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6858000" cx="12192000"/>
  <p:notesSz cx="6858000" cy="9144000"/>
  <p:embeddedFontLst>
    <p:embeddedFont>
      <p:font typeface="Robo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4" roundtripDataSignature="AMtx7mh3oCHiARWlN+wJ5Hxa75ENWuOP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105B9B9-72D6-4DAE-A3EF-7D6F0B562892}">
  <a:tblStyle styleId="{7105B9B9-72D6-4DAE-A3EF-7D6F0B56289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54"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1200">
                <a:solidFill>
                  <a:schemeClr val="dk1"/>
                </a:solidFill>
              </a:rPr>
              <a:t>Hi, and welcome to Coding and Cookies. My name is Ian, and today we’re going to be covering version control using git.</a:t>
            </a:r>
            <a:endParaRPr/>
          </a:p>
        </p:txBody>
      </p:sp>
      <p:sp>
        <p:nvSpPr>
          <p:cNvPr id="161" name="Google Shape;1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Now let’s imagine you have modified some files. When you do, they move into the unstaged changes. This happens automatically. In other words, git is not keeping track of the changes yet. </a:t>
            </a:r>
            <a:endParaRPr/>
          </a:p>
        </p:txBody>
      </p:sp>
      <p:sp>
        <p:nvSpPr>
          <p:cNvPr id="250" name="Google Shape;250;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But we can change that. We can tell git to “add” some (or all) of these changes to the staging area. This gets them ready to be made into a snapshot.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Notice that we haven’t added all of the changes yet. We may do this because if you’re working on more than one thing at once, all the changes you’ve made to a project may not be related to each other. Adding only some changes lets you keep them separate from others.</a:t>
            </a:r>
            <a:endParaRPr/>
          </a:p>
        </p:txBody>
      </p:sp>
      <p:sp>
        <p:nvSpPr>
          <p:cNvPr id="279" name="Google Shape;279;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1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Once changes have been added to the staging area, you can commit them to the master branch. This takes the staged changes, and adds them to the snapshot, while keeping a history of all past snapshots.</a:t>
            </a:r>
            <a:endParaRPr/>
          </a:p>
        </p:txBody>
      </p:sp>
      <p:sp>
        <p:nvSpPr>
          <p:cNvPr id="310" name="Google Shape;310;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1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Lastly, we can push your local branch to GitHub.com. Pushing a branch updates the copy on GitHub.com and makes your latest changes available to your collaborators. It also makes your changes available to the world if your repository is public.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Until changes are pushed they are not visible to anyone else. So pushing is the last step in publishing your file changes.</a:t>
            </a:r>
            <a:endParaRPr/>
          </a:p>
        </p:txBody>
      </p:sp>
      <p:sp>
        <p:nvSpPr>
          <p:cNvPr id="338" name="Google Shape;338;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p1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Now let’s see what happens when your collaborator needs to get a copy of your latest changes.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Your collaborator has their own copy of the repository. The only difference is they don’t have the most recent changes.</a:t>
            </a:r>
            <a:endParaRPr/>
          </a:p>
        </p:txBody>
      </p:sp>
      <p:sp>
        <p:nvSpPr>
          <p:cNvPr id="364" name="Google Shape;364;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p1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To get them, they can pull the branch from GitHub.com, which will update their copy to the latest available state.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From here, they can make their own changes, commit to their snapshot, and push their branch back to GitHub.</a:t>
            </a:r>
            <a:endParaRPr/>
          </a:p>
        </p:txBody>
      </p:sp>
      <p:sp>
        <p:nvSpPr>
          <p:cNvPr id="388" name="Google Shape;388;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p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If you create a new file, it will show up as an unstaged change just like a modified file.</a:t>
            </a:r>
            <a:endParaRPr/>
          </a:p>
          <a:p>
            <a:pPr indent="0" lvl="0" marL="0" rtl="0" algn="l">
              <a:lnSpc>
                <a:spcPct val="100000"/>
              </a:lnSpc>
              <a:spcBef>
                <a:spcPts val="0"/>
              </a:spcBef>
              <a:spcAft>
                <a:spcPts val="0"/>
              </a:spcAft>
              <a:buSzPts val="1400"/>
              <a:buNone/>
            </a:pPr>
            <a:r>
              <a:rPr lang="en-US"/>
              <a:t>-&gt;</a:t>
            </a:r>
            <a:endParaRPr/>
          </a:p>
        </p:txBody>
      </p:sp>
      <p:sp>
        <p:nvSpPr>
          <p:cNvPr id="413" name="Google Shape;413;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p1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From there the process is the same: add, commit, push, pull, etc.</a:t>
            </a:r>
            <a:endParaRPr/>
          </a:p>
        </p:txBody>
      </p:sp>
      <p:sp>
        <p:nvSpPr>
          <p:cNvPr id="430" name="Google Shape;430;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p8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You may also change your mind and not want to commit your modified or added files.</a:t>
            </a:r>
            <a:endParaRPr/>
          </a:p>
          <a:p>
            <a:pPr indent="0" lvl="0" marL="0" rtl="0" algn="l">
              <a:lnSpc>
                <a:spcPct val="100000"/>
              </a:lnSpc>
              <a:spcBef>
                <a:spcPts val="0"/>
              </a:spcBef>
              <a:spcAft>
                <a:spcPts val="0"/>
              </a:spcAft>
              <a:buSzPts val="1400"/>
              <a:buNone/>
            </a:pPr>
            <a:r>
              <a:rPr lang="en-US"/>
              <a:t>-&gt;</a:t>
            </a:r>
            <a:endParaRPr/>
          </a:p>
        </p:txBody>
      </p:sp>
      <p:sp>
        <p:nvSpPr>
          <p:cNvPr id="457" name="Google Shape;457;p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4" name="Google Shape;484;p8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At any time, anything in the unstaged changes area or the staging area can be reverted to the most recent snapshot. </a:t>
            </a:r>
            <a:endParaRPr/>
          </a:p>
        </p:txBody>
      </p:sp>
      <p:sp>
        <p:nvSpPr>
          <p:cNvPr id="485" name="Google Shape;485;p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sz="1800">
                <a:latin typeface="Calibri"/>
                <a:ea typeface="Calibri"/>
                <a:cs typeface="Calibri"/>
                <a:sym typeface="Calibri"/>
              </a:rPr>
              <a:t>We’ll answer three main questions: </a:t>
            </a:r>
            <a:endParaRPr/>
          </a:p>
          <a:p>
            <a:pPr indent="0" lvl="0" marL="0" marR="0" rtl="0" algn="l">
              <a:lnSpc>
                <a:spcPct val="100000"/>
              </a:lnSpc>
              <a:spcBef>
                <a:spcPts val="0"/>
              </a:spcBef>
              <a:spcAft>
                <a:spcPts val="0"/>
              </a:spcAft>
              <a:buClr>
                <a:srgbClr val="000000"/>
              </a:buClr>
              <a:buSzPts val="1400"/>
              <a:buFont typeface="Arial"/>
              <a:buNone/>
            </a:pPr>
            <a:r>
              <a:rPr lang="en-US" sz="1800">
                <a:latin typeface="Calibri"/>
                <a:ea typeface="Calibri"/>
                <a:cs typeface="Calibri"/>
                <a:sym typeface="Calibri"/>
              </a:rPr>
              <a:t>…, </a:t>
            </a:r>
            <a:endParaRPr/>
          </a:p>
          <a:p>
            <a:pPr indent="0" lvl="0" marL="0" marR="0" rtl="0" algn="l">
              <a:lnSpc>
                <a:spcPct val="100000"/>
              </a:lnSpc>
              <a:spcBef>
                <a:spcPts val="0"/>
              </a:spcBef>
              <a:spcAft>
                <a:spcPts val="0"/>
              </a:spcAft>
              <a:buClr>
                <a:srgbClr val="000000"/>
              </a:buClr>
              <a:buSzPts val="1400"/>
              <a:buFont typeface="Arial"/>
              <a:buNone/>
            </a:pPr>
            <a:r>
              <a:rPr lang="en-US" sz="1800">
                <a:latin typeface="Calibri"/>
                <a:ea typeface="Calibri"/>
                <a:cs typeface="Calibri"/>
                <a:sym typeface="Calibri"/>
              </a:rPr>
              <a:t>…, </a:t>
            </a:r>
            <a:endParaRPr/>
          </a:p>
          <a:p>
            <a:pPr indent="0" lvl="0" marL="0" marR="0" rtl="0" algn="l">
              <a:lnSpc>
                <a:spcPct val="100000"/>
              </a:lnSpc>
              <a:spcBef>
                <a:spcPts val="0"/>
              </a:spcBef>
              <a:spcAft>
                <a:spcPts val="0"/>
              </a:spcAft>
              <a:buClr>
                <a:srgbClr val="000000"/>
              </a:buClr>
              <a:buSzPts val="1400"/>
              <a:buFont typeface="Arial"/>
              <a:buNone/>
            </a:pPr>
            <a:r>
              <a:rPr lang="en-US" sz="1800">
                <a:latin typeface="Calibri"/>
                <a:ea typeface="Calibri"/>
                <a:cs typeface="Calibri"/>
                <a:sym typeface="Calibri"/>
              </a:rPr>
              <a:t>and we’ll see …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Throughout this video, feel free to pause and take as much time as you need on each slide.</a:t>
            </a:r>
            <a:endParaRPr/>
          </a:p>
        </p:txBody>
      </p:sp>
      <p:sp>
        <p:nvSpPr>
          <p:cNvPr id="169" name="Google Shape;1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18: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Git works best with text files, or files that are simply structured.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There are exceptions to these rules (xml, media may be okay as long as they aren’t too large and don’t change too much)</a:t>
            </a:r>
            <a:endParaRPr/>
          </a:p>
        </p:txBody>
      </p:sp>
      <p:sp>
        <p:nvSpPr>
          <p:cNvPr id="512" name="Google Shape;51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19: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Now let’s see git used in practice. We will walk through two exercises of basic git usage: how to set up a repository, how to import that repository to Rstudio, and how to make basic changes.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Please remember to pause as much as you need before moving to the next step.</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For these next slides, you’ll need to…</a:t>
            </a:r>
            <a:endParaRPr/>
          </a:p>
        </p:txBody>
      </p:sp>
      <p:sp>
        <p:nvSpPr>
          <p:cNvPr id="521" name="Google Shape;52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8" name="Google Shape;528;p2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In the first exercise, we’ll set up a new repository and project. We will …</a:t>
            </a:r>
            <a:endParaRPr/>
          </a:p>
        </p:txBody>
      </p:sp>
      <p:sp>
        <p:nvSpPr>
          <p:cNvPr id="529" name="Google Shape;529;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21: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Let’s make an empty GitHub Repository.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On the upper right of the screen on GitHub.com there is a button the create a new repository.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Name your repository then click “create”.</a:t>
            </a:r>
            <a:endParaRPr/>
          </a:p>
        </p:txBody>
      </p:sp>
      <p:sp>
        <p:nvSpPr>
          <p:cNvPr id="535" name="Google Shape;53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22: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Now, we’ll use this repository to create a new R project.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Rstudio, click new project and select “Version Control”.</a:t>
            </a:r>
            <a:endParaRPr/>
          </a:p>
        </p:txBody>
      </p:sp>
      <p:sp>
        <p:nvSpPr>
          <p:cNvPr id="548" name="Google Shape;54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23: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Select “git” to clone a project from a Git repository.</a:t>
            </a:r>
            <a:endParaRPr/>
          </a:p>
        </p:txBody>
      </p:sp>
      <p:sp>
        <p:nvSpPr>
          <p:cNvPr id="560" name="Google Shape;56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24: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Rstudio needs the url from your newly created GitHub repository and the name of a folder to create on your computer.</a:t>
            </a:r>
            <a:endParaRPr/>
          </a:p>
        </p:txBody>
      </p:sp>
      <p:sp>
        <p:nvSpPr>
          <p:cNvPr id="567" name="Google Shape;56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25: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We can copy the URL from your new repository’s page. GitHub helpfully gives you this pop up in a new repository. Click the right-hand button to copy the URL.</a:t>
            </a:r>
            <a:endParaRPr/>
          </a:p>
        </p:txBody>
      </p:sp>
      <p:sp>
        <p:nvSpPr>
          <p:cNvPr id="579" name="Google Shape;57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26: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Paste the URL in Rstudio, choose a folder name and location to save your project. Then click “create project”</a:t>
            </a:r>
            <a:endParaRPr/>
          </a:p>
        </p:txBody>
      </p:sp>
      <p:sp>
        <p:nvSpPr>
          <p:cNvPr id="587" name="Google Shape;58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27: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You’ll notice a new tab in your upper-right-hand Rstudio Pane! This is where you’ll access git.</a:t>
            </a:r>
            <a:endParaRPr/>
          </a:p>
        </p:txBody>
      </p:sp>
      <p:sp>
        <p:nvSpPr>
          <p:cNvPr id="598" name="Google Shape;59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3: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First, what is version control? Version control is…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If you’ve ever experienced the situation in this cartoon to the right, then version control is for you.</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Before we get into git, let’s first look at other forms of version control and their features.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-&gt;</a:t>
            </a:r>
            <a:endParaRPr/>
          </a:p>
        </p:txBody>
      </p:sp>
      <p:sp>
        <p:nvSpPr>
          <p:cNvPr id="175" name="Google Shape;17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7" name="Google Shape;607;p2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This is the end of exercise 1. Please feel free to go back, rewatch, and take as much time as you need.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You should have a repository on GitHub, an Rstudio project linked to this repository, and a new git tab in Rstudio showing git controls.</a:t>
            </a:r>
            <a:endParaRPr/>
          </a:p>
        </p:txBody>
      </p:sp>
      <p:sp>
        <p:nvSpPr>
          <p:cNvPr id="608" name="Google Shape;608;p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4" name="Google Shape;614;p2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In Exercise 2, we will make some basic changes to files and explore using git to track them.</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Right now, we have some unstaged changes from Rstudio initializing the project, and a blank branch.</a:t>
            </a:r>
            <a:endParaRPr/>
          </a:p>
        </p:txBody>
      </p:sp>
      <p:sp>
        <p:nvSpPr>
          <p:cNvPr id="615" name="Google Shape;615;p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9" name="Google Shape;639;p3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Let’s add the “.gitignore”, commit it, and push to GitHub.</a:t>
            </a:r>
            <a:endParaRPr/>
          </a:p>
        </p:txBody>
      </p:sp>
      <p:sp>
        <p:nvSpPr>
          <p:cNvPr id="640" name="Google Shape;640;p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31: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228600" lvl="0" marL="228600" rtl="0" algn="l">
              <a:lnSpc>
                <a:spcPct val="100000"/>
              </a:lnSpc>
              <a:spcBef>
                <a:spcPts val="0"/>
              </a:spcBef>
              <a:spcAft>
                <a:spcPts val="0"/>
              </a:spcAft>
              <a:buSzPts val="1400"/>
              <a:buAutoNum type="arabicPeriod"/>
            </a:pPr>
            <a:r>
              <a:rPr lang="en-US"/>
              <a:t>Add by clicking the checkbox next to “.gitignore” in the git tab. See how the checkboxes indicate whether changes have been staged.</a:t>
            </a:r>
            <a:endParaRPr/>
          </a:p>
          <a:p>
            <a:pPr indent="-228600" lvl="0" marL="228600" rtl="0" algn="l">
              <a:lnSpc>
                <a:spcPct val="100000"/>
              </a:lnSpc>
              <a:spcBef>
                <a:spcPts val="0"/>
              </a:spcBef>
              <a:spcAft>
                <a:spcPts val="0"/>
              </a:spcAft>
              <a:buSzPts val="1400"/>
              <a:buAutoNum type="arabicPeriod"/>
            </a:pPr>
            <a:r>
              <a:rPr lang="en-US"/>
              <a:t>Commit by clicking the “commit” button at the top of the pane.</a:t>
            </a:r>
            <a:endParaRPr/>
          </a:p>
          <a:p>
            <a:pPr indent="-228600" lvl="0" marL="228600" rtl="0" algn="l">
              <a:lnSpc>
                <a:spcPct val="100000"/>
              </a:lnSpc>
              <a:spcBef>
                <a:spcPts val="0"/>
              </a:spcBef>
              <a:spcAft>
                <a:spcPts val="0"/>
              </a:spcAft>
              <a:buSzPts val="1400"/>
              <a:buAutoNum type="arabicPeriod"/>
            </a:pPr>
            <a:r>
              <a:rPr lang="en-US"/>
              <a:t>Add a commit message. These messages appear when browsing the history of your project snapshots, so messages which are simple and informative are best.</a:t>
            </a:r>
            <a:endParaRPr/>
          </a:p>
          <a:p>
            <a:pPr indent="-228600" lvl="0" marL="228600" rtl="0" algn="l">
              <a:lnSpc>
                <a:spcPct val="100000"/>
              </a:lnSpc>
              <a:spcBef>
                <a:spcPts val="0"/>
              </a:spcBef>
              <a:spcAft>
                <a:spcPts val="0"/>
              </a:spcAft>
              <a:buSzPts val="1400"/>
              <a:buAutoNum type="arabicPeriod"/>
            </a:pPr>
            <a:r>
              <a:rPr lang="en-US"/>
              <a:t>Push your snapshot to GitHub by clicking the green up arrow to the right of the commit button.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With that, this new “.gitignore” file is visible to anyone with access to your github repository!</a:t>
            </a:r>
            <a:endParaRPr/>
          </a:p>
        </p:txBody>
      </p:sp>
      <p:sp>
        <p:nvSpPr>
          <p:cNvPr id="661" name="Google Shape;66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32: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The “.gitignore” file is one that is created by default in new repositories. It tells git which files to “ignore”. For example, you may want to have git track R markdown documents but not the PDFs they create, since those can be regenerated by anyone with the R markdown file.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Rproj files are also good ones to ignore. Let’s add the Rproj file to git’s ignore list by highlighting it, clicking the gear icon, and clicking ignore. Click save to finish.</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679" name="Google Shape;67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33: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You’ll notice now that the Rproj file is missing from git’s list of unstaged changes. It’s ignoring it, just like we want.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But now there have been changes to the .gitignore file which we need to add, commit, and push.</a:t>
            </a:r>
            <a:endParaRPr/>
          </a:p>
        </p:txBody>
      </p:sp>
      <p:sp>
        <p:nvSpPr>
          <p:cNvPr id="692" name="Google Shape;69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1" name="Google Shape;701;p3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In our diagram, this is what happened.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Rproj file is being ignored. But the .gitignore file now has unstaged changes.</a:t>
            </a:r>
            <a:endParaRPr/>
          </a:p>
          <a:p>
            <a:pPr indent="0" lvl="0" marL="0" rtl="0" algn="l">
              <a:lnSpc>
                <a:spcPct val="100000"/>
              </a:lnSpc>
              <a:spcBef>
                <a:spcPts val="0"/>
              </a:spcBef>
              <a:spcAft>
                <a:spcPts val="0"/>
              </a:spcAft>
              <a:buSzPts val="1400"/>
              <a:buNone/>
            </a:pPr>
            <a:r>
              <a:t/>
            </a:r>
            <a:endParaRPr/>
          </a:p>
        </p:txBody>
      </p:sp>
      <p:sp>
        <p:nvSpPr>
          <p:cNvPr id="702" name="Google Shape;702;p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35: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Now, do the same things to the .gitignore file as we did when it was new.</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Add the changes to the staging area, and commit the changes with an informative commit message.</a:t>
            </a:r>
            <a:endParaRPr/>
          </a:p>
        </p:txBody>
      </p:sp>
      <p:sp>
        <p:nvSpPr>
          <p:cNvPr id="721" name="Google Shape;72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0" name="Google Shape;730;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So far, our changes to .gitignore are saved in our local repository, but the remote repository needs to be updated.</a:t>
            </a:r>
            <a:endParaRPr/>
          </a:p>
        </p:txBody>
      </p:sp>
      <p:sp>
        <p:nvSpPr>
          <p:cNvPr id="731" name="Google Shape;731;p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37: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Rstudio helpfully notifies us that we have one commit that we need to push. Click the green up arrow to push.</a:t>
            </a:r>
            <a:endParaRPr/>
          </a:p>
        </p:txBody>
      </p:sp>
      <p:sp>
        <p:nvSpPr>
          <p:cNvPr id="750" name="Google Shape;75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On the top of this grid we have different kinds of version control, even some you might not think of as version control.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Emailing files back and forth (like from the comic on the last slide), the “track changes” feature of MS word, Google Docs, and finally Git.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And on the left, we can see the different abilities of each of them. We want a version control system that can track individual changes, allow concurrent editing by multiple people, support different file types, and track who made what change and when.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All of these systems support one one of these features, but Git is the most flexible and powerful version control system of all of them.</a:t>
            </a:r>
            <a:endParaRPr/>
          </a:p>
        </p:txBody>
      </p:sp>
      <p:sp>
        <p:nvSpPr>
          <p:cNvPr id="184" name="Google Shape;18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9" name="Google Shape;759;p3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Now our changes to .gitignore have been synced to the copy of the repository on GitHub.com</a:t>
            </a:r>
            <a:endParaRPr/>
          </a:p>
        </p:txBody>
      </p:sp>
      <p:sp>
        <p:nvSpPr>
          <p:cNvPr id="760" name="Google Shape;760;p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39: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We can see these changes on the website, along with a last updated timestamp.</a:t>
            </a:r>
            <a:endParaRPr/>
          </a:p>
        </p:txBody>
      </p:sp>
      <p:sp>
        <p:nvSpPr>
          <p:cNvPr id="776" name="Google Shape;776;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42: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To revert changes, we can click the revert button under the gear menu in Rstudio.</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To revert to previous snapshots requires more advanced git usage which we will see in the interactive session.</a:t>
            </a:r>
            <a:endParaRPr/>
          </a:p>
        </p:txBody>
      </p:sp>
      <p:sp>
        <p:nvSpPr>
          <p:cNvPr id="783" name="Google Shape;78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45: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To pull changes from github, click the blue down arrow next to push.</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If there are any conflicts that prevent your copy from being updated to the remote copy, git will notify you.</a:t>
            </a:r>
            <a:endParaRPr/>
          </a:p>
        </p:txBody>
      </p:sp>
      <p:sp>
        <p:nvSpPr>
          <p:cNvPr id="792" name="Google Shape;792;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There are, however, other version control systems besides git. For example, subversion and mercurial. </a:t>
            </a:r>
            <a:endParaRPr/>
          </a:p>
          <a:p>
            <a:pPr indent="0" lvl="0" marL="0" marR="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SzPts val="1400"/>
              <a:buNone/>
            </a:pPr>
            <a:r>
              <a:rPr lang="en-US"/>
              <a:t>All of them have the desired properties from the last slide. But we are focusing on git because it is very popular and well-integrated with many tools.</a:t>
            </a:r>
            <a:endParaRPr b="0" i="0" sz="1200" u="none" cap="none" strike="noStrike">
              <a:solidFill>
                <a:schemeClr val="dk1"/>
              </a:solidFill>
              <a:latin typeface="Calibri"/>
              <a:ea typeface="Calibri"/>
              <a:cs typeface="Calibri"/>
              <a:sym typeface="Calibri"/>
            </a:endParaRPr>
          </a:p>
        </p:txBody>
      </p:sp>
      <p:sp>
        <p:nvSpPr>
          <p:cNvPr id="191" name="Google Shape;19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For the scope of this talk, we will be covering: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 and Rstudio has nice integration with git.</a:t>
            </a:r>
            <a:endParaRPr/>
          </a:p>
        </p:txBody>
      </p:sp>
      <p:sp>
        <p:nvSpPr>
          <p:cNvPr id="201" name="Google Shape;201;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Git is …</a:t>
            </a:r>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It is ...</a:t>
            </a:r>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And it’s distributed, which means …</a:t>
            </a:r>
            <a:endParaRPr b="0" i="0" sz="1200" u="none" cap="none" strike="noStrike">
              <a:solidFill>
                <a:schemeClr val="dk1"/>
              </a:solidFill>
              <a:latin typeface="Calibri"/>
              <a:ea typeface="Calibri"/>
              <a:cs typeface="Calibri"/>
              <a:sym typeface="Calibri"/>
            </a:endParaRPr>
          </a:p>
        </p:txBody>
      </p:sp>
      <p:sp>
        <p:nvSpPr>
          <p:cNvPr id="211" name="Google Shape;21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GitHub is …</a:t>
            </a:r>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*Mostly: GitHub charges for premium features like extra storage space on private respositories and 24/7 support.</a:t>
            </a:r>
            <a:endParaRPr b="0" i="0" sz="1200" u="none" cap="none" strike="noStrike">
              <a:solidFill>
                <a:schemeClr val="dk1"/>
              </a:solidFill>
              <a:latin typeface="Calibri"/>
              <a:ea typeface="Calibri"/>
              <a:cs typeface="Calibri"/>
              <a:sym typeface="Calibri"/>
            </a:endParaRPr>
          </a:p>
        </p:txBody>
      </p:sp>
      <p:sp>
        <p:nvSpPr>
          <p:cNvPr id="219" name="Google Shape;219;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To understand how Git works, let’s look at what is stored on your own computer, what is stored on a remote server like GitHub, and how they interact.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On your computer, you have a local copy of your git repository. This will look just like a folder on your computer where you do your work on the project and make changes to files.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Behind the scenes on your computer, there are three parts of your git repository:</a:t>
            </a:r>
            <a:endParaRPr/>
          </a:p>
          <a:p>
            <a:pPr indent="-228600" lvl="0" marL="228600" rtl="0" algn="l">
              <a:lnSpc>
                <a:spcPct val="100000"/>
              </a:lnSpc>
              <a:spcBef>
                <a:spcPts val="0"/>
              </a:spcBef>
              <a:spcAft>
                <a:spcPts val="0"/>
              </a:spcAft>
              <a:buSzPts val="1400"/>
              <a:buAutoNum type="arabicPeriod"/>
            </a:pPr>
            <a:r>
              <a:rPr lang="en-US"/>
              <a:t>Unstaged changes are any changes you have made to files recently and haven’t done anything else with yet. This is the default place for modified files.</a:t>
            </a:r>
            <a:endParaRPr/>
          </a:p>
          <a:p>
            <a:pPr indent="-228600" lvl="0" marL="228600" rtl="0" algn="l">
              <a:lnSpc>
                <a:spcPct val="100000"/>
              </a:lnSpc>
              <a:spcBef>
                <a:spcPts val="0"/>
              </a:spcBef>
              <a:spcAft>
                <a:spcPts val="0"/>
              </a:spcAft>
              <a:buSzPts val="1400"/>
              <a:buAutoNum type="arabicPeriod"/>
            </a:pPr>
            <a:r>
              <a:rPr lang="en-US"/>
              <a:t>The staging area is where you can gather together several changes before updating the snapshot.</a:t>
            </a:r>
            <a:endParaRPr/>
          </a:p>
          <a:p>
            <a:pPr indent="-228600" lvl="0" marL="228600" rtl="0" algn="l">
              <a:lnSpc>
                <a:spcPct val="100000"/>
              </a:lnSpc>
              <a:spcBef>
                <a:spcPts val="0"/>
              </a:spcBef>
              <a:spcAft>
                <a:spcPts val="0"/>
              </a:spcAft>
              <a:buSzPts val="1400"/>
              <a:buAutoNum type="arabicPeriod"/>
            </a:pPr>
            <a:r>
              <a:rPr lang="en-US"/>
              <a:t>And finally we have the master branch, which is a snapshot of all files in your project. Not only is it a snapshot of the current state of your project, but it has a history of all past states of your project.</a:t>
            </a:r>
            <a:endParaRPr/>
          </a:p>
          <a:p>
            <a:pPr indent="0" lvl="0" marL="0" rtl="0" algn="l">
              <a:lnSpc>
                <a:spcPct val="100000"/>
              </a:lnSpc>
              <a:spcBef>
                <a:spcPts val="0"/>
              </a:spcBef>
              <a:spcAft>
                <a:spcPts val="0"/>
              </a:spcAft>
              <a:buSzPts val="1400"/>
              <a:buNone/>
            </a:pPr>
            <a:r>
              <a:rPr lang="en-US"/>
              <a:t>All three of these places exist in the same folder on your computer. The differences between them are behind the scenes.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On GitHub.com, there will be a remote copy of your repository. It only has a copy of the branch, that is the snapshot of the files in your project. You can see this remote copy by logging into GitHub.com.</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One note: You can have multiple branches, but we’ll just focus on the master branch, which is the main branch.</a:t>
            </a:r>
            <a:endParaRPr/>
          </a:p>
        </p:txBody>
      </p:sp>
      <p:sp>
        <p:nvSpPr>
          <p:cNvPr id="226" name="Google Shape;226;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3"/>
          <p:cNvSpPr txBox="1"/>
          <p:nvPr>
            <p:ph type="ctrTitle"/>
          </p:nvPr>
        </p:nvSpPr>
        <p:spPr>
          <a:xfrm>
            <a:off x="1524000" y="1122363"/>
            <a:ext cx="9144000" cy="23877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Arial"/>
              <a:buNone/>
              <a:defRPr b="0" i="0" sz="60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500"/>
              <a:buNone/>
              <a:defRPr sz="1900"/>
            </a:lvl2pPr>
            <a:lvl3pPr lvl="2" algn="l">
              <a:lnSpc>
                <a:spcPct val="100000"/>
              </a:lnSpc>
              <a:spcBef>
                <a:spcPts val="0"/>
              </a:spcBef>
              <a:spcAft>
                <a:spcPts val="0"/>
              </a:spcAft>
              <a:buSzPts val="1500"/>
              <a:buNone/>
              <a:defRPr sz="1900"/>
            </a:lvl3pPr>
            <a:lvl4pPr lvl="3" algn="l">
              <a:lnSpc>
                <a:spcPct val="100000"/>
              </a:lnSpc>
              <a:spcBef>
                <a:spcPts val="0"/>
              </a:spcBef>
              <a:spcAft>
                <a:spcPts val="0"/>
              </a:spcAft>
              <a:buSzPts val="1500"/>
              <a:buNone/>
              <a:defRPr sz="1900"/>
            </a:lvl4pPr>
            <a:lvl5pPr lvl="4" algn="l">
              <a:lnSpc>
                <a:spcPct val="100000"/>
              </a:lnSpc>
              <a:spcBef>
                <a:spcPts val="0"/>
              </a:spcBef>
              <a:spcAft>
                <a:spcPts val="0"/>
              </a:spcAft>
              <a:buSzPts val="1500"/>
              <a:buNone/>
              <a:defRPr sz="1900"/>
            </a:lvl5pPr>
            <a:lvl6pPr lvl="5" algn="l">
              <a:lnSpc>
                <a:spcPct val="100000"/>
              </a:lnSpc>
              <a:spcBef>
                <a:spcPts val="0"/>
              </a:spcBef>
              <a:spcAft>
                <a:spcPts val="0"/>
              </a:spcAft>
              <a:buSzPts val="1500"/>
              <a:buNone/>
              <a:defRPr sz="1900"/>
            </a:lvl6pPr>
            <a:lvl7pPr lvl="6" algn="l">
              <a:lnSpc>
                <a:spcPct val="100000"/>
              </a:lnSpc>
              <a:spcBef>
                <a:spcPts val="0"/>
              </a:spcBef>
              <a:spcAft>
                <a:spcPts val="0"/>
              </a:spcAft>
              <a:buSzPts val="1500"/>
              <a:buNone/>
              <a:defRPr sz="1900"/>
            </a:lvl7pPr>
            <a:lvl8pPr lvl="7" algn="l">
              <a:lnSpc>
                <a:spcPct val="100000"/>
              </a:lnSpc>
              <a:spcBef>
                <a:spcPts val="0"/>
              </a:spcBef>
              <a:spcAft>
                <a:spcPts val="0"/>
              </a:spcAft>
              <a:buSzPts val="1500"/>
              <a:buNone/>
              <a:defRPr sz="1900"/>
            </a:lvl8pPr>
            <a:lvl9pPr lvl="8" algn="l">
              <a:lnSpc>
                <a:spcPct val="100000"/>
              </a:lnSpc>
              <a:spcBef>
                <a:spcPts val="0"/>
              </a:spcBef>
              <a:spcAft>
                <a:spcPts val="0"/>
              </a:spcAft>
              <a:buSzPts val="1500"/>
              <a:buNone/>
              <a:defRPr sz="1900"/>
            </a:lvl9pPr>
          </a:lstStyle>
          <a:p/>
        </p:txBody>
      </p:sp>
      <p:sp>
        <p:nvSpPr>
          <p:cNvPr id="17" name="Google Shape;17;p63"/>
          <p:cNvSpPr txBox="1"/>
          <p:nvPr>
            <p:ph idx="1" type="subTitle"/>
          </p:nvPr>
        </p:nvSpPr>
        <p:spPr>
          <a:xfrm>
            <a:off x="1524000" y="3602038"/>
            <a:ext cx="9144000" cy="1655700"/>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1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lvl="2" marR="0" algn="ctr">
              <a:lnSpc>
                <a:spcPct val="90000"/>
              </a:lnSpc>
              <a:spcBef>
                <a:spcPts val="500"/>
              </a:spcBef>
              <a:spcAft>
                <a:spcPts val="0"/>
              </a:spcAft>
              <a:buClr>
                <a:schemeClr val="dk1"/>
              </a:buClr>
              <a:buSzPts val="1900"/>
              <a:buFont typeface="Arial"/>
              <a:buNone/>
              <a:defRPr b="0" i="0" sz="1900" u="none" cap="none" strike="noStrike">
                <a:solidFill>
                  <a:schemeClr val="dk1"/>
                </a:solidFill>
                <a:latin typeface="Arial"/>
                <a:ea typeface="Arial"/>
                <a:cs typeface="Arial"/>
                <a:sym typeface="Arial"/>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18" name="Google Shape;18;p63"/>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500"/>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9pPr>
          </a:lstStyle>
          <a:p/>
        </p:txBody>
      </p:sp>
      <p:sp>
        <p:nvSpPr>
          <p:cNvPr id="19" name="Google Shape;19;p63"/>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500"/>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9pPr>
          </a:lstStyle>
          <a:p/>
        </p:txBody>
      </p:sp>
      <p:sp>
        <p:nvSpPr>
          <p:cNvPr id="20" name="Google Shape;20;p6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84"/>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500"/>
              <a:buNone/>
              <a:defRPr sz="1900"/>
            </a:lvl2pPr>
            <a:lvl3pPr lvl="2" algn="l">
              <a:lnSpc>
                <a:spcPct val="100000"/>
              </a:lnSpc>
              <a:spcBef>
                <a:spcPts val="0"/>
              </a:spcBef>
              <a:spcAft>
                <a:spcPts val="0"/>
              </a:spcAft>
              <a:buSzPts val="1500"/>
              <a:buNone/>
              <a:defRPr sz="1900"/>
            </a:lvl3pPr>
            <a:lvl4pPr lvl="3" algn="l">
              <a:lnSpc>
                <a:spcPct val="100000"/>
              </a:lnSpc>
              <a:spcBef>
                <a:spcPts val="0"/>
              </a:spcBef>
              <a:spcAft>
                <a:spcPts val="0"/>
              </a:spcAft>
              <a:buSzPts val="1500"/>
              <a:buNone/>
              <a:defRPr sz="1900"/>
            </a:lvl4pPr>
            <a:lvl5pPr lvl="4" algn="l">
              <a:lnSpc>
                <a:spcPct val="100000"/>
              </a:lnSpc>
              <a:spcBef>
                <a:spcPts val="0"/>
              </a:spcBef>
              <a:spcAft>
                <a:spcPts val="0"/>
              </a:spcAft>
              <a:buSzPts val="1500"/>
              <a:buNone/>
              <a:defRPr sz="1900"/>
            </a:lvl5pPr>
            <a:lvl6pPr lvl="5" algn="l">
              <a:lnSpc>
                <a:spcPct val="100000"/>
              </a:lnSpc>
              <a:spcBef>
                <a:spcPts val="0"/>
              </a:spcBef>
              <a:spcAft>
                <a:spcPts val="0"/>
              </a:spcAft>
              <a:buSzPts val="1500"/>
              <a:buNone/>
              <a:defRPr sz="1900"/>
            </a:lvl6pPr>
            <a:lvl7pPr lvl="6" algn="l">
              <a:lnSpc>
                <a:spcPct val="100000"/>
              </a:lnSpc>
              <a:spcBef>
                <a:spcPts val="0"/>
              </a:spcBef>
              <a:spcAft>
                <a:spcPts val="0"/>
              </a:spcAft>
              <a:buSzPts val="1500"/>
              <a:buNone/>
              <a:defRPr sz="1900"/>
            </a:lvl7pPr>
            <a:lvl8pPr lvl="7" algn="l">
              <a:lnSpc>
                <a:spcPct val="100000"/>
              </a:lnSpc>
              <a:spcBef>
                <a:spcPts val="0"/>
              </a:spcBef>
              <a:spcAft>
                <a:spcPts val="0"/>
              </a:spcAft>
              <a:buSzPts val="1500"/>
              <a:buNone/>
              <a:defRPr sz="1900"/>
            </a:lvl8pPr>
            <a:lvl9pPr lvl="8" algn="l">
              <a:lnSpc>
                <a:spcPct val="100000"/>
              </a:lnSpc>
              <a:spcBef>
                <a:spcPts val="0"/>
              </a:spcBef>
              <a:spcAft>
                <a:spcPts val="0"/>
              </a:spcAft>
              <a:buSzPts val="1500"/>
              <a:buNone/>
              <a:defRPr sz="1900"/>
            </a:lvl9pPr>
          </a:lstStyle>
          <a:p/>
        </p:txBody>
      </p:sp>
      <p:sp>
        <p:nvSpPr>
          <p:cNvPr id="74" name="Google Shape;74;p84"/>
          <p:cNvSpPr txBox="1"/>
          <p:nvPr>
            <p:ph idx="1" type="body"/>
          </p:nvPr>
        </p:nvSpPr>
        <p:spPr>
          <a:xfrm rot="5400000">
            <a:off x="3920400" y="-1256575"/>
            <a:ext cx="4351200" cy="105156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1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9250" lvl="3" marL="18288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4pPr>
            <a:lvl5pPr indent="-349250" lvl="4" marL="22860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5pPr>
            <a:lvl6pPr indent="-349250" lvl="5" marL="27432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6pPr>
            <a:lvl7pPr indent="-349250" lvl="6" marL="32004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7pPr>
            <a:lvl8pPr indent="-349250" lvl="7" marL="36576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8pPr>
            <a:lvl9pPr indent="-349250" lvl="8" marL="41148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9pPr>
          </a:lstStyle>
          <a:p/>
        </p:txBody>
      </p:sp>
      <p:sp>
        <p:nvSpPr>
          <p:cNvPr id="75" name="Google Shape;75;p84"/>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5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9pPr>
          </a:lstStyle>
          <a:p/>
        </p:txBody>
      </p:sp>
      <p:sp>
        <p:nvSpPr>
          <p:cNvPr id="76" name="Google Shape;76;p84"/>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5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9pPr>
          </a:lstStyle>
          <a:p/>
        </p:txBody>
      </p:sp>
      <p:sp>
        <p:nvSpPr>
          <p:cNvPr id="77" name="Google Shape;77;p8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85"/>
          <p:cNvSpPr txBox="1"/>
          <p:nvPr>
            <p:ph type="title"/>
          </p:nvPr>
        </p:nvSpPr>
        <p:spPr>
          <a:xfrm rot="5400000">
            <a:off x="7133400" y="1956625"/>
            <a:ext cx="5811900" cy="26289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500"/>
              <a:buNone/>
              <a:defRPr sz="1900"/>
            </a:lvl2pPr>
            <a:lvl3pPr lvl="2" algn="l">
              <a:lnSpc>
                <a:spcPct val="100000"/>
              </a:lnSpc>
              <a:spcBef>
                <a:spcPts val="0"/>
              </a:spcBef>
              <a:spcAft>
                <a:spcPts val="0"/>
              </a:spcAft>
              <a:buSzPts val="1500"/>
              <a:buNone/>
              <a:defRPr sz="1900"/>
            </a:lvl3pPr>
            <a:lvl4pPr lvl="3" algn="l">
              <a:lnSpc>
                <a:spcPct val="100000"/>
              </a:lnSpc>
              <a:spcBef>
                <a:spcPts val="0"/>
              </a:spcBef>
              <a:spcAft>
                <a:spcPts val="0"/>
              </a:spcAft>
              <a:buSzPts val="1500"/>
              <a:buNone/>
              <a:defRPr sz="1900"/>
            </a:lvl4pPr>
            <a:lvl5pPr lvl="4" algn="l">
              <a:lnSpc>
                <a:spcPct val="100000"/>
              </a:lnSpc>
              <a:spcBef>
                <a:spcPts val="0"/>
              </a:spcBef>
              <a:spcAft>
                <a:spcPts val="0"/>
              </a:spcAft>
              <a:buSzPts val="1500"/>
              <a:buNone/>
              <a:defRPr sz="1900"/>
            </a:lvl5pPr>
            <a:lvl6pPr lvl="5" algn="l">
              <a:lnSpc>
                <a:spcPct val="100000"/>
              </a:lnSpc>
              <a:spcBef>
                <a:spcPts val="0"/>
              </a:spcBef>
              <a:spcAft>
                <a:spcPts val="0"/>
              </a:spcAft>
              <a:buSzPts val="1500"/>
              <a:buNone/>
              <a:defRPr sz="1900"/>
            </a:lvl6pPr>
            <a:lvl7pPr lvl="6" algn="l">
              <a:lnSpc>
                <a:spcPct val="100000"/>
              </a:lnSpc>
              <a:spcBef>
                <a:spcPts val="0"/>
              </a:spcBef>
              <a:spcAft>
                <a:spcPts val="0"/>
              </a:spcAft>
              <a:buSzPts val="1500"/>
              <a:buNone/>
              <a:defRPr sz="1900"/>
            </a:lvl7pPr>
            <a:lvl8pPr lvl="7" algn="l">
              <a:lnSpc>
                <a:spcPct val="100000"/>
              </a:lnSpc>
              <a:spcBef>
                <a:spcPts val="0"/>
              </a:spcBef>
              <a:spcAft>
                <a:spcPts val="0"/>
              </a:spcAft>
              <a:buSzPts val="1500"/>
              <a:buNone/>
              <a:defRPr sz="1900"/>
            </a:lvl8pPr>
            <a:lvl9pPr lvl="8" algn="l">
              <a:lnSpc>
                <a:spcPct val="100000"/>
              </a:lnSpc>
              <a:spcBef>
                <a:spcPts val="0"/>
              </a:spcBef>
              <a:spcAft>
                <a:spcPts val="0"/>
              </a:spcAft>
              <a:buSzPts val="1500"/>
              <a:buNone/>
              <a:defRPr sz="1900"/>
            </a:lvl9pPr>
          </a:lstStyle>
          <a:p/>
        </p:txBody>
      </p:sp>
      <p:sp>
        <p:nvSpPr>
          <p:cNvPr id="80" name="Google Shape;80;p85"/>
          <p:cNvSpPr txBox="1"/>
          <p:nvPr>
            <p:ph idx="1" type="body"/>
          </p:nvPr>
        </p:nvSpPr>
        <p:spPr>
          <a:xfrm rot="5400000">
            <a:off x="1799400" y="-596075"/>
            <a:ext cx="5811900" cy="77343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1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9250" lvl="3" marL="18288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4pPr>
            <a:lvl5pPr indent="-349250" lvl="4" marL="22860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5pPr>
            <a:lvl6pPr indent="-349250" lvl="5" marL="27432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6pPr>
            <a:lvl7pPr indent="-349250" lvl="6" marL="32004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7pPr>
            <a:lvl8pPr indent="-349250" lvl="7" marL="36576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8pPr>
            <a:lvl9pPr indent="-349250" lvl="8" marL="41148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9pPr>
          </a:lstStyle>
          <a:p/>
        </p:txBody>
      </p:sp>
      <p:sp>
        <p:nvSpPr>
          <p:cNvPr id="81" name="Google Shape;81;p85"/>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5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9pPr>
          </a:lstStyle>
          <a:p/>
        </p:txBody>
      </p:sp>
      <p:sp>
        <p:nvSpPr>
          <p:cNvPr id="82" name="Google Shape;82;p85"/>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5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9pPr>
          </a:lstStyle>
          <a:p/>
        </p:txBody>
      </p:sp>
      <p:sp>
        <p:nvSpPr>
          <p:cNvPr id="83" name="Google Shape;83;p8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0" name="Shape 90"/>
        <p:cNvGrpSpPr/>
        <p:nvPr/>
      </p:nvGrpSpPr>
      <p:grpSpPr>
        <a:xfrm>
          <a:off x="0" y="0"/>
          <a:ext cx="0" cy="0"/>
          <a:chOff x="0" y="0"/>
          <a:chExt cx="0" cy="0"/>
        </a:xfrm>
      </p:grpSpPr>
      <p:sp>
        <p:nvSpPr>
          <p:cNvPr id="91" name="Google Shape;91;p65"/>
          <p:cNvSpPr txBox="1"/>
          <p:nvPr>
            <p:ph type="title"/>
          </p:nvPr>
        </p:nvSpPr>
        <p:spPr>
          <a:xfrm>
            <a:off x="75100" y="0"/>
            <a:ext cx="10515600" cy="7968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92" name="Google Shape;92;p65"/>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3" name="Google Shape;93;p6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p6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 name="Google Shape;95;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6" name="Shape 96"/>
        <p:cNvGrpSpPr/>
        <p:nvPr/>
      </p:nvGrpSpPr>
      <p:grpSpPr>
        <a:xfrm>
          <a:off x="0" y="0"/>
          <a:ext cx="0" cy="0"/>
          <a:chOff x="0" y="0"/>
          <a:chExt cx="0" cy="0"/>
        </a:xfrm>
      </p:grpSpPr>
      <p:sp>
        <p:nvSpPr>
          <p:cNvPr id="97" name="Google Shape;97;p66"/>
          <p:cNvSpPr txBox="1"/>
          <p:nvPr>
            <p:ph type="title"/>
          </p:nvPr>
        </p:nvSpPr>
        <p:spPr>
          <a:xfrm>
            <a:off x="75100" y="0"/>
            <a:ext cx="10515600" cy="7968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98" name="Google Shape;98;p66"/>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9" name="Google Shape;99;p66"/>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0" name="Google Shape;100;p6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1" name="Google Shape;101;p6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2" name="Google Shape;102;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3" name="Shape 103"/>
        <p:cNvGrpSpPr/>
        <p:nvPr/>
      </p:nvGrpSpPr>
      <p:grpSpPr>
        <a:xfrm>
          <a:off x="0" y="0"/>
          <a:ext cx="0" cy="0"/>
          <a:chOff x="0" y="0"/>
          <a:chExt cx="0" cy="0"/>
        </a:xfrm>
      </p:grpSpPr>
      <p:sp>
        <p:nvSpPr>
          <p:cNvPr id="104" name="Google Shape;104;p67"/>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05" name="Google Shape;105;p67"/>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06" name="Google Shape;106;p67"/>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7" name="Google Shape;107;p67"/>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08" name="Google Shape;108;p67"/>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9" name="Google Shape;109;p6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0" name="Google Shape;110;p6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1" name="Google Shape;111;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2" name="Shape 112"/>
        <p:cNvGrpSpPr/>
        <p:nvPr/>
      </p:nvGrpSpPr>
      <p:grpSpPr>
        <a:xfrm>
          <a:off x="0" y="0"/>
          <a:ext cx="0" cy="0"/>
          <a:chOff x="0" y="0"/>
          <a:chExt cx="0" cy="0"/>
        </a:xfrm>
      </p:grpSpPr>
      <p:sp>
        <p:nvSpPr>
          <p:cNvPr id="113" name="Google Shape;113;p7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4" name="Google Shape;114;p7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5" name="Google Shape;115;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6" name="Shape 116"/>
        <p:cNvGrpSpPr/>
        <p:nvPr/>
      </p:nvGrpSpPr>
      <p:grpSpPr>
        <a:xfrm>
          <a:off x="0" y="0"/>
          <a:ext cx="0" cy="0"/>
          <a:chOff x="0" y="0"/>
          <a:chExt cx="0" cy="0"/>
        </a:xfrm>
      </p:grpSpPr>
      <p:sp>
        <p:nvSpPr>
          <p:cNvPr id="117" name="Google Shape;117;p68"/>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Arial"/>
              <a:buNone/>
              <a:defRPr b="0" i="0" sz="60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18" name="Google Shape;118;p68"/>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19" name="Google Shape;119;p6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0" name="Google Shape;120;p6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1" name="Google Shape;121;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2" name="Shape 122"/>
        <p:cNvGrpSpPr/>
        <p:nvPr/>
      </p:nvGrpSpPr>
      <p:grpSpPr>
        <a:xfrm>
          <a:off x="0" y="0"/>
          <a:ext cx="0" cy="0"/>
          <a:chOff x="0" y="0"/>
          <a:chExt cx="0" cy="0"/>
        </a:xfrm>
      </p:grpSpPr>
      <p:sp>
        <p:nvSpPr>
          <p:cNvPr id="123" name="Google Shape;123;p69"/>
          <p:cNvSpPr txBox="1"/>
          <p:nvPr>
            <p:ph type="title"/>
          </p:nvPr>
        </p:nvSpPr>
        <p:spPr>
          <a:xfrm>
            <a:off x="75100" y="0"/>
            <a:ext cx="10515600" cy="7968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24" name="Google Shape;124;p6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5" name="Google Shape;125;p6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6" name="Google Shape;126;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7" name="Shape 127"/>
        <p:cNvGrpSpPr/>
        <p:nvPr/>
      </p:nvGrpSpPr>
      <p:grpSpPr>
        <a:xfrm>
          <a:off x="0" y="0"/>
          <a:ext cx="0" cy="0"/>
          <a:chOff x="0" y="0"/>
          <a:chExt cx="0" cy="0"/>
        </a:xfrm>
      </p:grpSpPr>
      <p:sp>
        <p:nvSpPr>
          <p:cNvPr id="128" name="Google Shape;128;p70"/>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6000"/>
              <a:buFont typeface="Arial"/>
              <a:buNone/>
              <a:defRPr b="0" i="0" sz="60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29" name="Google Shape;129;p70"/>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1pPr>
            <a:lvl2pPr indent="-228600" lvl="1" marL="914400" marR="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130" name="Google Shape;130;p7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1" name="Google Shape;131;p7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2" name="Google Shape;132;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72"/>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35" name="Google Shape;135;p72"/>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noAutofit/>
          </a:bodyPr>
          <a:lstStyle>
            <a:lvl1pPr indent="-431800" lvl="0" marL="457200" marR="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6" name="Google Shape;136;p72"/>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37" name="Google Shape;137;p7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8" name="Google Shape;138;p7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9" name="Google Shape;139;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6"/>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500"/>
              <a:buNone/>
              <a:defRPr sz="1900"/>
            </a:lvl2pPr>
            <a:lvl3pPr lvl="2" algn="l">
              <a:lnSpc>
                <a:spcPct val="100000"/>
              </a:lnSpc>
              <a:spcBef>
                <a:spcPts val="0"/>
              </a:spcBef>
              <a:spcAft>
                <a:spcPts val="0"/>
              </a:spcAft>
              <a:buSzPts val="1500"/>
              <a:buNone/>
              <a:defRPr sz="1900"/>
            </a:lvl3pPr>
            <a:lvl4pPr lvl="3" algn="l">
              <a:lnSpc>
                <a:spcPct val="100000"/>
              </a:lnSpc>
              <a:spcBef>
                <a:spcPts val="0"/>
              </a:spcBef>
              <a:spcAft>
                <a:spcPts val="0"/>
              </a:spcAft>
              <a:buSzPts val="1500"/>
              <a:buNone/>
              <a:defRPr sz="1900"/>
            </a:lvl4pPr>
            <a:lvl5pPr lvl="4" algn="l">
              <a:lnSpc>
                <a:spcPct val="100000"/>
              </a:lnSpc>
              <a:spcBef>
                <a:spcPts val="0"/>
              </a:spcBef>
              <a:spcAft>
                <a:spcPts val="0"/>
              </a:spcAft>
              <a:buSzPts val="1500"/>
              <a:buNone/>
              <a:defRPr sz="1900"/>
            </a:lvl5pPr>
            <a:lvl6pPr lvl="5" algn="l">
              <a:lnSpc>
                <a:spcPct val="100000"/>
              </a:lnSpc>
              <a:spcBef>
                <a:spcPts val="0"/>
              </a:spcBef>
              <a:spcAft>
                <a:spcPts val="0"/>
              </a:spcAft>
              <a:buSzPts val="1500"/>
              <a:buNone/>
              <a:defRPr sz="1900"/>
            </a:lvl6pPr>
            <a:lvl7pPr lvl="6" algn="l">
              <a:lnSpc>
                <a:spcPct val="100000"/>
              </a:lnSpc>
              <a:spcBef>
                <a:spcPts val="0"/>
              </a:spcBef>
              <a:spcAft>
                <a:spcPts val="0"/>
              </a:spcAft>
              <a:buSzPts val="1500"/>
              <a:buNone/>
              <a:defRPr sz="1900"/>
            </a:lvl7pPr>
            <a:lvl8pPr lvl="7" algn="l">
              <a:lnSpc>
                <a:spcPct val="100000"/>
              </a:lnSpc>
              <a:spcBef>
                <a:spcPts val="0"/>
              </a:spcBef>
              <a:spcAft>
                <a:spcPts val="0"/>
              </a:spcAft>
              <a:buSzPts val="1500"/>
              <a:buNone/>
              <a:defRPr sz="1900"/>
            </a:lvl8pPr>
            <a:lvl9pPr lvl="8" algn="l">
              <a:lnSpc>
                <a:spcPct val="100000"/>
              </a:lnSpc>
              <a:spcBef>
                <a:spcPts val="0"/>
              </a:spcBef>
              <a:spcAft>
                <a:spcPts val="0"/>
              </a:spcAft>
              <a:buSzPts val="1500"/>
              <a:buNone/>
              <a:defRPr sz="1900"/>
            </a:lvl9pPr>
          </a:lstStyle>
          <a:p/>
        </p:txBody>
      </p:sp>
      <p:sp>
        <p:nvSpPr>
          <p:cNvPr id="23" name="Google Shape;23;p76"/>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1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9250" lvl="3" marL="18288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4pPr>
            <a:lvl5pPr indent="-349250" lvl="4" marL="22860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5pPr>
            <a:lvl6pPr indent="-349250" lvl="5" marL="27432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6pPr>
            <a:lvl7pPr indent="-349250" lvl="6" marL="32004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7pPr>
            <a:lvl8pPr indent="-349250" lvl="7" marL="36576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8pPr>
            <a:lvl9pPr indent="-349250" lvl="8" marL="41148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9pPr>
          </a:lstStyle>
          <a:p/>
        </p:txBody>
      </p:sp>
      <p:sp>
        <p:nvSpPr>
          <p:cNvPr id="24" name="Google Shape;24;p76"/>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500"/>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9pPr>
          </a:lstStyle>
          <a:p/>
        </p:txBody>
      </p:sp>
      <p:sp>
        <p:nvSpPr>
          <p:cNvPr id="25" name="Google Shape;25;p76"/>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500"/>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9pPr>
          </a:lstStyle>
          <a:p/>
        </p:txBody>
      </p:sp>
      <p:sp>
        <p:nvSpPr>
          <p:cNvPr id="26" name="Google Shape;26;p7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73"/>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42" name="Google Shape;142;p73"/>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3" name="Google Shape;143;p73"/>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44" name="Google Shape;144;p7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5" name="Google Shape;145;p7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6" name="Google Shape;146;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74"/>
          <p:cNvSpPr txBox="1"/>
          <p:nvPr>
            <p:ph type="title"/>
          </p:nvPr>
        </p:nvSpPr>
        <p:spPr>
          <a:xfrm>
            <a:off x="75100" y="0"/>
            <a:ext cx="10515600" cy="7968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49" name="Google Shape;149;p74"/>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0" name="Google Shape;150;p7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1" name="Google Shape;151;p7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2" name="Google Shape;152;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75"/>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55" name="Google Shape;155;p75"/>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6" name="Google Shape;156;p7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7" name="Google Shape;157;p7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8" name="Google Shape;158;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77"/>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500"/>
              <a:buNone/>
              <a:defRPr sz="1900"/>
            </a:lvl2pPr>
            <a:lvl3pPr lvl="2" algn="l">
              <a:lnSpc>
                <a:spcPct val="100000"/>
              </a:lnSpc>
              <a:spcBef>
                <a:spcPts val="0"/>
              </a:spcBef>
              <a:spcAft>
                <a:spcPts val="0"/>
              </a:spcAft>
              <a:buSzPts val="1500"/>
              <a:buNone/>
              <a:defRPr sz="1900"/>
            </a:lvl3pPr>
            <a:lvl4pPr lvl="3" algn="l">
              <a:lnSpc>
                <a:spcPct val="100000"/>
              </a:lnSpc>
              <a:spcBef>
                <a:spcPts val="0"/>
              </a:spcBef>
              <a:spcAft>
                <a:spcPts val="0"/>
              </a:spcAft>
              <a:buSzPts val="1500"/>
              <a:buNone/>
              <a:defRPr sz="1900"/>
            </a:lvl4pPr>
            <a:lvl5pPr lvl="4" algn="l">
              <a:lnSpc>
                <a:spcPct val="100000"/>
              </a:lnSpc>
              <a:spcBef>
                <a:spcPts val="0"/>
              </a:spcBef>
              <a:spcAft>
                <a:spcPts val="0"/>
              </a:spcAft>
              <a:buSzPts val="1500"/>
              <a:buNone/>
              <a:defRPr sz="1900"/>
            </a:lvl5pPr>
            <a:lvl6pPr lvl="5" algn="l">
              <a:lnSpc>
                <a:spcPct val="100000"/>
              </a:lnSpc>
              <a:spcBef>
                <a:spcPts val="0"/>
              </a:spcBef>
              <a:spcAft>
                <a:spcPts val="0"/>
              </a:spcAft>
              <a:buSzPts val="1500"/>
              <a:buNone/>
              <a:defRPr sz="1900"/>
            </a:lvl6pPr>
            <a:lvl7pPr lvl="6" algn="l">
              <a:lnSpc>
                <a:spcPct val="100000"/>
              </a:lnSpc>
              <a:spcBef>
                <a:spcPts val="0"/>
              </a:spcBef>
              <a:spcAft>
                <a:spcPts val="0"/>
              </a:spcAft>
              <a:buSzPts val="1500"/>
              <a:buNone/>
              <a:defRPr sz="1900"/>
            </a:lvl7pPr>
            <a:lvl8pPr lvl="7" algn="l">
              <a:lnSpc>
                <a:spcPct val="100000"/>
              </a:lnSpc>
              <a:spcBef>
                <a:spcPts val="0"/>
              </a:spcBef>
              <a:spcAft>
                <a:spcPts val="0"/>
              </a:spcAft>
              <a:buSzPts val="1500"/>
              <a:buNone/>
              <a:defRPr sz="1900"/>
            </a:lvl8pPr>
            <a:lvl9pPr lvl="8" algn="l">
              <a:lnSpc>
                <a:spcPct val="100000"/>
              </a:lnSpc>
              <a:spcBef>
                <a:spcPts val="0"/>
              </a:spcBef>
              <a:spcAft>
                <a:spcPts val="0"/>
              </a:spcAft>
              <a:buSzPts val="1500"/>
              <a:buNone/>
              <a:defRPr sz="1900"/>
            </a:lvl9pPr>
          </a:lstStyle>
          <a:p/>
        </p:txBody>
      </p:sp>
      <p:sp>
        <p:nvSpPr>
          <p:cNvPr id="29" name="Google Shape;29;p77"/>
          <p:cNvSpPr txBox="1"/>
          <p:nvPr>
            <p:ph idx="1" type="body"/>
          </p:nvPr>
        </p:nvSpPr>
        <p:spPr>
          <a:xfrm>
            <a:off x="838200" y="1825625"/>
            <a:ext cx="5181600" cy="43512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1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9250" lvl="3" marL="18288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4pPr>
            <a:lvl5pPr indent="-349250" lvl="4" marL="22860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5pPr>
            <a:lvl6pPr indent="-349250" lvl="5" marL="27432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6pPr>
            <a:lvl7pPr indent="-349250" lvl="6" marL="32004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7pPr>
            <a:lvl8pPr indent="-349250" lvl="7" marL="36576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8pPr>
            <a:lvl9pPr indent="-349250" lvl="8" marL="41148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9pPr>
          </a:lstStyle>
          <a:p/>
        </p:txBody>
      </p:sp>
      <p:sp>
        <p:nvSpPr>
          <p:cNvPr id="30" name="Google Shape;30;p77"/>
          <p:cNvSpPr txBox="1"/>
          <p:nvPr>
            <p:ph idx="2" type="body"/>
          </p:nvPr>
        </p:nvSpPr>
        <p:spPr>
          <a:xfrm>
            <a:off x="6172200" y="1825625"/>
            <a:ext cx="5181600" cy="43512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1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9250" lvl="3" marL="18288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4pPr>
            <a:lvl5pPr indent="-349250" lvl="4" marL="22860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5pPr>
            <a:lvl6pPr indent="-349250" lvl="5" marL="27432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6pPr>
            <a:lvl7pPr indent="-349250" lvl="6" marL="32004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7pPr>
            <a:lvl8pPr indent="-349250" lvl="7" marL="36576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8pPr>
            <a:lvl9pPr indent="-349250" lvl="8" marL="41148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9pPr>
          </a:lstStyle>
          <a:p/>
        </p:txBody>
      </p:sp>
      <p:sp>
        <p:nvSpPr>
          <p:cNvPr id="31" name="Google Shape;31;p77"/>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500"/>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9pPr>
          </a:lstStyle>
          <a:p/>
        </p:txBody>
      </p:sp>
      <p:sp>
        <p:nvSpPr>
          <p:cNvPr id="32" name="Google Shape;32;p77"/>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500"/>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9pPr>
          </a:lstStyle>
          <a:p/>
        </p:txBody>
      </p:sp>
      <p:sp>
        <p:nvSpPr>
          <p:cNvPr id="33" name="Google Shape;33;p7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78"/>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500"/>
              <a:buNone/>
              <a:defRPr sz="1900"/>
            </a:lvl2pPr>
            <a:lvl3pPr lvl="2" algn="l">
              <a:lnSpc>
                <a:spcPct val="100000"/>
              </a:lnSpc>
              <a:spcBef>
                <a:spcPts val="0"/>
              </a:spcBef>
              <a:spcAft>
                <a:spcPts val="0"/>
              </a:spcAft>
              <a:buSzPts val="1500"/>
              <a:buNone/>
              <a:defRPr sz="1900"/>
            </a:lvl3pPr>
            <a:lvl4pPr lvl="3" algn="l">
              <a:lnSpc>
                <a:spcPct val="100000"/>
              </a:lnSpc>
              <a:spcBef>
                <a:spcPts val="0"/>
              </a:spcBef>
              <a:spcAft>
                <a:spcPts val="0"/>
              </a:spcAft>
              <a:buSzPts val="1500"/>
              <a:buNone/>
              <a:defRPr sz="1900"/>
            </a:lvl4pPr>
            <a:lvl5pPr lvl="4" algn="l">
              <a:lnSpc>
                <a:spcPct val="100000"/>
              </a:lnSpc>
              <a:spcBef>
                <a:spcPts val="0"/>
              </a:spcBef>
              <a:spcAft>
                <a:spcPts val="0"/>
              </a:spcAft>
              <a:buSzPts val="1500"/>
              <a:buNone/>
              <a:defRPr sz="1900"/>
            </a:lvl5pPr>
            <a:lvl6pPr lvl="5" algn="l">
              <a:lnSpc>
                <a:spcPct val="100000"/>
              </a:lnSpc>
              <a:spcBef>
                <a:spcPts val="0"/>
              </a:spcBef>
              <a:spcAft>
                <a:spcPts val="0"/>
              </a:spcAft>
              <a:buSzPts val="1500"/>
              <a:buNone/>
              <a:defRPr sz="1900"/>
            </a:lvl6pPr>
            <a:lvl7pPr lvl="6" algn="l">
              <a:lnSpc>
                <a:spcPct val="100000"/>
              </a:lnSpc>
              <a:spcBef>
                <a:spcPts val="0"/>
              </a:spcBef>
              <a:spcAft>
                <a:spcPts val="0"/>
              </a:spcAft>
              <a:buSzPts val="1500"/>
              <a:buNone/>
              <a:defRPr sz="1900"/>
            </a:lvl7pPr>
            <a:lvl8pPr lvl="7" algn="l">
              <a:lnSpc>
                <a:spcPct val="100000"/>
              </a:lnSpc>
              <a:spcBef>
                <a:spcPts val="0"/>
              </a:spcBef>
              <a:spcAft>
                <a:spcPts val="0"/>
              </a:spcAft>
              <a:buSzPts val="1500"/>
              <a:buNone/>
              <a:defRPr sz="1900"/>
            </a:lvl8pPr>
            <a:lvl9pPr lvl="8" algn="l">
              <a:lnSpc>
                <a:spcPct val="100000"/>
              </a:lnSpc>
              <a:spcBef>
                <a:spcPts val="0"/>
              </a:spcBef>
              <a:spcAft>
                <a:spcPts val="0"/>
              </a:spcAft>
              <a:buSzPts val="1500"/>
              <a:buNone/>
              <a:defRPr sz="1900"/>
            </a:lvl9pPr>
          </a:lstStyle>
          <a:p/>
        </p:txBody>
      </p:sp>
      <p:sp>
        <p:nvSpPr>
          <p:cNvPr id="36" name="Google Shape;36;p78"/>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500"/>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9pPr>
          </a:lstStyle>
          <a:p/>
        </p:txBody>
      </p:sp>
      <p:sp>
        <p:nvSpPr>
          <p:cNvPr id="37" name="Google Shape;37;p78"/>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500"/>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9pPr>
          </a:lstStyle>
          <a:p/>
        </p:txBody>
      </p:sp>
      <p:sp>
        <p:nvSpPr>
          <p:cNvPr id="38" name="Google Shape;38;p7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79"/>
          <p:cNvSpPr txBox="1"/>
          <p:nvPr>
            <p:ph type="title"/>
          </p:nvPr>
        </p:nvSpPr>
        <p:spPr>
          <a:xfrm>
            <a:off x="831850" y="1709738"/>
            <a:ext cx="10515600" cy="28527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6000"/>
              <a:buFont typeface="Arial"/>
              <a:buNone/>
              <a:defRPr b="0" i="0" sz="60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500"/>
              <a:buNone/>
              <a:defRPr sz="1900"/>
            </a:lvl2pPr>
            <a:lvl3pPr lvl="2" algn="l">
              <a:lnSpc>
                <a:spcPct val="100000"/>
              </a:lnSpc>
              <a:spcBef>
                <a:spcPts val="0"/>
              </a:spcBef>
              <a:spcAft>
                <a:spcPts val="0"/>
              </a:spcAft>
              <a:buSzPts val="1500"/>
              <a:buNone/>
              <a:defRPr sz="1900"/>
            </a:lvl3pPr>
            <a:lvl4pPr lvl="3" algn="l">
              <a:lnSpc>
                <a:spcPct val="100000"/>
              </a:lnSpc>
              <a:spcBef>
                <a:spcPts val="0"/>
              </a:spcBef>
              <a:spcAft>
                <a:spcPts val="0"/>
              </a:spcAft>
              <a:buSzPts val="1500"/>
              <a:buNone/>
              <a:defRPr sz="1900"/>
            </a:lvl4pPr>
            <a:lvl5pPr lvl="4" algn="l">
              <a:lnSpc>
                <a:spcPct val="100000"/>
              </a:lnSpc>
              <a:spcBef>
                <a:spcPts val="0"/>
              </a:spcBef>
              <a:spcAft>
                <a:spcPts val="0"/>
              </a:spcAft>
              <a:buSzPts val="1500"/>
              <a:buNone/>
              <a:defRPr sz="1900"/>
            </a:lvl5pPr>
            <a:lvl6pPr lvl="5" algn="l">
              <a:lnSpc>
                <a:spcPct val="100000"/>
              </a:lnSpc>
              <a:spcBef>
                <a:spcPts val="0"/>
              </a:spcBef>
              <a:spcAft>
                <a:spcPts val="0"/>
              </a:spcAft>
              <a:buSzPts val="1500"/>
              <a:buNone/>
              <a:defRPr sz="1900"/>
            </a:lvl6pPr>
            <a:lvl7pPr lvl="6" algn="l">
              <a:lnSpc>
                <a:spcPct val="100000"/>
              </a:lnSpc>
              <a:spcBef>
                <a:spcPts val="0"/>
              </a:spcBef>
              <a:spcAft>
                <a:spcPts val="0"/>
              </a:spcAft>
              <a:buSzPts val="1500"/>
              <a:buNone/>
              <a:defRPr sz="1900"/>
            </a:lvl7pPr>
            <a:lvl8pPr lvl="7" algn="l">
              <a:lnSpc>
                <a:spcPct val="100000"/>
              </a:lnSpc>
              <a:spcBef>
                <a:spcPts val="0"/>
              </a:spcBef>
              <a:spcAft>
                <a:spcPts val="0"/>
              </a:spcAft>
              <a:buSzPts val="1500"/>
              <a:buNone/>
              <a:defRPr sz="1900"/>
            </a:lvl8pPr>
            <a:lvl9pPr lvl="8" algn="l">
              <a:lnSpc>
                <a:spcPct val="100000"/>
              </a:lnSpc>
              <a:spcBef>
                <a:spcPts val="0"/>
              </a:spcBef>
              <a:spcAft>
                <a:spcPts val="0"/>
              </a:spcAft>
              <a:buSzPts val="1500"/>
              <a:buNone/>
              <a:defRPr sz="1900"/>
            </a:lvl9pPr>
          </a:lstStyle>
          <a:p/>
        </p:txBody>
      </p:sp>
      <p:sp>
        <p:nvSpPr>
          <p:cNvPr id="41" name="Google Shape;41;p79"/>
          <p:cNvSpPr txBox="1"/>
          <p:nvPr>
            <p:ph idx="1" type="body"/>
          </p:nvPr>
        </p:nvSpPr>
        <p:spPr>
          <a:xfrm>
            <a:off x="831850" y="4589463"/>
            <a:ext cx="10515600" cy="1500000"/>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10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1pPr>
            <a:lvl2pPr indent="-228600" lvl="1" marL="914400" marR="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indent="-228600" lvl="2" marL="1371600" marR="0" algn="l">
              <a:lnSpc>
                <a:spcPct val="90000"/>
              </a:lnSpc>
              <a:spcBef>
                <a:spcPts val="500"/>
              </a:spcBef>
              <a:spcAft>
                <a:spcPts val="0"/>
              </a:spcAft>
              <a:buClr>
                <a:srgbClr val="888888"/>
              </a:buClr>
              <a:buSzPts val="1900"/>
              <a:buFont typeface="Arial"/>
              <a:buNone/>
              <a:defRPr b="0" i="0" sz="1900" u="none" cap="none" strike="noStrike">
                <a:solidFill>
                  <a:srgbClr val="888888"/>
                </a:solidFill>
                <a:latin typeface="Arial"/>
                <a:ea typeface="Arial"/>
                <a:cs typeface="Arial"/>
                <a:sym typeface="Arial"/>
              </a:defRPr>
            </a:lvl3pPr>
            <a:lvl4pPr indent="-228600" lvl="3" marL="1828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4pPr>
            <a:lvl5pPr indent="-228600" lvl="4" marL="22860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5pPr>
            <a:lvl6pPr indent="-228600" lvl="5" marL="27432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6pPr>
            <a:lvl7pPr indent="-228600" lvl="6" marL="32004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7pPr>
            <a:lvl8pPr indent="-228600" lvl="7" marL="36576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8pPr>
            <a:lvl9pPr indent="-228600" lvl="8" marL="4114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9pPr>
          </a:lstStyle>
          <a:p/>
        </p:txBody>
      </p:sp>
      <p:sp>
        <p:nvSpPr>
          <p:cNvPr id="42" name="Google Shape;42;p79"/>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5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9pPr>
          </a:lstStyle>
          <a:p/>
        </p:txBody>
      </p:sp>
      <p:sp>
        <p:nvSpPr>
          <p:cNvPr id="43" name="Google Shape;43;p79"/>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5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9pPr>
          </a:lstStyle>
          <a:p/>
        </p:txBody>
      </p:sp>
      <p:sp>
        <p:nvSpPr>
          <p:cNvPr id="44" name="Google Shape;44;p7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80"/>
          <p:cNvSpPr txBox="1"/>
          <p:nvPr>
            <p:ph type="title"/>
          </p:nvPr>
        </p:nvSpPr>
        <p:spPr>
          <a:xfrm>
            <a:off x="839788"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500"/>
              <a:buNone/>
              <a:defRPr sz="1900"/>
            </a:lvl2pPr>
            <a:lvl3pPr lvl="2" algn="l">
              <a:lnSpc>
                <a:spcPct val="100000"/>
              </a:lnSpc>
              <a:spcBef>
                <a:spcPts val="0"/>
              </a:spcBef>
              <a:spcAft>
                <a:spcPts val="0"/>
              </a:spcAft>
              <a:buSzPts val="1500"/>
              <a:buNone/>
              <a:defRPr sz="1900"/>
            </a:lvl3pPr>
            <a:lvl4pPr lvl="3" algn="l">
              <a:lnSpc>
                <a:spcPct val="100000"/>
              </a:lnSpc>
              <a:spcBef>
                <a:spcPts val="0"/>
              </a:spcBef>
              <a:spcAft>
                <a:spcPts val="0"/>
              </a:spcAft>
              <a:buSzPts val="1500"/>
              <a:buNone/>
              <a:defRPr sz="1900"/>
            </a:lvl4pPr>
            <a:lvl5pPr lvl="4" algn="l">
              <a:lnSpc>
                <a:spcPct val="100000"/>
              </a:lnSpc>
              <a:spcBef>
                <a:spcPts val="0"/>
              </a:spcBef>
              <a:spcAft>
                <a:spcPts val="0"/>
              </a:spcAft>
              <a:buSzPts val="1500"/>
              <a:buNone/>
              <a:defRPr sz="1900"/>
            </a:lvl5pPr>
            <a:lvl6pPr lvl="5" algn="l">
              <a:lnSpc>
                <a:spcPct val="100000"/>
              </a:lnSpc>
              <a:spcBef>
                <a:spcPts val="0"/>
              </a:spcBef>
              <a:spcAft>
                <a:spcPts val="0"/>
              </a:spcAft>
              <a:buSzPts val="1500"/>
              <a:buNone/>
              <a:defRPr sz="1900"/>
            </a:lvl6pPr>
            <a:lvl7pPr lvl="6" algn="l">
              <a:lnSpc>
                <a:spcPct val="100000"/>
              </a:lnSpc>
              <a:spcBef>
                <a:spcPts val="0"/>
              </a:spcBef>
              <a:spcAft>
                <a:spcPts val="0"/>
              </a:spcAft>
              <a:buSzPts val="1500"/>
              <a:buNone/>
              <a:defRPr sz="1900"/>
            </a:lvl7pPr>
            <a:lvl8pPr lvl="7" algn="l">
              <a:lnSpc>
                <a:spcPct val="100000"/>
              </a:lnSpc>
              <a:spcBef>
                <a:spcPts val="0"/>
              </a:spcBef>
              <a:spcAft>
                <a:spcPts val="0"/>
              </a:spcAft>
              <a:buSzPts val="1500"/>
              <a:buNone/>
              <a:defRPr sz="1900"/>
            </a:lvl8pPr>
            <a:lvl9pPr lvl="8" algn="l">
              <a:lnSpc>
                <a:spcPct val="100000"/>
              </a:lnSpc>
              <a:spcBef>
                <a:spcPts val="0"/>
              </a:spcBef>
              <a:spcAft>
                <a:spcPts val="0"/>
              </a:spcAft>
              <a:buSzPts val="1500"/>
              <a:buNone/>
              <a:defRPr sz="1900"/>
            </a:lvl9pPr>
          </a:lstStyle>
          <a:p/>
        </p:txBody>
      </p:sp>
      <p:sp>
        <p:nvSpPr>
          <p:cNvPr id="47" name="Google Shape;47;p80"/>
          <p:cNvSpPr txBox="1"/>
          <p:nvPr>
            <p:ph idx="1" type="body"/>
          </p:nvPr>
        </p:nvSpPr>
        <p:spPr>
          <a:xfrm>
            <a:off x="839788" y="1681163"/>
            <a:ext cx="5157600" cy="824100"/>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10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90000"/>
              </a:lnSpc>
              <a:spcBef>
                <a:spcPts val="500"/>
              </a:spcBef>
              <a:spcAft>
                <a:spcPts val="0"/>
              </a:spcAft>
              <a:buClr>
                <a:schemeClr val="dk1"/>
              </a:buClr>
              <a:buSzPts val="1900"/>
              <a:buFont typeface="Arial"/>
              <a:buNone/>
              <a:defRPr b="1" i="0" sz="1900" u="none" cap="none" strike="noStrike">
                <a:solidFill>
                  <a:schemeClr val="dk1"/>
                </a:solidFill>
                <a:latin typeface="Arial"/>
                <a:ea typeface="Arial"/>
                <a:cs typeface="Arial"/>
                <a:sym typeface="Arial"/>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8" name="Google Shape;48;p80"/>
          <p:cNvSpPr txBox="1"/>
          <p:nvPr>
            <p:ph idx="2" type="body"/>
          </p:nvPr>
        </p:nvSpPr>
        <p:spPr>
          <a:xfrm>
            <a:off x="839788" y="2505075"/>
            <a:ext cx="5157600" cy="36843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1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9250" lvl="3" marL="18288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4pPr>
            <a:lvl5pPr indent="-349250" lvl="4" marL="22860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5pPr>
            <a:lvl6pPr indent="-349250" lvl="5" marL="27432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6pPr>
            <a:lvl7pPr indent="-349250" lvl="6" marL="32004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7pPr>
            <a:lvl8pPr indent="-349250" lvl="7" marL="36576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8pPr>
            <a:lvl9pPr indent="-349250" lvl="8" marL="41148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9pPr>
          </a:lstStyle>
          <a:p/>
        </p:txBody>
      </p:sp>
      <p:sp>
        <p:nvSpPr>
          <p:cNvPr id="49" name="Google Shape;49;p80"/>
          <p:cNvSpPr txBox="1"/>
          <p:nvPr>
            <p:ph idx="3" type="body"/>
          </p:nvPr>
        </p:nvSpPr>
        <p:spPr>
          <a:xfrm>
            <a:off x="6172200" y="1681163"/>
            <a:ext cx="5183100" cy="824100"/>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10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90000"/>
              </a:lnSpc>
              <a:spcBef>
                <a:spcPts val="500"/>
              </a:spcBef>
              <a:spcAft>
                <a:spcPts val="0"/>
              </a:spcAft>
              <a:buClr>
                <a:schemeClr val="dk1"/>
              </a:buClr>
              <a:buSzPts val="1900"/>
              <a:buFont typeface="Arial"/>
              <a:buNone/>
              <a:defRPr b="1" i="0" sz="1900" u="none" cap="none" strike="noStrike">
                <a:solidFill>
                  <a:schemeClr val="dk1"/>
                </a:solidFill>
                <a:latin typeface="Arial"/>
                <a:ea typeface="Arial"/>
                <a:cs typeface="Arial"/>
                <a:sym typeface="Arial"/>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50" name="Google Shape;50;p80"/>
          <p:cNvSpPr txBox="1"/>
          <p:nvPr>
            <p:ph idx="4" type="body"/>
          </p:nvPr>
        </p:nvSpPr>
        <p:spPr>
          <a:xfrm>
            <a:off x="6172200" y="2505075"/>
            <a:ext cx="5183100" cy="36843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1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9250" lvl="3" marL="18288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4pPr>
            <a:lvl5pPr indent="-349250" lvl="4" marL="22860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5pPr>
            <a:lvl6pPr indent="-349250" lvl="5" marL="27432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6pPr>
            <a:lvl7pPr indent="-349250" lvl="6" marL="32004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7pPr>
            <a:lvl8pPr indent="-349250" lvl="7" marL="36576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8pPr>
            <a:lvl9pPr indent="-349250" lvl="8" marL="4114800" marR="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9pPr>
          </a:lstStyle>
          <a:p/>
        </p:txBody>
      </p:sp>
      <p:sp>
        <p:nvSpPr>
          <p:cNvPr id="51" name="Google Shape;51;p80"/>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5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9pPr>
          </a:lstStyle>
          <a:p/>
        </p:txBody>
      </p:sp>
      <p:sp>
        <p:nvSpPr>
          <p:cNvPr id="52" name="Google Shape;52;p80"/>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5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9pPr>
          </a:lstStyle>
          <a:p/>
        </p:txBody>
      </p:sp>
      <p:sp>
        <p:nvSpPr>
          <p:cNvPr id="53" name="Google Shape;53;p8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1"/>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5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9pPr>
          </a:lstStyle>
          <a:p/>
        </p:txBody>
      </p:sp>
      <p:sp>
        <p:nvSpPr>
          <p:cNvPr id="56" name="Google Shape;56;p81"/>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5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9pPr>
          </a:lstStyle>
          <a:p/>
        </p:txBody>
      </p:sp>
      <p:sp>
        <p:nvSpPr>
          <p:cNvPr id="57" name="Google Shape;57;p8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82"/>
          <p:cNvSpPr txBox="1"/>
          <p:nvPr>
            <p:ph type="title"/>
          </p:nvPr>
        </p:nvSpPr>
        <p:spPr>
          <a:xfrm>
            <a:off x="839788" y="457200"/>
            <a:ext cx="3932400" cy="15999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500"/>
              <a:buNone/>
              <a:defRPr sz="1900"/>
            </a:lvl2pPr>
            <a:lvl3pPr lvl="2" algn="l">
              <a:lnSpc>
                <a:spcPct val="100000"/>
              </a:lnSpc>
              <a:spcBef>
                <a:spcPts val="0"/>
              </a:spcBef>
              <a:spcAft>
                <a:spcPts val="0"/>
              </a:spcAft>
              <a:buSzPts val="1500"/>
              <a:buNone/>
              <a:defRPr sz="1900"/>
            </a:lvl3pPr>
            <a:lvl4pPr lvl="3" algn="l">
              <a:lnSpc>
                <a:spcPct val="100000"/>
              </a:lnSpc>
              <a:spcBef>
                <a:spcPts val="0"/>
              </a:spcBef>
              <a:spcAft>
                <a:spcPts val="0"/>
              </a:spcAft>
              <a:buSzPts val="1500"/>
              <a:buNone/>
              <a:defRPr sz="1900"/>
            </a:lvl4pPr>
            <a:lvl5pPr lvl="4" algn="l">
              <a:lnSpc>
                <a:spcPct val="100000"/>
              </a:lnSpc>
              <a:spcBef>
                <a:spcPts val="0"/>
              </a:spcBef>
              <a:spcAft>
                <a:spcPts val="0"/>
              </a:spcAft>
              <a:buSzPts val="1500"/>
              <a:buNone/>
              <a:defRPr sz="1900"/>
            </a:lvl5pPr>
            <a:lvl6pPr lvl="5" algn="l">
              <a:lnSpc>
                <a:spcPct val="100000"/>
              </a:lnSpc>
              <a:spcBef>
                <a:spcPts val="0"/>
              </a:spcBef>
              <a:spcAft>
                <a:spcPts val="0"/>
              </a:spcAft>
              <a:buSzPts val="1500"/>
              <a:buNone/>
              <a:defRPr sz="1900"/>
            </a:lvl6pPr>
            <a:lvl7pPr lvl="6" algn="l">
              <a:lnSpc>
                <a:spcPct val="100000"/>
              </a:lnSpc>
              <a:spcBef>
                <a:spcPts val="0"/>
              </a:spcBef>
              <a:spcAft>
                <a:spcPts val="0"/>
              </a:spcAft>
              <a:buSzPts val="1500"/>
              <a:buNone/>
              <a:defRPr sz="1900"/>
            </a:lvl7pPr>
            <a:lvl8pPr lvl="7" algn="l">
              <a:lnSpc>
                <a:spcPct val="100000"/>
              </a:lnSpc>
              <a:spcBef>
                <a:spcPts val="0"/>
              </a:spcBef>
              <a:spcAft>
                <a:spcPts val="0"/>
              </a:spcAft>
              <a:buSzPts val="1500"/>
              <a:buNone/>
              <a:defRPr sz="1900"/>
            </a:lvl8pPr>
            <a:lvl9pPr lvl="8" algn="l">
              <a:lnSpc>
                <a:spcPct val="100000"/>
              </a:lnSpc>
              <a:spcBef>
                <a:spcPts val="0"/>
              </a:spcBef>
              <a:spcAft>
                <a:spcPts val="0"/>
              </a:spcAft>
              <a:buSzPts val="1500"/>
              <a:buNone/>
              <a:defRPr sz="1900"/>
            </a:lvl9pPr>
          </a:lstStyle>
          <a:p/>
        </p:txBody>
      </p:sp>
      <p:sp>
        <p:nvSpPr>
          <p:cNvPr id="60" name="Google Shape;60;p82"/>
          <p:cNvSpPr txBox="1"/>
          <p:nvPr>
            <p:ph idx="1" type="body"/>
          </p:nvPr>
        </p:nvSpPr>
        <p:spPr>
          <a:xfrm>
            <a:off x="5183188" y="987425"/>
            <a:ext cx="6171900" cy="4873500"/>
          </a:xfrm>
          <a:prstGeom prst="rect">
            <a:avLst/>
          </a:prstGeom>
          <a:noFill/>
          <a:ln>
            <a:noFill/>
          </a:ln>
        </p:spPr>
        <p:txBody>
          <a:bodyPr anchorCtr="0" anchor="t" bIns="91425" lIns="91425" spcFirstLastPara="1" rIns="91425" wrap="square" tIns="91425">
            <a:noAutofit/>
          </a:bodyPr>
          <a:lstStyle>
            <a:lvl1pPr indent="-431800" lvl="0" marL="457200" marR="0" algn="l">
              <a:lnSpc>
                <a:spcPct val="90000"/>
              </a:lnSpc>
              <a:spcBef>
                <a:spcPts val="11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1" name="Google Shape;61;p82"/>
          <p:cNvSpPr txBox="1"/>
          <p:nvPr>
            <p:ph idx="2" type="body"/>
          </p:nvPr>
        </p:nvSpPr>
        <p:spPr>
          <a:xfrm>
            <a:off x="839788" y="2057400"/>
            <a:ext cx="3932400" cy="3811500"/>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1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28600" lvl="5" marL="2743200" marR="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6pPr>
            <a:lvl7pPr indent="-228600" lvl="6" marL="3200400" marR="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7pPr>
            <a:lvl8pPr indent="-228600" lvl="7" marL="3657600" marR="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8pPr>
            <a:lvl9pPr indent="-228600" lvl="8" marL="4114800" marR="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9pPr>
          </a:lstStyle>
          <a:p/>
        </p:txBody>
      </p:sp>
      <p:sp>
        <p:nvSpPr>
          <p:cNvPr id="62" name="Google Shape;62;p82"/>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5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9pPr>
          </a:lstStyle>
          <a:p/>
        </p:txBody>
      </p:sp>
      <p:sp>
        <p:nvSpPr>
          <p:cNvPr id="63" name="Google Shape;63;p82"/>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5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9pPr>
          </a:lstStyle>
          <a:p/>
        </p:txBody>
      </p:sp>
      <p:sp>
        <p:nvSpPr>
          <p:cNvPr id="64" name="Google Shape;64;p8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83"/>
          <p:cNvSpPr txBox="1"/>
          <p:nvPr>
            <p:ph type="title"/>
          </p:nvPr>
        </p:nvSpPr>
        <p:spPr>
          <a:xfrm>
            <a:off x="839788" y="457200"/>
            <a:ext cx="3932400" cy="15999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500"/>
              <a:buNone/>
              <a:defRPr sz="1900"/>
            </a:lvl2pPr>
            <a:lvl3pPr lvl="2" algn="l">
              <a:lnSpc>
                <a:spcPct val="100000"/>
              </a:lnSpc>
              <a:spcBef>
                <a:spcPts val="0"/>
              </a:spcBef>
              <a:spcAft>
                <a:spcPts val="0"/>
              </a:spcAft>
              <a:buSzPts val="1500"/>
              <a:buNone/>
              <a:defRPr sz="1900"/>
            </a:lvl3pPr>
            <a:lvl4pPr lvl="3" algn="l">
              <a:lnSpc>
                <a:spcPct val="100000"/>
              </a:lnSpc>
              <a:spcBef>
                <a:spcPts val="0"/>
              </a:spcBef>
              <a:spcAft>
                <a:spcPts val="0"/>
              </a:spcAft>
              <a:buSzPts val="1500"/>
              <a:buNone/>
              <a:defRPr sz="1900"/>
            </a:lvl4pPr>
            <a:lvl5pPr lvl="4" algn="l">
              <a:lnSpc>
                <a:spcPct val="100000"/>
              </a:lnSpc>
              <a:spcBef>
                <a:spcPts val="0"/>
              </a:spcBef>
              <a:spcAft>
                <a:spcPts val="0"/>
              </a:spcAft>
              <a:buSzPts val="1500"/>
              <a:buNone/>
              <a:defRPr sz="1900"/>
            </a:lvl5pPr>
            <a:lvl6pPr lvl="5" algn="l">
              <a:lnSpc>
                <a:spcPct val="100000"/>
              </a:lnSpc>
              <a:spcBef>
                <a:spcPts val="0"/>
              </a:spcBef>
              <a:spcAft>
                <a:spcPts val="0"/>
              </a:spcAft>
              <a:buSzPts val="1500"/>
              <a:buNone/>
              <a:defRPr sz="1900"/>
            </a:lvl6pPr>
            <a:lvl7pPr lvl="6" algn="l">
              <a:lnSpc>
                <a:spcPct val="100000"/>
              </a:lnSpc>
              <a:spcBef>
                <a:spcPts val="0"/>
              </a:spcBef>
              <a:spcAft>
                <a:spcPts val="0"/>
              </a:spcAft>
              <a:buSzPts val="1500"/>
              <a:buNone/>
              <a:defRPr sz="1900"/>
            </a:lvl7pPr>
            <a:lvl8pPr lvl="7" algn="l">
              <a:lnSpc>
                <a:spcPct val="100000"/>
              </a:lnSpc>
              <a:spcBef>
                <a:spcPts val="0"/>
              </a:spcBef>
              <a:spcAft>
                <a:spcPts val="0"/>
              </a:spcAft>
              <a:buSzPts val="1500"/>
              <a:buNone/>
              <a:defRPr sz="1900"/>
            </a:lvl8pPr>
            <a:lvl9pPr lvl="8" algn="l">
              <a:lnSpc>
                <a:spcPct val="100000"/>
              </a:lnSpc>
              <a:spcBef>
                <a:spcPts val="0"/>
              </a:spcBef>
              <a:spcAft>
                <a:spcPts val="0"/>
              </a:spcAft>
              <a:buSzPts val="1500"/>
              <a:buNone/>
              <a:defRPr sz="1900"/>
            </a:lvl9pPr>
          </a:lstStyle>
          <a:p/>
        </p:txBody>
      </p:sp>
      <p:sp>
        <p:nvSpPr>
          <p:cNvPr id="67" name="Google Shape;67;p83"/>
          <p:cNvSpPr/>
          <p:nvPr>
            <p:ph idx="2" type="pic"/>
          </p:nvPr>
        </p:nvSpPr>
        <p:spPr>
          <a:xfrm>
            <a:off x="5183188" y="987425"/>
            <a:ext cx="6171900" cy="48735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11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83"/>
          <p:cNvSpPr txBox="1"/>
          <p:nvPr>
            <p:ph idx="1" type="body"/>
          </p:nvPr>
        </p:nvSpPr>
        <p:spPr>
          <a:xfrm>
            <a:off x="839788" y="2057400"/>
            <a:ext cx="3932400" cy="3811500"/>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1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28600" lvl="5" marL="2743200" marR="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6pPr>
            <a:lvl7pPr indent="-228600" lvl="6" marL="3200400" marR="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7pPr>
            <a:lvl8pPr indent="-228600" lvl="7" marL="3657600" marR="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8pPr>
            <a:lvl9pPr indent="-228600" lvl="8" marL="4114800" marR="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9pPr>
          </a:lstStyle>
          <a:p/>
        </p:txBody>
      </p:sp>
      <p:sp>
        <p:nvSpPr>
          <p:cNvPr id="69" name="Google Shape;69;p83"/>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5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9pPr>
          </a:lstStyle>
          <a:p/>
        </p:txBody>
      </p:sp>
      <p:sp>
        <p:nvSpPr>
          <p:cNvPr id="70" name="Google Shape;70;p83"/>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5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500"/>
              <a:buNone/>
              <a:defRPr b="0" i="0" sz="1900" u="none" cap="none" strike="noStrike">
                <a:solidFill>
                  <a:schemeClr val="dk1"/>
                </a:solidFill>
                <a:latin typeface="Arial"/>
                <a:ea typeface="Arial"/>
                <a:cs typeface="Arial"/>
                <a:sym typeface="Arial"/>
              </a:defRPr>
            </a:lvl9pPr>
          </a:lstStyle>
          <a:p/>
        </p:txBody>
      </p:sp>
      <p:sp>
        <p:nvSpPr>
          <p:cNvPr id="71" name="Google Shape;71;p8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2"/>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9pPr>
          </a:lstStyle>
          <a:p/>
        </p:txBody>
      </p:sp>
      <p:sp>
        <p:nvSpPr>
          <p:cNvPr id="11" name="Google Shape;11;p62"/>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1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9250" lvl="3" marL="1828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4pPr>
            <a:lvl5pPr indent="-349250" lvl="4" marL="22860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9pPr>
          </a:lstStyle>
          <a:p/>
        </p:txBody>
      </p:sp>
      <p:sp>
        <p:nvSpPr>
          <p:cNvPr id="12" name="Google Shape;12;p62"/>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5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9pPr>
          </a:lstStyle>
          <a:p/>
        </p:txBody>
      </p:sp>
      <p:sp>
        <p:nvSpPr>
          <p:cNvPr id="13" name="Google Shape;13;p62"/>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5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9pPr>
          </a:lstStyle>
          <a:p/>
        </p:txBody>
      </p:sp>
      <p:sp>
        <p:nvSpPr>
          <p:cNvPr id="14" name="Google Shape;14;p6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64"/>
          <p:cNvSpPr txBox="1"/>
          <p:nvPr>
            <p:ph type="title"/>
          </p:nvPr>
        </p:nvSpPr>
        <p:spPr>
          <a:xfrm>
            <a:off x="75100" y="0"/>
            <a:ext cx="10515600" cy="7968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6" name="Google Shape;86;p64"/>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6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8" name="Google Shape;88;p6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9" name="Google Shape;89;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hyperlink" Target="http://happygitwithr.com/install-r-rstudio.html" TargetMode="External"/><Relationship Id="rId4" Type="http://schemas.openxmlformats.org/officeDocument/2006/relationships/hyperlink" Target="http://happygitwithr.com/install-git.html" TargetMode="External"/><Relationship Id="rId5" Type="http://schemas.openxmlformats.org/officeDocument/2006/relationships/hyperlink" Target="https://github.com/join?source=header-hom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phdcomics.com/comics.php?f=1531" TargetMode="External"/><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25.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32.png"/><Relationship Id="rId4" Type="http://schemas.openxmlformats.org/officeDocument/2006/relationships/image" Target="../media/image28.png"/><Relationship Id="rId5"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
          <p:cNvPicPr preferRelativeResize="0"/>
          <p:nvPr/>
        </p:nvPicPr>
        <p:blipFill rotWithShape="1">
          <a:blip r:embed="rId3">
            <a:alphaModFix/>
          </a:blip>
          <a:srcRect b="0" l="0" r="0" t="0"/>
          <a:stretch/>
        </p:blipFill>
        <p:spPr>
          <a:xfrm>
            <a:off x="165100" y="501650"/>
            <a:ext cx="11861800" cy="5854700"/>
          </a:xfrm>
          <a:prstGeom prst="rect">
            <a:avLst/>
          </a:prstGeom>
          <a:noFill/>
          <a:ln>
            <a:noFill/>
          </a:ln>
        </p:spPr>
      </p:pic>
      <p:pic>
        <p:nvPicPr>
          <p:cNvPr id="164" name="Google Shape;164;p1"/>
          <p:cNvPicPr preferRelativeResize="0"/>
          <p:nvPr/>
        </p:nvPicPr>
        <p:blipFill rotWithShape="1">
          <a:blip r:embed="rId4">
            <a:alphaModFix/>
          </a:blip>
          <a:srcRect b="17034" l="49514" r="2404" t="22037"/>
          <a:stretch/>
        </p:blipFill>
        <p:spPr>
          <a:xfrm>
            <a:off x="9203690" y="769356"/>
            <a:ext cx="2927448" cy="5687420"/>
          </a:xfrm>
          <a:prstGeom prst="rect">
            <a:avLst/>
          </a:prstGeom>
          <a:noFill/>
          <a:ln>
            <a:noFill/>
          </a:ln>
        </p:spPr>
      </p:pic>
      <p:pic>
        <p:nvPicPr>
          <p:cNvPr id="165" name="Google Shape;165;p1"/>
          <p:cNvPicPr preferRelativeResize="0"/>
          <p:nvPr/>
        </p:nvPicPr>
        <p:blipFill rotWithShape="1">
          <a:blip r:embed="rId4">
            <a:alphaModFix/>
          </a:blip>
          <a:srcRect b="17034" l="49514" r="2404" t="22037"/>
          <a:stretch/>
        </p:blipFill>
        <p:spPr>
          <a:xfrm>
            <a:off x="266700" y="642356"/>
            <a:ext cx="2927448" cy="5687420"/>
          </a:xfrm>
          <a:prstGeom prst="rect">
            <a:avLst/>
          </a:prstGeom>
          <a:noFill/>
          <a:ln>
            <a:noFill/>
          </a:ln>
        </p:spPr>
      </p:pic>
      <p:sp>
        <p:nvSpPr>
          <p:cNvPr id="166" name="Google Shape;166;p1"/>
          <p:cNvSpPr txBox="1"/>
          <p:nvPr>
            <p:ph type="ctrTitle"/>
          </p:nvPr>
        </p:nvSpPr>
        <p:spPr>
          <a:xfrm>
            <a:off x="2720350" y="1041400"/>
            <a:ext cx="6434700" cy="23877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385623"/>
              </a:buClr>
              <a:buSzPts val="5400"/>
              <a:buFont typeface="Arial"/>
              <a:buNone/>
            </a:pPr>
            <a:r>
              <a:rPr b="0" i="0" lang="en-US" sz="5400" u="none" cap="none" strike="noStrike">
                <a:solidFill>
                  <a:srgbClr val="385623"/>
                </a:solidFill>
                <a:latin typeface="Arial"/>
                <a:ea typeface="Arial"/>
                <a:cs typeface="Arial"/>
                <a:sym typeface="Arial"/>
              </a:rPr>
              <a:t>Version control </a:t>
            </a:r>
            <a:r>
              <a:rPr lang="en-US" sz="5400">
                <a:solidFill>
                  <a:srgbClr val="385623"/>
                </a:solidFill>
              </a:rPr>
              <a:t>using git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0"/>
          <p:cNvSpPr txBox="1"/>
          <p:nvPr>
            <p:ph type="title"/>
          </p:nvPr>
        </p:nvSpPr>
        <p:spPr>
          <a:xfrm>
            <a:off x="75100" y="0"/>
            <a:ext cx="10515600" cy="796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A (Greatly) Simplified View</a:t>
            </a:r>
            <a:endParaRPr/>
          </a:p>
        </p:txBody>
      </p:sp>
      <p:sp>
        <p:nvSpPr>
          <p:cNvPr id="253" name="Google Shape;253;p10"/>
          <p:cNvSpPr/>
          <p:nvPr/>
        </p:nvSpPr>
        <p:spPr>
          <a:xfrm>
            <a:off x="7958575" y="890550"/>
            <a:ext cx="3786000" cy="5817600"/>
          </a:xfrm>
          <a:prstGeom prst="roundRect">
            <a:avLst>
              <a:gd fmla="val 3036" name="adj"/>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US" sz="1400" u="none" cap="none" strike="noStrike">
                <a:solidFill>
                  <a:schemeClr val="dk1"/>
                </a:solidFill>
                <a:latin typeface="Arial"/>
                <a:ea typeface="Arial"/>
                <a:cs typeface="Arial"/>
                <a:sym typeface="Arial"/>
              </a:rPr>
              <a:t>GitHub.com</a:t>
            </a:r>
            <a:endParaRPr b="1" i="0" sz="1400" u="none" cap="none" strike="noStrike">
              <a:solidFill>
                <a:schemeClr val="dk1"/>
              </a:solidFill>
              <a:latin typeface="Arial"/>
              <a:ea typeface="Arial"/>
              <a:cs typeface="Arial"/>
              <a:sym typeface="Arial"/>
            </a:endParaRPr>
          </a:p>
        </p:txBody>
      </p:sp>
      <p:sp>
        <p:nvSpPr>
          <p:cNvPr id="254" name="Google Shape;254;p10"/>
          <p:cNvSpPr/>
          <p:nvPr/>
        </p:nvSpPr>
        <p:spPr>
          <a:xfrm>
            <a:off x="238175" y="890550"/>
            <a:ext cx="7235700" cy="5817600"/>
          </a:xfrm>
          <a:prstGeom prst="roundRect">
            <a:avLst>
              <a:gd fmla="val 3043" name="adj"/>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Your Computer</a:t>
            </a:r>
            <a:endParaRPr b="1" i="0" sz="1400" u="none" cap="none" strike="noStrike">
              <a:solidFill>
                <a:srgbClr val="000000"/>
              </a:solidFill>
              <a:latin typeface="Arial"/>
              <a:ea typeface="Arial"/>
              <a:cs typeface="Arial"/>
              <a:sym typeface="Arial"/>
            </a:endParaRPr>
          </a:p>
        </p:txBody>
      </p:sp>
      <p:sp>
        <p:nvSpPr>
          <p:cNvPr id="255" name="Google Shape;255;p10"/>
          <p:cNvSpPr/>
          <p:nvPr/>
        </p:nvSpPr>
        <p:spPr>
          <a:xfrm>
            <a:off x="453900" y="1439850"/>
            <a:ext cx="6790200" cy="5102100"/>
          </a:xfrm>
          <a:prstGeom prst="roundRect">
            <a:avLst>
              <a:gd fmla="val 1982"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Git repository (Local Copy)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folder on your computer with all your project files”</a:t>
            </a:r>
            <a:endParaRPr b="0" i="0" sz="1400" u="none" cap="none" strike="noStrike">
              <a:solidFill>
                <a:srgbClr val="000000"/>
              </a:solidFill>
              <a:latin typeface="Arial"/>
              <a:ea typeface="Arial"/>
              <a:cs typeface="Arial"/>
              <a:sym typeface="Arial"/>
            </a:endParaRPr>
          </a:p>
        </p:txBody>
      </p:sp>
      <p:sp>
        <p:nvSpPr>
          <p:cNvPr id="256" name="Google Shape;256;p10"/>
          <p:cNvSpPr/>
          <p:nvPr/>
        </p:nvSpPr>
        <p:spPr>
          <a:xfrm>
            <a:off x="8217725" y="1439850"/>
            <a:ext cx="3268200" cy="5102100"/>
          </a:xfrm>
          <a:prstGeom prst="roundRect">
            <a:avLst>
              <a:gd fmla="val 2875"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Git repository (Remote Copy)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“A page on github.com”</a:t>
            </a:r>
            <a:endParaRPr b="1" i="0" sz="1400" u="none" cap="none" strike="noStrike">
              <a:solidFill>
                <a:srgbClr val="000000"/>
              </a:solidFill>
              <a:latin typeface="Arial"/>
              <a:ea typeface="Arial"/>
              <a:cs typeface="Arial"/>
              <a:sym typeface="Arial"/>
            </a:endParaRPr>
          </a:p>
        </p:txBody>
      </p:sp>
      <p:sp>
        <p:nvSpPr>
          <p:cNvPr id="257" name="Google Shape;257;p10"/>
          <p:cNvSpPr/>
          <p:nvPr/>
        </p:nvSpPr>
        <p:spPr>
          <a:xfrm>
            <a:off x="640225" y="236368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Unstaged Changes</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default place for modified files”</a:t>
            </a:r>
            <a:endParaRPr b="0" i="0" sz="1400" u="none" cap="none" strike="noStrike">
              <a:solidFill>
                <a:srgbClr val="000000"/>
              </a:solidFill>
              <a:latin typeface="Arial"/>
              <a:ea typeface="Arial"/>
              <a:cs typeface="Arial"/>
              <a:sym typeface="Arial"/>
            </a:endParaRPr>
          </a:p>
        </p:txBody>
      </p:sp>
      <p:sp>
        <p:nvSpPr>
          <p:cNvPr id="258" name="Google Shape;258;p10"/>
          <p:cNvSpPr/>
          <p:nvPr/>
        </p:nvSpPr>
        <p:spPr>
          <a:xfrm>
            <a:off x="5143050" y="236355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Master Branch</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“A snapshot of all files in your project”</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0"/>
          <p:cNvSpPr/>
          <p:nvPr/>
        </p:nvSpPr>
        <p:spPr>
          <a:xfrm>
            <a:off x="8413825" y="2363625"/>
            <a:ext cx="2875500" cy="3978300"/>
          </a:xfrm>
          <a:prstGeom prst="roundRect">
            <a:avLst>
              <a:gd fmla="val 3322"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Master Branch</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snapshot of all files in your project”</a:t>
            </a:r>
            <a:endParaRPr b="0" i="0" sz="1400" u="none" cap="none" strike="noStrike">
              <a:solidFill>
                <a:srgbClr val="000000"/>
              </a:solidFill>
              <a:latin typeface="Arial"/>
              <a:ea typeface="Arial"/>
              <a:cs typeface="Arial"/>
              <a:sym typeface="Arial"/>
            </a:endParaRPr>
          </a:p>
        </p:txBody>
      </p:sp>
      <p:sp>
        <p:nvSpPr>
          <p:cNvPr id="260" name="Google Shape;260;p10"/>
          <p:cNvSpPr/>
          <p:nvPr/>
        </p:nvSpPr>
        <p:spPr>
          <a:xfrm>
            <a:off x="2903075" y="236368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Staging Area</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place to gather several changes before updating the snapshot”</a:t>
            </a:r>
            <a:endParaRPr b="0" i="0" sz="1400" u="none" cap="none" strike="noStrike">
              <a:solidFill>
                <a:srgbClr val="000000"/>
              </a:solidFill>
              <a:latin typeface="Arial"/>
              <a:ea typeface="Arial"/>
              <a:cs typeface="Arial"/>
              <a:sym typeface="Arial"/>
            </a:endParaRPr>
          </a:p>
        </p:txBody>
      </p:sp>
      <p:grpSp>
        <p:nvGrpSpPr>
          <p:cNvPr id="261" name="Google Shape;261;p10"/>
          <p:cNvGrpSpPr/>
          <p:nvPr/>
        </p:nvGrpSpPr>
        <p:grpSpPr>
          <a:xfrm>
            <a:off x="5547000" y="4305500"/>
            <a:ext cx="1098000" cy="1254000"/>
            <a:chOff x="5547000" y="4153100"/>
            <a:chExt cx="1098000" cy="1254000"/>
          </a:xfrm>
        </p:grpSpPr>
        <p:sp>
          <p:nvSpPr>
            <p:cNvPr id="262" name="Google Shape;262;p10"/>
            <p:cNvSpPr/>
            <p:nvPr/>
          </p:nvSpPr>
          <p:spPr>
            <a:xfrm>
              <a:off x="5547000" y="41531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0"/>
            <p:cNvSpPr/>
            <p:nvPr/>
          </p:nvSpPr>
          <p:spPr>
            <a:xfrm>
              <a:off x="5699400" y="43055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0"/>
            <p:cNvSpPr/>
            <p:nvPr/>
          </p:nvSpPr>
          <p:spPr>
            <a:xfrm>
              <a:off x="5851800" y="44579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0"/>
            <p:cNvSpPr/>
            <p:nvPr/>
          </p:nvSpPr>
          <p:spPr>
            <a:xfrm>
              <a:off x="6004200" y="46103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 name="Google Shape;266;p10"/>
          <p:cNvGrpSpPr/>
          <p:nvPr/>
        </p:nvGrpSpPr>
        <p:grpSpPr>
          <a:xfrm>
            <a:off x="9302825" y="4305500"/>
            <a:ext cx="1098000" cy="1254000"/>
            <a:chOff x="5547000" y="4153100"/>
            <a:chExt cx="1098000" cy="1254000"/>
          </a:xfrm>
        </p:grpSpPr>
        <p:sp>
          <p:nvSpPr>
            <p:cNvPr id="267" name="Google Shape;267;p10"/>
            <p:cNvSpPr/>
            <p:nvPr/>
          </p:nvSpPr>
          <p:spPr>
            <a:xfrm>
              <a:off x="5547000" y="41531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0"/>
            <p:cNvSpPr/>
            <p:nvPr/>
          </p:nvSpPr>
          <p:spPr>
            <a:xfrm>
              <a:off x="5699400" y="43055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0"/>
            <p:cNvSpPr/>
            <p:nvPr/>
          </p:nvSpPr>
          <p:spPr>
            <a:xfrm>
              <a:off x="5851800" y="44579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0"/>
            <p:cNvSpPr/>
            <p:nvPr/>
          </p:nvSpPr>
          <p:spPr>
            <a:xfrm>
              <a:off x="6004200" y="46103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1" name="Google Shape;271;p10"/>
          <p:cNvGrpSpPr/>
          <p:nvPr/>
        </p:nvGrpSpPr>
        <p:grpSpPr>
          <a:xfrm>
            <a:off x="1070425" y="4305500"/>
            <a:ext cx="945600" cy="1101600"/>
            <a:chOff x="5547000" y="4153100"/>
            <a:chExt cx="945600" cy="1101600"/>
          </a:xfrm>
        </p:grpSpPr>
        <p:sp>
          <p:nvSpPr>
            <p:cNvPr id="272" name="Google Shape;272;p10"/>
            <p:cNvSpPr/>
            <p:nvPr/>
          </p:nvSpPr>
          <p:spPr>
            <a:xfrm>
              <a:off x="5547000" y="4153100"/>
              <a:ext cx="640800" cy="796800"/>
            </a:xfrm>
            <a:prstGeom prst="rect">
              <a:avLst/>
            </a:prstGeom>
            <a:solidFill>
              <a:srgbClr val="F6B26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0"/>
            <p:cNvSpPr/>
            <p:nvPr/>
          </p:nvSpPr>
          <p:spPr>
            <a:xfrm>
              <a:off x="5699400" y="4305500"/>
              <a:ext cx="640800" cy="796800"/>
            </a:xfrm>
            <a:prstGeom prst="rect">
              <a:avLst/>
            </a:prstGeom>
            <a:solidFill>
              <a:srgbClr val="F6B26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0"/>
            <p:cNvSpPr/>
            <p:nvPr/>
          </p:nvSpPr>
          <p:spPr>
            <a:xfrm>
              <a:off x="5851800" y="4457900"/>
              <a:ext cx="640800" cy="796800"/>
            </a:xfrm>
            <a:prstGeom prst="rect">
              <a:avLst/>
            </a:prstGeom>
            <a:solidFill>
              <a:srgbClr val="F6B26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5" name="Google Shape;275;p10"/>
          <p:cNvSpPr/>
          <p:nvPr/>
        </p:nvSpPr>
        <p:spPr>
          <a:xfrm flipH="1">
            <a:off x="2317150" y="4553300"/>
            <a:ext cx="3057600" cy="549000"/>
          </a:xfrm>
          <a:prstGeom prst="rightArrow">
            <a:avLst>
              <a:gd fmla="val 50000" name="adj1"/>
              <a:gd fmla="val 50000" name="adj2"/>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Modify</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1"/>
          <p:cNvSpPr txBox="1"/>
          <p:nvPr>
            <p:ph type="title"/>
          </p:nvPr>
        </p:nvSpPr>
        <p:spPr>
          <a:xfrm>
            <a:off x="75100" y="0"/>
            <a:ext cx="10515600" cy="796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A (Greatly) Simplified View</a:t>
            </a:r>
            <a:endParaRPr/>
          </a:p>
        </p:txBody>
      </p:sp>
      <p:sp>
        <p:nvSpPr>
          <p:cNvPr id="282" name="Google Shape;282;p11"/>
          <p:cNvSpPr/>
          <p:nvPr/>
        </p:nvSpPr>
        <p:spPr>
          <a:xfrm>
            <a:off x="7958575" y="890550"/>
            <a:ext cx="3786000" cy="5817600"/>
          </a:xfrm>
          <a:prstGeom prst="roundRect">
            <a:avLst>
              <a:gd fmla="val 3036" name="adj"/>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US" sz="1400" u="none" cap="none" strike="noStrike">
                <a:solidFill>
                  <a:schemeClr val="dk1"/>
                </a:solidFill>
                <a:latin typeface="Arial"/>
                <a:ea typeface="Arial"/>
                <a:cs typeface="Arial"/>
                <a:sym typeface="Arial"/>
              </a:rPr>
              <a:t>GitHub.com</a:t>
            </a:r>
            <a:endParaRPr b="1" i="0" sz="1400" u="none" cap="none" strike="noStrike">
              <a:solidFill>
                <a:schemeClr val="dk1"/>
              </a:solidFill>
              <a:latin typeface="Arial"/>
              <a:ea typeface="Arial"/>
              <a:cs typeface="Arial"/>
              <a:sym typeface="Arial"/>
            </a:endParaRPr>
          </a:p>
        </p:txBody>
      </p:sp>
      <p:sp>
        <p:nvSpPr>
          <p:cNvPr id="283" name="Google Shape;283;p11"/>
          <p:cNvSpPr/>
          <p:nvPr/>
        </p:nvSpPr>
        <p:spPr>
          <a:xfrm>
            <a:off x="238175" y="890550"/>
            <a:ext cx="7235700" cy="5817600"/>
          </a:xfrm>
          <a:prstGeom prst="roundRect">
            <a:avLst>
              <a:gd fmla="val 3043" name="adj"/>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Your Computer</a:t>
            </a:r>
            <a:endParaRPr b="1" i="0" sz="1400" u="none" cap="none" strike="noStrike">
              <a:solidFill>
                <a:srgbClr val="000000"/>
              </a:solidFill>
              <a:latin typeface="Arial"/>
              <a:ea typeface="Arial"/>
              <a:cs typeface="Arial"/>
              <a:sym typeface="Arial"/>
            </a:endParaRPr>
          </a:p>
        </p:txBody>
      </p:sp>
      <p:sp>
        <p:nvSpPr>
          <p:cNvPr id="284" name="Google Shape;284;p11"/>
          <p:cNvSpPr/>
          <p:nvPr/>
        </p:nvSpPr>
        <p:spPr>
          <a:xfrm>
            <a:off x="453900" y="1439850"/>
            <a:ext cx="6790200" cy="5102100"/>
          </a:xfrm>
          <a:prstGeom prst="roundRect">
            <a:avLst>
              <a:gd fmla="val 1982"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Git repository (Local Copy)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folder on your computer with all your project files”</a:t>
            </a:r>
            <a:endParaRPr b="0" i="0" sz="1400" u="none" cap="none" strike="noStrike">
              <a:solidFill>
                <a:srgbClr val="000000"/>
              </a:solidFill>
              <a:latin typeface="Arial"/>
              <a:ea typeface="Arial"/>
              <a:cs typeface="Arial"/>
              <a:sym typeface="Arial"/>
            </a:endParaRPr>
          </a:p>
        </p:txBody>
      </p:sp>
      <p:sp>
        <p:nvSpPr>
          <p:cNvPr id="285" name="Google Shape;285;p11"/>
          <p:cNvSpPr/>
          <p:nvPr/>
        </p:nvSpPr>
        <p:spPr>
          <a:xfrm>
            <a:off x="8217725" y="1439850"/>
            <a:ext cx="3268200" cy="5102100"/>
          </a:xfrm>
          <a:prstGeom prst="roundRect">
            <a:avLst>
              <a:gd fmla="val 2875"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Git repository (Remote Copy)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“A page on github.com”</a:t>
            </a:r>
            <a:endParaRPr b="1" i="0" sz="1400" u="none" cap="none" strike="noStrike">
              <a:solidFill>
                <a:srgbClr val="000000"/>
              </a:solidFill>
              <a:latin typeface="Arial"/>
              <a:ea typeface="Arial"/>
              <a:cs typeface="Arial"/>
              <a:sym typeface="Arial"/>
            </a:endParaRPr>
          </a:p>
        </p:txBody>
      </p:sp>
      <p:sp>
        <p:nvSpPr>
          <p:cNvPr id="286" name="Google Shape;286;p11"/>
          <p:cNvSpPr/>
          <p:nvPr/>
        </p:nvSpPr>
        <p:spPr>
          <a:xfrm>
            <a:off x="640225" y="236368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Unstaged Changes</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default place for modified files”</a:t>
            </a:r>
            <a:endParaRPr b="0" i="0" sz="1400" u="none" cap="none" strike="noStrike">
              <a:solidFill>
                <a:srgbClr val="000000"/>
              </a:solidFill>
              <a:latin typeface="Arial"/>
              <a:ea typeface="Arial"/>
              <a:cs typeface="Arial"/>
              <a:sym typeface="Arial"/>
            </a:endParaRPr>
          </a:p>
        </p:txBody>
      </p:sp>
      <p:sp>
        <p:nvSpPr>
          <p:cNvPr id="287" name="Google Shape;287;p11"/>
          <p:cNvSpPr/>
          <p:nvPr/>
        </p:nvSpPr>
        <p:spPr>
          <a:xfrm>
            <a:off x="5143050" y="236355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Master Branch</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“A snapshot of all files in your project”</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1"/>
          <p:cNvSpPr/>
          <p:nvPr/>
        </p:nvSpPr>
        <p:spPr>
          <a:xfrm>
            <a:off x="8413825" y="2363625"/>
            <a:ext cx="2875500" cy="3978300"/>
          </a:xfrm>
          <a:prstGeom prst="roundRect">
            <a:avLst>
              <a:gd fmla="val 3322"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Master Branch</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snapshot of all files in your project”</a:t>
            </a:r>
            <a:endParaRPr b="0" i="0" sz="1400" u="none" cap="none" strike="noStrike">
              <a:solidFill>
                <a:srgbClr val="000000"/>
              </a:solidFill>
              <a:latin typeface="Arial"/>
              <a:ea typeface="Arial"/>
              <a:cs typeface="Arial"/>
              <a:sym typeface="Arial"/>
            </a:endParaRPr>
          </a:p>
        </p:txBody>
      </p:sp>
      <p:sp>
        <p:nvSpPr>
          <p:cNvPr id="289" name="Google Shape;289;p11"/>
          <p:cNvSpPr/>
          <p:nvPr/>
        </p:nvSpPr>
        <p:spPr>
          <a:xfrm>
            <a:off x="2903075" y="236368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Staging Area</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place to gather several changes before updating the snapshot”</a:t>
            </a:r>
            <a:endParaRPr b="0" i="0" sz="1400" u="none" cap="none" strike="noStrike">
              <a:solidFill>
                <a:srgbClr val="000000"/>
              </a:solidFill>
              <a:latin typeface="Arial"/>
              <a:ea typeface="Arial"/>
              <a:cs typeface="Arial"/>
              <a:sym typeface="Arial"/>
            </a:endParaRPr>
          </a:p>
        </p:txBody>
      </p:sp>
      <p:grpSp>
        <p:nvGrpSpPr>
          <p:cNvPr id="290" name="Google Shape;290;p11"/>
          <p:cNvGrpSpPr/>
          <p:nvPr/>
        </p:nvGrpSpPr>
        <p:grpSpPr>
          <a:xfrm>
            <a:off x="5547000" y="4305500"/>
            <a:ext cx="1098000" cy="1254000"/>
            <a:chOff x="5547000" y="4153100"/>
            <a:chExt cx="1098000" cy="1254000"/>
          </a:xfrm>
        </p:grpSpPr>
        <p:sp>
          <p:nvSpPr>
            <p:cNvPr id="291" name="Google Shape;291;p11"/>
            <p:cNvSpPr/>
            <p:nvPr/>
          </p:nvSpPr>
          <p:spPr>
            <a:xfrm>
              <a:off x="5547000" y="41531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1"/>
            <p:cNvSpPr/>
            <p:nvPr/>
          </p:nvSpPr>
          <p:spPr>
            <a:xfrm>
              <a:off x="5699400" y="43055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1"/>
            <p:cNvSpPr/>
            <p:nvPr/>
          </p:nvSpPr>
          <p:spPr>
            <a:xfrm>
              <a:off x="5851800" y="44579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1"/>
            <p:cNvSpPr/>
            <p:nvPr/>
          </p:nvSpPr>
          <p:spPr>
            <a:xfrm>
              <a:off x="6004200" y="46103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5" name="Google Shape;295;p11"/>
          <p:cNvGrpSpPr/>
          <p:nvPr/>
        </p:nvGrpSpPr>
        <p:grpSpPr>
          <a:xfrm>
            <a:off x="9302825" y="4305500"/>
            <a:ext cx="1098000" cy="1254000"/>
            <a:chOff x="5547000" y="4153100"/>
            <a:chExt cx="1098000" cy="1254000"/>
          </a:xfrm>
        </p:grpSpPr>
        <p:sp>
          <p:nvSpPr>
            <p:cNvPr id="296" name="Google Shape;296;p11"/>
            <p:cNvSpPr/>
            <p:nvPr/>
          </p:nvSpPr>
          <p:spPr>
            <a:xfrm>
              <a:off x="5547000" y="41531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1"/>
            <p:cNvSpPr/>
            <p:nvPr/>
          </p:nvSpPr>
          <p:spPr>
            <a:xfrm>
              <a:off x="5699400" y="43055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1"/>
            <p:cNvSpPr/>
            <p:nvPr/>
          </p:nvSpPr>
          <p:spPr>
            <a:xfrm>
              <a:off x="5851800" y="44579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1"/>
            <p:cNvSpPr/>
            <p:nvPr/>
          </p:nvSpPr>
          <p:spPr>
            <a:xfrm>
              <a:off x="6004200" y="46103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0" name="Google Shape;300;p11"/>
          <p:cNvSpPr/>
          <p:nvPr/>
        </p:nvSpPr>
        <p:spPr>
          <a:xfrm>
            <a:off x="1070425" y="4305500"/>
            <a:ext cx="640800" cy="796800"/>
          </a:xfrm>
          <a:prstGeom prst="rect">
            <a:avLst/>
          </a:prstGeom>
          <a:solidFill>
            <a:srgbClr val="F6B26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1"/>
          <p:cNvSpPr/>
          <p:nvPr/>
        </p:nvSpPr>
        <p:spPr>
          <a:xfrm>
            <a:off x="3447988" y="4457900"/>
            <a:ext cx="640800" cy="796800"/>
          </a:xfrm>
          <a:prstGeom prst="rect">
            <a:avLst/>
          </a:prstGeom>
          <a:solidFill>
            <a:srgbClr val="F6B26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1"/>
          <p:cNvSpPr/>
          <p:nvPr/>
        </p:nvSpPr>
        <p:spPr>
          <a:xfrm>
            <a:off x="3600388" y="4610300"/>
            <a:ext cx="640800" cy="796800"/>
          </a:xfrm>
          <a:prstGeom prst="rect">
            <a:avLst/>
          </a:prstGeom>
          <a:solidFill>
            <a:srgbClr val="F6B26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1"/>
          <p:cNvSpPr/>
          <p:nvPr/>
        </p:nvSpPr>
        <p:spPr>
          <a:xfrm>
            <a:off x="2188763" y="4553300"/>
            <a:ext cx="1098000" cy="549000"/>
          </a:xfrm>
          <a:prstGeom prst="rightArrow">
            <a:avLst>
              <a:gd fmla="val 50000" name="adj1"/>
              <a:gd fmla="val 50000" name="adj2"/>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Add</a:t>
            </a:r>
            <a:endParaRPr b="1" i="0" sz="1400" u="none" cap="none" strike="noStrike">
              <a:solidFill>
                <a:srgbClr val="FFFFFF"/>
              </a:solidFill>
              <a:latin typeface="Arial"/>
              <a:ea typeface="Arial"/>
              <a:cs typeface="Arial"/>
              <a:sym typeface="Arial"/>
            </a:endParaRPr>
          </a:p>
        </p:txBody>
      </p:sp>
      <p:grpSp>
        <p:nvGrpSpPr>
          <p:cNvPr id="304" name="Google Shape;304;p11"/>
          <p:cNvGrpSpPr/>
          <p:nvPr/>
        </p:nvGrpSpPr>
        <p:grpSpPr>
          <a:xfrm>
            <a:off x="1222825" y="4457900"/>
            <a:ext cx="793200" cy="949200"/>
            <a:chOff x="5699400" y="4305500"/>
            <a:chExt cx="793200" cy="949200"/>
          </a:xfrm>
        </p:grpSpPr>
        <p:sp>
          <p:nvSpPr>
            <p:cNvPr id="305" name="Google Shape;305;p11"/>
            <p:cNvSpPr/>
            <p:nvPr/>
          </p:nvSpPr>
          <p:spPr>
            <a:xfrm>
              <a:off x="5699400" y="4305500"/>
              <a:ext cx="640800" cy="796800"/>
            </a:xfrm>
            <a:prstGeom prst="rect">
              <a:avLst/>
            </a:prstGeom>
            <a:solidFill>
              <a:srgbClr val="F6B26B">
                <a:alpha val="25098"/>
              </a:srgbClr>
            </a:solid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1"/>
            <p:cNvSpPr/>
            <p:nvPr/>
          </p:nvSpPr>
          <p:spPr>
            <a:xfrm>
              <a:off x="5851800" y="4457900"/>
              <a:ext cx="640800" cy="796800"/>
            </a:xfrm>
            <a:prstGeom prst="rect">
              <a:avLst/>
            </a:prstGeom>
            <a:solidFill>
              <a:srgbClr val="F6B26B">
                <a:alpha val="25098"/>
              </a:srgbClr>
            </a:solid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2"/>
          <p:cNvSpPr txBox="1"/>
          <p:nvPr>
            <p:ph type="title"/>
          </p:nvPr>
        </p:nvSpPr>
        <p:spPr>
          <a:xfrm>
            <a:off x="75100" y="0"/>
            <a:ext cx="10515600" cy="796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A (Greatly) Simplified View</a:t>
            </a:r>
            <a:endParaRPr/>
          </a:p>
        </p:txBody>
      </p:sp>
      <p:sp>
        <p:nvSpPr>
          <p:cNvPr id="313" name="Google Shape;313;p12"/>
          <p:cNvSpPr/>
          <p:nvPr/>
        </p:nvSpPr>
        <p:spPr>
          <a:xfrm>
            <a:off x="7958575" y="890550"/>
            <a:ext cx="3786000" cy="5817600"/>
          </a:xfrm>
          <a:prstGeom prst="roundRect">
            <a:avLst>
              <a:gd fmla="val 3036" name="adj"/>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US" sz="1400" u="none" cap="none" strike="noStrike">
                <a:solidFill>
                  <a:schemeClr val="dk1"/>
                </a:solidFill>
                <a:latin typeface="Arial"/>
                <a:ea typeface="Arial"/>
                <a:cs typeface="Arial"/>
                <a:sym typeface="Arial"/>
              </a:rPr>
              <a:t>GitHub.com</a:t>
            </a:r>
            <a:endParaRPr b="1" i="0" sz="1400" u="none" cap="none" strike="noStrike">
              <a:solidFill>
                <a:schemeClr val="dk1"/>
              </a:solidFill>
              <a:latin typeface="Arial"/>
              <a:ea typeface="Arial"/>
              <a:cs typeface="Arial"/>
              <a:sym typeface="Arial"/>
            </a:endParaRPr>
          </a:p>
        </p:txBody>
      </p:sp>
      <p:sp>
        <p:nvSpPr>
          <p:cNvPr id="314" name="Google Shape;314;p12"/>
          <p:cNvSpPr/>
          <p:nvPr/>
        </p:nvSpPr>
        <p:spPr>
          <a:xfrm>
            <a:off x="238175" y="890550"/>
            <a:ext cx="7235700" cy="5817600"/>
          </a:xfrm>
          <a:prstGeom prst="roundRect">
            <a:avLst>
              <a:gd fmla="val 3043" name="adj"/>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Your Computer</a:t>
            </a:r>
            <a:endParaRPr b="1" i="0" sz="1400" u="none" cap="none" strike="noStrike">
              <a:solidFill>
                <a:srgbClr val="000000"/>
              </a:solidFill>
              <a:latin typeface="Arial"/>
              <a:ea typeface="Arial"/>
              <a:cs typeface="Arial"/>
              <a:sym typeface="Arial"/>
            </a:endParaRPr>
          </a:p>
        </p:txBody>
      </p:sp>
      <p:sp>
        <p:nvSpPr>
          <p:cNvPr id="315" name="Google Shape;315;p12"/>
          <p:cNvSpPr/>
          <p:nvPr/>
        </p:nvSpPr>
        <p:spPr>
          <a:xfrm>
            <a:off x="453900" y="1439850"/>
            <a:ext cx="6790200" cy="5102100"/>
          </a:xfrm>
          <a:prstGeom prst="roundRect">
            <a:avLst>
              <a:gd fmla="val 1982"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Git repository (Local Copy)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folder on your computer with all your project files”</a:t>
            </a:r>
            <a:endParaRPr b="0" i="0" sz="1400" u="none" cap="none" strike="noStrike">
              <a:solidFill>
                <a:srgbClr val="000000"/>
              </a:solidFill>
              <a:latin typeface="Arial"/>
              <a:ea typeface="Arial"/>
              <a:cs typeface="Arial"/>
              <a:sym typeface="Arial"/>
            </a:endParaRPr>
          </a:p>
        </p:txBody>
      </p:sp>
      <p:sp>
        <p:nvSpPr>
          <p:cNvPr id="316" name="Google Shape;316;p12"/>
          <p:cNvSpPr/>
          <p:nvPr/>
        </p:nvSpPr>
        <p:spPr>
          <a:xfrm>
            <a:off x="8217725" y="1439850"/>
            <a:ext cx="3268200" cy="5102100"/>
          </a:xfrm>
          <a:prstGeom prst="roundRect">
            <a:avLst>
              <a:gd fmla="val 2875"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Git repository (Remote Copy)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“A page on github.com”</a:t>
            </a:r>
            <a:endParaRPr b="1" i="0" sz="1400" u="none" cap="none" strike="noStrike">
              <a:solidFill>
                <a:srgbClr val="000000"/>
              </a:solidFill>
              <a:latin typeface="Arial"/>
              <a:ea typeface="Arial"/>
              <a:cs typeface="Arial"/>
              <a:sym typeface="Arial"/>
            </a:endParaRPr>
          </a:p>
        </p:txBody>
      </p:sp>
      <p:sp>
        <p:nvSpPr>
          <p:cNvPr id="317" name="Google Shape;317;p12"/>
          <p:cNvSpPr/>
          <p:nvPr/>
        </p:nvSpPr>
        <p:spPr>
          <a:xfrm>
            <a:off x="640225" y="236368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Unstaged Changes</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default place for modified files”</a:t>
            </a:r>
            <a:endParaRPr b="0" i="0" sz="1400" u="none" cap="none" strike="noStrike">
              <a:solidFill>
                <a:srgbClr val="000000"/>
              </a:solidFill>
              <a:latin typeface="Arial"/>
              <a:ea typeface="Arial"/>
              <a:cs typeface="Arial"/>
              <a:sym typeface="Arial"/>
            </a:endParaRPr>
          </a:p>
        </p:txBody>
      </p:sp>
      <p:sp>
        <p:nvSpPr>
          <p:cNvPr id="318" name="Google Shape;318;p12"/>
          <p:cNvSpPr/>
          <p:nvPr/>
        </p:nvSpPr>
        <p:spPr>
          <a:xfrm>
            <a:off x="5143050" y="236355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Master Branch</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“A snapshot of all files in your project”</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2"/>
          <p:cNvSpPr/>
          <p:nvPr/>
        </p:nvSpPr>
        <p:spPr>
          <a:xfrm>
            <a:off x="8413825" y="2363625"/>
            <a:ext cx="2875500" cy="3978300"/>
          </a:xfrm>
          <a:prstGeom prst="roundRect">
            <a:avLst>
              <a:gd fmla="val 3322"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Master Branch</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snapshot of all files in your project”</a:t>
            </a:r>
            <a:endParaRPr b="0" i="0" sz="1400" u="none" cap="none" strike="noStrike">
              <a:solidFill>
                <a:srgbClr val="000000"/>
              </a:solidFill>
              <a:latin typeface="Arial"/>
              <a:ea typeface="Arial"/>
              <a:cs typeface="Arial"/>
              <a:sym typeface="Arial"/>
            </a:endParaRPr>
          </a:p>
        </p:txBody>
      </p:sp>
      <p:sp>
        <p:nvSpPr>
          <p:cNvPr id="320" name="Google Shape;320;p12"/>
          <p:cNvSpPr/>
          <p:nvPr/>
        </p:nvSpPr>
        <p:spPr>
          <a:xfrm>
            <a:off x="2903075" y="236368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Staging Area</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place to gather several changes before updating the snapshot”</a:t>
            </a:r>
            <a:endParaRPr b="0" i="0" sz="1400" u="none" cap="none" strike="noStrike">
              <a:solidFill>
                <a:srgbClr val="000000"/>
              </a:solidFill>
              <a:latin typeface="Arial"/>
              <a:ea typeface="Arial"/>
              <a:cs typeface="Arial"/>
              <a:sym typeface="Arial"/>
            </a:endParaRPr>
          </a:p>
        </p:txBody>
      </p:sp>
      <p:grpSp>
        <p:nvGrpSpPr>
          <p:cNvPr id="321" name="Google Shape;321;p12"/>
          <p:cNvGrpSpPr/>
          <p:nvPr/>
        </p:nvGrpSpPr>
        <p:grpSpPr>
          <a:xfrm>
            <a:off x="5547000" y="4305500"/>
            <a:ext cx="1098000" cy="1254000"/>
            <a:chOff x="5547000" y="4153100"/>
            <a:chExt cx="1098000" cy="1254000"/>
          </a:xfrm>
        </p:grpSpPr>
        <p:sp>
          <p:nvSpPr>
            <p:cNvPr id="322" name="Google Shape;322;p12"/>
            <p:cNvSpPr/>
            <p:nvPr/>
          </p:nvSpPr>
          <p:spPr>
            <a:xfrm>
              <a:off x="5547000" y="41531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2"/>
            <p:cNvSpPr/>
            <p:nvPr/>
          </p:nvSpPr>
          <p:spPr>
            <a:xfrm>
              <a:off x="5699400" y="4305500"/>
              <a:ext cx="640800" cy="796800"/>
            </a:xfrm>
            <a:prstGeom prst="rect">
              <a:avLst/>
            </a:prstGeom>
            <a:solidFill>
              <a:srgbClr val="F6B26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2"/>
            <p:cNvSpPr/>
            <p:nvPr/>
          </p:nvSpPr>
          <p:spPr>
            <a:xfrm>
              <a:off x="5851800" y="4457900"/>
              <a:ext cx="640800" cy="796800"/>
            </a:xfrm>
            <a:prstGeom prst="rect">
              <a:avLst/>
            </a:prstGeom>
            <a:solidFill>
              <a:srgbClr val="F6B26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2"/>
            <p:cNvSpPr/>
            <p:nvPr/>
          </p:nvSpPr>
          <p:spPr>
            <a:xfrm>
              <a:off x="6004200" y="46103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6" name="Google Shape;326;p12"/>
          <p:cNvGrpSpPr/>
          <p:nvPr/>
        </p:nvGrpSpPr>
        <p:grpSpPr>
          <a:xfrm>
            <a:off x="9302825" y="4305500"/>
            <a:ext cx="1098000" cy="1254000"/>
            <a:chOff x="5547000" y="4153100"/>
            <a:chExt cx="1098000" cy="1254000"/>
          </a:xfrm>
        </p:grpSpPr>
        <p:sp>
          <p:nvSpPr>
            <p:cNvPr id="327" name="Google Shape;327;p12"/>
            <p:cNvSpPr/>
            <p:nvPr/>
          </p:nvSpPr>
          <p:spPr>
            <a:xfrm>
              <a:off x="5547000" y="41531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2"/>
            <p:cNvSpPr/>
            <p:nvPr/>
          </p:nvSpPr>
          <p:spPr>
            <a:xfrm>
              <a:off x="5699400" y="43055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2"/>
            <p:cNvSpPr/>
            <p:nvPr/>
          </p:nvSpPr>
          <p:spPr>
            <a:xfrm>
              <a:off x="5851800" y="44579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2"/>
            <p:cNvSpPr/>
            <p:nvPr/>
          </p:nvSpPr>
          <p:spPr>
            <a:xfrm>
              <a:off x="6004200" y="46103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1" name="Google Shape;331;p12"/>
          <p:cNvSpPr/>
          <p:nvPr/>
        </p:nvSpPr>
        <p:spPr>
          <a:xfrm>
            <a:off x="1070425" y="4305500"/>
            <a:ext cx="640800" cy="796800"/>
          </a:xfrm>
          <a:prstGeom prst="rect">
            <a:avLst/>
          </a:prstGeom>
          <a:solidFill>
            <a:srgbClr val="F6B26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2"/>
          <p:cNvSpPr/>
          <p:nvPr/>
        </p:nvSpPr>
        <p:spPr>
          <a:xfrm>
            <a:off x="4415463" y="4553300"/>
            <a:ext cx="1098000" cy="549000"/>
          </a:xfrm>
          <a:prstGeom prst="rightArrow">
            <a:avLst>
              <a:gd fmla="val 50000" name="adj1"/>
              <a:gd fmla="val 50000" name="adj2"/>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Commit</a:t>
            </a:r>
            <a:endParaRPr b="1" i="0" sz="1400" u="none" cap="none" strike="noStrike">
              <a:solidFill>
                <a:srgbClr val="FFFFFF"/>
              </a:solidFill>
              <a:latin typeface="Arial"/>
              <a:ea typeface="Arial"/>
              <a:cs typeface="Arial"/>
              <a:sym typeface="Arial"/>
            </a:endParaRPr>
          </a:p>
        </p:txBody>
      </p:sp>
      <p:sp>
        <p:nvSpPr>
          <p:cNvPr id="333" name="Google Shape;333;p12"/>
          <p:cNvSpPr/>
          <p:nvPr/>
        </p:nvSpPr>
        <p:spPr>
          <a:xfrm>
            <a:off x="3447988" y="4457900"/>
            <a:ext cx="640800" cy="796800"/>
          </a:xfrm>
          <a:prstGeom prst="rect">
            <a:avLst/>
          </a:prstGeom>
          <a:solidFill>
            <a:srgbClr val="F6B26B">
              <a:alpha val="25098"/>
            </a:srgbClr>
          </a:solid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2"/>
          <p:cNvSpPr/>
          <p:nvPr/>
        </p:nvSpPr>
        <p:spPr>
          <a:xfrm>
            <a:off x="3600388" y="4610300"/>
            <a:ext cx="640800" cy="796800"/>
          </a:xfrm>
          <a:prstGeom prst="rect">
            <a:avLst/>
          </a:prstGeom>
          <a:solidFill>
            <a:srgbClr val="F6B26B">
              <a:alpha val="25098"/>
            </a:srgbClr>
          </a:solid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3"/>
          <p:cNvSpPr txBox="1"/>
          <p:nvPr>
            <p:ph type="title"/>
          </p:nvPr>
        </p:nvSpPr>
        <p:spPr>
          <a:xfrm>
            <a:off x="75100" y="0"/>
            <a:ext cx="10515600" cy="796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A (Greatly) Simplified View</a:t>
            </a:r>
            <a:endParaRPr/>
          </a:p>
        </p:txBody>
      </p:sp>
      <p:sp>
        <p:nvSpPr>
          <p:cNvPr id="341" name="Google Shape;341;p13"/>
          <p:cNvSpPr/>
          <p:nvPr/>
        </p:nvSpPr>
        <p:spPr>
          <a:xfrm>
            <a:off x="7958575" y="890550"/>
            <a:ext cx="3786000" cy="5817600"/>
          </a:xfrm>
          <a:prstGeom prst="roundRect">
            <a:avLst>
              <a:gd fmla="val 3036" name="adj"/>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US" sz="1400" u="none" cap="none" strike="noStrike">
                <a:solidFill>
                  <a:schemeClr val="dk1"/>
                </a:solidFill>
                <a:latin typeface="Arial"/>
                <a:ea typeface="Arial"/>
                <a:cs typeface="Arial"/>
                <a:sym typeface="Arial"/>
              </a:rPr>
              <a:t>GitHub.com</a:t>
            </a:r>
            <a:endParaRPr b="1" i="0" sz="1400" u="none" cap="none" strike="noStrike">
              <a:solidFill>
                <a:schemeClr val="dk1"/>
              </a:solidFill>
              <a:latin typeface="Arial"/>
              <a:ea typeface="Arial"/>
              <a:cs typeface="Arial"/>
              <a:sym typeface="Arial"/>
            </a:endParaRPr>
          </a:p>
        </p:txBody>
      </p:sp>
      <p:sp>
        <p:nvSpPr>
          <p:cNvPr id="342" name="Google Shape;342;p13"/>
          <p:cNvSpPr/>
          <p:nvPr/>
        </p:nvSpPr>
        <p:spPr>
          <a:xfrm>
            <a:off x="238175" y="890550"/>
            <a:ext cx="7235700" cy="5817600"/>
          </a:xfrm>
          <a:prstGeom prst="roundRect">
            <a:avLst>
              <a:gd fmla="val 3043" name="adj"/>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Your Computer</a:t>
            </a:r>
            <a:endParaRPr b="1" i="0" sz="1400" u="none" cap="none" strike="noStrike">
              <a:solidFill>
                <a:srgbClr val="000000"/>
              </a:solidFill>
              <a:latin typeface="Arial"/>
              <a:ea typeface="Arial"/>
              <a:cs typeface="Arial"/>
              <a:sym typeface="Arial"/>
            </a:endParaRPr>
          </a:p>
        </p:txBody>
      </p:sp>
      <p:sp>
        <p:nvSpPr>
          <p:cNvPr id="343" name="Google Shape;343;p13"/>
          <p:cNvSpPr/>
          <p:nvPr/>
        </p:nvSpPr>
        <p:spPr>
          <a:xfrm>
            <a:off x="453900" y="1439850"/>
            <a:ext cx="6790200" cy="5102100"/>
          </a:xfrm>
          <a:prstGeom prst="roundRect">
            <a:avLst>
              <a:gd fmla="val 1982"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Git repository (Local Copy)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folder on your computer with all your project files”</a:t>
            </a:r>
            <a:endParaRPr b="0" i="0" sz="1400" u="none" cap="none" strike="noStrike">
              <a:solidFill>
                <a:srgbClr val="000000"/>
              </a:solidFill>
              <a:latin typeface="Arial"/>
              <a:ea typeface="Arial"/>
              <a:cs typeface="Arial"/>
              <a:sym typeface="Arial"/>
            </a:endParaRPr>
          </a:p>
        </p:txBody>
      </p:sp>
      <p:sp>
        <p:nvSpPr>
          <p:cNvPr id="344" name="Google Shape;344;p13"/>
          <p:cNvSpPr/>
          <p:nvPr/>
        </p:nvSpPr>
        <p:spPr>
          <a:xfrm>
            <a:off x="8217725" y="1439850"/>
            <a:ext cx="3268200" cy="5102100"/>
          </a:xfrm>
          <a:prstGeom prst="roundRect">
            <a:avLst>
              <a:gd fmla="val 2875"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Git repository (Remote Copy)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“A page on github.com”</a:t>
            </a:r>
            <a:endParaRPr b="1" i="0" sz="1400" u="none" cap="none" strike="noStrike">
              <a:solidFill>
                <a:srgbClr val="000000"/>
              </a:solidFill>
              <a:latin typeface="Arial"/>
              <a:ea typeface="Arial"/>
              <a:cs typeface="Arial"/>
              <a:sym typeface="Arial"/>
            </a:endParaRPr>
          </a:p>
        </p:txBody>
      </p:sp>
      <p:sp>
        <p:nvSpPr>
          <p:cNvPr id="345" name="Google Shape;345;p13"/>
          <p:cNvSpPr/>
          <p:nvPr/>
        </p:nvSpPr>
        <p:spPr>
          <a:xfrm>
            <a:off x="640225" y="236368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Unstaged Changes</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default place for modified files”</a:t>
            </a:r>
            <a:endParaRPr b="0" i="0" sz="1400" u="none" cap="none" strike="noStrike">
              <a:solidFill>
                <a:srgbClr val="000000"/>
              </a:solidFill>
              <a:latin typeface="Arial"/>
              <a:ea typeface="Arial"/>
              <a:cs typeface="Arial"/>
              <a:sym typeface="Arial"/>
            </a:endParaRPr>
          </a:p>
        </p:txBody>
      </p:sp>
      <p:sp>
        <p:nvSpPr>
          <p:cNvPr id="346" name="Google Shape;346;p13"/>
          <p:cNvSpPr/>
          <p:nvPr/>
        </p:nvSpPr>
        <p:spPr>
          <a:xfrm>
            <a:off x="5143050" y="236355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Master Branch</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“A snapshot of all files in your project”</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3"/>
          <p:cNvSpPr/>
          <p:nvPr/>
        </p:nvSpPr>
        <p:spPr>
          <a:xfrm>
            <a:off x="8413825" y="2363625"/>
            <a:ext cx="2875500" cy="3978300"/>
          </a:xfrm>
          <a:prstGeom prst="roundRect">
            <a:avLst>
              <a:gd fmla="val 3322"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Master Branch</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snapshot of all files in your project”</a:t>
            </a:r>
            <a:endParaRPr b="0" i="0" sz="1400" u="none" cap="none" strike="noStrike">
              <a:solidFill>
                <a:srgbClr val="000000"/>
              </a:solidFill>
              <a:latin typeface="Arial"/>
              <a:ea typeface="Arial"/>
              <a:cs typeface="Arial"/>
              <a:sym typeface="Arial"/>
            </a:endParaRPr>
          </a:p>
        </p:txBody>
      </p:sp>
      <p:sp>
        <p:nvSpPr>
          <p:cNvPr id="348" name="Google Shape;348;p13"/>
          <p:cNvSpPr/>
          <p:nvPr/>
        </p:nvSpPr>
        <p:spPr>
          <a:xfrm>
            <a:off x="2903075" y="236368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Staging Area</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place to gather several changes before updating the snapshot”</a:t>
            </a:r>
            <a:endParaRPr b="0" i="0" sz="1400" u="none" cap="none" strike="noStrike">
              <a:solidFill>
                <a:srgbClr val="000000"/>
              </a:solidFill>
              <a:latin typeface="Arial"/>
              <a:ea typeface="Arial"/>
              <a:cs typeface="Arial"/>
              <a:sym typeface="Arial"/>
            </a:endParaRPr>
          </a:p>
        </p:txBody>
      </p:sp>
      <p:grpSp>
        <p:nvGrpSpPr>
          <p:cNvPr id="349" name="Google Shape;349;p13"/>
          <p:cNvGrpSpPr/>
          <p:nvPr/>
        </p:nvGrpSpPr>
        <p:grpSpPr>
          <a:xfrm>
            <a:off x="5547000" y="4305500"/>
            <a:ext cx="1098000" cy="1254000"/>
            <a:chOff x="5547000" y="4153100"/>
            <a:chExt cx="1098000" cy="1254000"/>
          </a:xfrm>
        </p:grpSpPr>
        <p:sp>
          <p:nvSpPr>
            <p:cNvPr id="350" name="Google Shape;350;p13"/>
            <p:cNvSpPr/>
            <p:nvPr/>
          </p:nvSpPr>
          <p:spPr>
            <a:xfrm>
              <a:off x="5547000" y="41531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3"/>
            <p:cNvSpPr/>
            <p:nvPr/>
          </p:nvSpPr>
          <p:spPr>
            <a:xfrm>
              <a:off x="5699400" y="4305500"/>
              <a:ext cx="640800" cy="796800"/>
            </a:xfrm>
            <a:prstGeom prst="rect">
              <a:avLst/>
            </a:prstGeom>
            <a:solidFill>
              <a:srgbClr val="F6B26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3"/>
            <p:cNvSpPr/>
            <p:nvPr/>
          </p:nvSpPr>
          <p:spPr>
            <a:xfrm>
              <a:off x="5851800" y="4457900"/>
              <a:ext cx="640800" cy="796800"/>
            </a:xfrm>
            <a:prstGeom prst="rect">
              <a:avLst/>
            </a:prstGeom>
            <a:solidFill>
              <a:srgbClr val="F6B26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3"/>
            <p:cNvSpPr/>
            <p:nvPr/>
          </p:nvSpPr>
          <p:spPr>
            <a:xfrm>
              <a:off x="6004200" y="46103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4" name="Google Shape;354;p13"/>
          <p:cNvGrpSpPr/>
          <p:nvPr/>
        </p:nvGrpSpPr>
        <p:grpSpPr>
          <a:xfrm>
            <a:off x="9302825" y="4305500"/>
            <a:ext cx="1098000" cy="1254000"/>
            <a:chOff x="5547000" y="4153100"/>
            <a:chExt cx="1098000" cy="1254000"/>
          </a:xfrm>
        </p:grpSpPr>
        <p:sp>
          <p:nvSpPr>
            <p:cNvPr id="355" name="Google Shape;355;p13"/>
            <p:cNvSpPr/>
            <p:nvPr/>
          </p:nvSpPr>
          <p:spPr>
            <a:xfrm>
              <a:off x="5547000" y="41531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3"/>
            <p:cNvSpPr/>
            <p:nvPr/>
          </p:nvSpPr>
          <p:spPr>
            <a:xfrm>
              <a:off x="5699400" y="4305500"/>
              <a:ext cx="640800" cy="796800"/>
            </a:xfrm>
            <a:prstGeom prst="rect">
              <a:avLst/>
            </a:prstGeom>
            <a:solidFill>
              <a:srgbClr val="F6B26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3"/>
            <p:cNvSpPr/>
            <p:nvPr/>
          </p:nvSpPr>
          <p:spPr>
            <a:xfrm>
              <a:off x="5851800" y="4457900"/>
              <a:ext cx="640800" cy="796800"/>
            </a:xfrm>
            <a:prstGeom prst="rect">
              <a:avLst/>
            </a:prstGeom>
            <a:solidFill>
              <a:srgbClr val="F6B26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3"/>
            <p:cNvSpPr/>
            <p:nvPr/>
          </p:nvSpPr>
          <p:spPr>
            <a:xfrm>
              <a:off x="6004200" y="46103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9" name="Google Shape;359;p13"/>
          <p:cNvSpPr/>
          <p:nvPr/>
        </p:nvSpPr>
        <p:spPr>
          <a:xfrm>
            <a:off x="1070425" y="4305500"/>
            <a:ext cx="640800" cy="796800"/>
          </a:xfrm>
          <a:prstGeom prst="rect">
            <a:avLst/>
          </a:prstGeom>
          <a:solidFill>
            <a:srgbClr val="F6B26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3"/>
          <p:cNvSpPr/>
          <p:nvPr/>
        </p:nvSpPr>
        <p:spPr>
          <a:xfrm>
            <a:off x="6921088" y="4553300"/>
            <a:ext cx="2092500" cy="549000"/>
          </a:xfrm>
          <a:prstGeom prst="rightArrow">
            <a:avLst>
              <a:gd fmla="val 50000" name="adj1"/>
              <a:gd fmla="val 50000" name="adj2"/>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Push</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4"/>
          <p:cNvSpPr txBox="1"/>
          <p:nvPr>
            <p:ph type="title"/>
          </p:nvPr>
        </p:nvSpPr>
        <p:spPr>
          <a:xfrm>
            <a:off x="75100" y="0"/>
            <a:ext cx="10515600" cy="796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A (Greatly) Simplified View</a:t>
            </a:r>
            <a:endParaRPr/>
          </a:p>
        </p:txBody>
      </p:sp>
      <p:sp>
        <p:nvSpPr>
          <p:cNvPr id="367" name="Google Shape;367;p14"/>
          <p:cNvSpPr/>
          <p:nvPr/>
        </p:nvSpPr>
        <p:spPr>
          <a:xfrm>
            <a:off x="259775" y="890550"/>
            <a:ext cx="3786000" cy="5817600"/>
          </a:xfrm>
          <a:prstGeom prst="roundRect">
            <a:avLst>
              <a:gd fmla="val 3036" name="adj"/>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US" sz="1400" u="none" cap="none" strike="noStrike">
                <a:solidFill>
                  <a:schemeClr val="dk1"/>
                </a:solidFill>
                <a:latin typeface="Arial"/>
                <a:ea typeface="Arial"/>
                <a:cs typeface="Arial"/>
                <a:sym typeface="Arial"/>
              </a:rPr>
              <a:t>GitHub.com</a:t>
            </a:r>
            <a:endParaRPr b="1" i="0" sz="1400" u="none" cap="none" strike="noStrike">
              <a:solidFill>
                <a:schemeClr val="dk1"/>
              </a:solidFill>
              <a:latin typeface="Arial"/>
              <a:ea typeface="Arial"/>
              <a:cs typeface="Arial"/>
              <a:sym typeface="Arial"/>
            </a:endParaRPr>
          </a:p>
        </p:txBody>
      </p:sp>
      <p:sp>
        <p:nvSpPr>
          <p:cNvPr id="368" name="Google Shape;368;p14"/>
          <p:cNvSpPr/>
          <p:nvPr/>
        </p:nvSpPr>
        <p:spPr>
          <a:xfrm>
            <a:off x="4590800" y="890550"/>
            <a:ext cx="7235700" cy="5817600"/>
          </a:xfrm>
          <a:prstGeom prst="roundRect">
            <a:avLst>
              <a:gd fmla="val 3043" name="adj"/>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Your Collaborator’s Computer</a:t>
            </a:r>
            <a:endParaRPr b="1" i="0" sz="1400" u="none" cap="none" strike="noStrike">
              <a:solidFill>
                <a:srgbClr val="000000"/>
              </a:solidFill>
              <a:latin typeface="Arial"/>
              <a:ea typeface="Arial"/>
              <a:cs typeface="Arial"/>
              <a:sym typeface="Arial"/>
            </a:endParaRPr>
          </a:p>
        </p:txBody>
      </p:sp>
      <p:sp>
        <p:nvSpPr>
          <p:cNvPr id="369" name="Google Shape;369;p14"/>
          <p:cNvSpPr/>
          <p:nvPr/>
        </p:nvSpPr>
        <p:spPr>
          <a:xfrm>
            <a:off x="4806525" y="1439850"/>
            <a:ext cx="6790200" cy="5102100"/>
          </a:xfrm>
          <a:prstGeom prst="roundRect">
            <a:avLst>
              <a:gd fmla="val 1982"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Git repository (Local Copy)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folder on their computer with all the project files”</a:t>
            </a:r>
            <a:endParaRPr b="0" i="0" sz="1400" u="none" cap="none" strike="noStrike">
              <a:solidFill>
                <a:srgbClr val="000000"/>
              </a:solidFill>
              <a:latin typeface="Arial"/>
              <a:ea typeface="Arial"/>
              <a:cs typeface="Arial"/>
              <a:sym typeface="Arial"/>
            </a:endParaRPr>
          </a:p>
        </p:txBody>
      </p:sp>
      <p:sp>
        <p:nvSpPr>
          <p:cNvPr id="370" name="Google Shape;370;p14"/>
          <p:cNvSpPr/>
          <p:nvPr/>
        </p:nvSpPr>
        <p:spPr>
          <a:xfrm>
            <a:off x="518925" y="1439850"/>
            <a:ext cx="3268200" cy="5102100"/>
          </a:xfrm>
          <a:prstGeom prst="roundRect">
            <a:avLst>
              <a:gd fmla="val 2875"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Git repository (Remote Copy)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“A page on github.com”</a:t>
            </a:r>
            <a:endParaRPr b="1" i="0" sz="1400" u="none" cap="none" strike="noStrike">
              <a:solidFill>
                <a:srgbClr val="000000"/>
              </a:solidFill>
              <a:latin typeface="Arial"/>
              <a:ea typeface="Arial"/>
              <a:cs typeface="Arial"/>
              <a:sym typeface="Arial"/>
            </a:endParaRPr>
          </a:p>
        </p:txBody>
      </p:sp>
      <p:sp>
        <p:nvSpPr>
          <p:cNvPr id="371" name="Google Shape;371;p14"/>
          <p:cNvSpPr/>
          <p:nvPr/>
        </p:nvSpPr>
        <p:spPr>
          <a:xfrm>
            <a:off x="4992850" y="236368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Unstaged Changes</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default place for modified files”</a:t>
            </a:r>
            <a:endParaRPr b="0" i="0" sz="1400" u="none" cap="none" strike="noStrike">
              <a:solidFill>
                <a:srgbClr val="000000"/>
              </a:solidFill>
              <a:latin typeface="Arial"/>
              <a:ea typeface="Arial"/>
              <a:cs typeface="Arial"/>
              <a:sym typeface="Arial"/>
            </a:endParaRPr>
          </a:p>
        </p:txBody>
      </p:sp>
      <p:sp>
        <p:nvSpPr>
          <p:cNvPr id="372" name="Google Shape;372;p14"/>
          <p:cNvSpPr/>
          <p:nvPr/>
        </p:nvSpPr>
        <p:spPr>
          <a:xfrm>
            <a:off x="9495675" y="236355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Master Branch</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“A snapshot of all files in your project”</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4"/>
          <p:cNvSpPr/>
          <p:nvPr/>
        </p:nvSpPr>
        <p:spPr>
          <a:xfrm>
            <a:off x="715025" y="2363625"/>
            <a:ext cx="2875500" cy="3978300"/>
          </a:xfrm>
          <a:prstGeom prst="roundRect">
            <a:avLst>
              <a:gd fmla="val 3322"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Master Branch</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snapshot of all files in your project”</a:t>
            </a:r>
            <a:endParaRPr b="0" i="0" sz="1400" u="none" cap="none" strike="noStrike">
              <a:solidFill>
                <a:srgbClr val="000000"/>
              </a:solidFill>
              <a:latin typeface="Arial"/>
              <a:ea typeface="Arial"/>
              <a:cs typeface="Arial"/>
              <a:sym typeface="Arial"/>
            </a:endParaRPr>
          </a:p>
        </p:txBody>
      </p:sp>
      <p:sp>
        <p:nvSpPr>
          <p:cNvPr id="374" name="Google Shape;374;p14"/>
          <p:cNvSpPr/>
          <p:nvPr/>
        </p:nvSpPr>
        <p:spPr>
          <a:xfrm>
            <a:off x="7255700" y="236368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Staging Area</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place to gather several changes before updating the snapshot”</a:t>
            </a:r>
            <a:endParaRPr b="0" i="0" sz="1400" u="none" cap="none" strike="noStrike">
              <a:solidFill>
                <a:srgbClr val="000000"/>
              </a:solidFill>
              <a:latin typeface="Arial"/>
              <a:ea typeface="Arial"/>
              <a:cs typeface="Arial"/>
              <a:sym typeface="Arial"/>
            </a:endParaRPr>
          </a:p>
        </p:txBody>
      </p:sp>
      <p:grpSp>
        <p:nvGrpSpPr>
          <p:cNvPr id="375" name="Google Shape;375;p14"/>
          <p:cNvGrpSpPr/>
          <p:nvPr/>
        </p:nvGrpSpPr>
        <p:grpSpPr>
          <a:xfrm>
            <a:off x="9899625" y="4305500"/>
            <a:ext cx="1098000" cy="1254000"/>
            <a:chOff x="5547000" y="4153100"/>
            <a:chExt cx="1098000" cy="1254000"/>
          </a:xfrm>
        </p:grpSpPr>
        <p:sp>
          <p:nvSpPr>
            <p:cNvPr id="376" name="Google Shape;376;p14"/>
            <p:cNvSpPr/>
            <p:nvPr/>
          </p:nvSpPr>
          <p:spPr>
            <a:xfrm>
              <a:off x="5547000" y="41531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4"/>
            <p:cNvSpPr/>
            <p:nvPr/>
          </p:nvSpPr>
          <p:spPr>
            <a:xfrm>
              <a:off x="5699400" y="43055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4"/>
            <p:cNvSpPr/>
            <p:nvPr/>
          </p:nvSpPr>
          <p:spPr>
            <a:xfrm>
              <a:off x="5851800" y="44579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4"/>
            <p:cNvSpPr/>
            <p:nvPr/>
          </p:nvSpPr>
          <p:spPr>
            <a:xfrm>
              <a:off x="6004200" y="46103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0" name="Google Shape;380;p14"/>
          <p:cNvGrpSpPr/>
          <p:nvPr/>
        </p:nvGrpSpPr>
        <p:grpSpPr>
          <a:xfrm>
            <a:off x="1604025" y="4305500"/>
            <a:ext cx="1098000" cy="1254000"/>
            <a:chOff x="5547000" y="4153100"/>
            <a:chExt cx="1098000" cy="1254000"/>
          </a:xfrm>
        </p:grpSpPr>
        <p:sp>
          <p:nvSpPr>
            <p:cNvPr id="381" name="Google Shape;381;p14"/>
            <p:cNvSpPr/>
            <p:nvPr/>
          </p:nvSpPr>
          <p:spPr>
            <a:xfrm>
              <a:off x="5547000" y="41531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4"/>
            <p:cNvSpPr/>
            <p:nvPr/>
          </p:nvSpPr>
          <p:spPr>
            <a:xfrm>
              <a:off x="5699400" y="4305500"/>
              <a:ext cx="640800" cy="796800"/>
            </a:xfrm>
            <a:prstGeom prst="rect">
              <a:avLst/>
            </a:prstGeom>
            <a:solidFill>
              <a:srgbClr val="F6B26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4"/>
            <p:cNvSpPr/>
            <p:nvPr/>
          </p:nvSpPr>
          <p:spPr>
            <a:xfrm>
              <a:off x="5851800" y="4457900"/>
              <a:ext cx="640800" cy="796800"/>
            </a:xfrm>
            <a:prstGeom prst="rect">
              <a:avLst/>
            </a:prstGeom>
            <a:solidFill>
              <a:srgbClr val="F6B26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4"/>
            <p:cNvSpPr/>
            <p:nvPr/>
          </p:nvSpPr>
          <p:spPr>
            <a:xfrm>
              <a:off x="6004200" y="46103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15"/>
          <p:cNvSpPr txBox="1"/>
          <p:nvPr>
            <p:ph type="title"/>
          </p:nvPr>
        </p:nvSpPr>
        <p:spPr>
          <a:xfrm>
            <a:off x="75100" y="0"/>
            <a:ext cx="10515600" cy="796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A (Greatly) Simplified View</a:t>
            </a:r>
            <a:endParaRPr/>
          </a:p>
        </p:txBody>
      </p:sp>
      <p:sp>
        <p:nvSpPr>
          <p:cNvPr id="391" name="Google Shape;391;p15"/>
          <p:cNvSpPr/>
          <p:nvPr/>
        </p:nvSpPr>
        <p:spPr>
          <a:xfrm>
            <a:off x="259775" y="890550"/>
            <a:ext cx="3786000" cy="5817600"/>
          </a:xfrm>
          <a:prstGeom prst="roundRect">
            <a:avLst>
              <a:gd fmla="val 3036" name="adj"/>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US" sz="1400" u="none" cap="none" strike="noStrike">
                <a:solidFill>
                  <a:schemeClr val="dk1"/>
                </a:solidFill>
                <a:latin typeface="Arial"/>
                <a:ea typeface="Arial"/>
                <a:cs typeface="Arial"/>
                <a:sym typeface="Arial"/>
              </a:rPr>
              <a:t>GitHub.com</a:t>
            </a:r>
            <a:endParaRPr b="1" i="0" sz="1400" u="none" cap="none" strike="noStrike">
              <a:solidFill>
                <a:schemeClr val="dk1"/>
              </a:solidFill>
              <a:latin typeface="Arial"/>
              <a:ea typeface="Arial"/>
              <a:cs typeface="Arial"/>
              <a:sym typeface="Arial"/>
            </a:endParaRPr>
          </a:p>
        </p:txBody>
      </p:sp>
      <p:sp>
        <p:nvSpPr>
          <p:cNvPr id="392" name="Google Shape;392;p15"/>
          <p:cNvSpPr/>
          <p:nvPr/>
        </p:nvSpPr>
        <p:spPr>
          <a:xfrm>
            <a:off x="4590800" y="890550"/>
            <a:ext cx="7235700" cy="5817600"/>
          </a:xfrm>
          <a:prstGeom prst="roundRect">
            <a:avLst>
              <a:gd fmla="val 3043" name="adj"/>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Your Collaborator’s Computer</a:t>
            </a:r>
            <a:endParaRPr b="1" i="0" sz="1400" u="none" cap="none" strike="noStrike">
              <a:solidFill>
                <a:srgbClr val="000000"/>
              </a:solidFill>
              <a:latin typeface="Arial"/>
              <a:ea typeface="Arial"/>
              <a:cs typeface="Arial"/>
              <a:sym typeface="Arial"/>
            </a:endParaRPr>
          </a:p>
        </p:txBody>
      </p:sp>
      <p:sp>
        <p:nvSpPr>
          <p:cNvPr id="393" name="Google Shape;393;p15"/>
          <p:cNvSpPr/>
          <p:nvPr/>
        </p:nvSpPr>
        <p:spPr>
          <a:xfrm>
            <a:off x="4806525" y="1439850"/>
            <a:ext cx="6790200" cy="5102100"/>
          </a:xfrm>
          <a:prstGeom prst="roundRect">
            <a:avLst>
              <a:gd fmla="val 1982"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Git repository (Local Copy)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folder on their computer with all the project files”</a:t>
            </a:r>
            <a:endParaRPr b="0" i="0" sz="1400" u="none" cap="none" strike="noStrike">
              <a:solidFill>
                <a:srgbClr val="000000"/>
              </a:solidFill>
              <a:latin typeface="Arial"/>
              <a:ea typeface="Arial"/>
              <a:cs typeface="Arial"/>
              <a:sym typeface="Arial"/>
            </a:endParaRPr>
          </a:p>
        </p:txBody>
      </p:sp>
      <p:sp>
        <p:nvSpPr>
          <p:cNvPr id="394" name="Google Shape;394;p15"/>
          <p:cNvSpPr/>
          <p:nvPr/>
        </p:nvSpPr>
        <p:spPr>
          <a:xfrm>
            <a:off x="518925" y="1439850"/>
            <a:ext cx="3268200" cy="5102100"/>
          </a:xfrm>
          <a:prstGeom prst="roundRect">
            <a:avLst>
              <a:gd fmla="val 2875"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Git repository (Remote Copy)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“A page on github.com”</a:t>
            </a:r>
            <a:endParaRPr b="1" i="0" sz="1400" u="none" cap="none" strike="noStrike">
              <a:solidFill>
                <a:srgbClr val="000000"/>
              </a:solidFill>
              <a:latin typeface="Arial"/>
              <a:ea typeface="Arial"/>
              <a:cs typeface="Arial"/>
              <a:sym typeface="Arial"/>
            </a:endParaRPr>
          </a:p>
        </p:txBody>
      </p:sp>
      <p:sp>
        <p:nvSpPr>
          <p:cNvPr id="395" name="Google Shape;395;p15"/>
          <p:cNvSpPr/>
          <p:nvPr/>
        </p:nvSpPr>
        <p:spPr>
          <a:xfrm>
            <a:off x="4992850" y="236368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Unstaged Changes</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default place for modified files”</a:t>
            </a:r>
            <a:endParaRPr b="0" i="0" sz="1400" u="none" cap="none" strike="noStrike">
              <a:solidFill>
                <a:srgbClr val="000000"/>
              </a:solidFill>
              <a:latin typeface="Arial"/>
              <a:ea typeface="Arial"/>
              <a:cs typeface="Arial"/>
              <a:sym typeface="Arial"/>
            </a:endParaRPr>
          </a:p>
        </p:txBody>
      </p:sp>
      <p:sp>
        <p:nvSpPr>
          <p:cNvPr id="396" name="Google Shape;396;p15"/>
          <p:cNvSpPr/>
          <p:nvPr/>
        </p:nvSpPr>
        <p:spPr>
          <a:xfrm>
            <a:off x="9495675" y="236355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Master Branch</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“A snapshot of all files in your project”</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5"/>
          <p:cNvSpPr/>
          <p:nvPr/>
        </p:nvSpPr>
        <p:spPr>
          <a:xfrm>
            <a:off x="715025" y="2363625"/>
            <a:ext cx="2875500" cy="3978300"/>
          </a:xfrm>
          <a:prstGeom prst="roundRect">
            <a:avLst>
              <a:gd fmla="val 3322"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Master Branch</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snapshot of all files in your project”</a:t>
            </a:r>
            <a:endParaRPr b="0" i="0" sz="1400" u="none" cap="none" strike="noStrike">
              <a:solidFill>
                <a:srgbClr val="000000"/>
              </a:solidFill>
              <a:latin typeface="Arial"/>
              <a:ea typeface="Arial"/>
              <a:cs typeface="Arial"/>
              <a:sym typeface="Arial"/>
            </a:endParaRPr>
          </a:p>
        </p:txBody>
      </p:sp>
      <p:sp>
        <p:nvSpPr>
          <p:cNvPr id="398" name="Google Shape;398;p15"/>
          <p:cNvSpPr/>
          <p:nvPr/>
        </p:nvSpPr>
        <p:spPr>
          <a:xfrm>
            <a:off x="7255700" y="236368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Staging Area</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place to gather several changes before updating the snapshot”</a:t>
            </a:r>
            <a:endParaRPr b="0" i="0" sz="1400" u="none" cap="none" strike="noStrike">
              <a:solidFill>
                <a:srgbClr val="000000"/>
              </a:solidFill>
              <a:latin typeface="Arial"/>
              <a:ea typeface="Arial"/>
              <a:cs typeface="Arial"/>
              <a:sym typeface="Arial"/>
            </a:endParaRPr>
          </a:p>
        </p:txBody>
      </p:sp>
      <p:grpSp>
        <p:nvGrpSpPr>
          <p:cNvPr id="399" name="Google Shape;399;p15"/>
          <p:cNvGrpSpPr/>
          <p:nvPr/>
        </p:nvGrpSpPr>
        <p:grpSpPr>
          <a:xfrm>
            <a:off x="9899625" y="4305500"/>
            <a:ext cx="1098000" cy="1254000"/>
            <a:chOff x="5547000" y="4153100"/>
            <a:chExt cx="1098000" cy="1254000"/>
          </a:xfrm>
        </p:grpSpPr>
        <p:sp>
          <p:nvSpPr>
            <p:cNvPr id="400" name="Google Shape;400;p15"/>
            <p:cNvSpPr/>
            <p:nvPr/>
          </p:nvSpPr>
          <p:spPr>
            <a:xfrm>
              <a:off x="5547000" y="41531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5"/>
            <p:cNvSpPr/>
            <p:nvPr/>
          </p:nvSpPr>
          <p:spPr>
            <a:xfrm>
              <a:off x="5699400" y="4305500"/>
              <a:ext cx="640800" cy="796800"/>
            </a:xfrm>
            <a:prstGeom prst="rect">
              <a:avLst/>
            </a:prstGeom>
            <a:solidFill>
              <a:srgbClr val="F6B26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5"/>
            <p:cNvSpPr/>
            <p:nvPr/>
          </p:nvSpPr>
          <p:spPr>
            <a:xfrm>
              <a:off x="5851800" y="4457900"/>
              <a:ext cx="640800" cy="796800"/>
            </a:xfrm>
            <a:prstGeom prst="rect">
              <a:avLst/>
            </a:prstGeom>
            <a:solidFill>
              <a:srgbClr val="F6B26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5"/>
            <p:cNvSpPr/>
            <p:nvPr/>
          </p:nvSpPr>
          <p:spPr>
            <a:xfrm>
              <a:off x="6004200" y="46103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4" name="Google Shape;404;p15"/>
          <p:cNvGrpSpPr/>
          <p:nvPr/>
        </p:nvGrpSpPr>
        <p:grpSpPr>
          <a:xfrm>
            <a:off x="1604025" y="4305500"/>
            <a:ext cx="1098000" cy="1254000"/>
            <a:chOff x="5547000" y="4153100"/>
            <a:chExt cx="1098000" cy="1254000"/>
          </a:xfrm>
        </p:grpSpPr>
        <p:sp>
          <p:nvSpPr>
            <p:cNvPr id="405" name="Google Shape;405;p15"/>
            <p:cNvSpPr/>
            <p:nvPr/>
          </p:nvSpPr>
          <p:spPr>
            <a:xfrm>
              <a:off x="5547000" y="41531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5"/>
            <p:cNvSpPr/>
            <p:nvPr/>
          </p:nvSpPr>
          <p:spPr>
            <a:xfrm>
              <a:off x="5699400" y="4305500"/>
              <a:ext cx="640800" cy="796800"/>
            </a:xfrm>
            <a:prstGeom prst="rect">
              <a:avLst/>
            </a:prstGeom>
            <a:solidFill>
              <a:srgbClr val="F6B26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5"/>
            <p:cNvSpPr/>
            <p:nvPr/>
          </p:nvSpPr>
          <p:spPr>
            <a:xfrm>
              <a:off x="5851800" y="4457900"/>
              <a:ext cx="640800" cy="796800"/>
            </a:xfrm>
            <a:prstGeom prst="rect">
              <a:avLst/>
            </a:prstGeom>
            <a:solidFill>
              <a:srgbClr val="F6B26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5"/>
            <p:cNvSpPr/>
            <p:nvPr/>
          </p:nvSpPr>
          <p:spPr>
            <a:xfrm>
              <a:off x="6004200" y="46103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9" name="Google Shape;409;p15"/>
          <p:cNvSpPr/>
          <p:nvPr/>
        </p:nvSpPr>
        <p:spPr>
          <a:xfrm>
            <a:off x="3221301" y="4553300"/>
            <a:ext cx="6469800" cy="549000"/>
          </a:xfrm>
          <a:prstGeom prst="rightArrow">
            <a:avLst>
              <a:gd fmla="val 50000" name="adj1"/>
              <a:gd fmla="val 50000" name="adj2"/>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Pull</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16"/>
          <p:cNvSpPr txBox="1"/>
          <p:nvPr>
            <p:ph type="title"/>
          </p:nvPr>
        </p:nvSpPr>
        <p:spPr>
          <a:xfrm>
            <a:off x="75100" y="0"/>
            <a:ext cx="10515600" cy="796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A (Greatly) Simplified View</a:t>
            </a:r>
            <a:endParaRPr/>
          </a:p>
        </p:txBody>
      </p:sp>
      <p:sp>
        <p:nvSpPr>
          <p:cNvPr id="416" name="Google Shape;416;p16"/>
          <p:cNvSpPr/>
          <p:nvPr/>
        </p:nvSpPr>
        <p:spPr>
          <a:xfrm>
            <a:off x="3136225" y="890550"/>
            <a:ext cx="7252800" cy="5817600"/>
          </a:xfrm>
          <a:prstGeom prst="roundRect">
            <a:avLst>
              <a:gd fmla="val 3043" name="adj"/>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Your Computer</a:t>
            </a:r>
            <a:endParaRPr b="1" i="0" sz="1400" u="none" cap="none" strike="noStrike">
              <a:solidFill>
                <a:srgbClr val="000000"/>
              </a:solidFill>
              <a:latin typeface="Arial"/>
              <a:ea typeface="Arial"/>
              <a:cs typeface="Arial"/>
              <a:sym typeface="Arial"/>
            </a:endParaRPr>
          </a:p>
        </p:txBody>
      </p:sp>
      <p:sp>
        <p:nvSpPr>
          <p:cNvPr id="417" name="Google Shape;417;p16"/>
          <p:cNvSpPr/>
          <p:nvPr/>
        </p:nvSpPr>
        <p:spPr>
          <a:xfrm>
            <a:off x="3369150" y="1439850"/>
            <a:ext cx="6790200" cy="5102100"/>
          </a:xfrm>
          <a:prstGeom prst="roundRect">
            <a:avLst>
              <a:gd fmla="val 1982"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Git repository (Local Copy)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folder on your computer with all your project files”</a:t>
            </a:r>
            <a:endParaRPr b="0" i="0" sz="1400" u="none" cap="none" strike="noStrike">
              <a:solidFill>
                <a:srgbClr val="000000"/>
              </a:solidFill>
              <a:latin typeface="Arial"/>
              <a:ea typeface="Arial"/>
              <a:cs typeface="Arial"/>
              <a:sym typeface="Arial"/>
            </a:endParaRPr>
          </a:p>
        </p:txBody>
      </p:sp>
      <p:sp>
        <p:nvSpPr>
          <p:cNvPr id="418" name="Google Shape;418;p16"/>
          <p:cNvSpPr/>
          <p:nvPr/>
        </p:nvSpPr>
        <p:spPr>
          <a:xfrm>
            <a:off x="3555475" y="236368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Unstaged Changes</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default place for modified files”</a:t>
            </a:r>
            <a:endParaRPr b="0" i="0" sz="1400" u="none" cap="none" strike="noStrike">
              <a:solidFill>
                <a:srgbClr val="000000"/>
              </a:solidFill>
              <a:latin typeface="Arial"/>
              <a:ea typeface="Arial"/>
              <a:cs typeface="Arial"/>
              <a:sym typeface="Arial"/>
            </a:endParaRPr>
          </a:p>
        </p:txBody>
      </p:sp>
      <p:sp>
        <p:nvSpPr>
          <p:cNvPr id="419" name="Google Shape;419;p16"/>
          <p:cNvSpPr/>
          <p:nvPr/>
        </p:nvSpPr>
        <p:spPr>
          <a:xfrm>
            <a:off x="8058300" y="236355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Master Branch</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“A snapshot of all files in your project”</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6"/>
          <p:cNvSpPr/>
          <p:nvPr/>
        </p:nvSpPr>
        <p:spPr>
          <a:xfrm>
            <a:off x="5818325" y="236368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Staging Area</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place to gather several changes before updating the snapshot”</a:t>
            </a:r>
            <a:endParaRPr b="0" i="0" sz="1400" u="none" cap="none" strike="noStrike">
              <a:solidFill>
                <a:srgbClr val="000000"/>
              </a:solidFill>
              <a:latin typeface="Arial"/>
              <a:ea typeface="Arial"/>
              <a:cs typeface="Arial"/>
              <a:sym typeface="Arial"/>
            </a:endParaRPr>
          </a:p>
        </p:txBody>
      </p:sp>
      <p:grpSp>
        <p:nvGrpSpPr>
          <p:cNvPr id="421" name="Google Shape;421;p16"/>
          <p:cNvGrpSpPr/>
          <p:nvPr/>
        </p:nvGrpSpPr>
        <p:grpSpPr>
          <a:xfrm>
            <a:off x="8462250" y="4305500"/>
            <a:ext cx="1098000" cy="1254000"/>
            <a:chOff x="5547000" y="4153100"/>
            <a:chExt cx="1098000" cy="1254000"/>
          </a:xfrm>
        </p:grpSpPr>
        <p:sp>
          <p:nvSpPr>
            <p:cNvPr id="422" name="Google Shape;422;p16"/>
            <p:cNvSpPr/>
            <p:nvPr/>
          </p:nvSpPr>
          <p:spPr>
            <a:xfrm>
              <a:off x="5547000" y="41531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6"/>
            <p:cNvSpPr/>
            <p:nvPr/>
          </p:nvSpPr>
          <p:spPr>
            <a:xfrm>
              <a:off x="5699400" y="43055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6"/>
            <p:cNvSpPr/>
            <p:nvPr/>
          </p:nvSpPr>
          <p:spPr>
            <a:xfrm>
              <a:off x="5851800" y="44579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6"/>
            <p:cNvSpPr/>
            <p:nvPr/>
          </p:nvSpPr>
          <p:spPr>
            <a:xfrm>
              <a:off x="6004200" y="46103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6" name="Google Shape;426;p16"/>
          <p:cNvSpPr txBox="1"/>
          <p:nvPr/>
        </p:nvSpPr>
        <p:spPr>
          <a:xfrm>
            <a:off x="341650" y="4534100"/>
            <a:ext cx="2474700" cy="7968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New files show up as unstaged changes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17"/>
          <p:cNvSpPr txBox="1"/>
          <p:nvPr>
            <p:ph type="title"/>
          </p:nvPr>
        </p:nvSpPr>
        <p:spPr>
          <a:xfrm>
            <a:off x="75100" y="0"/>
            <a:ext cx="10515600" cy="796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A (Greatly) Simplified View</a:t>
            </a:r>
            <a:endParaRPr/>
          </a:p>
        </p:txBody>
      </p:sp>
      <p:sp>
        <p:nvSpPr>
          <p:cNvPr id="433" name="Google Shape;433;p17"/>
          <p:cNvSpPr/>
          <p:nvPr/>
        </p:nvSpPr>
        <p:spPr>
          <a:xfrm>
            <a:off x="3136225" y="890550"/>
            <a:ext cx="7252800" cy="5817600"/>
          </a:xfrm>
          <a:prstGeom prst="roundRect">
            <a:avLst>
              <a:gd fmla="val 3043" name="adj"/>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Your Computer</a:t>
            </a:r>
            <a:endParaRPr b="1" i="0" sz="1400" u="none" cap="none" strike="noStrike">
              <a:solidFill>
                <a:srgbClr val="000000"/>
              </a:solidFill>
              <a:latin typeface="Arial"/>
              <a:ea typeface="Arial"/>
              <a:cs typeface="Arial"/>
              <a:sym typeface="Arial"/>
            </a:endParaRPr>
          </a:p>
        </p:txBody>
      </p:sp>
      <p:sp>
        <p:nvSpPr>
          <p:cNvPr id="434" name="Google Shape;434;p17"/>
          <p:cNvSpPr/>
          <p:nvPr/>
        </p:nvSpPr>
        <p:spPr>
          <a:xfrm>
            <a:off x="3369150" y="1439850"/>
            <a:ext cx="6790200" cy="5102100"/>
          </a:xfrm>
          <a:prstGeom prst="roundRect">
            <a:avLst>
              <a:gd fmla="val 1982"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Git repository (Local Copy)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folder on your computer with all your project files”</a:t>
            </a:r>
            <a:endParaRPr b="0" i="0" sz="1400" u="none" cap="none" strike="noStrike">
              <a:solidFill>
                <a:srgbClr val="000000"/>
              </a:solidFill>
              <a:latin typeface="Arial"/>
              <a:ea typeface="Arial"/>
              <a:cs typeface="Arial"/>
              <a:sym typeface="Arial"/>
            </a:endParaRPr>
          </a:p>
        </p:txBody>
      </p:sp>
      <p:sp>
        <p:nvSpPr>
          <p:cNvPr id="435" name="Google Shape;435;p17"/>
          <p:cNvSpPr/>
          <p:nvPr/>
        </p:nvSpPr>
        <p:spPr>
          <a:xfrm>
            <a:off x="3555475" y="236368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Unstaged Changes</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default place for modified files”</a:t>
            </a:r>
            <a:endParaRPr b="0" i="0" sz="1400" u="none" cap="none" strike="noStrike">
              <a:solidFill>
                <a:srgbClr val="000000"/>
              </a:solidFill>
              <a:latin typeface="Arial"/>
              <a:ea typeface="Arial"/>
              <a:cs typeface="Arial"/>
              <a:sym typeface="Arial"/>
            </a:endParaRPr>
          </a:p>
        </p:txBody>
      </p:sp>
      <p:sp>
        <p:nvSpPr>
          <p:cNvPr id="436" name="Google Shape;436;p17"/>
          <p:cNvSpPr/>
          <p:nvPr/>
        </p:nvSpPr>
        <p:spPr>
          <a:xfrm>
            <a:off x="8058300" y="236355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Master Branch</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“A snapshot of all files in your project”</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7"/>
          <p:cNvSpPr/>
          <p:nvPr/>
        </p:nvSpPr>
        <p:spPr>
          <a:xfrm>
            <a:off x="5818325" y="236368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Staging Area</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place to gather several changes before updating the snapshot”</a:t>
            </a:r>
            <a:endParaRPr b="0" i="0" sz="1400" u="none" cap="none" strike="noStrike">
              <a:solidFill>
                <a:srgbClr val="000000"/>
              </a:solidFill>
              <a:latin typeface="Arial"/>
              <a:ea typeface="Arial"/>
              <a:cs typeface="Arial"/>
              <a:sym typeface="Arial"/>
            </a:endParaRPr>
          </a:p>
        </p:txBody>
      </p:sp>
      <p:grpSp>
        <p:nvGrpSpPr>
          <p:cNvPr id="438" name="Google Shape;438;p17"/>
          <p:cNvGrpSpPr/>
          <p:nvPr/>
        </p:nvGrpSpPr>
        <p:grpSpPr>
          <a:xfrm>
            <a:off x="8462250" y="4305500"/>
            <a:ext cx="1098000" cy="1254000"/>
            <a:chOff x="5547000" y="4153100"/>
            <a:chExt cx="1098000" cy="1254000"/>
          </a:xfrm>
        </p:grpSpPr>
        <p:sp>
          <p:nvSpPr>
            <p:cNvPr id="439" name="Google Shape;439;p17"/>
            <p:cNvSpPr/>
            <p:nvPr/>
          </p:nvSpPr>
          <p:spPr>
            <a:xfrm>
              <a:off x="5547000" y="41531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7"/>
            <p:cNvSpPr/>
            <p:nvPr/>
          </p:nvSpPr>
          <p:spPr>
            <a:xfrm>
              <a:off x="5699400" y="43055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7"/>
            <p:cNvSpPr/>
            <p:nvPr/>
          </p:nvSpPr>
          <p:spPr>
            <a:xfrm>
              <a:off x="5851800" y="44579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7"/>
            <p:cNvSpPr/>
            <p:nvPr/>
          </p:nvSpPr>
          <p:spPr>
            <a:xfrm>
              <a:off x="6004200" y="46103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3" name="Google Shape;443;p17"/>
          <p:cNvSpPr/>
          <p:nvPr/>
        </p:nvSpPr>
        <p:spPr>
          <a:xfrm>
            <a:off x="4188025" y="4534100"/>
            <a:ext cx="640800" cy="796800"/>
          </a:xfrm>
          <a:prstGeom prst="rect">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7"/>
          <p:cNvSpPr txBox="1"/>
          <p:nvPr/>
        </p:nvSpPr>
        <p:spPr>
          <a:xfrm>
            <a:off x="341650" y="4534100"/>
            <a:ext cx="2474700" cy="7968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New files show up as unstaged changes</a:t>
            </a:r>
            <a:endParaRPr b="0" i="0" sz="1800" u="none" cap="none" strike="noStrike">
              <a:solidFill>
                <a:srgbClr val="000000"/>
              </a:solidFill>
              <a:latin typeface="Arial"/>
              <a:ea typeface="Arial"/>
              <a:cs typeface="Arial"/>
              <a:sym typeface="Arial"/>
            </a:endParaRPr>
          </a:p>
        </p:txBody>
      </p:sp>
      <p:grpSp>
        <p:nvGrpSpPr>
          <p:cNvPr id="445" name="Google Shape;445;p17"/>
          <p:cNvGrpSpPr/>
          <p:nvPr/>
        </p:nvGrpSpPr>
        <p:grpSpPr>
          <a:xfrm>
            <a:off x="3857348" y="4156700"/>
            <a:ext cx="1302150" cy="1551600"/>
            <a:chOff x="3857348" y="4156700"/>
            <a:chExt cx="1302150" cy="1551600"/>
          </a:xfrm>
        </p:grpSpPr>
        <p:sp>
          <p:nvSpPr>
            <p:cNvPr id="446" name="Google Shape;446;p17"/>
            <p:cNvSpPr/>
            <p:nvPr/>
          </p:nvSpPr>
          <p:spPr>
            <a:xfrm>
              <a:off x="4498675" y="4156700"/>
              <a:ext cx="19500" cy="1488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7"/>
            <p:cNvSpPr/>
            <p:nvPr/>
          </p:nvSpPr>
          <p:spPr>
            <a:xfrm rot="2700000">
              <a:off x="5010981" y="4243214"/>
              <a:ext cx="19516" cy="148917"/>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7"/>
            <p:cNvSpPr/>
            <p:nvPr/>
          </p:nvSpPr>
          <p:spPr>
            <a:xfrm rot="5400000">
              <a:off x="5075348" y="4858089"/>
              <a:ext cx="19500" cy="1488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7"/>
            <p:cNvSpPr/>
            <p:nvPr/>
          </p:nvSpPr>
          <p:spPr>
            <a:xfrm rot="5400000">
              <a:off x="3921998" y="4858089"/>
              <a:ext cx="19500" cy="1488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7"/>
            <p:cNvSpPr/>
            <p:nvPr/>
          </p:nvSpPr>
          <p:spPr>
            <a:xfrm rot="-2700000">
              <a:off x="3986331" y="4243214"/>
              <a:ext cx="19516" cy="148917"/>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7"/>
            <p:cNvSpPr/>
            <p:nvPr/>
          </p:nvSpPr>
          <p:spPr>
            <a:xfrm>
              <a:off x="4498675" y="5559500"/>
              <a:ext cx="19500" cy="1488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7"/>
            <p:cNvSpPr/>
            <p:nvPr/>
          </p:nvSpPr>
          <p:spPr>
            <a:xfrm rot="2700000">
              <a:off x="3986281" y="5472864"/>
              <a:ext cx="19516" cy="148917"/>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7"/>
            <p:cNvSpPr/>
            <p:nvPr/>
          </p:nvSpPr>
          <p:spPr>
            <a:xfrm rot="-2700000">
              <a:off x="5011031" y="5472864"/>
              <a:ext cx="19516" cy="148917"/>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86"/>
          <p:cNvSpPr txBox="1"/>
          <p:nvPr>
            <p:ph type="title"/>
          </p:nvPr>
        </p:nvSpPr>
        <p:spPr>
          <a:xfrm>
            <a:off x="75100" y="0"/>
            <a:ext cx="10515600" cy="796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Reverting changes (undoing changes)</a:t>
            </a:r>
            <a:endParaRPr/>
          </a:p>
        </p:txBody>
      </p:sp>
      <p:sp>
        <p:nvSpPr>
          <p:cNvPr id="460" name="Google Shape;460;p86"/>
          <p:cNvSpPr/>
          <p:nvPr/>
        </p:nvSpPr>
        <p:spPr>
          <a:xfrm>
            <a:off x="7958575" y="890550"/>
            <a:ext cx="3786000" cy="5817600"/>
          </a:xfrm>
          <a:prstGeom prst="roundRect">
            <a:avLst>
              <a:gd fmla="val 3036" name="adj"/>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US" sz="1400" u="none" cap="none" strike="noStrike">
                <a:solidFill>
                  <a:schemeClr val="dk1"/>
                </a:solidFill>
                <a:latin typeface="Arial"/>
                <a:ea typeface="Arial"/>
                <a:cs typeface="Arial"/>
                <a:sym typeface="Arial"/>
              </a:rPr>
              <a:t>GitHub.com</a:t>
            </a:r>
            <a:endParaRPr b="1" i="0" sz="1400" u="none" cap="none" strike="noStrike">
              <a:solidFill>
                <a:schemeClr val="dk1"/>
              </a:solidFill>
              <a:latin typeface="Arial"/>
              <a:ea typeface="Arial"/>
              <a:cs typeface="Arial"/>
              <a:sym typeface="Arial"/>
            </a:endParaRPr>
          </a:p>
        </p:txBody>
      </p:sp>
      <p:sp>
        <p:nvSpPr>
          <p:cNvPr id="461" name="Google Shape;461;p86"/>
          <p:cNvSpPr/>
          <p:nvPr/>
        </p:nvSpPr>
        <p:spPr>
          <a:xfrm>
            <a:off x="238175" y="890550"/>
            <a:ext cx="7235700" cy="5817600"/>
          </a:xfrm>
          <a:prstGeom prst="roundRect">
            <a:avLst>
              <a:gd fmla="val 3043" name="adj"/>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Your Computer</a:t>
            </a:r>
            <a:endParaRPr b="1" i="0" sz="1400" u="none" cap="none" strike="noStrike">
              <a:solidFill>
                <a:srgbClr val="000000"/>
              </a:solidFill>
              <a:latin typeface="Arial"/>
              <a:ea typeface="Arial"/>
              <a:cs typeface="Arial"/>
              <a:sym typeface="Arial"/>
            </a:endParaRPr>
          </a:p>
        </p:txBody>
      </p:sp>
      <p:sp>
        <p:nvSpPr>
          <p:cNvPr id="462" name="Google Shape;462;p86"/>
          <p:cNvSpPr/>
          <p:nvPr/>
        </p:nvSpPr>
        <p:spPr>
          <a:xfrm>
            <a:off x="453900" y="1439850"/>
            <a:ext cx="6790200" cy="5102100"/>
          </a:xfrm>
          <a:prstGeom prst="roundRect">
            <a:avLst>
              <a:gd fmla="val 1982"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Git repository (Local Copy)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folder on your computer with all your project files”</a:t>
            </a:r>
            <a:endParaRPr b="0" i="0" sz="1400" u="none" cap="none" strike="noStrike">
              <a:solidFill>
                <a:srgbClr val="000000"/>
              </a:solidFill>
              <a:latin typeface="Arial"/>
              <a:ea typeface="Arial"/>
              <a:cs typeface="Arial"/>
              <a:sym typeface="Arial"/>
            </a:endParaRPr>
          </a:p>
        </p:txBody>
      </p:sp>
      <p:sp>
        <p:nvSpPr>
          <p:cNvPr id="463" name="Google Shape;463;p86"/>
          <p:cNvSpPr/>
          <p:nvPr/>
        </p:nvSpPr>
        <p:spPr>
          <a:xfrm>
            <a:off x="8217725" y="1439850"/>
            <a:ext cx="3268200" cy="5102100"/>
          </a:xfrm>
          <a:prstGeom prst="roundRect">
            <a:avLst>
              <a:gd fmla="val 2875"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Git repository (Remote Copy)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“A page on github.com”</a:t>
            </a:r>
            <a:endParaRPr b="1" i="0" sz="1400" u="none" cap="none" strike="noStrike">
              <a:solidFill>
                <a:srgbClr val="000000"/>
              </a:solidFill>
              <a:latin typeface="Arial"/>
              <a:ea typeface="Arial"/>
              <a:cs typeface="Arial"/>
              <a:sym typeface="Arial"/>
            </a:endParaRPr>
          </a:p>
        </p:txBody>
      </p:sp>
      <p:sp>
        <p:nvSpPr>
          <p:cNvPr id="464" name="Google Shape;464;p86"/>
          <p:cNvSpPr/>
          <p:nvPr/>
        </p:nvSpPr>
        <p:spPr>
          <a:xfrm>
            <a:off x="640225" y="236368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Unstaged Changes</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default place for modified files”</a:t>
            </a:r>
            <a:endParaRPr b="0" i="0" sz="1400" u="none" cap="none" strike="noStrike">
              <a:solidFill>
                <a:srgbClr val="000000"/>
              </a:solidFill>
              <a:latin typeface="Arial"/>
              <a:ea typeface="Arial"/>
              <a:cs typeface="Arial"/>
              <a:sym typeface="Arial"/>
            </a:endParaRPr>
          </a:p>
        </p:txBody>
      </p:sp>
      <p:sp>
        <p:nvSpPr>
          <p:cNvPr id="465" name="Google Shape;465;p86"/>
          <p:cNvSpPr/>
          <p:nvPr/>
        </p:nvSpPr>
        <p:spPr>
          <a:xfrm>
            <a:off x="5143050" y="236355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Master Branch</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“A snapshot of all files in your project”</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86"/>
          <p:cNvSpPr/>
          <p:nvPr/>
        </p:nvSpPr>
        <p:spPr>
          <a:xfrm>
            <a:off x="8413825" y="2363625"/>
            <a:ext cx="2875500" cy="3978300"/>
          </a:xfrm>
          <a:prstGeom prst="roundRect">
            <a:avLst>
              <a:gd fmla="val 3322"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Master Branch</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snapshot of all files in your project”</a:t>
            </a:r>
            <a:endParaRPr b="0" i="0" sz="1400" u="none" cap="none" strike="noStrike">
              <a:solidFill>
                <a:srgbClr val="000000"/>
              </a:solidFill>
              <a:latin typeface="Arial"/>
              <a:ea typeface="Arial"/>
              <a:cs typeface="Arial"/>
              <a:sym typeface="Arial"/>
            </a:endParaRPr>
          </a:p>
        </p:txBody>
      </p:sp>
      <p:sp>
        <p:nvSpPr>
          <p:cNvPr id="467" name="Google Shape;467;p86"/>
          <p:cNvSpPr/>
          <p:nvPr/>
        </p:nvSpPr>
        <p:spPr>
          <a:xfrm>
            <a:off x="2903075" y="236368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Staging Area</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place to gather several changes before updating the snapshot”</a:t>
            </a:r>
            <a:endParaRPr b="0" i="0" sz="1400" u="none" cap="none" strike="noStrike">
              <a:solidFill>
                <a:srgbClr val="000000"/>
              </a:solidFill>
              <a:latin typeface="Arial"/>
              <a:ea typeface="Arial"/>
              <a:cs typeface="Arial"/>
              <a:sym typeface="Arial"/>
            </a:endParaRPr>
          </a:p>
        </p:txBody>
      </p:sp>
      <p:grpSp>
        <p:nvGrpSpPr>
          <p:cNvPr id="468" name="Google Shape;468;p86"/>
          <p:cNvGrpSpPr/>
          <p:nvPr/>
        </p:nvGrpSpPr>
        <p:grpSpPr>
          <a:xfrm>
            <a:off x="5547000" y="4305500"/>
            <a:ext cx="1098000" cy="1254000"/>
            <a:chOff x="5547000" y="4153100"/>
            <a:chExt cx="1098000" cy="1254000"/>
          </a:xfrm>
        </p:grpSpPr>
        <p:sp>
          <p:nvSpPr>
            <p:cNvPr id="469" name="Google Shape;469;p86"/>
            <p:cNvSpPr/>
            <p:nvPr/>
          </p:nvSpPr>
          <p:spPr>
            <a:xfrm>
              <a:off x="5547000" y="41531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86"/>
            <p:cNvSpPr/>
            <p:nvPr/>
          </p:nvSpPr>
          <p:spPr>
            <a:xfrm>
              <a:off x="5699400" y="43055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86"/>
            <p:cNvSpPr/>
            <p:nvPr/>
          </p:nvSpPr>
          <p:spPr>
            <a:xfrm>
              <a:off x="5851800" y="44579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86"/>
            <p:cNvSpPr/>
            <p:nvPr/>
          </p:nvSpPr>
          <p:spPr>
            <a:xfrm>
              <a:off x="6004200" y="46103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3" name="Google Shape;473;p86"/>
          <p:cNvGrpSpPr/>
          <p:nvPr/>
        </p:nvGrpSpPr>
        <p:grpSpPr>
          <a:xfrm>
            <a:off x="3447988" y="4457900"/>
            <a:ext cx="793200" cy="949200"/>
            <a:chOff x="5699400" y="4305500"/>
            <a:chExt cx="793200" cy="949200"/>
          </a:xfrm>
        </p:grpSpPr>
        <p:sp>
          <p:nvSpPr>
            <p:cNvPr id="474" name="Google Shape;474;p86"/>
            <p:cNvSpPr/>
            <p:nvPr/>
          </p:nvSpPr>
          <p:spPr>
            <a:xfrm>
              <a:off x="5699400" y="4305500"/>
              <a:ext cx="640800" cy="796800"/>
            </a:xfrm>
            <a:prstGeom prst="rect">
              <a:avLst/>
            </a:prstGeom>
            <a:solidFill>
              <a:srgbClr val="00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86"/>
            <p:cNvSpPr/>
            <p:nvPr/>
          </p:nvSpPr>
          <p:spPr>
            <a:xfrm>
              <a:off x="5851800" y="4457900"/>
              <a:ext cx="640800" cy="796800"/>
            </a:xfrm>
            <a:prstGeom prst="rect">
              <a:avLst/>
            </a:prstGeom>
            <a:solidFill>
              <a:srgbClr val="00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6" name="Google Shape;476;p86"/>
          <p:cNvSpPr/>
          <p:nvPr/>
        </p:nvSpPr>
        <p:spPr>
          <a:xfrm>
            <a:off x="1196563" y="4305500"/>
            <a:ext cx="640800" cy="796800"/>
          </a:xfrm>
          <a:prstGeom prst="rect">
            <a:avLst/>
          </a:prstGeom>
          <a:solidFill>
            <a:srgbClr val="00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7" name="Google Shape;477;p86"/>
          <p:cNvGrpSpPr/>
          <p:nvPr/>
        </p:nvGrpSpPr>
        <p:grpSpPr>
          <a:xfrm>
            <a:off x="9302825" y="4305500"/>
            <a:ext cx="1098000" cy="1254000"/>
            <a:chOff x="5547000" y="4153100"/>
            <a:chExt cx="1098000" cy="1254000"/>
          </a:xfrm>
        </p:grpSpPr>
        <p:sp>
          <p:nvSpPr>
            <p:cNvPr id="478" name="Google Shape;478;p86"/>
            <p:cNvSpPr/>
            <p:nvPr/>
          </p:nvSpPr>
          <p:spPr>
            <a:xfrm>
              <a:off x="5547000" y="41531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86"/>
            <p:cNvSpPr/>
            <p:nvPr/>
          </p:nvSpPr>
          <p:spPr>
            <a:xfrm>
              <a:off x="5699400" y="43055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86"/>
            <p:cNvSpPr/>
            <p:nvPr/>
          </p:nvSpPr>
          <p:spPr>
            <a:xfrm>
              <a:off x="5851800" y="44579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86"/>
            <p:cNvSpPr/>
            <p:nvPr/>
          </p:nvSpPr>
          <p:spPr>
            <a:xfrm>
              <a:off x="6004200" y="46103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7"/>
          <p:cNvSpPr txBox="1"/>
          <p:nvPr>
            <p:ph type="title"/>
          </p:nvPr>
        </p:nvSpPr>
        <p:spPr>
          <a:xfrm>
            <a:off x="75100" y="0"/>
            <a:ext cx="10515600" cy="796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Reverting changes (undoing changes)</a:t>
            </a:r>
            <a:endParaRPr/>
          </a:p>
        </p:txBody>
      </p:sp>
      <p:sp>
        <p:nvSpPr>
          <p:cNvPr id="488" name="Google Shape;488;p87"/>
          <p:cNvSpPr/>
          <p:nvPr/>
        </p:nvSpPr>
        <p:spPr>
          <a:xfrm>
            <a:off x="7958575" y="890550"/>
            <a:ext cx="3786000" cy="5817600"/>
          </a:xfrm>
          <a:prstGeom prst="roundRect">
            <a:avLst>
              <a:gd fmla="val 3036" name="adj"/>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US" sz="1400" u="none" cap="none" strike="noStrike">
                <a:solidFill>
                  <a:schemeClr val="dk1"/>
                </a:solidFill>
                <a:latin typeface="Arial"/>
                <a:ea typeface="Arial"/>
                <a:cs typeface="Arial"/>
                <a:sym typeface="Arial"/>
              </a:rPr>
              <a:t>GitHub.com</a:t>
            </a:r>
            <a:endParaRPr b="1" i="0" sz="1400" u="none" cap="none" strike="noStrike">
              <a:solidFill>
                <a:schemeClr val="dk1"/>
              </a:solidFill>
              <a:latin typeface="Arial"/>
              <a:ea typeface="Arial"/>
              <a:cs typeface="Arial"/>
              <a:sym typeface="Arial"/>
            </a:endParaRPr>
          </a:p>
        </p:txBody>
      </p:sp>
      <p:sp>
        <p:nvSpPr>
          <p:cNvPr id="489" name="Google Shape;489;p87"/>
          <p:cNvSpPr/>
          <p:nvPr/>
        </p:nvSpPr>
        <p:spPr>
          <a:xfrm>
            <a:off x="238175" y="890550"/>
            <a:ext cx="7235700" cy="5817600"/>
          </a:xfrm>
          <a:prstGeom prst="roundRect">
            <a:avLst>
              <a:gd fmla="val 3043" name="adj"/>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Your Computer</a:t>
            </a:r>
            <a:endParaRPr b="1" i="0" sz="1400" u="none" cap="none" strike="noStrike">
              <a:solidFill>
                <a:srgbClr val="000000"/>
              </a:solidFill>
              <a:latin typeface="Arial"/>
              <a:ea typeface="Arial"/>
              <a:cs typeface="Arial"/>
              <a:sym typeface="Arial"/>
            </a:endParaRPr>
          </a:p>
        </p:txBody>
      </p:sp>
      <p:sp>
        <p:nvSpPr>
          <p:cNvPr id="490" name="Google Shape;490;p87"/>
          <p:cNvSpPr/>
          <p:nvPr/>
        </p:nvSpPr>
        <p:spPr>
          <a:xfrm>
            <a:off x="453900" y="1439850"/>
            <a:ext cx="6790200" cy="5102100"/>
          </a:xfrm>
          <a:prstGeom prst="roundRect">
            <a:avLst>
              <a:gd fmla="val 1982"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Git repository (Local Copy)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folder on your computer with all your project files”</a:t>
            </a:r>
            <a:endParaRPr b="0" i="0" sz="1400" u="none" cap="none" strike="noStrike">
              <a:solidFill>
                <a:srgbClr val="000000"/>
              </a:solidFill>
              <a:latin typeface="Arial"/>
              <a:ea typeface="Arial"/>
              <a:cs typeface="Arial"/>
              <a:sym typeface="Arial"/>
            </a:endParaRPr>
          </a:p>
        </p:txBody>
      </p:sp>
      <p:sp>
        <p:nvSpPr>
          <p:cNvPr id="491" name="Google Shape;491;p87"/>
          <p:cNvSpPr/>
          <p:nvPr/>
        </p:nvSpPr>
        <p:spPr>
          <a:xfrm>
            <a:off x="8217725" y="1439850"/>
            <a:ext cx="3268200" cy="5102100"/>
          </a:xfrm>
          <a:prstGeom prst="roundRect">
            <a:avLst>
              <a:gd fmla="val 2875"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Git repository (Remote Copy)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“A page on github.com”</a:t>
            </a:r>
            <a:endParaRPr b="1" i="0" sz="1400" u="none" cap="none" strike="noStrike">
              <a:solidFill>
                <a:srgbClr val="000000"/>
              </a:solidFill>
              <a:latin typeface="Arial"/>
              <a:ea typeface="Arial"/>
              <a:cs typeface="Arial"/>
              <a:sym typeface="Arial"/>
            </a:endParaRPr>
          </a:p>
        </p:txBody>
      </p:sp>
      <p:sp>
        <p:nvSpPr>
          <p:cNvPr id="492" name="Google Shape;492;p87"/>
          <p:cNvSpPr/>
          <p:nvPr/>
        </p:nvSpPr>
        <p:spPr>
          <a:xfrm>
            <a:off x="640225" y="236368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Unstaged Changes</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default place for modified files”</a:t>
            </a:r>
            <a:endParaRPr b="0" i="0" sz="1400" u="none" cap="none" strike="noStrike">
              <a:solidFill>
                <a:srgbClr val="000000"/>
              </a:solidFill>
              <a:latin typeface="Arial"/>
              <a:ea typeface="Arial"/>
              <a:cs typeface="Arial"/>
              <a:sym typeface="Arial"/>
            </a:endParaRPr>
          </a:p>
        </p:txBody>
      </p:sp>
      <p:sp>
        <p:nvSpPr>
          <p:cNvPr id="493" name="Google Shape;493;p87"/>
          <p:cNvSpPr/>
          <p:nvPr/>
        </p:nvSpPr>
        <p:spPr>
          <a:xfrm>
            <a:off x="5143050" y="236355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Master Branch</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“A snapshot of all files in your project”</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87"/>
          <p:cNvSpPr/>
          <p:nvPr/>
        </p:nvSpPr>
        <p:spPr>
          <a:xfrm>
            <a:off x="8413825" y="2363625"/>
            <a:ext cx="2875500" cy="3978300"/>
          </a:xfrm>
          <a:prstGeom prst="roundRect">
            <a:avLst>
              <a:gd fmla="val 3322"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Master Branch</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snapshot of all files in your project”</a:t>
            </a:r>
            <a:endParaRPr b="0" i="0" sz="1400" u="none" cap="none" strike="noStrike">
              <a:solidFill>
                <a:srgbClr val="000000"/>
              </a:solidFill>
              <a:latin typeface="Arial"/>
              <a:ea typeface="Arial"/>
              <a:cs typeface="Arial"/>
              <a:sym typeface="Arial"/>
            </a:endParaRPr>
          </a:p>
        </p:txBody>
      </p:sp>
      <p:sp>
        <p:nvSpPr>
          <p:cNvPr id="495" name="Google Shape;495;p87"/>
          <p:cNvSpPr/>
          <p:nvPr/>
        </p:nvSpPr>
        <p:spPr>
          <a:xfrm>
            <a:off x="2903075" y="236368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Staging Area</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place to gather several changes before updating the snapshot”</a:t>
            </a:r>
            <a:endParaRPr b="0" i="0" sz="1400" u="none" cap="none" strike="noStrike">
              <a:solidFill>
                <a:srgbClr val="000000"/>
              </a:solidFill>
              <a:latin typeface="Arial"/>
              <a:ea typeface="Arial"/>
              <a:cs typeface="Arial"/>
              <a:sym typeface="Arial"/>
            </a:endParaRPr>
          </a:p>
        </p:txBody>
      </p:sp>
      <p:grpSp>
        <p:nvGrpSpPr>
          <p:cNvPr id="496" name="Google Shape;496;p87"/>
          <p:cNvGrpSpPr/>
          <p:nvPr/>
        </p:nvGrpSpPr>
        <p:grpSpPr>
          <a:xfrm>
            <a:off x="5547000" y="4305500"/>
            <a:ext cx="1098000" cy="1254000"/>
            <a:chOff x="5547000" y="4153100"/>
            <a:chExt cx="1098000" cy="1254000"/>
          </a:xfrm>
        </p:grpSpPr>
        <p:sp>
          <p:nvSpPr>
            <p:cNvPr id="497" name="Google Shape;497;p87"/>
            <p:cNvSpPr/>
            <p:nvPr/>
          </p:nvSpPr>
          <p:spPr>
            <a:xfrm>
              <a:off x="5547000" y="41531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87"/>
            <p:cNvSpPr/>
            <p:nvPr/>
          </p:nvSpPr>
          <p:spPr>
            <a:xfrm>
              <a:off x="5699400" y="43055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87"/>
            <p:cNvSpPr/>
            <p:nvPr/>
          </p:nvSpPr>
          <p:spPr>
            <a:xfrm>
              <a:off x="5851800" y="44579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87"/>
            <p:cNvSpPr/>
            <p:nvPr/>
          </p:nvSpPr>
          <p:spPr>
            <a:xfrm>
              <a:off x="6004200" y="46103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1" name="Google Shape;501;p87"/>
          <p:cNvGrpSpPr/>
          <p:nvPr/>
        </p:nvGrpSpPr>
        <p:grpSpPr>
          <a:xfrm>
            <a:off x="3447988" y="4457900"/>
            <a:ext cx="793200" cy="949200"/>
            <a:chOff x="5699400" y="4305500"/>
            <a:chExt cx="793200" cy="949200"/>
          </a:xfrm>
        </p:grpSpPr>
        <p:sp>
          <p:nvSpPr>
            <p:cNvPr id="502" name="Google Shape;502;p87"/>
            <p:cNvSpPr/>
            <p:nvPr/>
          </p:nvSpPr>
          <p:spPr>
            <a:xfrm>
              <a:off x="5699400" y="4305500"/>
              <a:ext cx="640800" cy="796800"/>
            </a:xfrm>
            <a:prstGeom prst="rect">
              <a:avLst/>
            </a:prstGeom>
            <a:solidFill>
              <a:srgbClr val="00FFFF">
                <a:alpha val="25882"/>
              </a:srgbClr>
            </a:solid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87"/>
            <p:cNvSpPr/>
            <p:nvPr/>
          </p:nvSpPr>
          <p:spPr>
            <a:xfrm>
              <a:off x="5851800" y="4457900"/>
              <a:ext cx="640800" cy="796800"/>
            </a:xfrm>
            <a:prstGeom prst="rect">
              <a:avLst/>
            </a:prstGeom>
            <a:solidFill>
              <a:srgbClr val="00FFFF">
                <a:alpha val="25882"/>
              </a:srgbClr>
            </a:solid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4" name="Google Shape;504;p87"/>
          <p:cNvSpPr/>
          <p:nvPr/>
        </p:nvSpPr>
        <p:spPr>
          <a:xfrm>
            <a:off x="1196563" y="4305500"/>
            <a:ext cx="640800" cy="796800"/>
          </a:xfrm>
          <a:prstGeom prst="rect">
            <a:avLst/>
          </a:prstGeom>
          <a:solidFill>
            <a:srgbClr val="00FFFF">
              <a:alpha val="25882"/>
            </a:srgbClr>
          </a:solid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5" name="Google Shape;505;p87"/>
          <p:cNvGrpSpPr/>
          <p:nvPr/>
        </p:nvGrpSpPr>
        <p:grpSpPr>
          <a:xfrm>
            <a:off x="9302825" y="4305500"/>
            <a:ext cx="1098000" cy="1254000"/>
            <a:chOff x="5547000" y="4153100"/>
            <a:chExt cx="1098000" cy="1254000"/>
          </a:xfrm>
        </p:grpSpPr>
        <p:sp>
          <p:nvSpPr>
            <p:cNvPr id="506" name="Google Shape;506;p87"/>
            <p:cNvSpPr/>
            <p:nvPr/>
          </p:nvSpPr>
          <p:spPr>
            <a:xfrm>
              <a:off x="5547000" y="41531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87"/>
            <p:cNvSpPr/>
            <p:nvPr/>
          </p:nvSpPr>
          <p:spPr>
            <a:xfrm>
              <a:off x="5699400" y="43055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87"/>
            <p:cNvSpPr/>
            <p:nvPr/>
          </p:nvSpPr>
          <p:spPr>
            <a:xfrm>
              <a:off x="5851800" y="44579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87"/>
            <p:cNvSpPr/>
            <p:nvPr/>
          </p:nvSpPr>
          <p:spPr>
            <a:xfrm>
              <a:off x="6004200" y="46103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
          <p:cNvSpPr txBox="1"/>
          <p:nvPr>
            <p:ph type="title"/>
          </p:nvPr>
        </p:nvSpPr>
        <p:spPr>
          <a:xfrm>
            <a:off x="75100" y="0"/>
            <a:ext cx="10515600" cy="796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Outline</a:t>
            </a:r>
            <a:endParaRPr/>
          </a:p>
        </p:txBody>
      </p:sp>
      <p:sp>
        <p:nvSpPr>
          <p:cNvPr id="172" name="Google Shape;172;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What is version control? </a:t>
            </a:r>
            <a:endParaRPr b="0" i="0" sz="2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SzPts val="2800"/>
              <a:buNone/>
            </a:pPr>
            <a:r>
              <a:t/>
            </a:r>
            <a:endParaRPr/>
          </a:p>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What is git?</a:t>
            </a:r>
            <a:endParaRPr/>
          </a:p>
          <a:p>
            <a:pPr indent="0" lvl="0" marL="0" marR="0" rtl="0" algn="l">
              <a:lnSpc>
                <a:spcPct val="90000"/>
              </a:lnSpc>
              <a:spcBef>
                <a:spcPts val="0"/>
              </a:spcBef>
              <a:spcAft>
                <a:spcPts val="0"/>
              </a:spcAft>
              <a:buSzPts val="2800"/>
              <a:buNone/>
            </a:pPr>
            <a:r>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How to use git with GitHub and Rstudio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Types of files git works best with</a:t>
            </a:r>
            <a:endParaRPr/>
          </a:p>
        </p:txBody>
      </p:sp>
      <p:sp>
        <p:nvSpPr>
          <p:cNvPr id="515" name="Google Shape;515;p18"/>
          <p:cNvSpPr txBox="1"/>
          <p:nvPr>
            <p:ph idx="1" type="body"/>
          </p:nvPr>
        </p:nvSpPr>
        <p:spPr>
          <a:xfrm>
            <a:off x="415163" y="1681163"/>
            <a:ext cx="5157900" cy="82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800" u="none" cap="none" strike="noStrike">
                <a:solidFill>
                  <a:schemeClr val="dk1"/>
                </a:solidFill>
                <a:latin typeface="Arial"/>
                <a:ea typeface="Arial"/>
                <a:cs typeface="Arial"/>
                <a:sym typeface="Arial"/>
              </a:rPr>
              <a:t>Good formats </a:t>
            </a:r>
            <a:endParaRPr b="1" i="0" sz="2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2400"/>
              <a:buFont typeface="Arial"/>
              <a:buNone/>
            </a:pPr>
            <a:r>
              <a:rPr lang="en-US" sz="2800"/>
              <a:t>(more human readable</a:t>
            </a:r>
            <a:r>
              <a:rPr b="1" i="0" lang="en-US" sz="2800" u="none" cap="none" strike="noStrike">
                <a:solidFill>
                  <a:schemeClr val="dk1"/>
                </a:solidFill>
                <a:latin typeface="Arial"/>
                <a:ea typeface="Arial"/>
                <a:cs typeface="Arial"/>
                <a:sym typeface="Arial"/>
              </a:rPr>
              <a:t>)</a:t>
            </a:r>
            <a:endParaRPr sz="2800"/>
          </a:p>
        </p:txBody>
      </p:sp>
      <p:sp>
        <p:nvSpPr>
          <p:cNvPr id="516" name="Google Shape;516;p18"/>
          <p:cNvSpPr txBox="1"/>
          <p:nvPr>
            <p:ph idx="2" type="body"/>
          </p:nvPr>
        </p:nvSpPr>
        <p:spPr>
          <a:xfrm>
            <a:off x="715537" y="2505075"/>
            <a:ext cx="5684700" cy="3684600"/>
          </a:xfrm>
          <a:prstGeom prst="rect">
            <a:avLst/>
          </a:prstGeom>
          <a:noFill/>
          <a:ln>
            <a:noFill/>
          </a:ln>
        </p:spPr>
        <p:txBody>
          <a:bodyPr anchorCtr="0" anchor="t" bIns="45700" lIns="91425" spcFirstLastPara="1" rIns="91425" wrap="square" tIns="45700">
            <a:noAutofit/>
          </a:bodyPr>
          <a:lstStyle/>
          <a:p>
            <a:pPr indent="-203200" lvl="0" marL="2286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Documents (.txt, .tex, .rtf, .Rmd)</a:t>
            </a:r>
            <a:endParaRPr sz="2400"/>
          </a:p>
          <a:p>
            <a:pPr indent="-203200" lvl="0" marL="2286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Tabular Data (.csv)</a:t>
            </a:r>
            <a:endParaRPr sz="2400"/>
          </a:p>
          <a:p>
            <a:pPr indent="-203200" lvl="0" marL="2286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Source code (.R, .py, .c, .sh)</a:t>
            </a:r>
            <a:endParaRPr sz="2400"/>
          </a:p>
        </p:txBody>
      </p:sp>
      <p:sp>
        <p:nvSpPr>
          <p:cNvPr id="517" name="Google Shape;517;p18"/>
          <p:cNvSpPr txBox="1"/>
          <p:nvPr>
            <p:ph idx="3" type="body"/>
          </p:nvPr>
        </p:nvSpPr>
        <p:spPr>
          <a:xfrm>
            <a:off x="6400232" y="1695451"/>
            <a:ext cx="5183100" cy="82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800" u="none" cap="none" strike="noStrike">
                <a:solidFill>
                  <a:schemeClr val="dk1"/>
                </a:solidFill>
                <a:latin typeface="Arial"/>
                <a:ea typeface="Arial"/>
                <a:cs typeface="Arial"/>
                <a:sym typeface="Arial"/>
              </a:rPr>
              <a:t>“Bad” formats </a:t>
            </a:r>
            <a:endParaRPr b="1" i="0" sz="2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2400"/>
              <a:buFont typeface="Arial"/>
              <a:buNone/>
            </a:pPr>
            <a:r>
              <a:rPr lang="en-US" sz="2800"/>
              <a:t>(less human readable</a:t>
            </a:r>
            <a:r>
              <a:rPr b="1" i="0" lang="en-US" sz="2800" u="none" cap="none" strike="noStrike">
                <a:solidFill>
                  <a:schemeClr val="dk1"/>
                </a:solidFill>
                <a:latin typeface="Arial"/>
                <a:ea typeface="Arial"/>
                <a:cs typeface="Arial"/>
                <a:sym typeface="Arial"/>
              </a:rPr>
              <a:t>)</a:t>
            </a:r>
            <a:endParaRPr sz="2800"/>
          </a:p>
        </p:txBody>
      </p:sp>
      <p:sp>
        <p:nvSpPr>
          <p:cNvPr id="518" name="Google Shape;518;p18"/>
          <p:cNvSpPr txBox="1"/>
          <p:nvPr>
            <p:ph idx="4" type="body"/>
          </p:nvPr>
        </p:nvSpPr>
        <p:spPr>
          <a:xfrm>
            <a:off x="6824707" y="2505075"/>
            <a:ext cx="5183100" cy="3684600"/>
          </a:xfrm>
          <a:prstGeom prst="rect">
            <a:avLst/>
          </a:prstGeom>
          <a:noFill/>
          <a:ln>
            <a:noFill/>
          </a:ln>
        </p:spPr>
        <p:txBody>
          <a:bodyPr anchorCtr="0" anchor="t" bIns="45700" lIns="91425" spcFirstLastPara="1" rIns="91425" wrap="square" tIns="45700">
            <a:noAutofit/>
          </a:bodyPr>
          <a:lstStyle/>
          <a:p>
            <a:pPr indent="-203200" lvl="0" marL="2286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Documents (.docx, .pdf,  .ppt)</a:t>
            </a:r>
            <a:endParaRPr sz="2400"/>
          </a:p>
          <a:p>
            <a:pPr indent="-203200" lvl="0" marL="2286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Excel spreadsheets (.xlsx)</a:t>
            </a:r>
            <a:endParaRPr sz="2400"/>
          </a:p>
          <a:p>
            <a:pPr indent="-203200" lvl="0" marL="2286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Media (.jpg, .mp3, .mp4) </a:t>
            </a:r>
            <a:endParaRPr sz="2400"/>
          </a:p>
          <a:p>
            <a:pPr indent="-203200" lvl="0" marL="2286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Databases (.mdb, .sqlite)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19"/>
          <p:cNvSpPr txBox="1"/>
          <p:nvPr>
            <p:ph type="title"/>
          </p:nvPr>
        </p:nvSpPr>
        <p:spPr>
          <a:xfrm>
            <a:off x="75100" y="0"/>
            <a:ext cx="10515600" cy="796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Prerequisites</a:t>
            </a:r>
            <a:endParaRPr/>
          </a:p>
        </p:txBody>
      </p:sp>
      <p:sp>
        <p:nvSpPr>
          <p:cNvPr id="524" name="Google Shape;524;p19"/>
          <p:cNvSpPr/>
          <p:nvPr/>
        </p:nvSpPr>
        <p:spPr>
          <a:xfrm>
            <a:off x="4767046" y="3244334"/>
            <a:ext cx="18473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5" name="Google Shape;525;p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Install/Upgrade R and R Studio </a:t>
            </a:r>
            <a:r>
              <a:rPr b="0" i="0" lang="en-US" sz="2800" u="sng" cap="none" strike="noStrike">
                <a:solidFill>
                  <a:schemeClr val="hlink"/>
                </a:solidFill>
                <a:latin typeface="Arial"/>
                <a:ea typeface="Arial"/>
                <a:cs typeface="Arial"/>
                <a:sym typeface="Arial"/>
                <a:hlinkClick r:id="rId3"/>
              </a:rPr>
              <a:t>http://happygitwithr.com/install-r-rstudio.html</a:t>
            </a:r>
            <a:endParaRPr b="0" i="0" sz="2800" u="none" cap="none" strike="noStrike">
              <a:solidFill>
                <a:schemeClr val="dk1"/>
              </a:solidFill>
              <a:latin typeface="Arial"/>
              <a:ea typeface="Arial"/>
              <a:cs typeface="Arial"/>
              <a:sym typeface="Arial"/>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Install git </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a:t>
            </a:r>
            <a:r>
              <a:rPr b="0" i="0" lang="en-US" sz="2800" u="sng" cap="none" strike="noStrike">
                <a:solidFill>
                  <a:schemeClr val="hlink"/>
                </a:solidFill>
                <a:latin typeface="Arial"/>
                <a:ea typeface="Arial"/>
                <a:cs typeface="Arial"/>
                <a:sym typeface="Arial"/>
                <a:hlinkClick r:id="rId4"/>
              </a:rPr>
              <a:t>http://happygitwithr.com/install-git.html</a:t>
            </a:r>
            <a:endParaRPr b="0" i="0" sz="2800" u="none" cap="none" strike="noStrike">
              <a:solidFill>
                <a:schemeClr val="dk1"/>
              </a:solidFill>
              <a:latin typeface="Arial"/>
              <a:ea typeface="Arial"/>
              <a:cs typeface="Arial"/>
              <a:sym typeface="Arial"/>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Create a github account: </a:t>
            </a:r>
            <a:r>
              <a:rPr b="0" i="0" lang="en-US" sz="2800" u="sng" cap="none" strike="noStrike">
                <a:solidFill>
                  <a:schemeClr val="hlink"/>
                </a:solidFill>
                <a:latin typeface="Arial"/>
                <a:ea typeface="Arial"/>
                <a:cs typeface="Arial"/>
                <a:sym typeface="Arial"/>
                <a:hlinkClick r:id="rId5"/>
              </a:rPr>
              <a:t>https://github.com/join?source=header-home</a:t>
            </a:r>
            <a:endParaRPr b="0" i="0" sz="2800" u="none" cap="none" strike="noStrike">
              <a:solidFill>
                <a:schemeClr val="dk1"/>
              </a:solidFill>
              <a:latin typeface="Arial"/>
              <a:ea typeface="Arial"/>
              <a:cs typeface="Arial"/>
              <a:sym typeface="Arial"/>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20"/>
          <p:cNvSpPr txBox="1"/>
          <p:nvPr>
            <p:ph type="title"/>
          </p:nvPr>
        </p:nvSpPr>
        <p:spPr>
          <a:xfrm>
            <a:off x="75100" y="0"/>
            <a:ext cx="10515600" cy="796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Exercise 1: Setup</a:t>
            </a:r>
            <a:endParaRPr/>
          </a:p>
        </p:txBody>
      </p:sp>
      <p:sp>
        <p:nvSpPr>
          <p:cNvPr id="532" name="Google Shape;532;p20"/>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noAutofit/>
          </a:bodyPr>
          <a:lstStyle/>
          <a:p>
            <a:pPr indent="-406400" lvl="0" marL="457200" rtl="0" algn="l">
              <a:lnSpc>
                <a:spcPct val="90000"/>
              </a:lnSpc>
              <a:spcBef>
                <a:spcPts val="1000"/>
              </a:spcBef>
              <a:spcAft>
                <a:spcPts val="0"/>
              </a:spcAft>
              <a:buSzPts val="2800"/>
              <a:buAutoNum type="arabicPeriod"/>
            </a:pPr>
            <a:r>
              <a:rPr lang="en-US"/>
              <a:t>Make a new GitHub repository</a:t>
            </a:r>
            <a:endParaRPr/>
          </a:p>
          <a:p>
            <a:pPr indent="-228600" lvl="0" marL="457200" rtl="0" algn="l">
              <a:lnSpc>
                <a:spcPct val="90000"/>
              </a:lnSpc>
              <a:spcBef>
                <a:spcPts val="1000"/>
              </a:spcBef>
              <a:spcAft>
                <a:spcPts val="0"/>
              </a:spcAft>
              <a:buSzPts val="2800"/>
              <a:buNone/>
            </a:pPr>
            <a:r>
              <a:t/>
            </a:r>
            <a:endParaRPr/>
          </a:p>
          <a:p>
            <a:pPr indent="-406400" lvl="0" marL="457200" rtl="0" algn="l">
              <a:lnSpc>
                <a:spcPct val="90000"/>
              </a:lnSpc>
              <a:spcBef>
                <a:spcPts val="1000"/>
              </a:spcBef>
              <a:spcAft>
                <a:spcPts val="0"/>
              </a:spcAft>
              <a:buSzPts val="2800"/>
              <a:buAutoNum type="arabicPeriod"/>
            </a:pPr>
            <a:r>
              <a:rPr lang="en-US"/>
              <a:t>Create a new R Studio Project</a:t>
            </a:r>
            <a:endParaRPr/>
          </a:p>
          <a:p>
            <a:pPr indent="-381000" lvl="1" marL="914400" rtl="0" algn="l">
              <a:lnSpc>
                <a:spcPct val="90000"/>
              </a:lnSpc>
              <a:spcBef>
                <a:spcPts val="0"/>
              </a:spcBef>
              <a:spcAft>
                <a:spcPts val="0"/>
              </a:spcAft>
              <a:buSzPts val="2400"/>
              <a:buAutoNum type="alphaLcPeriod"/>
            </a:pPr>
            <a:r>
              <a:rPr lang="en-US"/>
              <a:t>Link the repository to the project</a:t>
            </a:r>
            <a:endParaRPr/>
          </a:p>
          <a:p>
            <a:pPr indent="-381000" lvl="1" marL="914400" rtl="0" algn="l">
              <a:lnSpc>
                <a:spcPct val="90000"/>
              </a:lnSpc>
              <a:spcBef>
                <a:spcPts val="0"/>
              </a:spcBef>
              <a:spcAft>
                <a:spcPts val="0"/>
              </a:spcAft>
              <a:buSzPts val="2400"/>
              <a:buAutoNum type="alphaLcPeriod"/>
            </a:pPr>
            <a:r>
              <a:rPr lang="en-US"/>
              <a:t>“Clone” the remote</a:t>
            </a:r>
            <a:endParaRPr/>
          </a:p>
          <a:p>
            <a:pPr indent="0" lvl="0" marL="0" rtl="0" algn="l">
              <a:lnSpc>
                <a:spcPct val="90000"/>
              </a:lnSpc>
              <a:spcBef>
                <a:spcPts val="1000"/>
              </a:spcBef>
              <a:spcAft>
                <a:spcPts val="0"/>
              </a:spcAft>
              <a:buSzPts val="2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21"/>
          <p:cNvSpPr txBox="1"/>
          <p:nvPr>
            <p:ph type="title"/>
          </p:nvPr>
        </p:nvSpPr>
        <p:spPr>
          <a:xfrm>
            <a:off x="75100" y="0"/>
            <a:ext cx="10515600" cy="796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Make an empty GitHub Rep</a:t>
            </a:r>
            <a:r>
              <a:rPr lang="en-US"/>
              <a:t>ository</a:t>
            </a:r>
            <a:endParaRPr/>
          </a:p>
        </p:txBody>
      </p:sp>
      <p:sp>
        <p:nvSpPr>
          <p:cNvPr id="538" name="Google Shape;538;p21"/>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Github.com</a:t>
            </a:r>
            <a:endParaRPr b="0" i="0" sz="2800" u="none" cap="none" strike="noStrike">
              <a:solidFill>
                <a:schemeClr val="dk1"/>
              </a:solidFill>
              <a:latin typeface="Arial"/>
              <a:ea typeface="Arial"/>
              <a:cs typeface="Arial"/>
              <a:sym typeface="Arial"/>
            </a:endParaRPr>
          </a:p>
        </p:txBody>
      </p:sp>
      <p:pic>
        <p:nvPicPr>
          <p:cNvPr id="539" name="Google Shape;539;p21"/>
          <p:cNvPicPr preferRelativeResize="0"/>
          <p:nvPr/>
        </p:nvPicPr>
        <p:blipFill rotWithShape="1">
          <a:blip r:embed="rId3">
            <a:alphaModFix/>
          </a:blip>
          <a:srcRect b="0" l="0" r="0" t="0"/>
          <a:stretch/>
        </p:blipFill>
        <p:spPr>
          <a:xfrm>
            <a:off x="1509963" y="2951518"/>
            <a:ext cx="3276600" cy="2349500"/>
          </a:xfrm>
          <a:prstGeom prst="rect">
            <a:avLst/>
          </a:prstGeom>
          <a:noFill/>
          <a:ln cap="flat" cmpd="sng" w="19050">
            <a:solidFill>
              <a:srgbClr val="000000"/>
            </a:solidFill>
            <a:prstDash val="solid"/>
            <a:round/>
            <a:headEnd len="sm" w="sm" type="none"/>
            <a:tailEnd len="sm" w="sm" type="none"/>
          </a:ln>
        </p:spPr>
      </p:pic>
      <p:sp>
        <p:nvSpPr>
          <p:cNvPr id="540" name="Google Shape;540;p21"/>
          <p:cNvSpPr txBox="1"/>
          <p:nvPr/>
        </p:nvSpPr>
        <p:spPr>
          <a:xfrm>
            <a:off x="1509967" y="2457211"/>
            <a:ext cx="2204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Upper right of screen</a:t>
            </a:r>
            <a:endParaRPr b="0" i="0" sz="1400" u="none" cap="none" strike="noStrike">
              <a:solidFill>
                <a:srgbClr val="000000"/>
              </a:solidFill>
              <a:latin typeface="Arial"/>
              <a:ea typeface="Arial"/>
              <a:cs typeface="Arial"/>
              <a:sym typeface="Arial"/>
            </a:endParaRPr>
          </a:p>
        </p:txBody>
      </p:sp>
      <p:pic>
        <p:nvPicPr>
          <p:cNvPr id="541" name="Google Shape;541;p21"/>
          <p:cNvPicPr preferRelativeResize="0"/>
          <p:nvPr/>
        </p:nvPicPr>
        <p:blipFill rotWithShape="1">
          <a:blip r:embed="rId4">
            <a:alphaModFix/>
          </a:blip>
          <a:srcRect b="0" l="0" r="0" t="0"/>
          <a:stretch/>
        </p:blipFill>
        <p:spPr>
          <a:xfrm>
            <a:off x="5847225" y="1261475"/>
            <a:ext cx="5867401" cy="4915494"/>
          </a:xfrm>
          <a:prstGeom prst="rect">
            <a:avLst/>
          </a:prstGeom>
          <a:noFill/>
          <a:ln cap="flat" cmpd="sng" w="19050">
            <a:solidFill>
              <a:schemeClr val="dk2"/>
            </a:solidFill>
            <a:prstDash val="solid"/>
            <a:round/>
            <a:headEnd len="sm" w="sm" type="none"/>
            <a:tailEnd len="sm" w="sm" type="none"/>
          </a:ln>
        </p:spPr>
      </p:pic>
      <p:sp>
        <p:nvSpPr>
          <p:cNvPr id="542" name="Google Shape;542;p21"/>
          <p:cNvSpPr/>
          <p:nvPr/>
        </p:nvSpPr>
        <p:spPr>
          <a:xfrm>
            <a:off x="3433184" y="2995079"/>
            <a:ext cx="528300" cy="4659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3" name="Google Shape;543;p21"/>
          <p:cNvSpPr/>
          <p:nvPr/>
        </p:nvSpPr>
        <p:spPr>
          <a:xfrm>
            <a:off x="1619925" y="3553900"/>
            <a:ext cx="2396400" cy="5577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4" name="Google Shape;544;p21"/>
          <p:cNvSpPr/>
          <p:nvPr/>
        </p:nvSpPr>
        <p:spPr>
          <a:xfrm>
            <a:off x="7011325" y="2268800"/>
            <a:ext cx="2154900" cy="5577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5" name="Google Shape;545;p21"/>
          <p:cNvSpPr/>
          <p:nvPr/>
        </p:nvSpPr>
        <p:spPr>
          <a:xfrm>
            <a:off x="5903050" y="5751950"/>
            <a:ext cx="1205100" cy="3693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pic>
        <p:nvPicPr>
          <p:cNvPr id="550" name="Google Shape;550;p22"/>
          <p:cNvPicPr preferRelativeResize="0"/>
          <p:nvPr/>
        </p:nvPicPr>
        <p:blipFill rotWithShape="1">
          <a:blip r:embed="rId3">
            <a:alphaModFix/>
          </a:blip>
          <a:srcRect b="27181" l="0" r="0" t="0"/>
          <a:stretch/>
        </p:blipFill>
        <p:spPr>
          <a:xfrm>
            <a:off x="546425" y="924225"/>
            <a:ext cx="2605900" cy="1364550"/>
          </a:xfrm>
          <a:prstGeom prst="rect">
            <a:avLst/>
          </a:prstGeom>
          <a:noFill/>
          <a:ln cap="flat" cmpd="sng" w="19050">
            <a:solidFill>
              <a:schemeClr val="dk2"/>
            </a:solidFill>
            <a:prstDash val="solid"/>
            <a:round/>
            <a:headEnd len="sm" w="sm" type="none"/>
            <a:tailEnd len="sm" w="sm" type="none"/>
          </a:ln>
        </p:spPr>
      </p:pic>
      <p:sp>
        <p:nvSpPr>
          <p:cNvPr id="551" name="Google Shape;551;p22"/>
          <p:cNvSpPr txBox="1"/>
          <p:nvPr>
            <p:ph type="title"/>
          </p:nvPr>
        </p:nvSpPr>
        <p:spPr>
          <a:xfrm>
            <a:off x="75100" y="0"/>
            <a:ext cx="10515600" cy="796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Make a new version control project</a:t>
            </a:r>
            <a:endParaRPr/>
          </a:p>
        </p:txBody>
      </p:sp>
      <p:pic>
        <p:nvPicPr>
          <p:cNvPr id="552" name="Google Shape;552;p22"/>
          <p:cNvPicPr preferRelativeResize="0"/>
          <p:nvPr>
            <p:ph idx="1" type="body"/>
          </p:nvPr>
        </p:nvPicPr>
        <p:blipFill rotWithShape="1">
          <a:blip r:embed="rId4">
            <a:alphaModFix/>
          </a:blip>
          <a:srcRect b="0" l="0" r="0" t="0"/>
          <a:stretch/>
        </p:blipFill>
        <p:spPr>
          <a:xfrm>
            <a:off x="1056999" y="2873725"/>
            <a:ext cx="4077000" cy="3303000"/>
          </a:xfrm>
          <a:prstGeom prst="rect">
            <a:avLst/>
          </a:prstGeom>
          <a:noFill/>
          <a:ln cap="flat" cmpd="sng" w="19050">
            <a:solidFill>
              <a:srgbClr val="000000"/>
            </a:solidFill>
            <a:prstDash val="solid"/>
            <a:round/>
            <a:headEnd len="sm" w="sm" type="none"/>
            <a:tailEnd len="sm" w="sm" type="none"/>
          </a:ln>
        </p:spPr>
      </p:pic>
      <p:sp>
        <p:nvSpPr>
          <p:cNvPr id="553" name="Google Shape;553;p22"/>
          <p:cNvSpPr txBox="1"/>
          <p:nvPr/>
        </p:nvSpPr>
        <p:spPr>
          <a:xfrm>
            <a:off x="5150525" y="4446241"/>
            <a:ext cx="49479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(auto-detects existing repository)</a:t>
            </a:r>
            <a:endParaRPr b="0" i="0" sz="1400" u="none" cap="none" strike="noStrike">
              <a:solidFill>
                <a:srgbClr val="000000"/>
              </a:solidFill>
              <a:latin typeface="Arial"/>
              <a:ea typeface="Arial"/>
              <a:cs typeface="Arial"/>
              <a:sym typeface="Arial"/>
            </a:endParaRPr>
          </a:p>
        </p:txBody>
      </p:sp>
      <p:sp>
        <p:nvSpPr>
          <p:cNvPr id="554" name="Google Shape;554;p22"/>
          <p:cNvSpPr txBox="1"/>
          <p:nvPr/>
        </p:nvSpPr>
        <p:spPr>
          <a:xfrm>
            <a:off x="5150525" y="3791250"/>
            <a:ext cx="34635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(no version control)</a:t>
            </a:r>
            <a:endParaRPr b="0" i="0" sz="1400" u="none" cap="none" strike="noStrike">
              <a:solidFill>
                <a:srgbClr val="000000"/>
              </a:solidFill>
              <a:latin typeface="Arial"/>
              <a:ea typeface="Arial"/>
              <a:cs typeface="Arial"/>
              <a:sym typeface="Arial"/>
            </a:endParaRPr>
          </a:p>
        </p:txBody>
      </p:sp>
      <p:sp>
        <p:nvSpPr>
          <p:cNvPr id="555" name="Google Shape;555;p22"/>
          <p:cNvSpPr txBox="1"/>
          <p:nvPr/>
        </p:nvSpPr>
        <p:spPr>
          <a:xfrm>
            <a:off x="5150525" y="5101254"/>
            <a:ext cx="5271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(creates a version controlled directory)</a:t>
            </a:r>
            <a:endParaRPr b="0" i="0" sz="1400" u="none" cap="none" strike="noStrike">
              <a:solidFill>
                <a:srgbClr val="000000"/>
              </a:solidFill>
              <a:latin typeface="Arial"/>
              <a:ea typeface="Arial"/>
              <a:cs typeface="Arial"/>
              <a:sym typeface="Arial"/>
            </a:endParaRPr>
          </a:p>
        </p:txBody>
      </p:sp>
      <p:sp>
        <p:nvSpPr>
          <p:cNvPr id="556" name="Google Shape;556;p22"/>
          <p:cNvSpPr/>
          <p:nvPr/>
        </p:nvSpPr>
        <p:spPr>
          <a:xfrm>
            <a:off x="1057000" y="1417672"/>
            <a:ext cx="549300" cy="4050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7" name="Google Shape;557;p22"/>
          <p:cNvSpPr/>
          <p:nvPr/>
        </p:nvSpPr>
        <p:spPr>
          <a:xfrm>
            <a:off x="940475" y="4907953"/>
            <a:ext cx="4261200" cy="8550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23"/>
          <p:cNvSpPr txBox="1"/>
          <p:nvPr>
            <p:ph type="title"/>
          </p:nvPr>
        </p:nvSpPr>
        <p:spPr>
          <a:xfrm>
            <a:off x="75100" y="0"/>
            <a:ext cx="10515600" cy="796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Select git</a:t>
            </a:r>
            <a:endParaRPr b="0" i="0" sz="4400" u="none" cap="none" strike="noStrike">
              <a:solidFill>
                <a:schemeClr val="dk1"/>
              </a:solidFill>
              <a:latin typeface="Arial"/>
              <a:ea typeface="Arial"/>
              <a:cs typeface="Arial"/>
              <a:sym typeface="Arial"/>
            </a:endParaRPr>
          </a:p>
        </p:txBody>
      </p:sp>
      <p:pic>
        <p:nvPicPr>
          <p:cNvPr id="563" name="Google Shape;563;p23"/>
          <p:cNvPicPr preferRelativeResize="0"/>
          <p:nvPr>
            <p:ph idx="1" type="body"/>
          </p:nvPr>
        </p:nvPicPr>
        <p:blipFill rotWithShape="1">
          <a:blip r:embed="rId3">
            <a:alphaModFix/>
          </a:blip>
          <a:srcRect b="0" l="0" r="0" t="0"/>
          <a:stretch/>
        </p:blipFill>
        <p:spPr>
          <a:xfrm>
            <a:off x="2332800" y="1825625"/>
            <a:ext cx="5894700" cy="4351200"/>
          </a:xfrm>
          <a:prstGeom prst="rect">
            <a:avLst/>
          </a:prstGeom>
          <a:noFill/>
          <a:ln>
            <a:noFill/>
          </a:ln>
        </p:spPr>
      </p:pic>
      <p:sp>
        <p:nvSpPr>
          <p:cNvPr id="564" name="Google Shape;564;p23"/>
          <p:cNvSpPr/>
          <p:nvPr/>
        </p:nvSpPr>
        <p:spPr>
          <a:xfrm>
            <a:off x="2263305" y="2705750"/>
            <a:ext cx="6139200" cy="10890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24"/>
          <p:cNvSpPr txBox="1"/>
          <p:nvPr>
            <p:ph type="title"/>
          </p:nvPr>
        </p:nvSpPr>
        <p:spPr>
          <a:xfrm>
            <a:off x="75100" y="0"/>
            <a:ext cx="10515600" cy="796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Link to GitHub Repository</a:t>
            </a:r>
            <a:endParaRPr/>
          </a:p>
        </p:txBody>
      </p:sp>
      <p:pic>
        <p:nvPicPr>
          <p:cNvPr id="570" name="Google Shape;570;p24"/>
          <p:cNvPicPr preferRelativeResize="0"/>
          <p:nvPr>
            <p:ph idx="1" type="body"/>
          </p:nvPr>
        </p:nvPicPr>
        <p:blipFill rotWithShape="1">
          <a:blip r:embed="rId3">
            <a:alphaModFix/>
          </a:blip>
          <a:srcRect b="0" l="0" r="0" t="0"/>
          <a:stretch/>
        </p:blipFill>
        <p:spPr>
          <a:xfrm>
            <a:off x="1176425" y="1491175"/>
            <a:ext cx="6198900" cy="4193400"/>
          </a:xfrm>
          <a:prstGeom prst="rect">
            <a:avLst/>
          </a:prstGeom>
          <a:noFill/>
          <a:ln>
            <a:noFill/>
          </a:ln>
        </p:spPr>
      </p:pic>
      <p:sp>
        <p:nvSpPr>
          <p:cNvPr id="571" name="Google Shape;571;p24"/>
          <p:cNvSpPr txBox="1"/>
          <p:nvPr/>
        </p:nvSpPr>
        <p:spPr>
          <a:xfrm>
            <a:off x="8143775" y="3659866"/>
            <a:ext cx="26469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Parent directory</a:t>
            </a:r>
            <a:endParaRPr b="0" i="0" sz="1400" u="none" cap="none" strike="noStrike">
              <a:solidFill>
                <a:srgbClr val="000000"/>
              </a:solidFill>
              <a:latin typeface="Arial"/>
              <a:ea typeface="Arial"/>
              <a:cs typeface="Arial"/>
              <a:sym typeface="Arial"/>
            </a:endParaRPr>
          </a:p>
        </p:txBody>
      </p:sp>
      <p:sp>
        <p:nvSpPr>
          <p:cNvPr id="572" name="Google Shape;572;p24"/>
          <p:cNvSpPr txBox="1"/>
          <p:nvPr/>
        </p:nvSpPr>
        <p:spPr>
          <a:xfrm>
            <a:off x="8143775" y="3144298"/>
            <a:ext cx="23745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New dir name</a:t>
            </a:r>
            <a:endParaRPr b="0" i="0" sz="1400" u="none" cap="none" strike="noStrike">
              <a:solidFill>
                <a:srgbClr val="000000"/>
              </a:solidFill>
              <a:latin typeface="Arial"/>
              <a:ea typeface="Arial"/>
              <a:cs typeface="Arial"/>
              <a:sym typeface="Arial"/>
            </a:endParaRPr>
          </a:p>
        </p:txBody>
      </p:sp>
      <p:sp>
        <p:nvSpPr>
          <p:cNvPr id="573" name="Google Shape;573;p24"/>
          <p:cNvSpPr txBox="1"/>
          <p:nvPr/>
        </p:nvSpPr>
        <p:spPr>
          <a:xfrm>
            <a:off x="8143775" y="2628730"/>
            <a:ext cx="27045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URL from github</a:t>
            </a:r>
            <a:endParaRPr b="0" i="0" sz="2400" u="none" cap="none" strike="noStrike">
              <a:solidFill>
                <a:schemeClr val="dk1"/>
              </a:solidFill>
              <a:latin typeface="Arial"/>
              <a:ea typeface="Arial"/>
              <a:cs typeface="Arial"/>
              <a:sym typeface="Arial"/>
            </a:endParaRPr>
          </a:p>
        </p:txBody>
      </p:sp>
      <p:cxnSp>
        <p:nvCxnSpPr>
          <p:cNvPr id="574" name="Google Shape;574;p24"/>
          <p:cNvCxnSpPr/>
          <p:nvPr/>
        </p:nvCxnSpPr>
        <p:spPr>
          <a:xfrm rot="10800000">
            <a:off x="6292050" y="2871375"/>
            <a:ext cx="1681200" cy="0"/>
          </a:xfrm>
          <a:prstGeom prst="straightConnector1">
            <a:avLst/>
          </a:prstGeom>
          <a:noFill/>
          <a:ln cap="flat" cmpd="sng" w="28575">
            <a:solidFill>
              <a:schemeClr val="dk2"/>
            </a:solidFill>
            <a:prstDash val="solid"/>
            <a:round/>
            <a:headEnd len="sm" w="sm" type="none"/>
            <a:tailEnd len="med" w="med" type="triangle"/>
          </a:ln>
        </p:spPr>
      </p:cxnSp>
      <p:cxnSp>
        <p:nvCxnSpPr>
          <p:cNvPr id="575" name="Google Shape;575;p24"/>
          <p:cNvCxnSpPr/>
          <p:nvPr/>
        </p:nvCxnSpPr>
        <p:spPr>
          <a:xfrm rot="10800000">
            <a:off x="6292050" y="3362425"/>
            <a:ext cx="1681200" cy="0"/>
          </a:xfrm>
          <a:prstGeom prst="straightConnector1">
            <a:avLst/>
          </a:prstGeom>
          <a:noFill/>
          <a:ln cap="flat" cmpd="sng" w="28575">
            <a:solidFill>
              <a:schemeClr val="dk2"/>
            </a:solidFill>
            <a:prstDash val="solid"/>
            <a:round/>
            <a:headEnd len="sm" w="sm" type="none"/>
            <a:tailEnd len="med" w="med" type="triangle"/>
          </a:ln>
        </p:spPr>
      </p:cxnSp>
      <p:cxnSp>
        <p:nvCxnSpPr>
          <p:cNvPr id="576" name="Google Shape;576;p24"/>
          <p:cNvCxnSpPr/>
          <p:nvPr/>
        </p:nvCxnSpPr>
        <p:spPr>
          <a:xfrm rot="10800000">
            <a:off x="7215975" y="3845150"/>
            <a:ext cx="765600" cy="0"/>
          </a:xfrm>
          <a:prstGeom prst="straightConnector1">
            <a:avLst/>
          </a:prstGeom>
          <a:noFill/>
          <a:ln cap="flat" cmpd="sng" w="28575">
            <a:solidFill>
              <a:schemeClr val="dk2"/>
            </a:solidFill>
            <a:prstDash val="solid"/>
            <a:round/>
            <a:headEnd len="sm" w="sm"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pic>
        <p:nvPicPr>
          <p:cNvPr id="581" name="Google Shape;581;p25"/>
          <p:cNvPicPr preferRelativeResize="0"/>
          <p:nvPr/>
        </p:nvPicPr>
        <p:blipFill rotWithShape="1">
          <a:blip r:embed="rId3">
            <a:alphaModFix/>
          </a:blip>
          <a:srcRect b="0" l="0" r="0" t="0"/>
          <a:stretch/>
        </p:blipFill>
        <p:spPr>
          <a:xfrm>
            <a:off x="407838" y="1765850"/>
            <a:ext cx="11376326" cy="2904275"/>
          </a:xfrm>
          <a:prstGeom prst="rect">
            <a:avLst/>
          </a:prstGeom>
          <a:noFill/>
          <a:ln cap="flat" cmpd="sng" w="19050">
            <a:solidFill>
              <a:schemeClr val="dk2"/>
            </a:solidFill>
            <a:prstDash val="solid"/>
            <a:round/>
            <a:headEnd len="sm" w="sm" type="none"/>
            <a:tailEnd len="sm" w="sm" type="none"/>
          </a:ln>
        </p:spPr>
      </p:pic>
      <p:sp>
        <p:nvSpPr>
          <p:cNvPr id="582" name="Google Shape;582;p25"/>
          <p:cNvSpPr txBox="1"/>
          <p:nvPr>
            <p:ph type="title"/>
          </p:nvPr>
        </p:nvSpPr>
        <p:spPr>
          <a:xfrm>
            <a:off x="75100" y="0"/>
            <a:ext cx="10515600" cy="796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Get github URL</a:t>
            </a:r>
            <a:endParaRPr/>
          </a:p>
        </p:txBody>
      </p:sp>
      <p:sp>
        <p:nvSpPr>
          <p:cNvPr id="583" name="Google Shape;583;p25"/>
          <p:cNvSpPr/>
          <p:nvPr/>
        </p:nvSpPr>
        <p:spPr>
          <a:xfrm>
            <a:off x="10846140" y="3649700"/>
            <a:ext cx="553500" cy="4617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4" name="Google Shape;584;p25"/>
          <p:cNvSpPr txBox="1"/>
          <p:nvPr/>
        </p:nvSpPr>
        <p:spPr>
          <a:xfrm>
            <a:off x="10377475" y="4918775"/>
            <a:ext cx="1406700" cy="46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(copies)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pic>
        <p:nvPicPr>
          <p:cNvPr id="589" name="Google Shape;589;p26"/>
          <p:cNvPicPr preferRelativeResize="0"/>
          <p:nvPr/>
        </p:nvPicPr>
        <p:blipFill rotWithShape="1">
          <a:blip r:embed="rId3">
            <a:alphaModFix/>
          </a:blip>
          <a:srcRect b="0" l="0" r="0" t="0"/>
          <a:stretch/>
        </p:blipFill>
        <p:spPr>
          <a:xfrm>
            <a:off x="872599" y="1500600"/>
            <a:ext cx="6373426" cy="4553451"/>
          </a:xfrm>
          <a:prstGeom prst="rect">
            <a:avLst/>
          </a:prstGeom>
          <a:noFill/>
          <a:ln>
            <a:noFill/>
          </a:ln>
        </p:spPr>
      </p:pic>
      <p:sp>
        <p:nvSpPr>
          <p:cNvPr id="590" name="Google Shape;590;p26"/>
          <p:cNvSpPr txBox="1"/>
          <p:nvPr>
            <p:ph type="title"/>
          </p:nvPr>
        </p:nvSpPr>
        <p:spPr>
          <a:xfrm>
            <a:off x="75100" y="0"/>
            <a:ext cx="10515600" cy="796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Select git, select options</a:t>
            </a:r>
            <a:endParaRPr/>
          </a:p>
        </p:txBody>
      </p:sp>
      <p:sp>
        <p:nvSpPr>
          <p:cNvPr id="591" name="Google Shape;591;p26"/>
          <p:cNvSpPr txBox="1"/>
          <p:nvPr/>
        </p:nvSpPr>
        <p:spPr>
          <a:xfrm>
            <a:off x="8262597" y="3826225"/>
            <a:ext cx="35391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Pick location on D drive</a:t>
            </a:r>
            <a:endParaRPr b="0" i="0" sz="1400" u="none" cap="none" strike="noStrike">
              <a:solidFill>
                <a:srgbClr val="000000"/>
              </a:solidFill>
              <a:latin typeface="Arial"/>
              <a:ea typeface="Arial"/>
              <a:cs typeface="Arial"/>
              <a:sym typeface="Arial"/>
            </a:endParaRPr>
          </a:p>
        </p:txBody>
      </p:sp>
      <p:sp>
        <p:nvSpPr>
          <p:cNvPr id="592" name="Google Shape;592;p26"/>
          <p:cNvSpPr txBox="1"/>
          <p:nvPr/>
        </p:nvSpPr>
        <p:spPr>
          <a:xfrm>
            <a:off x="7956604" y="2748725"/>
            <a:ext cx="23565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Paste here</a:t>
            </a:r>
            <a:endParaRPr b="0" i="0" sz="1400" u="none" cap="none" strike="noStrike">
              <a:solidFill>
                <a:srgbClr val="000000"/>
              </a:solidFill>
              <a:latin typeface="Arial"/>
              <a:ea typeface="Arial"/>
              <a:cs typeface="Arial"/>
              <a:sym typeface="Arial"/>
            </a:endParaRPr>
          </a:p>
        </p:txBody>
      </p:sp>
      <p:cxnSp>
        <p:nvCxnSpPr>
          <p:cNvPr id="593" name="Google Shape;593;p26"/>
          <p:cNvCxnSpPr/>
          <p:nvPr/>
        </p:nvCxnSpPr>
        <p:spPr>
          <a:xfrm rot="10800000">
            <a:off x="6275400" y="2979575"/>
            <a:ext cx="1681200" cy="0"/>
          </a:xfrm>
          <a:prstGeom prst="straightConnector1">
            <a:avLst/>
          </a:prstGeom>
          <a:noFill/>
          <a:ln cap="flat" cmpd="sng" w="28575">
            <a:solidFill>
              <a:schemeClr val="dk2"/>
            </a:solidFill>
            <a:prstDash val="solid"/>
            <a:round/>
            <a:headEnd len="sm" w="sm" type="none"/>
            <a:tailEnd len="med" w="med" type="triangle"/>
          </a:ln>
        </p:spPr>
      </p:cxnSp>
      <p:cxnSp>
        <p:nvCxnSpPr>
          <p:cNvPr id="594" name="Google Shape;594;p26"/>
          <p:cNvCxnSpPr/>
          <p:nvPr/>
        </p:nvCxnSpPr>
        <p:spPr>
          <a:xfrm rot="10800000">
            <a:off x="7107600" y="4057075"/>
            <a:ext cx="1155000" cy="0"/>
          </a:xfrm>
          <a:prstGeom prst="straightConnector1">
            <a:avLst/>
          </a:prstGeom>
          <a:noFill/>
          <a:ln cap="flat" cmpd="sng" w="28575">
            <a:solidFill>
              <a:schemeClr val="dk2"/>
            </a:solidFill>
            <a:prstDash val="solid"/>
            <a:round/>
            <a:headEnd len="sm" w="sm" type="none"/>
            <a:tailEnd len="med" w="med" type="triangle"/>
          </a:ln>
        </p:spPr>
      </p:cxnSp>
      <p:sp>
        <p:nvSpPr>
          <p:cNvPr id="595" name="Google Shape;595;p26"/>
          <p:cNvSpPr/>
          <p:nvPr/>
        </p:nvSpPr>
        <p:spPr>
          <a:xfrm>
            <a:off x="4871529" y="5522275"/>
            <a:ext cx="1253100" cy="4617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pic>
        <p:nvPicPr>
          <p:cNvPr id="600" name="Google Shape;600;p27"/>
          <p:cNvPicPr preferRelativeResize="0"/>
          <p:nvPr/>
        </p:nvPicPr>
        <p:blipFill rotWithShape="1">
          <a:blip r:embed="rId3">
            <a:alphaModFix/>
          </a:blip>
          <a:srcRect b="0" l="0" r="0" t="0"/>
          <a:stretch/>
        </p:blipFill>
        <p:spPr>
          <a:xfrm>
            <a:off x="3133975" y="2427716"/>
            <a:ext cx="4752975" cy="2771775"/>
          </a:xfrm>
          <a:prstGeom prst="rect">
            <a:avLst/>
          </a:prstGeom>
          <a:noFill/>
          <a:ln cap="flat" cmpd="sng" w="19050">
            <a:solidFill>
              <a:schemeClr val="dk2"/>
            </a:solidFill>
            <a:prstDash val="solid"/>
            <a:round/>
            <a:headEnd len="sm" w="sm" type="none"/>
            <a:tailEnd len="sm" w="sm" type="none"/>
          </a:ln>
        </p:spPr>
      </p:pic>
      <p:sp>
        <p:nvSpPr>
          <p:cNvPr id="601" name="Google Shape;601;p27"/>
          <p:cNvSpPr txBox="1"/>
          <p:nvPr>
            <p:ph type="title"/>
          </p:nvPr>
        </p:nvSpPr>
        <p:spPr>
          <a:xfrm>
            <a:off x="75100" y="0"/>
            <a:ext cx="10515600" cy="796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Results</a:t>
            </a:r>
            <a:endParaRPr/>
          </a:p>
        </p:txBody>
      </p:sp>
      <p:sp>
        <p:nvSpPr>
          <p:cNvPr id="602" name="Google Shape;602;p27"/>
          <p:cNvSpPr txBox="1"/>
          <p:nvPr/>
        </p:nvSpPr>
        <p:spPr>
          <a:xfrm>
            <a:off x="6197674" y="1928900"/>
            <a:ext cx="1602000" cy="430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FF0000"/>
                </a:solidFill>
                <a:latin typeface="Arial"/>
                <a:ea typeface="Arial"/>
                <a:cs typeface="Arial"/>
                <a:sym typeface="Arial"/>
              </a:rPr>
              <a:t>New Tab!</a:t>
            </a:r>
            <a:endParaRPr b="0" i="0" sz="1400" u="none" cap="none" strike="noStrike">
              <a:solidFill>
                <a:srgbClr val="000000"/>
              </a:solidFill>
              <a:latin typeface="Arial"/>
              <a:ea typeface="Arial"/>
              <a:cs typeface="Arial"/>
              <a:sym typeface="Arial"/>
            </a:endParaRPr>
          </a:p>
        </p:txBody>
      </p:sp>
      <p:sp>
        <p:nvSpPr>
          <p:cNvPr id="603" name="Google Shape;603;p27"/>
          <p:cNvSpPr txBox="1"/>
          <p:nvPr/>
        </p:nvSpPr>
        <p:spPr>
          <a:xfrm>
            <a:off x="3558125" y="4349575"/>
            <a:ext cx="3549600" cy="430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FF0000"/>
                </a:solidFill>
                <a:latin typeface="Arial"/>
                <a:ea typeface="Arial"/>
                <a:cs typeface="Arial"/>
                <a:sym typeface="Arial"/>
              </a:rPr>
              <a:t>unstaged changes</a:t>
            </a:r>
            <a:endParaRPr b="0" i="0" sz="1400" u="none" cap="none" strike="noStrike">
              <a:solidFill>
                <a:srgbClr val="000000"/>
              </a:solidFill>
              <a:latin typeface="Arial"/>
              <a:ea typeface="Arial"/>
              <a:cs typeface="Arial"/>
              <a:sym typeface="Arial"/>
            </a:endParaRPr>
          </a:p>
        </p:txBody>
      </p:sp>
      <p:sp>
        <p:nvSpPr>
          <p:cNvPr id="604" name="Google Shape;604;p27"/>
          <p:cNvSpPr/>
          <p:nvPr/>
        </p:nvSpPr>
        <p:spPr>
          <a:xfrm>
            <a:off x="6714400" y="2458525"/>
            <a:ext cx="568500" cy="4308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
          <p:cNvSpPr txBox="1"/>
          <p:nvPr>
            <p:ph type="title"/>
          </p:nvPr>
        </p:nvSpPr>
        <p:spPr>
          <a:xfrm>
            <a:off x="466575" y="468700"/>
            <a:ext cx="5823900" cy="796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lang="en-US" sz="3959"/>
              <a:t>What is v</a:t>
            </a:r>
            <a:r>
              <a:rPr b="0" i="0" lang="en-US" sz="3959" u="none" cap="none" strike="noStrike">
                <a:solidFill>
                  <a:schemeClr val="dk1"/>
                </a:solidFill>
                <a:latin typeface="Arial"/>
                <a:ea typeface="Arial"/>
                <a:cs typeface="Arial"/>
                <a:sym typeface="Arial"/>
              </a:rPr>
              <a:t>ersion control?</a:t>
            </a:r>
            <a:endParaRPr/>
          </a:p>
        </p:txBody>
      </p:sp>
      <p:sp>
        <p:nvSpPr>
          <p:cNvPr id="178" name="Google Shape;178;p3"/>
          <p:cNvSpPr/>
          <p:nvPr/>
        </p:nvSpPr>
        <p:spPr>
          <a:xfrm>
            <a:off x="1278752" y="5932346"/>
            <a:ext cx="4199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hlink"/>
                </a:solidFill>
                <a:latin typeface="Calibri"/>
                <a:ea typeface="Calibri"/>
                <a:cs typeface="Calibri"/>
                <a:sym typeface="Calibri"/>
                <a:hlinkClick r:id="rId3"/>
              </a:rPr>
              <a:t>http://phdcomics.com/comics.php?f=1531</a:t>
            </a:r>
            <a:endParaRPr b="0" i="0" sz="1800" u="none" cap="none" strike="noStrike">
              <a:solidFill>
                <a:schemeClr val="dk1"/>
              </a:solidFill>
              <a:latin typeface="Calibri"/>
              <a:ea typeface="Calibri"/>
              <a:cs typeface="Calibri"/>
              <a:sym typeface="Calibri"/>
            </a:endParaRPr>
          </a:p>
        </p:txBody>
      </p:sp>
      <p:pic>
        <p:nvPicPr>
          <p:cNvPr id="179" name="Google Shape;179;p3"/>
          <p:cNvPicPr preferRelativeResize="0"/>
          <p:nvPr/>
        </p:nvPicPr>
        <p:blipFill rotWithShape="1">
          <a:blip r:embed="rId4">
            <a:alphaModFix/>
          </a:blip>
          <a:srcRect b="0" l="0" r="0" t="0"/>
          <a:stretch/>
        </p:blipFill>
        <p:spPr>
          <a:xfrm>
            <a:off x="6486390" y="0"/>
            <a:ext cx="5143500" cy="6858000"/>
          </a:xfrm>
          <a:prstGeom prst="rect">
            <a:avLst/>
          </a:prstGeom>
          <a:noFill/>
          <a:ln>
            <a:noFill/>
          </a:ln>
        </p:spPr>
      </p:pic>
      <p:sp>
        <p:nvSpPr>
          <p:cNvPr id="180" name="Google Shape;180;p3"/>
          <p:cNvSpPr txBox="1"/>
          <p:nvPr/>
        </p:nvSpPr>
        <p:spPr>
          <a:xfrm>
            <a:off x="526450" y="3030650"/>
            <a:ext cx="5403600" cy="15111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What is the most effective way for one or more people to </a:t>
            </a:r>
            <a:r>
              <a:rPr b="0" i="0" lang="en-US" sz="2400" u="sng" cap="none" strike="noStrike">
                <a:solidFill>
                  <a:srgbClr val="000000"/>
                </a:solidFill>
                <a:highlight>
                  <a:srgbClr val="FFFFFF"/>
                </a:highlight>
                <a:latin typeface="Roboto"/>
                <a:ea typeface="Roboto"/>
                <a:cs typeface="Roboto"/>
                <a:sym typeface="Roboto"/>
              </a:rPr>
              <a:t>organize</a:t>
            </a:r>
            <a:r>
              <a:rPr b="0" i="0" lang="en-US" sz="2400" u="none" cap="none" strike="noStrike">
                <a:solidFill>
                  <a:srgbClr val="000000"/>
                </a:solidFill>
                <a:highlight>
                  <a:srgbClr val="FFFFFF"/>
                </a:highlight>
                <a:latin typeface="Roboto"/>
                <a:ea typeface="Roboto"/>
                <a:cs typeface="Roboto"/>
                <a:sym typeface="Roboto"/>
              </a:rPr>
              <a:t> and </a:t>
            </a:r>
            <a:r>
              <a:rPr b="0" i="0" lang="en-US" sz="2400" u="sng" cap="none" strike="noStrike">
                <a:solidFill>
                  <a:srgbClr val="000000"/>
                </a:solidFill>
                <a:highlight>
                  <a:srgbClr val="FFFFFF"/>
                </a:highlight>
                <a:latin typeface="Roboto"/>
                <a:ea typeface="Roboto"/>
                <a:cs typeface="Roboto"/>
                <a:sym typeface="Roboto"/>
              </a:rPr>
              <a:t>control</a:t>
            </a:r>
            <a:r>
              <a:rPr b="0" i="0" lang="en-US" sz="2400" u="none" cap="none" strike="noStrike">
                <a:solidFill>
                  <a:srgbClr val="000000"/>
                </a:solidFill>
                <a:highlight>
                  <a:srgbClr val="FFFFFF"/>
                </a:highlight>
                <a:latin typeface="Roboto"/>
                <a:ea typeface="Roboto"/>
                <a:cs typeface="Roboto"/>
                <a:sym typeface="Roboto"/>
              </a:rPr>
              <a:t> </a:t>
            </a:r>
            <a:r>
              <a:rPr b="1" i="0" lang="en-US" sz="2400" u="none" cap="none" strike="noStrike">
                <a:solidFill>
                  <a:srgbClr val="000000"/>
                </a:solidFill>
                <a:highlight>
                  <a:srgbClr val="FFFFFF"/>
                </a:highlight>
                <a:latin typeface="Roboto"/>
                <a:ea typeface="Roboto"/>
                <a:cs typeface="Roboto"/>
                <a:sym typeface="Roboto"/>
              </a:rPr>
              <a:t>revisions</a:t>
            </a:r>
            <a:r>
              <a:rPr b="0" i="0" lang="en-US" sz="2400" u="none" cap="none" strike="noStrike">
                <a:solidFill>
                  <a:srgbClr val="000000"/>
                </a:solidFill>
                <a:highlight>
                  <a:srgbClr val="FFFFFF"/>
                </a:highlight>
                <a:latin typeface="Roboto"/>
                <a:ea typeface="Roboto"/>
                <a:cs typeface="Roboto"/>
                <a:sym typeface="Roboto"/>
              </a:rPr>
              <a:t> to a set of documents?</a:t>
            </a:r>
            <a:endParaRPr b="0" i="0" sz="2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1" name="Google Shape;181;p3"/>
          <p:cNvSpPr txBox="1"/>
          <p:nvPr/>
        </p:nvSpPr>
        <p:spPr>
          <a:xfrm>
            <a:off x="152400" y="2039975"/>
            <a:ext cx="6138000" cy="522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An answer to this fundamental question: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28"/>
          <p:cNvSpPr txBox="1"/>
          <p:nvPr>
            <p:ph type="title"/>
          </p:nvPr>
        </p:nvSpPr>
        <p:spPr>
          <a:xfrm>
            <a:off x="75100" y="0"/>
            <a:ext cx="10515600" cy="796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Exercise 1: Setup your repo</a:t>
            </a:r>
            <a:endParaRPr/>
          </a:p>
        </p:txBody>
      </p:sp>
      <p:sp>
        <p:nvSpPr>
          <p:cNvPr id="611" name="Google Shape;611;p28"/>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noAutofit/>
          </a:bodyPr>
          <a:lstStyle/>
          <a:p>
            <a:pPr indent="-406400" lvl="0" marL="457200" rtl="0" algn="l">
              <a:lnSpc>
                <a:spcPct val="90000"/>
              </a:lnSpc>
              <a:spcBef>
                <a:spcPts val="1000"/>
              </a:spcBef>
              <a:spcAft>
                <a:spcPts val="0"/>
              </a:spcAft>
              <a:buSzPts val="2800"/>
              <a:buChar char="•"/>
            </a:pPr>
            <a:r>
              <a:rPr lang="en-US"/>
              <a:t>Make a github repository</a:t>
            </a:r>
            <a:endParaRPr/>
          </a:p>
          <a:p>
            <a:pPr indent="0" lvl="0" marL="0" rtl="0" algn="l">
              <a:lnSpc>
                <a:spcPct val="90000"/>
              </a:lnSpc>
              <a:spcBef>
                <a:spcPts val="1000"/>
              </a:spcBef>
              <a:spcAft>
                <a:spcPts val="0"/>
              </a:spcAft>
              <a:buSzPts val="2800"/>
              <a:buNone/>
            </a:pPr>
            <a:r>
              <a:t/>
            </a:r>
            <a:endParaRPr/>
          </a:p>
          <a:p>
            <a:pPr indent="-406400" lvl="0" marL="457200" rtl="0" algn="l">
              <a:lnSpc>
                <a:spcPct val="90000"/>
              </a:lnSpc>
              <a:spcBef>
                <a:spcPts val="1000"/>
              </a:spcBef>
              <a:spcAft>
                <a:spcPts val="0"/>
              </a:spcAft>
              <a:buSzPts val="2800"/>
              <a:buChar char="•"/>
            </a:pPr>
            <a:r>
              <a:rPr lang="en-US"/>
              <a:t>Create a new RStudio version controlled project</a:t>
            </a:r>
            <a:endParaRPr/>
          </a:p>
          <a:p>
            <a:pPr indent="-381000" lvl="1" marL="914400" rtl="0" algn="l">
              <a:lnSpc>
                <a:spcPct val="90000"/>
              </a:lnSpc>
              <a:spcBef>
                <a:spcPts val="0"/>
              </a:spcBef>
              <a:spcAft>
                <a:spcPts val="0"/>
              </a:spcAft>
              <a:buSzPts val="2400"/>
              <a:buChar char="•"/>
            </a:pPr>
            <a:r>
              <a:rPr lang="en-US"/>
              <a:t>Link the repository from GitHub</a:t>
            </a:r>
            <a:endParaRPr/>
          </a:p>
          <a:p>
            <a:pPr indent="0" lvl="0" marL="457200" rtl="0" algn="l">
              <a:lnSpc>
                <a:spcPct val="90000"/>
              </a:lnSpc>
              <a:spcBef>
                <a:spcPts val="1000"/>
              </a:spcBef>
              <a:spcAft>
                <a:spcPts val="0"/>
              </a:spcAft>
              <a:buSzPts val="2800"/>
              <a:buNone/>
            </a:pPr>
            <a:r>
              <a:t/>
            </a:r>
            <a:endParaRPr/>
          </a:p>
          <a:p>
            <a:pPr indent="-406400" lvl="0" marL="457200" rtl="0" algn="l">
              <a:lnSpc>
                <a:spcPct val="90000"/>
              </a:lnSpc>
              <a:spcBef>
                <a:spcPts val="1000"/>
              </a:spcBef>
              <a:spcAft>
                <a:spcPts val="0"/>
              </a:spcAft>
              <a:buSzPts val="2800"/>
              <a:buChar char="•"/>
            </a:pPr>
            <a:r>
              <a:rPr lang="en-US"/>
              <a:t>Verify that you have a git tab in the R studio upper right panel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29"/>
          <p:cNvSpPr txBox="1"/>
          <p:nvPr>
            <p:ph type="title"/>
          </p:nvPr>
        </p:nvSpPr>
        <p:spPr>
          <a:xfrm>
            <a:off x="75100" y="0"/>
            <a:ext cx="10515600" cy="796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Exercise 2: The current picture</a:t>
            </a:r>
            <a:endParaRPr/>
          </a:p>
        </p:txBody>
      </p:sp>
      <p:sp>
        <p:nvSpPr>
          <p:cNvPr id="618" name="Google Shape;618;p29"/>
          <p:cNvSpPr/>
          <p:nvPr/>
        </p:nvSpPr>
        <p:spPr>
          <a:xfrm>
            <a:off x="7958575" y="890550"/>
            <a:ext cx="3786000" cy="5817600"/>
          </a:xfrm>
          <a:prstGeom prst="roundRect">
            <a:avLst>
              <a:gd fmla="val 3036" name="adj"/>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US" sz="1400" u="none" cap="none" strike="noStrike">
                <a:solidFill>
                  <a:schemeClr val="dk1"/>
                </a:solidFill>
                <a:latin typeface="Arial"/>
                <a:ea typeface="Arial"/>
                <a:cs typeface="Arial"/>
                <a:sym typeface="Arial"/>
              </a:rPr>
              <a:t>GitHub.com</a:t>
            </a:r>
            <a:endParaRPr b="1" i="0" sz="1400" u="none" cap="none" strike="noStrike">
              <a:solidFill>
                <a:schemeClr val="dk1"/>
              </a:solidFill>
              <a:latin typeface="Arial"/>
              <a:ea typeface="Arial"/>
              <a:cs typeface="Arial"/>
              <a:sym typeface="Arial"/>
            </a:endParaRPr>
          </a:p>
        </p:txBody>
      </p:sp>
      <p:sp>
        <p:nvSpPr>
          <p:cNvPr id="619" name="Google Shape;619;p29"/>
          <p:cNvSpPr/>
          <p:nvPr/>
        </p:nvSpPr>
        <p:spPr>
          <a:xfrm>
            <a:off x="238175" y="890550"/>
            <a:ext cx="7235700" cy="5817600"/>
          </a:xfrm>
          <a:prstGeom prst="roundRect">
            <a:avLst>
              <a:gd fmla="val 3043" name="adj"/>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Your Computer</a:t>
            </a:r>
            <a:endParaRPr b="1" i="0" sz="1400" u="none" cap="none" strike="noStrike">
              <a:solidFill>
                <a:srgbClr val="000000"/>
              </a:solidFill>
              <a:latin typeface="Arial"/>
              <a:ea typeface="Arial"/>
              <a:cs typeface="Arial"/>
              <a:sym typeface="Arial"/>
            </a:endParaRPr>
          </a:p>
        </p:txBody>
      </p:sp>
      <p:sp>
        <p:nvSpPr>
          <p:cNvPr id="620" name="Google Shape;620;p29"/>
          <p:cNvSpPr/>
          <p:nvPr/>
        </p:nvSpPr>
        <p:spPr>
          <a:xfrm>
            <a:off x="453900" y="1439850"/>
            <a:ext cx="6790200" cy="5102100"/>
          </a:xfrm>
          <a:prstGeom prst="roundRect">
            <a:avLst>
              <a:gd fmla="val 1982"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Git repository (Local Copy)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folder on your computer with all your project files”</a:t>
            </a:r>
            <a:endParaRPr b="0" i="0" sz="1400" u="none" cap="none" strike="noStrike">
              <a:solidFill>
                <a:srgbClr val="000000"/>
              </a:solidFill>
              <a:latin typeface="Arial"/>
              <a:ea typeface="Arial"/>
              <a:cs typeface="Arial"/>
              <a:sym typeface="Arial"/>
            </a:endParaRPr>
          </a:p>
        </p:txBody>
      </p:sp>
      <p:sp>
        <p:nvSpPr>
          <p:cNvPr id="621" name="Google Shape;621;p29"/>
          <p:cNvSpPr/>
          <p:nvPr/>
        </p:nvSpPr>
        <p:spPr>
          <a:xfrm>
            <a:off x="8217725" y="1439850"/>
            <a:ext cx="3268200" cy="5102100"/>
          </a:xfrm>
          <a:prstGeom prst="roundRect">
            <a:avLst>
              <a:gd fmla="val 2875"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Git repository (Remote Copy)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“A page on github.com”</a:t>
            </a:r>
            <a:endParaRPr b="1" i="0" sz="1400" u="none" cap="none" strike="noStrike">
              <a:solidFill>
                <a:srgbClr val="000000"/>
              </a:solidFill>
              <a:latin typeface="Arial"/>
              <a:ea typeface="Arial"/>
              <a:cs typeface="Arial"/>
              <a:sym typeface="Arial"/>
            </a:endParaRPr>
          </a:p>
        </p:txBody>
      </p:sp>
      <p:sp>
        <p:nvSpPr>
          <p:cNvPr id="622" name="Google Shape;622;p29"/>
          <p:cNvSpPr/>
          <p:nvPr/>
        </p:nvSpPr>
        <p:spPr>
          <a:xfrm>
            <a:off x="640225" y="236368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Unstaged Changes</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default place for modified files”</a:t>
            </a:r>
            <a:endParaRPr b="0" i="0" sz="1400" u="none" cap="none" strike="noStrike">
              <a:solidFill>
                <a:srgbClr val="000000"/>
              </a:solidFill>
              <a:latin typeface="Arial"/>
              <a:ea typeface="Arial"/>
              <a:cs typeface="Arial"/>
              <a:sym typeface="Arial"/>
            </a:endParaRPr>
          </a:p>
        </p:txBody>
      </p:sp>
      <p:sp>
        <p:nvSpPr>
          <p:cNvPr id="623" name="Google Shape;623;p29"/>
          <p:cNvSpPr/>
          <p:nvPr/>
        </p:nvSpPr>
        <p:spPr>
          <a:xfrm>
            <a:off x="5143050" y="236355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Master Branch</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“A snapshot of all files in your project”</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29"/>
          <p:cNvSpPr/>
          <p:nvPr/>
        </p:nvSpPr>
        <p:spPr>
          <a:xfrm>
            <a:off x="8413825" y="2363625"/>
            <a:ext cx="2875500" cy="3978300"/>
          </a:xfrm>
          <a:prstGeom prst="roundRect">
            <a:avLst>
              <a:gd fmla="val 3322"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Master Branch</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snapshot of all files in your project”</a:t>
            </a:r>
            <a:endParaRPr b="0" i="0" sz="1400" u="none" cap="none" strike="noStrike">
              <a:solidFill>
                <a:srgbClr val="000000"/>
              </a:solidFill>
              <a:latin typeface="Arial"/>
              <a:ea typeface="Arial"/>
              <a:cs typeface="Arial"/>
              <a:sym typeface="Arial"/>
            </a:endParaRPr>
          </a:p>
        </p:txBody>
      </p:sp>
      <p:sp>
        <p:nvSpPr>
          <p:cNvPr id="625" name="Google Shape;625;p29"/>
          <p:cNvSpPr/>
          <p:nvPr/>
        </p:nvSpPr>
        <p:spPr>
          <a:xfrm>
            <a:off x="2903075" y="236368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Staging Area</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place to gather several changes before updating the snapshot”</a:t>
            </a:r>
            <a:endParaRPr b="0" i="0" sz="1400" u="none" cap="none" strike="noStrike">
              <a:solidFill>
                <a:srgbClr val="000000"/>
              </a:solidFill>
              <a:latin typeface="Arial"/>
              <a:ea typeface="Arial"/>
              <a:cs typeface="Arial"/>
              <a:sym typeface="Arial"/>
            </a:endParaRPr>
          </a:p>
        </p:txBody>
      </p:sp>
      <p:sp>
        <p:nvSpPr>
          <p:cNvPr id="626" name="Google Shape;626;p29"/>
          <p:cNvSpPr/>
          <p:nvPr/>
        </p:nvSpPr>
        <p:spPr>
          <a:xfrm>
            <a:off x="1196575" y="4305500"/>
            <a:ext cx="640800" cy="796800"/>
          </a:xfrm>
          <a:prstGeom prst="rect">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29"/>
          <p:cNvSpPr/>
          <p:nvPr/>
        </p:nvSpPr>
        <p:spPr>
          <a:xfrm>
            <a:off x="1348975" y="4457900"/>
            <a:ext cx="640800" cy="796800"/>
          </a:xfrm>
          <a:prstGeom prst="rect">
            <a:avLst/>
          </a:prstGeom>
          <a:solidFill>
            <a:srgbClr val="FF0000"/>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.gitignore</a:t>
            </a:r>
            <a:endParaRPr b="0" i="0" sz="1100" u="none" cap="none" strike="noStrike">
              <a:solidFill>
                <a:srgbClr val="000000"/>
              </a:solidFill>
              <a:latin typeface="Arial"/>
              <a:ea typeface="Arial"/>
              <a:cs typeface="Arial"/>
              <a:sym typeface="Arial"/>
            </a:endParaRPr>
          </a:p>
        </p:txBody>
      </p:sp>
      <p:grpSp>
        <p:nvGrpSpPr>
          <p:cNvPr id="628" name="Google Shape;628;p29"/>
          <p:cNvGrpSpPr/>
          <p:nvPr/>
        </p:nvGrpSpPr>
        <p:grpSpPr>
          <a:xfrm>
            <a:off x="942098" y="3998750"/>
            <a:ext cx="1302150" cy="1551600"/>
            <a:chOff x="3857348" y="4156700"/>
            <a:chExt cx="1302150" cy="1551600"/>
          </a:xfrm>
        </p:grpSpPr>
        <p:sp>
          <p:nvSpPr>
            <p:cNvPr id="629" name="Google Shape;629;p29"/>
            <p:cNvSpPr/>
            <p:nvPr/>
          </p:nvSpPr>
          <p:spPr>
            <a:xfrm>
              <a:off x="4498675" y="4156700"/>
              <a:ext cx="19500" cy="1488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29"/>
            <p:cNvSpPr/>
            <p:nvPr/>
          </p:nvSpPr>
          <p:spPr>
            <a:xfrm rot="2700000">
              <a:off x="5010981" y="4243214"/>
              <a:ext cx="19516" cy="148917"/>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29"/>
            <p:cNvSpPr/>
            <p:nvPr/>
          </p:nvSpPr>
          <p:spPr>
            <a:xfrm rot="5400000">
              <a:off x="5075348" y="4858089"/>
              <a:ext cx="19500" cy="1488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29"/>
            <p:cNvSpPr/>
            <p:nvPr/>
          </p:nvSpPr>
          <p:spPr>
            <a:xfrm rot="5400000">
              <a:off x="3921998" y="4858089"/>
              <a:ext cx="19500" cy="1488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29"/>
            <p:cNvSpPr/>
            <p:nvPr/>
          </p:nvSpPr>
          <p:spPr>
            <a:xfrm rot="-2700000">
              <a:off x="3986331" y="4243214"/>
              <a:ext cx="19516" cy="148917"/>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29"/>
            <p:cNvSpPr/>
            <p:nvPr/>
          </p:nvSpPr>
          <p:spPr>
            <a:xfrm>
              <a:off x="4498675" y="5559500"/>
              <a:ext cx="19500" cy="1488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29"/>
            <p:cNvSpPr/>
            <p:nvPr/>
          </p:nvSpPr>
          <p:spPr>
            <a:xfrm rot="2700000">
              <a:off x="3986281" y="5472864"/>
              <a:ext cx="19516" cy="148917"/>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29"/>
            <p:cNvSpPr/>
            <p:nvPr/>
          </p:nvSpPr>
          <p:spPr>
            <a:xfrm rot="-2700000">
              <a:off x="5011031" y="5472864"/>
              <a:ext cx="19516" cy="148917"/>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30"/>
          <p:cNvSpPr txBox="1"/>
          <p:nvPr>
            <p:ph type="title"/>
          </p:nvPr>
        </p:nvSpPr>
        <p:spPr>
          <a:xfrm>
            <a:off x="75100" y="0"/>
            <a:ext cx="10515600" cy="796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Let’s commit and push “.gitignore”</a:t>
            </a:r>
            <a:endParaRPr/>
          </a:p>
        </p:txBody>
      </p:sp>
      <p:sp>
        <p:nvSpPr>
          <p:cNvPr id="643" name="Google Shape;643;p30"/>
          <p:cNvSpPr/>
          <p:nvPr/>
        </p:nvSpPr>
        <p:spPr>
          <a:xfrm>
            <a:off x="7958575" y="890550"/>
            <a:ext cx="3786000" cy="5817600"/>
          </a:xfrm>
          <a:prstGeom prst="roundRect">
            <a:avLst>
              <a:gd fmla="val 3036" name="adj"/>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US" sz="1400" u="none" cap="none" strike="noStrike">
                <a:solidFill>
                  <a:schemeClr val="dk1"/>
                </a:solidFill>
                <a:latin typeface="Arial"/>
                <a:ea typeface="Arial"/>
                <a:cs typeface="Arial"/>
                <a:sym typeface="Arial"/>
              </a:rPr>
              <a:t>GitHub.com</a:t>
            </a:r>
            <a:endParaRPr b="1" i="0" sz="1400" u="none" cap="none" strike="noStrike">
              <a:solidFill>
                <a:schemeClr val="dk1"/>
              </a:solidFill>
              <a:latin typeface="Arial"/>
              <a:ea typeface="Arial"/>
              <a:cs typeface="Arial"/>
              <a:sym typeface="Arial"/>
            </a:endParaRPr>
          </a:p>
        </p:txBody>
      </p:sp>
      <p:sp>
        <p:nvSpPr>
          <p:cNvPr id="644" name="Google Shape;644;p30"/>
          <p:cNvSpPr/>
          <p:nvPr/>
        </p:nvSpPr>
        <p:spPr>
          <a:xfrm>
            <a:off x="238175" y="890550"/>
            <a:ext cx="7235700" cy="5817600"/>
          </a:xfrm>
          <a:prstGeom prst="roundRect">
            <a:avLst>
              <a:gd fmla="val 3043" name="adj"/>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Your Computer</a:t>
            </a:r>
            <a:endParaRPr b="1" i="0" sz="1400" u="none" cap="none" strike="noStrike">
              <a:solidFill>
                <a:srgbClr val="000000"/>
              </a:solidFill>
              <a:latin typeface="Arial"/>
              <a:ea typeface="Arial"/>
              <a:cs typeface="Arial"/>
              <a:sym typeface="Arial"/>
            </a:endParaRPr>
          </a:p>
        </p:txBody>
      </p:sp>
      <p:sp>
        <p:nvSpPr>
          <p:cNvPr id="645" name="Google Shape;645;p30"/>
          <p:cNvSpPr/>
          <p:nvPr/>
        </p:nvSpPr>
        <p:spPr>
          <a:xfrm>
            <a:off x="453900" y="1439850"/>
            <a:ext cx="6790200" cy="5102100"/>
          </a:xfrm>
          <a:prstGeom prst="roundRect">
            <a:avLst>
              <a:gd fmla="val 1982"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Git repository (Local Copy)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folder on your computer with all your project files”</a:t>
            </a:r>
            <a:endParaRPr b="0" i="0" sz="1400" u="none" cap="none" strike="noStrike">
              <a:solidFill>
                <a:srgbClr val="000000"/>
              </a:solidFill>
              <a:latin typeface="Arial"/>
              <a:ea typeface="Arial"/>
              <a:cs typeface="Arial"/>
              <a:sym typeface="Arial"/>
            </a:endParaRPr>
          </a:p>
        </p:txBody>
      </p:sp>
      <p:sp>
        <p:nvSpPr>
          <p:cNvPr id="646" name="Google Shape;646;p30"/>
          <p:cNvSpPr/>
          <p:nvPr/>
        </p:nvSpPr>
        <p:spPr>
          <a:xfrm>
            <a:off x="8217725" y="1439850"/>
            <a:ext cx="3268200" cy="5102100"/>
          </a:xfrm>
          <a:prstGeom prst="roundRect">
            <a:avLst>
              <a:gd fmla="val 2875"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Git repository (Remote Copy)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“A page on github.com”</a:t>
            </a:r>
            <a:endParaRPr b="1" i="0" sz="1400" u="none" cap="none" strike="noStrike">
              <a:solidFill>
                <a:srgbClr val="000000"/>
              </a:solidFill>
              <a:latin typeface="Arial"/>
              <a:ea typeface="Arial"/>
              <a:cs typeface="Arial"/>
              <a:sym typeface="Arial"/>
            </a:endParaRPr>
          </a:p>
        </p:txBody>
      </p:sp>
      <p:sp>
        <p:nvSpPr>
          <p:cNvPr id="647" name="Google Shape;647;p30"/>
          <p:cNvSpPr/>
          <p:nvPr/>
        </p:nvSpPr>
        <p:spPr>
          <a:xfrm>
            <a:off x="640225" y="236368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Unstaged Changes</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default place for modified files”</a:t>
            </a:r>
            <a:endParaRPr b="0" i="0" sz="1400" u="none" cap="none" strike="noStrike">
              <a:solidFill>
                <a:srgbClr val="000000"/>
              </a:solidFill>
              <a:latin typeface="Arial"/>
              <a:ea typeface="Arial"/>
              <a:cs typeface="Arial"/>
              <a:sym typeface="Arial"/>
            </a:endParaRPr>
          </a:p>
        </p:txBody>
      </p:sp>
      <p:sp>
        <p:nvSpPr>
          <p:cNvPr id="648" name="Google Shape;648;p30"/>
          <p:cNvSpPr/>
          <p:nvPr/>
        </p:nvSpPr>
        <p:spPr>
          <a:xfrm>
            <a:off x="5143050" y="236355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Master Branch</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“A snapshot of all files in your project”</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30"/>
          <p:cNvSpPr/>
          <p:nvPr/>
        </p:nvSpPr>
        <p:spPr>
          <a:xfrm>
            <a:off x="8413825" y="2363625"/>
            <a:ext cx="2875500" cy="3978300"/>
          </a:xfrm>
          <a:prstGeom prst="roundRect">
            <a:avLst>
              <a:gd fmla="val 3322"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Master Branch</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snapshot of all files in your project”</a:t>
            </a:r>
            <a:endParaRPr b="0" i="0" sz="1400" u="none" cap="none" strike="noStrike">
              <a:solidFill>
                <a:srgbClr val="000000"/>
              </a:solidFill>
              <a:latin typeface="Arial"/>
              <a:ea typeface="Arial"/>
              <a:cs typeface="Arial"/>
              <a:sym typeface="Arial"/>
            </a:endParaRPr>
          </a:p>
        </p:txBody>
      </p:sp>
      <p:sp>
        <p:nvSpPr>
          <p:cNvPr id="650" name="Google Shape;650;p30"/>
          <p:cNvSpPr/>
          <p:nvPr/>
        </p:nvSpPr>
        <p:spPr>
          <a:xfrm>
            <a:off x="2903075" y="236368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Staging Area</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place to gather several changes before updating the snapshot”</a:t>
            </a:r>
            <a:endParaRPr b="0" i="0" sz="1400" u="none" cap="none" strike="noStrike">
              <a:solidFill>
                <a:srgbClr val="000000"/>
              </a:solidFill>
              <a:latin typeface="Arial"/>
              <a:ea typeface="Arial"/>
              <a:cs typeface="Arial"/>
              <a:sym typeface="Arial"/>
            </a:endParaRPr>
          </a:p>
        </p:txBody>
      </p:sp>
      <p:sp>
        <p:nvSpPr>
          <p:cNvPr id="651" name="Google Shape;651;p30"/>
          <p:cNvSpPr/>
          <p:nvPr/>
        </p:nvSpPr>
        <p:spPr>
          <a:xfrm>
            <a:off x="1196575" y="4305500"/>
            <a:ext cx="640800" cy="796800"/>
          </a:xfrm>
          <a:prstGeom prst="rect">
            <a:avLst/>
          </a:prstGeom>
          <a:solidFill>
            <a:srgbClr val="FF0000"/>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git_</a:t>
            </a:r>
            <a:endParaRPr b="0" i="0" sz="11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tutorial</a:t>
            </a:r>
            <a:endParaRPr b="0" i="0" sz="11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.Rproj</a:t>
            </a:r>
            <a:endParaRPr b="0" i="0" sz="1100" u="none" cap="none" strike="noStrike">
              <a:solidFill>
                <a:schemeClr val="dk1"/>
              </a:solidFill>
              <a:latin typeface="Arial"/>
              <a:ea typeface="Arial"/>
              <a:cs typeface="Arial"/>
              <a:sym typeface="Arial"/>
            </a:endParaRPr>
          </a:p>
        </p:txBody>
      </p:sp>
      <p:sp>
        <p:nvSpPr>
          <p:cNvPr id="652" name="Google Shape;652;p30"/>
          <p:cNvSpPr/>
          <p:nvPr/>
        </p:nvSpPr>
        <p:spPr>
          <a:xfrm>
            <a:off x="1348975" y="4457900"/>
            <a:ext cx="640800" cy="796800"/>
          </a:xfrm>
          <a:prstGeom prst="rect">
            <a:avLst/>
          </a:prstGeom>
          <a:solidFill>
            <a:srgbClr val="FF0000">
              <a:alpha val="29019"/>
            </a:srgbClr>
          </a:solid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30"/>
          <p:cNvSpPr/>
          <p:nvPr/>
        </p:nvSpPr>
        <p:spPr>
          <a:xfrm>
            <a:off x="3600388" y="4457900"/>
            <a:ext cx="640800" cy="796800"/>
          </a:xfrm>
          <a:prstGeom prst="rect">
            <a:avLst/>
          </a:prstGeom>
          <a:solidFill>
            <a:srgbClr val="FF0000">
              <a:alpha val="29019"/>
            </a:srgbClr>
          </a:solid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30"/>
          <p:cNvSpPr/>
          <p:nvPr/>
        </p:nvSpPr>
        <p:spPr>
          <a:xfrm>
            <a:off x="9607363" y="4457900"/>
            <a:ext cx="640800" cy="796800"/>
          </a:xfrm>
          <a:prstGeom prst="rect">
            <a:avLst/>
          </a:prstGeom>
          <a:solidFill>
            <a:srgbClr val="FF0000"/>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.gitignore</a:t>
            </a:r>
            <a:endParaRPr b="0" i="0" sz="1100" u="none" cap="none" strike="noStrike">
              <a:solidFill>
                <a:schemeClr val="dk1"/>
              </a:solidFill>
              <a:latin typeface="Arial"/>
              <a:ea typeface="Arial"/>
              <a:cs typeface="Arial"/>
              <a:sym typeface="Arial"/>
            </a:endParaRPr>
          </a:p>
        </p:txBody>
      </p:sp>
      <p:sp>
        <p:nvSpPr>
          <p:cNvPr id="655" name="Google Shape;655;p30"/>
          <p:cNvSpPr/>
          <p:nvPr/>
        </p:nvSpPr>
        <p:spPr>
          <a:xfrm>
            <a:off x="5874663" y="4457900"/>
            <a:ext cx="640800" cy="796800"/>
          </a:xfrm>
          <a:prstGeom prst="rect">
            <a:avLst/>
          </a:prstGeom>
          <a:solidFill>
            <a:srgbClr val="FF0000"/>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.gitignore</a:t>
            </a:r>
            <a:endParaRPr b="0" i="0" sz="1100" u="none" cap="none" strike="noStrike">
              <a:solidFill>
                <a:schemeClr val="dk1"/>
              </a:solidFill>
              <a:latin typeface="Arial"/>
              <a:ea typeface="Arial"/>
              <a:cs typeface="Arial"/>
              <a:sym typeface="Arial"/>
            </a:endParaRPr>
          </a:p>
        </p:txBody>
      </p:sp>
      <p:sp>
        <p:nvSpPr>
          <p:cNvPr id="656" name="Google Shape;656;p30"/>
          <p:cNvSpPr/>
          <p:nvPr/>
        </p:nvSpPr>
        <p:spPr>
          <a:xfrm>
            <a:off x="2188763" y="4553300"/>
            <a:ext cx="1098000" cy="549000"/>
          </a:xfrm>
          <a:prstGeom prst="rightArrow">
            <a:avLst>
              <a:gd fmla="val 50000" name="adj1"/>
              <a:gd fmla="val 50000" name="adj2"/>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Add</a:t>
            </a:r>
            <a:endParaRPr b="1" i="0" sz="1400" u="none" cap="none" strike="noStrike">
              <a:solidFill>
                <a:srgbClr val="FFFFFF"/>
              </a:solidFill>
              <a:latin typeface="Arial"/>
              <a:ea typeface="Arial"/>
              <a:cs typeface="Arial"/>
              <a:sym typeface="Arial"/>
            </a:endParaRPr>
          </a:p>
        </p:txBody>
      </p:sp>
      <p:sp>
        <p:nvSpPr>
          <p:cNvPr id="657" name="Google Shape;657;p30"/>
          <p:cNvSpPr/>
          <p:nvPr/>
        </p:nvSpPr>
        <p:spPr>
          <a:xfrm>
            <a:off x="4508925" y="4553300"/>
            <a:ext cx="1098000" cy="549000"/>
          </a:xfrm>
          <a:prstGeom prst="rightArrow">
            <a:avLst>
              <a:gd fmla="val 50000" name="adj1"/>
              <a:gd fmla="val 50000" name="adj2"/>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Commit</a:t>
            </a:r>
            <a:endParaRPr b="1" i="0" sz="1400" u="none" cap="none" strike="noStrike">
              <a:solidFill>
                <a:srgbClr val="FFFFFF"/>
              </a:solidFill>
              <a:latin typeface="Arial"/>
              <a:ea typeface="Arial"/>
              <a:cs typeface="Arial"/>
              <a:sym typeface="Arial"/>
            </a:endParaRPr>
          </a:p>
        </p:txBody>
      </p:sp>
      <p:sp>
        <p:nvSpPr>
          <p:cNvPr id="658" name="Google Shape;658;p30"/>
          <p:cNvSpPr/>
          <p:nvPr/>
        </p:nvSpPr>
        <p:spPr>
          <a:xfrm>
            <a:off x="6688025" y="4553300"/>
            <a:ext cx="2565600" cy="549000"/>
          </a:xfrm>
          <a:prstGeom prst="rightArrow">
            <a:avLst>
              <a:gd fmla="val 50000" name="adj1"/>
              <a:gd fmla="val 50000" name="adj2"/>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Push</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pic>
        <p:nvPicPr>
          <p:cNvPr id="663" name="Google Shape;663;p31"/>
          <p:cNvPicPr preferRelativeResize="0"/>
          <p:nvPr/>
        </p:nvPicPr>
        <p:blipFill rotWithShape="1">
          <a:blip r:embed="rId3">
            <a:alphaModFix/>
          </a:blip>
          <a:srcRect b="0" l="0" r="0" t="0"/>
          <a:stretch/>
        </p:blipFill>
        <p:spPr>
          <a:xfrm>
            <a:off x="6255425" y="3975788"/>
            <a:ext cx="4895850" cy="2314575"/>
          </a:xfrm>
          <a:prstGeom prst="rect">
            <a:avLst/>
          </a:prstGeom>
          <a:noFill/>
          <a:ln cap="flat" cmpd="sng" w="19050">
            <a:solidFill>
              <a:schemeClr val="dk2"/>
            </a:solidFill>
            <a:prstDash val="solid"/>
            <a:round/>
            <a:headEnd len="sm" w="sm" type="none"/>
            <a:tailEnd len="sm" w="sm" type="none"/>
          </a:ln>
        </p:spPr>
      </p:pic>
      <p:pic>
        <p:nvPicPr>
          <p:cNvPr id="664" name="Google Shape;664;p31"/>
          <p:cNvPicPr preferRelativeResize="0"/>
          <p:nvPr/>
        </p:nvPicPr>
        <p:blipFill rotWithShape="1">
          <a:blip r:embed="rId4">
            <a:alphaModFix/>
          </a:blip>
          <a:srcRect b="0" l="0" r="0" t="0"/>
          <a:stretch/>
        </p:blipFill>
        <p:spPr>
          <a:xfrm>
            <a:off x="377247" y="3975800"/>
            <a:ext cx="4559903" cy="2762250"/>
          </a:xfrm>
          <a:prstGeom prst="rect">
            <a:avLst/>
          </a:prstGeom>
          <a:noFill/>
          <a:ln cap="flat" cmpd="sng" w="19050">
            <a:solidFill>
              <a:schemeClr val="dk2"/>
            </a:solidFill>
            <a:prstDash val="solid"/>
            <a:round/>
            <a:headEnd len="sm" w="sm" type="none"/>
            <a:tailEnd len="sm" w="sm" type="none"/>
          </a:ln>
        </p:spPr>
      </p:pic>
      <p:pic>
        <p:nvPicPr>
          <p:cNvPr id="665" name="Google Shape;665;p31"/>
          <p:cNvPicPr preferRelativeResize="0"/>
          <p:nvPr/>
        </p:nvPicPr>
        <p:blipFill rotWithShape="1">
          <a:blip r:embed="rId5">
            <a:alphaModFix/>
          </a:blip>
          <a:srcRect b="0" l="0" r="0" t="0"/>
          <a:stretch/>
        </p:blipFill>
        <p:spPr>
          <a:xfrm>
            <a:off x="6255425" y="730825"/>
            <a:ext cx="4993425" cy="2537494"/>
          </a:xfrm>
          <a:prstGeom prst="rect">
            <a:avLst/>
          </a:prstGeom>
          <a:noFill/>
          <a:ln cap="flat" cmpd="sng" w="19050">
            <a:solidFill>
              <a:schemeClr val="dk2"/>
            </a:solidFill>
            <a:prstDash val="solid"/>
            <a:round/>
            <a:headEnd len="sm" w="sm" type="none"/>
            <a:tailEnd len="sm" w="sm" type="none"/>
          </a:ln>
        </p:spPr>
      </p:pic>
      <p:pic>
        <p:nvPicPr>
          <p:cNvPr id="666" name="Google Shape;666;p31"/>
          <p:cNvPicPr preferRelativeResize="0"/>
          <p:nvPr/>
        </p:nvPicPr>
        <p:blipFill rotWithShape="1">
          <a:blip r:embed="rId5">
            <a:alphaModFix/>
          </a:blip>
          <a:srcRect b="0" l="0" r="0" t="0"/>
          <a:stretch/>
        </p:blipFill>
        <p:spPr>
          <a:xfrm>
            <a:off x="429125" y="730825"/>
            <a:ext cx="4993425" cy="2537494"/>
          </a:xfrm>
          <a:prstGeom prst="rect">
            <a:avLst/>
          </a:prstGeom>
          <a:noFill/>
          <a:ln cap="flat" cmpd="sng" w="19050">
            <a:solidFill>
              <a:schemeClr val="dk2"/>
            </a:solidFill>
            <a:prstDash val="solid"/>
            <a:round/>
            <a:headEnd len="sm" w="sm" type="none"/>
            <a:tailEnd len="sm" w="sm" type="none"/>
          </a:ln>
        </p:spPr>
      </p:pic>
      <p:sp>
        <p:nvSpPr>
          <p:cNvPr id="667" name="Google Shape;667;p31"/>
          <p:cNvSpPr/>
          <p:nvPr/>
        </p:nvSpPr>
        <p:spPr>
          <a:xfrm>
            <a:off x="647050" y="1663275"/>
            <a:ext cx="401700" cy="3924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68" name="Google Shape;668;p31"/>
          <p:cNvSpPr txBox="1"/>
          <p:nvPr/>
        </p:nvSpPr>
        <p:spPr>
          <a:xfrm>
            <a:off x="272150" y="147625"/>
            <a:ext cx="1625400" cy="430800"/>
          </a:xfrm>
          <a:prstGeom prst="rect">
            <a:avLst/>
          </a:prstGeom>
          <a:noFill/>
          <a:ln>
            <a:noFill/>
          </a:ln>
        </p:spPr>
        <p:txBody>
          <a:bodyPr anchorCtr="0" anchor="t" bIns="45700" lIns="91425" spcFirstLastPara="1" rIns="91425" wrap="square" tIns="45700">
            <a:noAutofit/>
          </a:bodyPr>
          <a:lstStyle/>
          <a:p>
            <a:pPr indent="-196850" lvl="0" marL="285750" marR="0" rtl="0" algn="l">
              <a:lnSpc>
                <a:spcPct val="100000"/>
              </a:lnSpc>
              <a:spcBef>
                <a:spcPts val="0"/>
              </a:spcBef>
              <a:spcAft>
                <a:spcPts val="0"/>
              </a:spcAft>
              <a:buClr>
                <a:srgbClr val="000000"/>
              </a:buClr>
              <a:buSzPts val="2200"/>
              <a:buFont typeface="Arial"/>
              <a:buAutoNum type="arabicPeriod"/>
            </a:pPr>
            <a:r>
              <a:rPr b="0" i="0" lang="en-US" sz="2200" u="none" cap="none" strike="noStrike">
                <a:solidFill>
                  <a:srgbClr val="000000"/>
                </a:solidFill>
                <a:latin typeface="Arial"/>
                <a:ea typeface="Arial"/>
                <a:cs typeface="Arial"/>
                <a:sym typeface="Arial"/>
              </a:rPr>
              <a:t>Add</a:t>
            </a:r>
            <a:endParaRPr b="0" i="0" sz="1400" u="none" cap="none" strike="noStrike">
              <a:solidFill>
                <a:srgbClr val="000000"/>
              </a:solidFill>
              <a:latin typeface="Arial"/>
              <a:ea typeface="Arial"/>
              <a:cs typeface="Arial"/>
              <a:sym typeface="Arial"/>
            </a:endParaRPr>
          </a:p>
        </p:txBody>
      </p:sp>
      <p:sp>
        <p:nvSpPr>
          <p:cNvPr id="669" name="Google Shape;669;p31"/>
          <p:cNvSpPr/>
          <p:nvPr/>
        </p:nvSpPr>
        <p:spPr>
          <a:xfrm>
            <a:off x="7255375" y="997450"/>
            <a:ext cx="1109100" cy="4308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70" name="Google Shape;670;p31"/>
          <p:cNvSpPr txBox="1"/>
          <p:nvPr/>
        </p:nvSpPr>
        <p:spPr>
          <a:xfrm>
            <a:off x="6255425" y="147625"/>
            <a:ext cx="16254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2. Commit</a:t>
            </a:r>
            <a:endParaRPr b="0" i="0" sz="1400" u="none" cap="none" strike="noStrike">
              <a:solidFill>
                <a:srgbClr val="000000"/>
              </a:solidFill>
              <a:latin typeface="Arial"/>
              <a:ea typeface="Arial"/>
              <a:cs typeface="Arial"/>
              <a:sym typeface="Arial"/>
            </a:endParaRPr>
          </a:p>
        </p:txBody>
      </p:sp>
      <p:sp>
        <p:nvSpPr>
          <p:cNvPr id="671" name="Google Shape;671;p31"/>
          <p:cNvSpPr txBox="1"/>
          <p:nvPr/>
        </p:nvSpPr>
        <p:spPr>
          <a:xfrm>
            <a:off x="272150" y="3574425"/>
            <a:ext cx="51126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3. Write an informative message</a:t>
            </a:r>
            <a:endParaRPr b="0" i="0" sz="1400" u="none" cap="none" strike="noStrike">
              <a:solidFill>
                <a:srgbClr val="000000"/>
              </a:solidFill>
              <a:latin typeface="Arial"/>
              <a:ea typeface="Arial"/>
              <a:cs typeface="Arial"/>
              <a:sym typeface="Arial"/>
            </a:endParaRPr>
          </a:p>
        </p:txBody>
      </p:sp>
      <p:sp>
        <p:nvSpPr>
          <p:cNvPr id="672" name="Google Shape;672;p31"/>
          <p:cNvSpPr txBox="1"/>
          <p:nvPr/>
        </p:nvSpPr>
        <p:spPr>
          <a:xfrm>
            <a:off x="6255425" y="3574425"/>
            <a:ext cx="51126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4. Push changes to GitHub</a:t>
            </a:r>
            <a:endParaRPr b="0" i="0" sz="1400" u="none" cap="none" strike="noStrike">
              <a:solidFill>
                <a:srgbClr val="000000"/>
              </a:solidFill>
              <a:latin typeface="Arial"/>
              <a:ea typeface="Arial"/>
              <a:cs typeface="Arial"/>
              <a:sym typeface="Arial"/>
            </a:endParaRPr>
          </a:p>
        </p:txBody>
      </p:sp>
      <p:sp>
        <p:nvSpPr>
          <p:cNvPr id="673" name="Google Shape;673;p31"/>
          <p:cNvSpPr/>
          <p:nvPr/>
        </p:nvSpPr>
        <p:spPr>
          <a:xfrm>
            <a:off x="2544650" y="4742725"/>
            <a:ext cx="2324100" cy="5589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74" name="Google Shape;674;p31"/>
          <p:cNvSpPr/>
          <p:nvPr/>
        </p:nvSpPr>
        <p:spPr>
          <a:xfrm>
            <a:off x="3962750" y="6257300"/>
            <a:ext cx="1109100" cy="4308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75" name="Google Shape;675;p31"/>
          <p:cNvSpPr/>
          <p:nvPr/>
        </p:nvSpPr>
        <p:spPr>
          <a:xfrm>
            <a:off x="8996975" y="4376375"/>
            <a:ext cx="544200" cy="4308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76" name="Google Shape;676;p31"/>
          <p:cNvSpPr txBox="1"/>
          <p:nvPr/>
        </p:nvSpPr>
        <p:spPr>
          <a:xfrm>
            <a:off x="6459650" y="5551300"/>
            <a:ext cx="4560000" cy="430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FF0000"/>
                </a:solidFill>
                <a:latin typeface="Arial"/>
                <a:ea typeface="Arial"/>
                <a:cs typeface="Arial"/>
                <a:sym typeface="Arial"/>
              </a:rPr>
              <a:t>(updated unstaged changes)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32"/>
          <p:cNvSpPr txBox="1"/>
          <p:nvPr>
            <p:ph type="title"/>
          </p:nvPr>
        </p:nvSpPr>
        <p:spPr>
          <a:xfrm>
            <a:off x="75100" y="0"/>
            <a:ext cx="10515600" cy="796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Ignoring files</a:t>
            </a:r>
            <a:endParaRPr/>
          </a:p>
        </p:txBody>
      </p:sp>
      <p:sp>
        <p:nvSpPr>
          <p:cNvPr id="682" name="Google Shape;682;p32"/>
          <p:cNvSpPr txBox="1"/>
          <p:nvPr>
            <p:ph idx="1" type="body"/>
          </p:nvPr>
        </p:nvSpPr>
        <p:spPr>
          <a:xfrm>
            <a:off x="447500" y="1010975"/>
            <a:ext cx="11387700" cy="11733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Git by default “sees” all files in its directory unless you tell it not to</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Add the filename to the .gitignore file to stop tracking</a:t>
            </a:r>
            <a:endParaRPr/>
          </a:p>
        </p:txBody>
      </p:sp>
      <p:pic>
        <p:nvPicPr>
          <p:cNvPr id="683" name="Google Shape;683;p32"/>
          <p:cNvPicPr preferRelativeResize="0"/>
          <p:nvPr/>
        </p:nvPicPr>
        <p:blipFill rotWithShape="1">
          <a:blip r:embed="rId3">
            <a:alphaModFix/>
          </a:blip>
          <a:srcRect b="0" l="0" r="0" t="0"/>
          <a:stretch/>
        </p:blipFill>
        <p:spPr>
          <a:xfrm>
            <a:off x="210650" y="2721950"/>
            <a:ext cx="5054200" cy="2359771"/>
          </a:xfrm>
          <a:prstGeom prst="rect">
            <a:avLst/>
          </a:prstGeom>
          <a:noFill/>
          <a:ln cap="flat" cmpd="sng" w="19050">
            <a:solidFill>
              <a:schemeClr val="dk2"/>
            </a:solidFill>
            <a:prstDash val="solid"/>
            <a:round/>
            <a:headEnd len="sm" w="sm" type="none"/>
            <a:tailEnd len="sm" w="sm" type="none"/>
          </a:ln>
        </p:spPr>
      </p:pic>
      <p:sp>
        <p:nvSpPr>
          <p:cNvPr id="684" name="Google Shape;684;p32"/>
          <p:cNvSpPr/>
          <p:nvPr/>
        </p:nvSpPr>
        <p:spPr>
          <a:xfrm>
            <a:off x="3603800" y="3885475"/>
            <a:ext cx="1356600" cy="4044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85" name="Google Shape;685;p32"/>
          <p:cNvPicPr preferRelativeResize="0"/>
          <p:nvPr/>
        </p:nvPicPr>
        <p:blipFill rotWithShape="1">
          <a:blip r:embed="rId4">
            <a:alphaModFix/>
          </a:blip>
          <a:srcRect b="0" l="0" r="0" t="0"/>
          <a:stretch/>
        </p:blipFill>
        <p:spPr>
          <a:xfrm>
            <a:off x="6175525" y="2309950"/>
            <a:ext cx="5864076" cy="3333525"/>
          </a:xfrm>
          <a:prstGeom prst="rect">
            <a:avLst/>
          </a:prstGeom>
          <a:noFill/>
          <a:ln cap="flat" cmpd="sng" w="19050">
            <a:solidFill>
              <a:schemeClr val="dk2"/>
            </a:solidFill>
            <a:prstDash val="solid"/>
            <a:round/>
            <a:headEnd len="sm" w="sm" type="none"/>
            <a:tailEnd len="sm" w="sm" type="none"/>
          </a:ln>
        </p:spPr>
      </p:pic>
      <p:sp>
        <p:nvSpPr>
          <p:cNvPr id="686" name="Google Shape;686;p32"/>
          <p:cNvSpPr/>
          <p:nvPr/>
        </p:nvSpPr>
        <p:spPr>
          <a:xfrm>
            <a:off x="6358650" y="4484700"/>
            <a:ext cx="2080800" cy="4044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87" name="Google Shape;687;p32"/>
          <p:cNvPicPr preferRelativeResize="0"/>
          <p:nvPr/>
        </p:nvPicPr>
        <p:blipFill rotWithShape="1">
          <a:blip r:embed="rId5">
            <a:alphaModFix/>
          </a:blip>
          <a:srcRect b="0" l="0" r="0" t="0"/>
          <a:stretch/>
        </p:blipFill>
        <p:spPr>
          <a:xfrm>
            <a:off x="6175525" y="5522450"/>
            <a:ext cx="5864075" cy="1238325"/>
          </a:xfrm>
          <a:prstGeom prst="rect">
            <a:avLst/>
          </a:prstGeom>
          <a:noFill/>
          <a:ln cap="flat" cmpd="sng" w="19050">
            <a:solidFill>
              <a:schemeClr val="dk2"/>
            </a:solidFill>
            <a:prstDash val="solid"/>
            <a:round/>
            <a:headEnd len="sm" w="sm" type="none"/>
            <a:tailEnd len="sm" w="sm" type="none"/>
          </a:ln>
        </p:spPr>
      </p:pic>
      <p:sp>
        <p:nvSpPr>
          <p:cNvPr id="688" name="Google Shape;688;p32"/>
          <p:cNvSpPr/>
          <p:nvPr/>
        </p:nvSpPr>
        <p:spPr>
          <a:xfrm>
            <a:off x="9546275" y="6190875"/>
            <a:ext cx="1148700" cy="4044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89" name="Google Shape;689;p32"/>
          <p:cNvSpPr/>
          <p:nvPr/>
        </p:nvSpPr>
        <p:spPr>
          <a:xfrm>
            <a:off x="5370833" y="3995675"/>
            <a:ext cx="698700" cy="549000"/>
          </a:xfrm>
          <a:prstGeom prst="rightArrow">
            <a:avLst>
              <a:gd fmla="val 50000" name="adj1"/>
              <a:gd fmla="val 50000" name="adj2"/>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33"/>
          <p:cNvSpPr txBox="1"/>
          <p:nvPr>
            <p:ph type="title"/>
          </p:nvPr>
        </p:nvSpPr>
        <p:spPr>
          <a:xfrm>
            <a:off x="75100" y="0"/>
            <a:ext cx="10515600" cy="796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Ignoring files</a:t>
            </a:r>
            <a:endParaRPr/>
          </a:p>
        </p:txBody>
      </p:sp>
      <p:sp>
        <p:nvSpPr>
          <p:cNvPr id="695" name="Google Shape;695;p3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Now the git ignore file is back</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.Rproj is ignored</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cap="none" strike="noStrike">
                <a:solidFill>
                  <a:schemeClr val="dk1"/>
                </a:solidFill>
                <a:latin typeface="Arial"/>
                <a:ea typeface="Arial"/>
                <a:cs typeface="Arial"/>
                <a:sym typeface="Arial"/>
              </a:rPr>
              <a:t>Status</a:t>
            </a:r>
            <a:r>
              <a:rPr b="0" i="0" lang="en-US" sz="2800" u="none" cap="none" strike="noStrike">
                <a:solidFill>
                  <a:schemeClr val="dk1"/>
                </a:solidFill>
                <a:latin typeface="Arial"/>
                <a:ea typeface="Arial"/>
                <a:cs typeface="Arial"/>
                <a:sym typeface="Arial"/>
              </a:rPr>
              <a:t>: Modified</a:t>
            </a:r>
            <a:endParaRPr/>
          </a:p>
        </p:txBody>
      </p:sp>
      <p:pic>
        <p:nvPicPr>
          <p:cNvPr id="696" name="Google Shape;696;p33"/>
          <p:cNvPicPr preferRelativeResize="0"/>
          <p:nvPr/>
        </p:nvPicPr>
        <p:blipFill rotWithShape="1">
          <a:blip r:embed="rId3">
            <a:alphaModFix/>
          </a:blip>
          <a:srcRect b="0" l="0" r="0" t="0"/>
          <a:stretch/>
        </p:blipFill>
        <p:spPr>
          <a:xfrm>
            <a:off x="6330325" y="4240075"/>
            <a:ext cx="5172075" cy="1819275"/>
          </a:xfrm>
          <a:prstGeom prst="rect">
            <a:avLst/>
          </a:prstGeom>
          <a:noFill/>
          <a:ln cap="flat" cmpd="sng" w="19050">
            <a:solidFill>
              <a:schemeClr val="dk2"/>
            </a:solidFill>
            <a:prstDash val="solid"/>
            <a:round/>
            <a:headEnd len="sm" w="sm" type="none"/>
            <a:tailEnd len="sm" w="sm" type="none"/>
          </a:ln>
        </p:spPr>
      </p:pic>
      <p:pic>
        <p:nvPicPr>
          <p:cNvPr id="697" name="Google Shape;697;p33"/>
          <p:cNvPicPr preferRelativeResize="0"/>
          <p:nvPr/>
        </p:nvPicPr>
        <p:blipFill rotWithShape="1">
          <a:blip r:embed="rId4">
            <a:alphaModFix/>
          </a:blip>
          <a:srcRect b="0" l="0" r="0" t="0"/>
          <a:stretch/>
        </p:blipFill>
        <p:spPr>
          <a:xfrm>
            <a:off x="6468438" y="883463"/>
            <a:ext cx="4895850" cy="2314575"/>
          </a:xfrm>
          <a:prstGeom prst="rect">
            <a:avLst/>
          </a:prstGeom>
          <a:noFill/>
          <a:ln cap="flat" cmpd="sng" w="19050">
            <a:solidFill>
              <a:schemeClr val="dk2"/>
            </a:solidFill>
            <a:prstDash val="solid"/>
            <a:round/>
            <a:headEnd len="sm" w="sm" type="none"/>
            <a:tailEnd len="sm" w="sm" type="none"/>
          </a:ln>
        </p:spPr>
      </p:pic>
      <p:sp>
        <p:nvSpPr>
          <p:cNvPr id="698" name="Google Shape;698;p33"/>
          <p:cNvSpPr/>
          <p:nvPr/>
        </p:nvSpPr>
        <p:spPr>
          <a:xfrm rot="5400000">
            <a:off x="8441958" y="3444563"/>
            <a:ext cx="698700" cy="549000"/>
          </a:xfrm>
          <a:prstGeom prst="rightArrow">
            <a:avLst>
              <a:gd fmla="val 50000" name="adj1"/>
              <a:gd fmla="val 50000" name="adj2"/>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34"/>
          <p:cNvSpPr txBox="1"/>
          <p:nvPr>
            <p:ph type="title"/>
          </p:nvPr>
        </p:nvSpPr>
        <p:spPr>
          <a:xfrm>
            <a:off x="75100" y="0"/>
            <a:ext cx="10515600" cy="796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What just happened</a:t>
            </a:r>
            <a:endParaRPr/>
          </a:p>
        </p:txBody>
      </p:sp>
      <p:sp>
        <p:nvSpPr>
          <p:cNvPr id="705" name="Google Shape;705;p34"/>
          <p:cNvSpPr/>
          <p:nvPr/>
        </p:nvSpPr>
        <p:spPr>
          <a:xfrm>
            <a:off x="7958575" y="890550"/>
            <a:ext cx="3786000" cy="5817600"/>
          </a:xfrm>
          <a:prstGeom prst="roundRect">
            <a:avLst>
              <a:gd fmla="val 3036" name="adj"/>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US" sz="1400" u="none" cap="none" strike="noStrike">
                <a:solidFill>
                  <a:schemeClr val="dk1"/>
                </a:solidFill>
                <a:latin typeface="Arial"/>
                <a:ea typeface="Arial"/>
                <a:cs typeface="Arial"/>
                <a:sym typeface="Arial"/>
              </a:rPr>
              <a:t>GitHub.com</a:t>
            </a:r>
            <a:endParaRPr b="1" i="0" sz="1400" u="none" cap="none" strike="noStrike">
              <a:solidFill>
                <a:schemeClr val="dk1"/>
              </a:solidFill>
              <a:latin typeface="Arial"/>
              <a:ea typeface="Arial"/>
              <a:cs typeface="Arial"/>
              <a:sym typeface="Arial"/>
            </a:endParaRPr>
          </a:p>
        </p:txBody>
      </p:sp>
      <p:sp>
        <p:nvSpPr>
          <p:cNvPr id="706" name="Google Shape;706;p34"/>
          <p:cNvSpPr/>
          <p:nvPr/>
        </p:nvSpPr>
        <p:spPr>
          <a:xfrm>
            <a:off x="238175" y="890550"/>
            <a:ext cx="7235700" cy="5817600"/>
          </a:xfrm>
          <a:prstGeom prst="roundRect">
            <a:avLst>
              <a:gd fmla="val 3043" name="adj"/>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Your Computer</a:t>
            </a:r>
            <a:endParaRPr b="1" i="0" sz="1400" u="none" cap="none" strike="noStrike">
              <a:solidFill>
                <a:srgbClr val="000000"/>
              </a:solidFill>
              <a:latin typeface="Arial"/>
              <a:ea typeface="Arial"/>
              <a:cs typeface="Arial"/>
              <a:sym typeface="Arial"/>
            </a:endParaRPr>
          </a:p>
        </p:txBody>
      </p:sp>
      <p:sp>
        <p:nvSpPr>
          <p:cNvPr id="707" name="Google Shape;707;p34"/>
          <p:cNvSpPr/>
          <p:nvPr/>
        </p:nvSpPr>
        <p:spPr>
          <a:xfrm>
            <a:off x="453900" y="1439850"/>
            <a:ext cx="6790200" cy="5102100"/>
          </a:xfrm>
          <a:prstGeom prst="roundRect">
            <a:avLst>
              <a:gd fmla="val 1982"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Git repository (Local Copy)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folder on your computer with all your project files”</a:t>
            </a:r>
            <a:endParaRPr b="0" i="0" sz="1400" u="none" cap="none" strike="noStrike">
              <a:solidFill>
                <a:srgbClr val="000000"/>
              </a:solidFill>
              <a:latin typeface="Arial"/>
              <a:ea typeface="Arial"/>
              <a:cs typeface="Arial"/>
              <a:sym typeface="Arial"/>
            </a:endParaRPr>
          </a:p>
        </p:txBody>
      </p:sp>
      <p:sp>
        <p:nvSpPr>
          <p:cNvPr id="708" name="Google Shape;708;p34"/>
          <p:cNvSpPr/>
          <p:nvPr/>
        </p:nvSpPr>
        <p:spPr>
          <a:xfrm>
            <a:off x="8217725" y="1439850"/>
            <a:ext cx="3268200" cy="5102100"/>
          </a:xfrm>
          <a:prstGeom prst="roundRect">
            <a:avLst>
              <a:gd fmla="val 2875"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Git repository (Remote Copy)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“A page on github.com”</a:t>
            </a:r>
            <a:endParaRPr b="1" i="0" sz="1400" u="none" cap="none" strike="noStrike">
              <a:solidFill>
                <a:srgbClr val="000000"/>
              </a:solidFill>
              <a:latin typeface="Arial"/>
              <a:ea typeface="Arial"/>
              <a:cs typeface="Arial"/>
              <a:sym typeface="Arial"/>
            </a:endParaRPr>
          </a:p>
        </p:txBody>
      </p:sp>
      <p:sp>
        <p:nvSpPr>
          <p:cNvPr id="709" name="Google Shape;709;p34"/>
          <p:cNvSpPr/>
          <p:nvPr/>
        </p:nvSpPr>
        <p:spPr>
          <a:xfrm>
            <a:off x="640225" y="236368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Unstaged Changes</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default place for modified files”</a:t>
            </a:r>
            <a:endParaRPr b="0" i="0" sz="1400" u="none" cap="none" strike="noStrike">
              <a:solidFill>
                <a:srgbClr val="000000"/>
              </a:solidFill>
              <a:latin typeface="Arial"/>
              <a:ea typeface="Arial"/>
              <a:cs typeface="Arial"/>
              <a:sym typeface="Arial"/>
            </a:endParaRPr>
          </a:p>
        </p:txBody>
      </p:sp>
      <p:sp>
        <p:nvSpPr>
          <p:cNvPr id="710" name="Google Shape;710;p34"/>
          <p:cNvSpPr/>
          <p:nvPr/>
        </p:nvSpPr>
        <p:spPr>
          <a:xfrm>
            <a:off x="5143050" y="236355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Master Branch</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“A snapshot of all files in your project”</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34"/>
          <p:cNvSpPr/>
          <p:nvPr/>
        </p:nvSpPr>
        <p:spPr>
          <a:xfrm>
            <a:off x="8413825" y="2363625"/>
            <a:ext cx="2875500" cy="3978300"/>
          </a:xfrm>
          <a:prstGeom prst="roundRect">
            <a:avLst>
              <a:gd fmla="val 3322"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Master Branch</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snapshot of all files in your project”</a:t>
            </a:r>
            <a:endParaRPr b="0" i="0" sz="1400" u="none" cap="none" strike="noStrike">
              <a:solidFill>
                <a:srgbClr val="000000"/>
              </a:solidFill>
              <a:latin typeface="Arial"/>
              <a:ea typeface="Arial"/>
              <a:cs typeface="Arial"/>
              <a:sym typeface="Arial"/>
            </a:endParaRPr>
          </a:p>
        </p:txBody>
      </p:sp>
      <p:sp>
        <p:nvSpPr>
          <p:cNvPr id="712" name="Google Shape;712;p34"/>
          <p:cNvSpPr/>
          <p:nvPr/>
        </p:nvSpPr>
        <p:spPr>
          <a:xfrm>
            <a:off x="2903075" y="236368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Staging Area</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place to gather several changes before updating the snapshot”</a:t>
            </a:r>
            <a:endParaRPr b="0" i="0" sz="1400" u="none" cap="none" strike="noStrike">
              <a:solidFill>
                <a:srgbClr val="000000"/>
              </a:solidFill>
              <a:latin typeface="Arial"/>
              <a:ea typeface="Arial"/>
              <a:cs typeface="Arial"/>
              <a:sym typeface="Arial"/>
            </a:endParaRPr>
          </a:p>
        </p:txBody>
      </p:sp>
      <p:sp>
        <p:nvSpPr>
          <p:cNvPr id="713" name="Google Shape;713;p34"/>
          <p:cNvSpPr/>
          <p:nvPr/>
        </p:nvSpPr>
        <p:spPr>
          <a:xfrm>
            <a:off x="1196575" y="4305500"/>
            <a:ext cx="640800" cy="796800"/>
          </a:xfrm>
          <a:prstGeom prst="rect">
            <a:avLst/>
          </a:prstGeom>
          <a:solidFill>
            <a:srgbClr val="FF0000">
              <a:alpha val="20392"/>
            </a:srgbClr>
          </a:solid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34"/>
          <p:cNvSpPr/>
          <p:nvPr/>
        </p:nvSpPr>
        <p:spPr>
          <a:xfrm>
            <a:off x="1348975" y="4457900"/>
            <a:ext cx="640800" cy="796800"/>
          </a:xfrm>
          <a:prstGeom prst="rect">
            <a:avLst/>
          </a:prstGeom>
          <a:solidFill>
            <a:srgbClr val="00FF00"/>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.gitignore</a:t>
            </a:r>
            <a:endParaRPr b="0" i="0" sz="1100" u="none" cap="none" strike="noStrike">
              <a:solidFill>
                <a:schemeClr val="dk1"/>
              </a:solidFill>
              <a:latin typeface="Arial"/>
              <a:ea typeface="Arial"/>
              <a:cs typeface="Arial"/>
              <a:sym typeface="Arial"/>
            </a:endParaRPr>
          </a:p>
        </p:txBody>
      </p:sp>
      <p:sp>
        <p:nvSpPr>
          <p:cNvPr id="715" name="Google Shape;715;p34"/>
          <p:cNvSpPr/>
          <p:nvPr/>
        </p:nvSpPr>
        <p:spPr>
          <a:xfrm>
            <a:off x="9607363" y="4457900"/>
            <a:ext cx="640800" cy="796800"/>
          </a:xfrm>
          <a:prstGeom prst="rect">
            <a:avLst/>
          </a:prstGeom>
          <a:solidFill>
            <a:srgbClr val="FF0000"/>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.gitignore</a:t>
            </a:r>
            <a:endParaRPr b="0" i="0" sz="1100" u="none" cap="none" strike="noStrike">
              <a:solidFill>
                <a:schemeClr val="dk1"/>
              </a:solidFill>
              <a:latin typeface="Arial"/>
              <a:ea typeface="Arial"/>
              <a:cs typeface="Arial"/>
              <a:sym typeface="Arial"/>
            </a:endParaRPr>
          </a:p>
        </p:txBody>
      </p:sp>
      <p:sp>
        <p:nvSpPr>
          <p:cNvPr id="716" name="Google Shape;716;p34"/>
          <p:cNvSpPr/>
          <p:nvPr/>
        </p:nvSpPr>
        <p:spPr>
          <a:xfrm>
            <a:off x="5874663" y="4457900"/>
            <a:ext cx="640800" cy="796800"/>
          </a:xfrm>
          <a:prstGeom prst="rect">
            <a:avLst/>
          </a:prstGeom>
          <a:solidFill>
            <a:srgbClr val="FF0000"/>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.gitignore</a:t>
            </a:r>
            <a:endParaRPr b="0" i="0" sz="1100" u="none" cap="none" strike="noStrike">
              <a:solidFill>
                <a:srgbClr val="000000"/>
              </a:solidFill>
              <a:latin typeface="Arial"/>
              <a:ea typeface="Arial"/>
              <a:cs typeface="Arial"/>
              <a:sym typeface="Arial"/>
            </a:endParaRPr>
          </a:p>
        </p:txBody>
      </p:sp>
      <p:sp>
        <p:nvSpPr>
          <p:cNvPr id="717" name="Google Shape;717;p34"/>
          <p:cNvSpPr/>
          <p:nvPr/>
        </p:nvSpPr>
        <p:spPr>
          <a:xfrm flipH="1">
            <a:off x="2106688" y="4553300"/>
            <a:ext cx="3517500" cy="549000"/>
          </a:xfrm>
          <a:prstGeom prst="rightArrow">
            <a:avLst>
              <a:gd fmla="val 50000" name="adj1"/>
              <a:gd fmla="val 50000" name="adj2"/>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Modify</a:t>
            </a:r>
            <a:endParaRPr b="1" i="0" sz="1400" u="none" cap="none" strike="noStrike">
              <a:solidFill>
                <a:srgbClr val="FFFFFF"/>
              </a:solidFill>
              <a:latin typeface="Arial"/>
              <a:ea typeface="Arial"/>
              <a:cs typeface="Arial"/>
              <a:sym typeface="Arial"/>
            </a:endParaRPr>
          </a:p>
        </p:txBody>
      </p:sp>
      <p:sp>
        <p:nvSpPr>
          <p:cNvPr id="718" name="Google Shape;718;p34"/>
          <p:cNvSpPr/>
          <p:nvPr/>
        </p:nvSpPr>
        <p:spPr>
          <a:xfrm flipH="1">
            <a:off x="141634" y="4245375"/>
            <a:ext cx="957000" cy="549000"/>
          </a:xfrm>
          <a:prstGeom prst="rightArrow">
            <a:avLst>
              <a:gd fmla="val 50000" name="adj1"/>
              <a:gd fmla="val 50000" name="adj2"/>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Ignore</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35"/>
          <p:cNvSpPr txBox="1"/>
          <p:nvPr>
            <p:ph type="title"/>
          </p:nvPr>
        </p:nvSpPr>
        <p:spPr>
          <a:xfrm>
            <a:off x="75100" y="0"/>
            <a:ext cx="10515600" cy="796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Exercise </a:t>
            </a:r>
            <a:r>
              <a:rPr lang="en-US"/>
              <a:t>2</a:t>
            </a:r>
            <a:r>
              <a:rPr b="0" i="0" lang="en-US" sz="4400" u="none" cap="none" strike="noStrike">
                <a:solidFill>
                  <a:schemeClr val="dk1"/>
                </a:solidFill>
                <a:latin typeface="Arial"/>
                <a:ea typeface="Arial"/>
                <a:cs typeface="Arial"/>
                <a:sym typeface="Arial"/>
              </a:rPr>
              <a:t> </a:t>
            </a:r>
            <a:endParaRPr/>
          </a:p>
        </p:txBody>
      </p:sp>
      <p:sp>
        <p:nvSpPr>
          <p:cNvPr id="724" name="Google Shape;724;p35"/>
          <p:cNvSpPr txBox="1"/>
          <p:nvPr>
            <p:ph idx="1" type="body"/>
          </p:nvPr>
        </p:nvSpPr>
        <p:spPr>
          <a:xfrm>
            <a:off x="489075" y="1825625"/>
            <a:ext cx="51816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Add the changes to the .gitignore file to the staging area</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Commit the changes with an informative commit message</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Look at what’s different (green) in the commit window</a:t>
            </a:r>
            <a:endParaRPr/>
          </a:p>
        </p:txBody>
      </p:sp>
      <p:pic>
        <p:nvPicPr>
          <p:cNvPr id="725" name="Google Shape;725;p35"/>
          <p:cNvPicPr preferRelativeResize="0"/>
          <p:nvPr/>
        </p:nvPicPr>
        <p:blipFill rotWithShape="1">
          <a:blip r:embed="rId3">
            <a:alphaModFix/>
          </a:blip>
          <a:srcRect b="0" l="0" r="0" t="0"/>
          <a:stretch/>
        </p:blipFill>
        <p:spPr>
          <a:xfrm>
            <a:off x="6596600" y="666575"/>
            <a:ext cx="5267879" cy="5756399"/>
          </a:xfrm>
          <a:prstGeom prst="rect">
            <a:avLst/>
          </a:prstGeom>
          <a:noFill/>
          <a:ln cap="flat" cmpd="sng" w="19050">
            <a:solidFill>
              <a:schemeClr val="dk2"/>
            </a:solidFill>
            <a:prstDash val="solid"/>
            <a:round/>
            <a:headEnd len="sm" w="sm" type="none"/>
            <a:tailEnd len="sm" w="sm" type="none"/>
          </a:ln>
        </p:spPr>
      </p:pic>
      <p:cxnSp>
        <p:nvCxnSpPr>
          <p:cNvPr id="726" name="Google Shape;726;p35"/>
          <p:cNvCxnSpPr/>
          <p:nvPr/>
        </p:nvCxnSpPr>
        <p:spPr>
          <a:xfrm>
            <a:off x="5627725" y="5897325"/>
            <a:ext cx="1157400" cy="0"/>
          </a:xfrm>
          <a:prstGeom prst="straightConnector1">
            <a:avLst/>
          </a:prstGeom>
          <a:noFill/>
          <a:ln cap="flat" cmpd="sng" w="28575">
            <a:solidFill>
              <a:schemeClr val="dk2"/>
            </a:solidFill>
            <a:prstDash val="solid"/>
            <a:round/>
            <a:headEnd len="sm" w="sm" type="none"/>
            <a:tailEnd len="med" w="med" type="triangle"/>
          </a:ln>
        </p:spPr>
      </p:cxnSp>
      <p:cxnSp>
        <p:nvCxnSpPr>
          <p:cNvPr id="727" name="Google Shape;727;p35"/>
          <p:cNvCxnSpPr/>
          <p:nvPr/>
        </p:nvCxnSpPr>
        <p:spPr>
          <a:xfrm flipH="1" rot="10800000">
            <a:off x="5670675" y="2344250"/>
            <a:ext cx="3257100" cy="1940400"/>
          </a:xfrm>
          <a:prstGeom prst="straightConnector1">
            <a:avLst/>
          </a:prstGeom>
          <a:noFill/>
          <a:ln cap="flat" cmpd="sng" w="28575">
            <a:solidFill>
              <a:schemeClr val="dk2"/>
            </a:solidFill>
            <a:prstDash val="solid"/>
            <a:round/>
            <a:headEnd len="sm" w="sm"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36"/>
          <p:cNvSpPr txBox="1"/>
          <p:nvPr>
            <p:ph type="title"/>
          </p:nvPr>
        </p:nvSpPr>
        <p:spPr>
          <a:xfrm>
            <a:off x="75100" y="0"/>
            <a:ext cx="10515600" cy="796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What just happened</a:t>
            </a:r>
            <a:endParaRPr/>
          </a:p>
        </p:txBody>
      </p:sp>
      <p:sp>
        <p:nvSpPr>
          <p:cNvPr id="734" name="Google Shape;734;p36"/>
          <p:cNvSpPr/>
          <p:nvPr/>
        </p:nvSpPr>
        <p:spPr>
          <a:xfrm>
            <a:off x="7958575" y="890550"/>
            <a:ext cx="3786000" cy="5817600"/>
          </a:xfrm>
          <a:prstGeom prst="roundRect">
            <a:avLst>
              <a:gd fmla="val 3036" name="adj"/>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US" sz="1400" u="none" cap="none" strike="noStrike">
                <a:solidFill>
                  <a:schemeClr val="dk1"/>
                </a:solidFill>
                <a:latin typeface="Arial"/>
                <a:ea typeface="Arial"/>
                <a:cs typeface="Arial"/>
                <a:sym typeface="Arial"/>
              </a:rPr>
              <a:t>GitHub.com</a:t>
            </a:r>
            <a:endParaRPr b="1" i="0" sz="1400" u="none" cap="none" strike="noStrike">
              <a:solidFill>
                <a:schemeClr val="dk1"/>
              </a:solidFill>
              <a:latin typeface="Arial"/>
              <a:ea typeface="Arial"/>
              <a:cs typeface="Arial"/>
              <a:sym typeface="Arial"/>
            </a:endParaRPr>
          </a:p>
        </p:txBody>
      </p:sp>
      <p:sp>
        <p:nvSpPr>
          <p:cNvPr id="735" name="Google Shape;735;p36"/>
          <p:cNvSpPr/>
          <p:nvPr/>
        </p:nvSpPr>
        <p:spPr>
          <a:xfrm>
            <a:off x="238175" y="890550"/>
            <a:ext cx="7235700" cy="5817600"/>
          </a:xfrm>
          <a:prstGeom prst="roundRect">
            <a:avLst>
              <a:gd fmla="val 3043" name="adj"/>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Your Computer</a:t>
            </a:r>
            <a:endParaRPr b="1" i="0" sz="1400" u="none" cap="none" strike="noStrike">
              <a:solidFill>
                <a:srgbClr val="000000"/>
              </a:solidFill>
              <a:latin typeface="Arial"/>
              <a:ea typeface="Arial"/>
              <a:cs typeface="Arial"/>
              <a:sym typeface="Arial"/>
            </a:endParaRPr>
          </a:p>
        </p:txBody>
      </p:sp>
      <p:sp>
        <p:nvSpPr>
          <p:cNvPr id="736" name="Google Shape;736;p36"/>
          <p:cNvSpPr/>
          <p:nvPr/>
        </p:nvSpPr>
        <p:spPr>
          <a:xfrm>
            <a:off x="453900" y="1439850"/>
            <a:ext cx="6790200" cy="5102100"/>
          </a:xfrm>
          <a:prstGeom prst="roundRect">
            <a:avLst>
              <a:gd fmla="val 1982"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Git repository (Local Copy)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folder on your computer with all your project files”</a:t>
            </a:r>
            <a:endParaRPr b="0" i="0" sz="1400" u="none" cap="none" strike="noStrike">
              <a:solidFill>
                <a:srgbClr val="000000"/>
              </a:solidFill>
              <a:latin typeface="Arial"/>
              <a:ea typeface="Arial"/>
              <a:cs typeface="Arial"/>
              <a:sym typeface="Arial"/>
            </a:endParaRPr>
          </a:p>
        </p:txBody>
      </p:sp>
      <p:sp>
        <p:nvSpPr>
          <p:cNvPr id="737" name="Google Shape;737;p36"/>
          <p:cNvSpPr/>
          <p:nvPr/>
        </p:nvSpPr>
        <p:spPr>
          <a:xfrm>
            <a:off x="8217725" y="1439850"/>
            <a:ext cx="3268200" cy="5102100"/>
          </a:xfrm>
          <a:prstGeom prst="roundRect">
            <a:avLst>
              <a:gd fmla="val 2875"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Git repository (Remote Copy)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“A page on github.com”</a:t>
            </a:r>
            <a:endParaRPr b="1" i="0" sz="1400" u="none" cap="none" strike="noStrike">
              <a:solidFill>
                <a:srgbClr val="000000"/>
              </a:solidFill>
              <a:latin typeface="Arial"/>
              <a:ea typeface="Arial"/>
              <a:cs typeface="Arial"/>
              <a:sym typeface="Arial"/>
            </a:endParaRPr>
          </a:p>
        </p:txBody>
      </p:sp>
      <p:sp>
        <p:nvSpPr>
          <p:cNvPr id="738" name="Google Shape;738;p36"/>
          <p:cNvSpPr/>
          <p:nvPr/>
        </p:nvSpPr>
        <p:spPr>
          <a:xfrm>
            <a:off x="640225" y="236368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Unstaged Changes</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default place for modified files”</a:t>
            </a:r>
            <a:endParaRPr b="0" i="0" sz="1400" u="none" cap="none" strike="noStrike">
              <a:solidFill>
                <a:srgbClr val="000000"/>
              </a:solidFill>
              <a:latin typeface="Arial"/>
              <a:ea typeface="Arial"/>
              <a:cs typeface="Arial"/>
              <a:sym typeface="Arial"/>
            </a:endParaRPr>
          </a:p>
        </p:txBody>
      </p:sp>
      <p:sp>
        <p:nvSpPr>
          <p:cNvPr id="739" name="Google Shape;739;p36"/>
          <p:cNvSpPr/>
          <p:nvPr/>
        </p:nvSpPr>
        <p:spPr>
          <a:xfrm>
            <a:off x="5143050" y="236355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Master Branch</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“A snapshot of all files in your project”</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36"/>
          <p:cNvSpPr/>
          <p:nvPr/>
        </p:nvSpPr>
        <p:spPr>
          <a:xfrm>
            <a:off x="8413825" y="2363625"/>
            <a:ext cx="2875500" cy="3978300"/>
          </a:xfrm>
          <a:prstGeom prst="roundRect">
            <a:avLst>
              <a:gd fmla="val 3322"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Master Branch</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snapshot of all files in your project”</a:t>
            </a:r>
            <a:endParaRPr b="0" i="0" sz="1400" u="none" cap="none" strike="noStrike">
              <a:solidFill>
                <a:srgbClr val="000000"/>
              </a:solidFill>
              <a:latin typeface="Arial"/>
              <a:ea typeface="Arial"/>
              <a:cs typeface="Arial"/>
              <a:sym typeface="Arial"/>
            </a:endParaRPr>
          </a:p>
        </p:txBody>
      </p:sp>
      <p:sp>
        <p:nvSpPr>
          <p:cNvPr id="741" name="Google Shape;741;p36"/>
          <p:cNvSpPr/>
          <p:nvPr/>
        </p:nvSpPr>
        <p:spPr>
          <a:xfrm>
            <a:off x="2903075" y="236368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Staging Area</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place to gather several changes before updating the snapshot”</a:t>
            </a:r>
            <a:endParaRPr b="0" i="0" sz="1400" u="none" cap="none" strike="noStrike">
              <a:solidFill>
                <a:srgbClr val="000000"/>
              </a:solidFill>
              <a:latin typeface="Arial"/>
              <a:ea typeface="Arial"/>
              <a:cs typeface="Arial"/>
              <a:sym typeface="Arial"/>
            </a:endParaRPr>
          </a:p>
        </p:txBody>
      </p:sp>
      <p:sp>
        <p:nvSpPr>
          <p:cNvPr id="742" name="Google Shape;742;p36"/>
          <p:cNvSpPr/>
          <p:nvPr/>
        </p:nvSpPr>
        <p:spPr>
          <a:xfrm>
            <a:off x="1348975" y="4457900"/>
            <a:ext cx="640800" cy="796800"/>
          </a:xfrm>
          <a:prstGeom prst="rect">
            <a:avLst/>
          </a:prstGeom>
          <a:solidFill>
            <a:srgbClr val="00FF00">
              <a:alpha val="25098"/>
            </a:srgbClr>
          </a:solidFill>
          <a:ln cap="flat" cmpd="sng" w="9525">
            <a:solidFill>
              <a:srgbClr val="000000"/>
            </a:solidFill>
            <a:prstDash val="dash"/>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.gitignore</a:t>
            </a:r>
            <a:endParaRPr b="0" i="0" sz="1100" u="none" cap="none" strike="noStrike">
              <a:solidFill>
                <a:schemeClr val="dk1"/>
              </a:solidFill>
              <a:latin typeface="Arial"/>
              <a:ea typeface="Arial"/>
              <a:cs typeface="Arial"/>
              <a:sym typeface="Arial"/>
            </a:endParaRPr>
          </a:p>
        </p:txBody>
      </p:sp>
      <p:sp>
        <p:nvSpPr>
          <p:cNvPr id="743" name="Google Shape;743;p36"/>
          <p:cNvSpPr/>
          <p:nvPr/>
        </p:nvSpPr>
        <p:spPr>
          <a:xfrm>
            <a:off x="9607363" y="4457900"/>
            <a:ext cx="640800" cy="796800"/>
          </a:xfrm>
          <a:prstGeom prst="rect">
            <a:avLst/>
          </a:prstGeom>
          <a:solidFill>
            <a:srgbClr val="FF0000"/>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.gitignore</a:t>
            </a:r>
            <a:endParaRPr b="0" i="0" sz="1100" u="none" cap="none" strike="noStrike">
              <a:solidFill>
                <a:schemeClr val="dk1"/>
              </a:solidFill>
              <a:latin typeface="Arial"/>
              <a:ea typeface="Arial"/>
              <a:cs typeface="Arial"/>
              <a:sym typeface="Arial"/>
            </a:endParaRPr>
          </a:p>
        </p:txBody>
      </p:sp>
      <p:sp>
        <p:nvSpPr>
          <p:cNvPr id="744" name="Google Shape;744;p36"/>
          <p:cNvSpPr/>
          <p:nvPr/>
        </p:nvSpPr>
        <p:spPr>
          <a:xfrm>
            <a:off x="5874663" y="4457900"/>
            <a:ext cx="640800" cy="796800"/>
          </a:xfrm>
          <a:prstGeom prst="rect">
            <a:avLst/>
          </a:prstGeom>
          <a:solidFill>
            <a:srgbClr val="00FF00"/>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.gitignore</a:t>
            </a:r>
            <a:endParaRPr b="0" i="0" sz="1100" u="none" cap="none" strike="noStrike">
              <a:solidFill>
                <a:srgbClr val="000000"/>
              </a:solidFill>
              <a:latin typeface="Arial"/>
              <a:ea typeface="Arial"/>
              <a:cs typeface="Arial"/>
              <a:sym typeface="Arial"/>
            </a:endParaRPr>
          </a:p>
        </p:txBody>
      </p:sp>
      <p:sp>
        <p:nvSpPr>
          <p:cNvPr id="745" name="Google Shape;745;p36"/>
          <p:cNvSpPr/>
          <p:nvPr/>
        </p:nvSpPr>
        <p:spPr>
          <a:xfrm>
            <a:off x="3600388" y="4457900"/>
            <a:ext cx="640800" cy="796800"/>
          </a:xfrm>
          <a:prstGeom prst="rect">
            <a:avLst/>
          </a:prstGeom>
          <a:solidFill>
            <a:srgbClr val="00FF00">
              <a:alpha val="25098"/>
            </a:srgbClr>
          </a:solidFill>
          <a:ln cap="flat" cmpd="sng" w="9525">
            <a:solidFill>
              <a:srgbClr val="000000"/>
            </a:solidFill>
            <a:prstDash val="dash"/>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.gitignore</a:t>
            </a:r>
            <a:endParaRPr b="0" i="0" sz="1100" u="none" cap="none" strike="noStrike">
              <a:solidFill>
                <a:schemeClr val="dk1"/>
              </a:solidFill>
              <a:latin typeface="Arial"/>
              <a:ea typeface="Arial"/>
              <a:cs typeface="Arial"/>
              <a:sym typeface="Arial"/>
            </a:endParaRPr>
          </a:p>
        </p:txBody>
      </p:sp>
      <p:sp>
        <p:nvSpPr>
          <p:cNvPr id="746" name="Google Shape;746;p36"/>
          <p:cNvSpPr/>
          <p:nvPr/>
        </p:nvSpPr>
        <p:spPr>
          <a:xfrm>
            <a:off x="2188763" y="4553300"/>
            <a:ext cx="1098000" cy="549000"/>
          </a:xfrm>
          <a:prstGeom prst="rightArrow">
            <a:avLst>
              <a:gd fmla="val 50000" name="adj1"/>
              <a:gd fmla="val 50000" name="adj2"/>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Add</a:t>
            </a:r>
            <a:endParaRPr b="1" i="0" sz="1400" u="none" cap="none" strike="noStrike">
              <a:solidFill>
                <a:srgbClr val="FFFFFF"/>
              </a:solidFill>
              <a:latin typeface="Arial"/>
              <a:ea typeface="Arial"/>
              <a:cs typeface="Arial"/>
              <a:sym typeface="Arial"/>
            </a:endParaRPr>
          </a:p>
        </p:txBody>
      </p:sp>
      <p:sp>
        <p:nvSpPr>
          <p:cNvPr id="747" name="Google Shape;747;p36"/>
          <p:cNvSpPr/>
          <p:nvPr/>
        </p:nvSpPr>
        <p:spPr>
          <a:xfrm>
            <a:off x="4508925" y="4553300"/>
            <a:ext cx="1098000" cy="549000"/>
          </a:xfrm>
          <a:prstGeom prst="rightArrow">
            <a:avLst>
              <a:gd fmla="val 50000" name="adj1"/>
              <a:gd fmla="val 50000" name="adj2"/>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Commit</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pic>
        <p:nvPicPr>
          <p:cNvPr id="752" name="Google Shape;752;p37"/>
          <p:cNvPicPr preferRelativeResize="0"/>
          <p:nvPr/>
        </p:nvPicPr>
        <p:blipFill rotWithShape="1">
          <a:blip r:embed="rId3">
            <a:alphaModFix/>
          </a:blip>
          <a:srcRect b="0" l="0" r="0" t="0"/>
          <a:stretch/>
        </p:blipFill>
        <p:spPr>
          <a:xfrm>
            <a:off x="6787325" y="2224625"/>
            <a:ext cx="5076825" cy="2228850"/>
          </a:xfrm>
          <a:prstGeom prst="rect">
            <a:avLst/>
          </a:prstGeom>
          <a:noFill/>
          <a:ln cap="flat" cmpd="sng" w="19050">
            <a:solidFill>
              <a:schemeClr val="dk2"/>
            </a:solidFill>
            <a:prstDash val="solid"/>
            <a:round/>
            <a:headEnd len="sm" w="sm" type="none"/>
            <a:tailEnd len="sm" w="sm" type="none"/>
          </a:ln>
        </p:spPr>
      </p:pic>
      <p:sp>
        <p:nvSpPr>
          <p:cNvPr id="753" name="Google Shape;753;p37"/>
          <p:cNvSpPr txBox="1"/>
          <p:nvPr>
            <p:ph type="title"/>
          </p:nvPr>
        </p:nvSpPr>
        <p:spPr>
          <a:xfrm>
            <a:off x="75100" y="0"/>
            <a:ext cx="10515600" cy="796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Push</a:t>
            </a:r>
            <a:endParaRPr/>
          </a:p>
        </p:txBody>
      </p:sp>
      <p:sp>
        <p:nvSpPr>
          <p:cNvPr id="754" name="Google Shape;754;p37"/>
          <p:cNvSpPr txBox="1"/>
          <p:nvPr>
            <p:ph idx="1" type="body"/>
          </p:nvPr>
        </p:nvSpPr>
        <p:spPr>
          <a:xfrm>
            <a:off x="447500" y="1932600"/>
            <a:ext cx="5795400" cy="29928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590"/>
              <a:buFont typeface="Arial"/>
              <a:buChar char="•"/>
            </a:pPr>
            <a:r>
              <a:rPr lang="en-US" sz="2590"/>
              <a:t>Our repository has 1 commit that GitHub’s version doesn’t have</a:t>
            </a:r>
            <a:endParaRPr/>
          </a:p>
          <a:p>
            <a:pPr indent="-64135" lvl="0" marL="228600" marR="0" rtl="0" algn="l">
              <a:lnSpc>
                <a:spcPct val="90000"/>
              </a:lnSpc>
              <a:spcBef>
                <a:spcPts val="1000"/>
              </a:spcBef>
              <a:spcAft>
                <a:spcPts val="0"/>
              </a:spcAft>
              <a:buClr>
                <a:schemeClr val="dk1"/>
              </a:buClr>
              <a:buSzPts val="2590"/>
              <a:buFont typeface="Arial"/>
              <a:buNone/>
            </a:pPr>
            <a:r>
              <a:t/>
            </a:r>
            <a:endParaRPr b="0" i="0" sz="2590" u="none" cap="none" strike="noStrike">
              <a:solidFill>
                <a:schemeClr val="dk1"/>
              </a:solidFill>
              <a:latin typeface="Arial"/>
              <a:ea typeface="Arial"/>
              <a:cs typeface="Arial"/>
              <a:sym typeface="Arial"/>
            </a:endParaRPr>
          </a:p>
          <a:p>
            <a:pPr indent="-228600" lvl="0" marL="228600" marR="0" rtl="0" algn="l">
              <a:lnSpc>
                <a:spcPct val="90000"/>
              </a:lnSpc>
              <a:spcBef>
                <a:spcPts val="1000"/>
              </a:spcBef>
              <a:spcAft>
                <a:spcPts val="0"/>
              </a:spcAft>
              <a:buClr>
                <a:schemeClr val="dk1"/>
              </a:buClr>
              <a:buSzPts val="2590"/>
              <a:buFont typeface="Arial"/>
              <a:buChar char="•"/>
            </a:pPr>
            <a:r>
              <a:rPr lang="en-US" sz="2590"/>
              <a:t>No one else has made changes on GitHub so we can push without any problems</a:t>
            </a:r>
            <a:endParaRPr/>
          </a:p>
        </p:txBody>
      </p:sp>
      <p:sp>
        <p:nvSpPr>
          <p:cNvPr id="755" name="Google Shape;755;p37"/>
          <p:cNvSpPr/>
          <p:nvPr/>
        </p:nvSpPr>
        <p:spPr>
          <a:xfrm>
            <a:off x="9574950" y="2681975"/>
            <a:ext cx="500100" cy="4044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756" name="Google Shape;756;p37"/>
          <p:cNvCxnSpPr/>
          <p:nvPr/>
        </p:nvCxnSpPr>
        <p:spPr>
          <a:xfrm>
            <a:off x="5511350" y="2585250"/>
            <a:ext cx="1429800" cy="665100"/>
          </a:xfrm>
          <a:prstGeom prst="straightConnector1">
            <a:avLst/>
          </a:prstGeom>
          <a:noFill/>
          <a:ln cap="flat" cmpd="sng" w="28575">
            <a:solidFill>
              <a:srgbClr val="000000"/>
            </a:solidFill>
            <a:prstDash val="solid"/>
            <a:round/>
            <a:headEnd len="sm" w="sm"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
          <p:cNvSpPr txBox="1"/>
          <p:nvPr>
            <p:ph type="title"/>
          </p:nvPr>
        </p:nvSpPr>
        <p:spPr>
          <a:xfrm>
            <a:off x="275350" y="82125"/>
            <a:ext cx="10515600" cy="796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Arial"/>
              <a:buNone/>
            </a:pPr>
            <a:r>
              <a:rPr lang="en-US"/>
              <a:t>Examples of Version Control Systems</a:t>
            </a:r>
            <a:endParaRPr/>
          </a:p>
        </p:txBody>
      </p:sp>
      <p:graphicFrame>
        <p:nvGraphicFramePr>
          <p:cNvPr id="187" name="Google Shape;187;p4"/>
          <p:cNvGraphicFramePr/>
          <p:nvPr/>
        </p:nvGraphicFramePr>
        <p:xfrm>
          <a:off x="853800" y="1404770"/>
          <a:ext cx="3000000" cy="3000000"/>
        </p:xfrm>
        <a:graphic>
          <a:graphicData uri="http://schemas.openxmlformats.org/drawingml/2006/table">
            <a:tbl>
              <a:tblPr>
                <a:noFill/>
                <a:tableStyleId>{7105B9B9-72D6-4DAE-A3EF-7D6F0B562892}</a:tableStyleId>
              </a:tblPr>
              <a:tblGrid>
                <a:gridCol w="2005650"/>
                <a:gridCol w="2005650"/>
                <a:gridCol w="2005650"/>
                <a:gridCol w="2005650"/>
                <a:gridCol w="2005650"/>
              </a:tblGrid>
              <a:tr h="8977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Email files back and forth</a:t>
                      </a:r>
                      <a:endParaRPr b="1" sz="14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MS Word </a:t>
                      </a:r>
                      <a:endParaRPr b="1" sz="1400" u="none" cap="none" strike="noStrike"/>
                    </a:p>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“track changes”</a:t>
                      </a:r>
                      <a:endParaRPr b="1" sz="14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Google Docs</a:t>
                      </a:r>
                      <a:endParaRPr b="1" sz="14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Git</a:t>
                      </a:r>
                      <a:endParaRPr b="1" sz="14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639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Track individual changes</a:t>
                      </a:r>
                      <a:endParaRPr b="1" sz="14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b="1" lang="en-US" sz="2400" u="none" cap="none" strike="noStrike">
                          <a:solidFill>
                            <a:schemeClr val="dk1"/>
                          </a:solidFill>
                        </a:rPr>
                        <a:t>✕</a:t>
                      </a:r>
                      <a:endParaRPr b="1" sz="24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lang="en-US" sz="2400" u="none" cap="none" strike="noStrike">
                          <a:solidFill>
                            <a:schemeClr val="dk1"/>
                          </a:solidFill>
                        </a:rPr>
                        <a:t>✓</a:t>
                      </a:r>
                      <a:endParaRPr b="1" sz="24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lang="en-US" sz="2400" u="none" cap="none" strike="noStrike">
                          <a:solidFill>
                            <a:schemeClr val="dk1"/>
                          </a:solidFill>
                        </a:rPr>
                        <a:t>✓</a:t>
                      </a:r>
                      <a:endParaRPr b="1" sz="24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lang="en-US" sz="2400" u="none" cap="none" strike="noStrike">
                          <a:solidFill>
                            <a:schemeClr val="dk1"/>
                          </a:solidFill>
                        </a:rPr>
                        <a:t>✓</a:t>
                      </a:r>
                      <a:endParaRPr b="1" sz="24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897725">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Allows concurrent editing</a:t>
                      </a:r>
                      <a:endParaRPr b="1" sz="14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b="1" lang="en-US" sz="2400" u="none" cap="none" strike="noStrike">
                          <a:solidFill>
                            <a:schemeClr val="dk1"/>
                          </a:solidFill>
                        </a:rPr>
                        <a:t>✕</a:t>
                      </a:r>
                      <a:endParaRPr b="1" sz="24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lang="en-US" sz="2400" u="none" cap="none" strike="noStrike">
                          <a:solidFill>
                            <a:schemeClr val="dk1"/>
                          </a:solidFill>
                        </a:rPr>
                        <a:t>✕</a:t>
                      </a:r>
                      <a:endParaRPr b="1" sz="24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lang="en-US" sz="2400" u="none" cap="none" strike="noStrike">
                          <a:solidFill>
                            <a:schemeClr val="dk1"/>
                          </a:solidFill>
                        </a:rPr>
                        <a:t>✓</a:t>
                      </a:r>
                      <a:endParaRPr b="1" sz="24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lang="en-US" sz="2400" u="none" cap="none" strike="noStrike">
                          <a:solidFill>
                            <a:schemeClr val="dk1"/>
                          </a:solidFill>
                        </a:rPr>
                        <a:t>✓</a:t>
                      </a:r>
                      <a:endParaRPr b="1" sz="24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8891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Supports several file types</a:t>
                      </a:r>
                      <a:endParaRPr b="1" sz="14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t>✓</a:t>
                      </a:r>
                      <a:endParaRPr b="1" sz="24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lang="en-US" sz="2400" u="none" cap="none" strike="noStrike">
                          <a:solidFill>
                            <a:schemeClr val="dk1"/>
                          </a:solidFill>
                        </a:rPr>
                        <a:t>✕</a:t>
                      </a:r>
                      <a:endParaRPr b="1" sz="24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lang="en-US" sz="2400" u="none" cap="none" strike="noStrike">
                          <a:solidFill>
                            <a:schemeClr val="dk1"/>
                          </a:solidFill>
                        </a:rPr>
                        <a:t>✕</a:t>
                      </a:r>
                      <a:endParaRPr b="1" sz="24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lang="en-US" sz="2400" u="none" cap="none" strike="noStrike">
                          <a:solidFill>
                            <a:schemeClr val="dk1"/>
                          </a:solidFill>
                        </a:rPr>
                        <a:t>✓</a:t>
                      </a:r>
                      <a:endParaRPr b="1" sz="24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8891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Track who made what change when</a:t>
                      </a:r>
                      <a:endParaRPr b="1" sz="14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b="1" lang="en-US" sz="2400" u="none" cap="none" strike="noStrike">
                          <a:solidFill>
                            <a:schemeClr val="dk1"/>
                          </a:solidFill>
                        </a:rPr>
                        <a:t>✕</a:t>
                      </a:r>
                      <a:endParaRPr b="1" sz="24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lang="en-US" sz="2400" u="none" cap="none" strike="noStrike">
                          <a:solidFill>
                            <a:schemeClr val="dk1"/>
                          </a:solidFill>
                        </a:rPr>
                        <a:t>✓/✕</a:t>
                      </a:r>
                      <a:endParaRPr b="1" sz="24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lang="en-US" sz="2400" u="none" cap="none" strike="noStrike">
                          <a:solidFill>
                            <a:schemeClr val="dk1"/>
                          </a:solidFill>
                        </a:rPr>
                        <a:t>✓</a:t>
                      </a:r>
                      <a:endParaRPr b="1" sz="24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lang="en-US" sz="2400" u="none" cap="none" strike="noStrike">
                          <a:solidFill>
                            <a:schemeClr val="dk1"/>
                          </a:solidFill>
                        </a:rPr>
                        <a:t>✓</a:t>
                      </a:r>
                      <a:endParaRPr b="1" sz="24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38"/>
          <p:cNvSpPr txBox="1"/>
          <p:nvPr>
            <p:ph type="title"/>
          </p:nvPr>
        </p:nvSpPr>
        <p:spPr>
          <a:xfrm>
            <a:off x="75100" y="0"/>
            <a:ext cx="10515600" cy="796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What just happened</a:t>
            </a:r>
            <a:endParaRPr/>
          </a:p>
        </p:txBody>
      </p:sp>
      <p:sp>
        <p:nvSpPr>
          <p:cNvPr id="763" name="Google Shape;763;p38"/>
          <p:cNvSpPr/>
          <p:nvPr/>
        </p:nvSpPr>
        <p:spPr>
          <a:xfrm>
            <a:off x="7958575" y="890550"/>
            <a:ext cx="3786000" cy="5817600"/>
          </a:xfrm>
          <a:prstGeom prst="roundRect">
            <a:avLst>
              <a:gd fmla="val 3036" name="adj"/>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US" sz="1400" u="none" cap="none" strike="noStrike">
                <a:solidFill>
                  <a:schemeClr val="dk1"/>
                </a:solidFill>
                <a:latin typeface="Arial"/>
                <a:ea typeface="Arial"/>
                <a:cs typeface="Arial"/>
                <a:sym typeface="Arial"/>
              </a:rPr>
              <a:t>GitHub.com</a:t>
            </a:r>
            <a:endParaRPr b="1" i="0" sz="1400" u="none" cap="none" strike="noStrike">
              <a:solidFill>
                <a:schemeClr val="dk1"/>
              </a:solidFill>
              <a:latin typeface="Arial"/>
              <a:ea typeface="Arial"/>
              <a:cs typeface="Arial"/>
              <a:sym typeface="Arial"/>
            </a:endParaRPr>
          </a:p>
        </p:txBody>
      </p:sp>
      <p:sp>
        <p:nvSpPr>
          <p:cNvPr id="764" name="Google Shape;764;p38"/>
          <p:cNvSpPr/>
          <p:nvPr/>
        </p:nvSpPr>
        <p:spPr>
          <a:xfrm>
            <a:off x="238175" y="890550"/>
            <a:ext cx="7235700" cy="5817600"/>
          </a:xfrm>
          <a:prstGeom prst="roundRect">
            <a:avLst>
              <a:gd fmla="val 3043" name="adj"/>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Your Computer</a:t>
            </a:r>
            <a:endParaRPr b="1" i="0" sz="1400" u="none" cap="none" strike="noStrike">
              <a:solidFill>
                <a:srgbClr val="000000"/>
              </a:solidFill>
              <a:latin typeface="Arial"/>
              <a:ea typeface="Arial"/>
              <a:cs typeface="Arial"/>
              <a:sym typeface="Arial"/>
            </a:endParaRPr>
          </a:p>
        </p:txBody>
      </p:sp>
      <p:sp>
        <p:nvSpPr>
          <p:cNvPr id="765" name="Google Shape;765;p38"/>
          <p:cNvSpPr/>
          <p:nvPr/>
        </p:nvSpPr>
        <p:spPr>
          <a:xfrm>
            <a:off x="453900" y="1439850"/>
            <a:ext cx="6790200" cy="5102100"/>
          </a:xfrm>
          <a:prstGeom prst="roundRect">
            <a:avLst>
              <a:gd fmla="val 1982"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Git repository (Local Copy)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folder on your computer with all your project files”</a:t>
            </a:r>
            <a:endParaRPr b="0" i="0" sz="1400" u="none" cap="none" strike="noStrike">
              <a:solidFill>
                <a:srgbClr val="000000"/>
              </a:solidFill>
              <a:latin typeface="Arial"/>
              <a:ea typeface="Arial"/>
              <a:cs typeface="Arial"/>
              <a:sym typeface="Arial"/>
            </a:endParaRPr>
          </a:p>
        </p:txBody>
      </p:sp>
      <p:sp>
        <p:nvSpPr>
          <p:cNvPr id="766" name="Google Shape;766;p38"/>
          <p:cNvSpPr/>
          <p:nvPr/>
        </p:nvSpPr>
        <p:spPr>
          <a:xfrm>
            <a:off x="8217725" y="1439850"/>
            <a:ext cx="3268200" cy="5102100"/>
          </a:xfrm>
          <a:prstGeom prst="roundRect">
            <a:avLst>
              <a:gd fmla="val 2875"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Git repository (Remote Copy)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“A page on github.com”</a:t>
            </a:r>
            <a:endParaRPr b="1" i="0" sz="1400" u="none" cap="none" strike="noStrike">
              <a:solidFill>
                <a:srgbClr val="000000"/>
              </a:solidFill>
              <a:latin typeface="Arial"/>
              <a:ea typeface="Arial"/>
              <a:cs typeface="Arial"/>
              <a:sym typeface="Arial"/>
            </a:endParaRPr>
          </a:p>
        </p:txBody>
      </p:sp>
      <p:sp>
        <p:nvSpPr>
          <p:cNvPr id="767" name="Google Shape;767;p38"/>
          <p:cNvSpPr/>
          <p:nvPr/>
        </p:nvSpPr>
        <p:spPr>
          <a:xfrm>
            <a:off x="640225" y="236368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Unstaged Changes</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default place for modified files”</a:t>
            </a:r>
            <a:endParaRPr b="0" i="0" sz="1400" u="none" cap="none" strike="noStrike">
              <a:solidFill>
                <a:srgbClr val="000000"/>
              </a:solidFill>
              <a:latin typeface="Arial"/>
              <a:ea typeface="Arial"/>
              <a:cs typeface="Arial"/>
              <a:sym typeface="Arial"/>
            </a:endParaRPr>
          </a:p>
        </p:txBody>
      </p:sp>
      <p:sp>
        <p:nvSpPr>
          <p:cNvPr id="768" name="Google Shape;768;p38"/>
          <p:cNvSpPr/>
          <p:nvPr/>
        </p:nvSpPr>
        <p:spPr>
          <a:xfrm>
            <a:off x="5143050" y="236355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Master Branch</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“A snapshot of all files in your project”</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38"/>
          <p:cNvSpPr/>
          <p:nvPr/>
        </p:nvSpPr>
        <p:spPr>
          <a:xfrm>
            <a:off x="8413825" y="2363625"/>
            <a:ext cx="2875500" cy="3978300"/>
          </a:xfrm>
          <a:prstGeom prst="roundRect">
            <a:avLst>
              <a:gd fmla="val 3322"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Master Branch</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snapshot of all files in your project”</a:t>
            </a:r>
            <a:endParaRPr b="0" i="0" sz="1400" u="none" cap="none" strike="noStrike">
              <a:solidFill>
                <a:srgbClr val="000000"/>
              </a:solidFill>
              <a:latin typeface="Arial"/>
              <a:ea typeface="Arial"/>
              <a:cs typeface="Arial"/>
              <a:sym typeface="Arial"/>
            </a:endParaRPr>
          </a:p>
        </p:txBody>
      </p:sp>
      <p:sp>
        <p:nvSpPr>
          <p:cNvPr id="770" name="Google Shape;770;p38"/>
          <p:cNvSpPr/>
          <p:nvPr/>
        </p:nvSpPr>
        <p:spPr>
          <a:xfrm>
            <a:off x="2903075" y="236368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Staging Area</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place to gather several changes before updating the snapshot”</a:t>
            </a:r>
            <a:endParaRPr b="0" i="0" sz="1400" u="none" cap="none" strike="noStrike">
              <a:solidFill>
                <a:srgbClr val="000000"/>
              </a:solidFill>
              <a:latin typeface="Arial"/>
              <a:ea typeface="Arial"/>
              <a:cs typeface="Arial"/>
              <a:sym typeface="Arial"/>
            </a:endParaRPr>
          </a:p>
        </p:txBody>
      </p:sp>
      <p:sp>
        <p:nvSpPr>
          <p:cNvPr id="771" name="Google Shape;771;p38"/>
          <p:cNvSpPr/>
          <p:nvPr/>
        </p:nvSpPr>
        <p:spPr>
          <a:xfrm>
            <a:off x="9607363" y="4457900"/>
            <a:ext cx="640800" cy="796800"/>
          </a:xfrm>
          <a:prstGeom prst="rect">
            <a:avLst/>
          </a:prstGeom>
          <a:solidFill>
            <a:srgbClr val="00FF00"/>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.gitignore</a:t>
            </a:r>
            <a:endParaRPr b="0" i="0" sz="1100" u="none" cap="none" strike="noStrike">
              <a:solidFill>
                <a:schemeClr val="dk1"/>
              </a:solidFill>
              <a:latin typeface="Arial"/>
              <a:ea typeface="Arial"/>
              <a:cs typeface="Arial"/>
              <a:sym typeface="Arial"/>
            </a:endParaRPr>
          </a:p>
        </p:txBody>
      </p:sp>
      <p:sp>
        <p:nvSpPr>
          <p:cNvPr id="772" name="Google Shape;772;p38"/>
          <p:cNvSpPr/>
          <p:nvPr/>
        </p:nvSpPr>
        <p:spPr>
          <a:xfrm>
            <a:off x="5874663" y="4457900"/>
            <a:ext cx="640800" cy="796800"/>
          </a:xfrm>
          <a:prstGeom prst="rect">
            <a:avLst/>
          </a:prstGeom>
          <a:solidFill>
            <a:srgbClr val="00FF00"/>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.gitignore</a:t>
            </a:r>
            <a:endParaRPr b="0" i="0" sz="1100" u="none" cap="none" strike="noStrike">
              <a:solidFill>
                <a:srgbClr val="000000"/>
              </a:solidFill>
              <a:latin typeface="Arial"/>
              <a:ea typeface="Arial"/>
              <a:cs typeface="Arial"/>
              <a:sym typeface="Arial"/>
            </a:endParaRPr>
          </a:p>
        </p:txBody>
      </p:sp>
      <p:sp>
        <p:nvSpPr>
          <p:cNvPr id="773" name="Google Shape;773;p38"/>
          <p:cNvSpPr/>
          <p:nvPr/>
        </p:nvSpPr>
        <p:spPr>
          <a:xfrm>
            <a:off x="6688025" y="4553300"/>
            <a:ext cx="2565600" cy="549000"/>
          </a:xfrm>
          <a:prstGeom prst="rightArrow">
            <a:avLst>
              <a:gd fmla="val 50000" name="adj1"/>
              <a:gd fmla="val 50000" name="adj2"/>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Push</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pic>
        <p:nvPicPr>
          <p:cNvPr id="778" name="Google Shape;778;p39"/>
          <p:cNvPicPr preferRelativeResize="0"/>
          <p:nvPr/>
        </p:nvPicPr>
        <p:blipFill rotWithShape="1">
          <a:blip r:embed="rId3">
            <a:alphaModFix/>
          </a:blip>
          <a:srcRect b="0" l="0" r="0" t="0"/>
          <a:stretch/>
        </p:blipFill>
        <p:spPr>
          <a:xfrm>
            <a:off x="1300950" y="1107325"/>
            <a:ext cx="9590099" cy="4467398"/>
          </a:xfrm>
          <a:prstGeom prst="rect">
            <a:avLst/>
          </a:prstGeom>
          <a:noFill/>
          <a:ln>
            <a:noFill/>
          </a:ln>
        </p:spPr>
      </p:pic>
      <p:sp>
        <p:nvSpPr>
          <p:cNvPr id="779" name="Google Shape;779;p39"/>
          <p:cNvSpPr txBox="1"/>
          <p:nvPr>
            <p:ph type="title"/>
          </p:nvPr>
        </p:nvSpPr>
        <p:spPr>
          <a:xfrm>
            <a:off x="75100" y="0"/>
            <a:ext cx="10515600" cy="796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Files in remote (On Github)</a:t>
            </a:r>
            <a:endParaRPr/>
          </a:p>
        </p:txBody>
      </p:sp>
      <p:sp>
        <p:nvSpPr>
          <p:cNvPr id="780" name="Google Shape;780;p39"/>
          <p:cNvSpPr/>
          <p:nvPr/>
        </p:nvSpPr>
        <p:spPr>
          <a:xfrm>
            <a:off x="1389925" y="4226750"/>
            <a:ext cx="9379800" cy="4044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42"/>
          <p:cNvSpPr txBox="1"/>
          <p:nvPr>
            <p:ph type="title"/>
          </p:nvPr>
        </p:nvSpPr>
        <p:spPr>
          <a:xfrm>
            <a:off x="75100" y="0"/>
            <a:ext cx="10515600" cy="796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Arial"/>
              <a:buNone/>
            </a:pPr>
            <a:r>
              <a:rPr lang="en-US"/>
              <a:t>Reverting to the “snapshot”</a:t>
            </a:r>
            <a:endParaRPr/>
          </a:p>
        </p:txBody>
      </p:sp>
      <p:sp>
        <p:nvSpPr>
          <p:cNvPr id="786" name="Google Shape;786;p4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a:t>Removes all uncommitted changes</a:t>
            </a:r>
            <a:endParaRPr/>
          </a:p>
          <a:p>
            <a:pPr indent="-406400" lvl="0" marL="4572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includes staged changes</a:t>
            </a:r>
            <a:endParaRPr b="0" i="0" sz="2800" u="none" cap="none" strike="noStrike">
              <a:solidFill>
                <a:schemeClr val="dk1"/>
              </a:solidFill>
              <a:latin typeface="Arial"/>
              <a:ea typeface="Arial"/>
              <a:cs typeface="Arial"/>
              <a:sym typeface="Arial"/>
            </a:endParaRPr>
          </a:p>
          <a:p>
            <a:pPr indent="-406400" lvl="0" marL="457200" marR="0" rtl="0" algn="l">
              <a:lnSpc>
                <a:spcPct val="90000"/>
              </a:lnSpc>
              <a:spcBef>
                <a:spcPts val="0"/>
              </a:spcBef>
              <a:spcAft>
                <a:spcPts val="0"/>
              </a:spcAft>
              <a:buSzPts val="2800"/>
              <a:buChar char="-"/>
            </a:pPr>
            <a:r>
              <a:rPr lang="en-US"/>
              <a:t>includes unstaged changes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a:p>
            <a:pPr indent="-228600" lvl="0" marL="228600" marR="0" rtl="0" algn="l">
              <a:lnSpc>
                <a:spcPct val="90000"/>
              </a:lnSpc>
              <a:spcBef>
                <a:spcPts val="1000"/>
              </a:spcBef>
              <a:spcAft>
                <a:spcPts val="0"/>
              </a:spcAft>
              <a:buClr>
                <a:schemeClr val="dk1"/>
              </a:buClr>
              <a:buSzPts val="2800"/>
              <a:buFont typeface="Arial"/>
              <a:buChar char="•"/>
            </a:pPr>
            <a:r>
              <a:rPr lang="en-US"/>
              <a:t>Can’t revert to previous “snapshots”</a:t>
            </a:r>
            <a:endParaRPr/>
          </a:p>
          <a:p>
            <a:pPr indent="-228600" lvl="1" marL="685800" marR="0" rtl="0" algn="l">
              <a:lnSpc>
                <a:spcPct val="90000"/>
              </a:lnSpc>
              <a:spcBef>
                <a:spcPts val="500"/>
              </a:spcBef>
              <a:spcAft>
                <a:spcPts val="0"/>
              </a:spcAft>
              <a:buClr>
                <a:schemeClr val="dk1"/>
              </a:buClr>
              <a:buSzPts val="2400"/>
              <a:buFont typeface="Arial"/>
              <a:buChar char="•"/>
            </a:pPr>
            <a:r>
              <a:rPr lang="en-US"/>
              <a:t>We need the shell for that</a:t>
            </a:r>
            <a:endParaRPr/>
          </a:p>
        </p:txBody>
      </p:sp>
      <p:pic>
        <p:nvPicPr>
          <p:cNvPr id="787" name="Google Shape;787;p42"/>
          <p:cNvPicPr preferRelativeResize="0"/>
          <p:nvPr>
            <p:ph idx="2" type="body"/>
          </p:nvPr>
        </p:nvPicPr>
        <p:blipFill rotWithShape="1">
          <a:blip r:embed="rId3">
            <a:alphaModFix/>
          </a:blip>
          <a:srcRect b="0" l="0" r="0" t="0"/>
          <a:stretch/>
        </p:blipFill>
        <p:spPr>
          <a:xfrm>
            <a:off x="6172200" y="1022500"/>
            <a:ext cx="5181600" cy="2612400"/>
          </a:xfrm>
          <a:prstGeom prst="rect">
            <a:avLst/>
          </a:prstGeom>
          <a:noFill/>
          <a:ln>
            <a:noFill/>
          </a:ln>
        </p:spPr>
      </p:pic>
      <p:sp>
        <p:nvSpPr>
          <p:cNvPr id="788" name="Google Shape;788;p42"/>
          <p:cNvSpPr/>
          <p:nvPr/>
        </p:nvSpPr>
        <p:spPr>
          <a:xfrm>
            <a:off x="8905175" y="1554475"/>
            <a:ext cx="840900" cy="1971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89" name="Google Shape;789;p42"/>
          <p:cNvSpPr/>
          <p:nvPr/>
        </p:nvSpPr>
        <p:spPr>
          <a:xfrm>
            <a:off x="8905175" y="1318275"/>
            <a:ext cx="543300" cy="1971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pic>
        <p:nvPicPr>
          <p:cNvPr id="794" name="Google Shape;794;p45"/>
          <p:cNvPicPr preferRelativeResize="0"/>
          <p:nvPr/>
        </p:nvPicPr>
        <p:blipFill rotWithShape="1">
          <a:blip r:embed="rId3">
            <a:alphaModFix/>
          </a:blip>
          <a:srcRect b="0" l="0" r="0" t="0"/>
          <a:stretch/>
        </p:blipFill>
        <p:spPr>
          <a:xfrm>
            <a:off x="7692875" y="1247250"/>
            <a:ext cx="3739750" cy="1397525"/>
          </a:xfrm>
          <a:prstGeom prst="rect">
            <a:avLst/>
          </a:prstGeom>
          <a:noFill/>
          <a:ln cap="flat" cmpd="sng" w="19050">
            <a:solidFill>
              <a:schemeClr val="dk2"/>
            </a:solidFill>
            <a:prstDash val="solid"/>
            <a:round/>
            <a:headEnd len="sm" w="sm" type="none"/>
            <a:tailEnd len="sm" w="sm" type="none"/>
          </a:ln>
        </p:spPr>
      </p:pic>
      <p:sp>
        <p:nvSpPr>
          <p:cNvPr id="795" name="Google Shape;795;p45"/>
          <p:cNvSpPr txBox="1"/>
          <p:nvPr>
            <p:ph type="title"/>
          </p:nvPr>
        </p:nvSpPr>
        <p:spPr>
          <a:xfrm>
            <a:off x="75100" y="0"/>
            <a:ext cx="10515600" cy="796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Arial"/>
              <a:buNone/>
            </a:pPr>
            <a:r>
              <a:rPr lang="en-US"/>
              <a:t>Pulling Changes from GitHub</a:t>
            </a:r>
            <a:endParaRPr/>
          </a:p>
        </p:txBody>
      </p:sp>
      <p:sp>
        <p:nvSpPr>
          <p:cNvPr id="796" name="Google Shape;796;p45"/>
          <p:cNvSpPr txBox="1"/>
          <p:nvPr>
            <p:ph idx="1" type="body"/>
          </p:nvPr>
        </p:nvSpPr>
        <p:spPr>
          <a:xfrm>
            <a:off x="526925" y="1247250"/>
            <a:ext cx="5493000" cy="49296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a:t>Changes from GitHub are now in your local directory</a:t>
            </a:r>
            <a:endParaRPr/>
          </a:p>
          <a:p>
            <a:pPr indent="0" lvl="0" marL="228600" marR="0" rtl="0" algn="l">
              <a:lnSpc>
                <a:spcPct val="90000"/>
              </a:lnSpc>
              <a:spcBef>
                <a:spcPts val="0"/>
              </a:spcBef>
              <a:spcAft>
                <a:spcPts val="0"/>
              </a:spcAft>
              <a:buSzPts val="2800"/>
              <a:buNone/>
            </a:pPr>
            <a:r>
              <a:t/>
            </a:r>
            <a:endParaRPr/>
          </a:p>
          <a:p>
            <a:pPr indent="-228600" lvl="0" marL="228600" marR="0" rtl="0" algn="l">
              <a:lnSpc>
                <a:spcPct val="90000"/>
              </a:lnSpc>
              <a:spcBef>
                <a:spcPts val="0"/>
              </a:spcBef>
              <a:spcAft>
                <a:spcPts val="0"/>
              </a:spcAft>
              <a:buClr>
                <a:schemeClr val="dk1"/>
              </a:buClr>
              <a:buSzPts val="2800"/>
              <a:buFont typeface="Arial"/>
              <a:buChar char="•"/>
            </a:pPr>
            <a:r>
              <a:rPr lang="en-US"/>
              <a:t>If you have uncommitted changes, the pull will fail</a:t>
            </a:r>
            <a:endParaRPr/>
          </a:p>
        </p:txBody>
      </p:sp>
      <p:sp>
        <p:nvSpPr>
          <p:cNvPr id="797" name="Google Shape;797;p45"/>
          <p:cNvSpPr/>
          <p:nvPr/>
        </p:nvSpPr>
        <p:spPr>
          <a:xfrm>
            <a:off x="9368088" y="1567872"/>
            <a:ext cx="262500" cy="2469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798" name="Google Shape;798;p45"/>
          <p:cNvPicPr preferRelativeResize="0"/>
          <p:nvPr/>
        </p:nvPicPr>
        <p:blipFill rotWithShape="1">
          <a:blip r:embed="rId4">
            <a:alphaModFix/>
          </a:blip>
          <a:srcRect b="0" l="0" r="0" t="0"/>
          <a:stretch/>
        </p:blipFill>
        <p:spPr>
          <a:xfrm>
            <a:off x="7692875" y="2761963"/>
            <a:ext cx="3929549" cy="1735550"/>
          </a:xfrm>
          <a:prstGeom prst="rect">
            <a:avLst/>
          </a:prstGeom>
          <a:noFill/>
          <a:ln cap="flat" cmpd="sng" w="19050">
            <a:solidFill>
              <a:schemeClr val="dk2"/>
            </a:solidFill>
            <a:prstDash val="solid"/>
            <a:round/>
            <a:headEnd len="sm" w="sm" type="none"/>
            <a:tailEnd len="sm" w="sm" type="none"/>
          </a:ln>
        </p:spPr>
      </p:pic>
      <p:sp>
        <p:nvSpPr>
          <p:cNvPr id="799" name="Google Shape;799;p45"/>
          <p:cNvSpPr/>
          <p:nvPr/>
        </p:nvSpPr>
        <p:spPr>
          <a:xfrm>
            <a:off x="7921955" y="3518853"/>
            <a:ext cx="2516100" cy="3579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800" name="Google Shape;800;p45"/>
          <p:cNvPicPr preferRelativeResize="0"/>
          <p:nvPr/>
        </p:nvPicPr>
        <p:blipFill rotWithShape="1">
          <a:blip r:embed="rId5">
            <a:alphaModFix/>
          </a:blip>
          <a:srcRect b="0" l="0" r="0" t="0"/>
          <a:stretch/>
        </p:blipFill>
        <p:spPr>
          <a:xfrm>
            <a:off x="587075" y="4615510"/>
            <a:ext cx="6476875" cy="1627161"/>
          </a:xfrm>
          <a:prstGeom prst="rect">
            <a:avLst/>
          </a:prstGeom>
          <a:noFill/>
          <a:ln cap="flat" cmpd="sng" w="19050">
            <a:solidFill>
              <a:schemeClr val="dk2"/>
            </a:solidFill>
            <a:prstDash val="solid"/>
            <a:round/>
            <a:headEnd len="sm" w="sm" type="none"/>
            <a:tailEnd len="sm" w="sm" type="none"/>
          </a:ln>
        </p:spPr>
      </p:pic>
      <p:sp>
        <p:nvSpPr>
          <p:cNvPr id="801" name="Google Shape;801;p45"/>
          <p:cNvSpPr/>
          <p:nvPr/>
        </p:nvSpPr>
        <p:spPr>
          <a:xfrm flipH="1" rot="-5400000">
            <a:off x="3426063" y="3761775"/>
            <a:ext cx="798900" cy="549000"/>
          </a:xfrm>
          <a:prstGeom prst="rightArrow">
            <a:avLst>
              <a:gd fmla="val 50000" name="adj1"/>
              <a:gd fmla="val 50000" name="adj2"/>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Arial"/>
              <a:ea typeface="Arial"/>
              <a:cs typeface="Arial"/>
              <a:sym typeface="Arial"/>
            </a:endParaRPr>
          </a:p>
        </p:txBody>
      </p:sp>
      <p:sp>
        <p:nvSpPr>
          <p:cNvPr id="802" name="Google Shape;802;p45"/>
          <p:cNvSpPr/>
          <p:nvPr/>
        </p:nvSpPr>
        <p:spPr>
          <a:xfrm>
            <a:off x="694300" y="5500775"/>
            <a:ext cx="6163800" cy="6762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03" name="Google Shape;803;p45"/>
          <p:cNvSpPr/>
          <p:nvPr/>
        </p:nvSpPr>
        <p:spPr>
          <a:xfrm flipH="1" rot="10800000">
            <a:off x="6375338" y="1416825"/>
            <a:ext cx="798900" cy="549000"/>
          </a:xfrm>
          <a:prstGeom prst="rightArrow">
            <a:avLst>
              <a:gd fmla="val 50000" name="adj1"/>
              <a:gd fmla="val 50000" name="adj2"/>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5"/>
          <p:cNvSpPr txBox="1"/>
          <p:nvPr>
            <p:ph type="title"/>
          </p:nvPr>
        </p:nvSpPr>
        <p:spPr>
          <a:xfrm>
            <a:off x="75100" y="0"/>
            <a:ext cx="10515600" cy="796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Arial"/>
              <a:buNone/>
            </a:pPr>
            <a:r>
              <a:rPr lang="en-US"/>
              <a:t>Popular </a:t>
            </a:r>
            <a:r>
              <a:rPr b="0" i="0" lang="en-US" sz="4400" u="none" cap="none" strike="noStrike">
                <a:solidFill>
                  <a:schemeClr val="dk1"/>
                </a:solidFill>
                <a:latin typeface="Arial"/>
                <a:ea typeface="Arial"/>
                <a:cs typeface="Arial"/>
                <a:sym typeface="Arial"/>
              </a:rPr>
              <a:t>Version Control Systems</a:t>
            </a:r>
            <a:endParaRPr/>
          </a:p>
        </p:txBody>
      </p:sp>
      <p:sp>
        <p:nvSpPr>
          <p:cNvPr id="194" name="Google Shape;194;p5"/>
          <p:cNvSpPr txBox="1"/>
          <p:nvPr>
            <p:ph idx="1" type="body"/>
          </p:nvPr>
        </p:nvSpPr>
        <p:spPr>
          <a:xfrm>
            <a:off x="3495625" y="1215525"/>
            <a:ext cx="8189700" cy="469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2800"/>
              <a:buNone/>
            </a:pPr>
            <a:r>
              <a:rPr lang="en-US"/>
              <a:t>These generally all...</a:t>
            </a:r>
            <a:endParaRPr/>
          </a:p>
          <a:p>
            <a:pPr indent="0" lvl="0" marL="228600" marR="0" rtl="0" algn="l">
              <a:lnSpc>
                <a:spcPct val="100000"/>
              </a:lnSpc>
              <a:spcBef>
                <a:spcPts val="0"/>
              </a:spcBef>
              <a:spcAft>
                <a:spcPts val="0"/>
              </a:spcAft>
              <a:buSzPts val="2800"/>
              <a:buNone/>
            </a:pPr>
            <a:r>
              <a:t/>
            </a:r>
            <a:endParaRPr/>
          </a:p>
          <a:p>
            <a:pPr indent="-457200" lvl="0" marL="4572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record changes to a file or set of files over time</a:t>
            </a:r>
            <a:endParaRPr/>
          </a:p>
          <a:p>
            <a:pPr indent="-28575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2800"/>
              <a:buFont typeface="Arial"/>
              <a:buChar char="•"/>
            </a:pPr>
            <a:r>
              <a:rPr lang="en-US"/>
              <a:t>Allow later </a:t>
            </a:r>
            <a:r>
              <a:rPr b="0" i="0" lang="en-US" sz="2800" u="none" cap="none" strike="noStrike">
                <a:solidFill>
                  <a:schemeClr val="dk1"/>
                </a:solidFill>
                <a:latin typeface="Arial"/>
                <a:ea typeface="Arial"/>
                <a:cs typeface="Arial"/>
                <a:sym typeface="Arial"/>
              </a:rPr>
              <a:t>recal</a:t>
            </a:r>
            <a:r>
              <a:rPr lang="en-US"/>
              <a:t>l</a:t>
            </a:r>
            <a:r>
              <a:rPr b="0" i="0" lang="en-US" sz="2800" u="none" cap="none" strike="noStrike">
                <a:solidFill>
                  <a:schemeClr val="dk1"/>
                </a:solidFill>
                <a:latin typeface="Arial"/>
                <a:ea typeface="Arial"/>
                <a:cs typeface="Arial"/>
                <a:sym typeface="Arial"/>
              </a:rPr>
              <a:t> of </a:t>
            </a:r>
            <a:r>
              <a:rPr b="1" lang="en-US"/>
              <a:t>any </a:t>
            </a:r>
            <a:r>
              <a:rPr lang="en-US"/>
              <a:t>prior</a:t>
            </a:r>
            <a:r>
              <a:rPr i="0" lang="en-US" sz="2800" u="none" cap="none" strike="noStrike">
                <a:solidFill>
                  <a:schemeClr val="dk1"/>
                </a:solidFill>
              </a:rPr>
              <a:t> versions </a:t>
            </a:r>
            <a:endParaRPr/>
          </a:p>
          <a:p>
            <a:pPr indent="228600" lvl="0" marL="685800" marR="0" rtl="0" algn="l">
              <a:lnSpc>
                <a:spcPct val="100000"/>
              </a:lnSpc>
              <a:spcBef>
                <a:spcPts val="0"/>
              </a:spcBef>
              <a:spcAft>
                <a:spcPts val="0"/>
              </a:spcAft>
              <a:buSzPts val="2800"/>
              <a:buNone/>
            </a:pPr>
            <a:r>
              <a:rPr lang="en-US"/>
              <a:t>(</a:t>
            </a:r>
            <a:r>
              <a:rPr b="0" i="0" lang="en-US" u="none" cap="none" strike="noStrike">
                <a:solidFill>
                  <a:schemeClr val="dk1"/>
                </a:solidFill>
                <a:latin typeface="Arial"/>
                <a:ea typeface="Arial"/>
                <a:cs typeface="Arial"/>
                <a:sym typeface="Arial"/>
              </a:rPr>
              <a:t>EVERYTHING is saved)</a:t>
            </a:r>
            <a:endParaRPr/>
          </a:p>
          <a:p>
            <a:pPr indent="-285750" lvl="1" marL="45720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Record who made what change when</a:t>
            </a:r>
            <a:endParaRPr/>
          </a:p>
          <a:p>
            <a:pPr indent="-28575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Identif</a:t>
            </a:r>
            <a:r>
              <a:rPr lang="en-US"/>
              <a:t>y</a:t>
            </a:r>
            <a:r>
              <a:rPr b="0" i="0" lang="en-US" sz="2800" u="none" cap="none" strike="noStrike">
                <a:solidFill>
                  <a:schemeClr val="dk1"/>
                </a:solidFill>
                <a:latin typeface="Arial"/>
                <a:ea typeface="Arial"/>
                <a:cs typeface="Arial"/>
                <a:sym typeface="Arial"/>
              </a:rPr>
              <a:t> conflicting changes</a:t>
            </a:r>
            <a:endParaRPr/>
          </a:p>
          <a:p>
            <a:pPr indent="0" lvl="0" marL="0" marR="0" rtl="0" algn="l">
              <a:lnSpc>
                <a:spcPct val="100000"/>
              </a:lnSpc>
              <a:spcBef>
                <a:spcPts val="0"/>
              </a:spcBef>
              <a:spcAft>
                <a:spcPts val="0"/>
              </a:spcAft>
              <a:buSzPts val="2800"/>
              <a:buNone/>
            </a:pPr>
            <a:r>
              <a:t/>
            </a:r>
            <a:endParaRPr/>
          </a:p>
          <a:p>
            <a:pPr indent="-457200" lvl="0" marL="457200" marR="0" rtl="0" algn="l">
              <a:lnSpc>
                <a:spcPct val="100000"/>
              </a:lnSpc>
              <a:spcBef>
                <a:spcPts val="0"/>
              </a:spcBef>
              <a:spcAft>
                <a:spcPts val="0"/>
              </a:spcAft>
              <a:buClr>
                <a:schemeClr val="dk1"/>
              </a:buClr>
              <a:buSzPts val="2800"/>
              <a:buFont typeface="Arial"/>
              <a:buChar char="•"/>
            </a:pPr>
            <a:r>
              <a:rPr lang="en-US"/>
              <a:t>Allow multiple versions of the same project</a:t>
            </a:r>
            <a:endParaRPr b="0" i="0" sz="2800" u="none" cap="none" strike="noStrike">
              <a:solidFill>
                <a:schemeClr val="dk1"/>
              </a:solidFill>
              <a:latin typeface="Arial"/>
              <a:ea typeface="Arial"/>
              <a:cs typeface="Arial"/>
              <a:sym typeface="Arial"/>
            </a:endParaRPr>
          </a:p>
        </p:txBody>
      </p:sp>
      <p:pic>
        <p:nvPicPr>
          <p:cNvPr id="195" name="Google Shape;195;p5"/>
          <p:cNvPicPr preferRelativeResize="0"/>
          <p:nvPr/>
        </p:nvPicPr>
        <p:blipFill rotWithShape="1">
          <a:blip r:embed="rId3">
            <a:alphaModFix/>
          </a:blip>
          <a:srcRect b="1437" l="1080" r="2448" t="1437"/>
          <a:stretch/>
        </p:blipFill>
        <p:spPr>
          <a:xfrm>
            <a:off x="897051" y="4255300"/>
            <a:ext cx="1396884" cy="1687525"/>
          </a:xfrm>
          <a:prstGeom prst="rect">
            <a:avLst/>
          </a:prstGeom>
          <a:noFill/>
          <a:ln>
            <a:noFill/>
          </a:ln>
        </p:spPr>
      </p:pic>
      <p:pic>
        <p:nvPicPr>
          <p:cNvPr id="196" name="Google Shape;196;p5"/>
          <p:cNvPicPr preferRelativeResize="0"/>
          <p:nvPr/>
        </p:nvPicPr>
        <p:blipFill rotWithShape="1">
          <a:blip r:embed="rId4">
            <a:alphaModFix/>
          </a:blip>
          <a:srcRect b="0" l="0" r="0" t="0"/>
          <a:stretch/>
        </p:blipFill>
        <p:spPr>
          <a:xfrm>
            <a:off x="426506" y="1280563"/>
            <a:ext cx="2337974" cy="976300"/>
          </a:xfrm>
          <a:prstGeom prst="rect">
            <a:avLst/>
          </a:prstGeom>
          <a:noFill/>
          <a:ln>
            <a:noFill/>
          </a:ln>
        </p:spPr>
      </p:pic>
      <p:pic>
        <p:nvPicPr>
          <p:cNvPr id="197" name="Google Shape;197;p5"/>
          <p:cNvPicPr preferRelativeResize="0"/>
          <p:nvPr/>
        </p:nvPicPr>
        <p:blipFill rotWithShape="1">
          <a:blip r:embed="rId5">
            <a:alphaModFix/>
          </a:blip>
          <a:srcRect b="0" l="0" r="0" t="0"/>
          <a:stretch/>
        </p:blipFill>
        <p:spPr>
          <a:xfrm>
            <a:off x="565844" y="2669131"/>
            <a:ext cx="2059299" cy="12321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6"/>
          <p:cNvSpPr txBox="1"/>
          <p:nvPr>
            <p:ph type="title"/>
          </p:nvPr>
        </p:nvSpPr>
        <p:spPr>
          <a:xfrm>
            <a:off x="75100" y="0"/>
            <a:ext cx="10515600" cy="796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Scope of this talk</a:t>
            </a:r>
            <a:endParaRPr/>
          </a:p>
        </p:txBody>
      </p:sp>
      <p:sp>
        <p:nvSpPr>
          <p:cNvPr id="204" name="Google Shape;204;p6"/>
          <p:cNvSpPr txBox="1"/>
          <p:nvPr>
            <p:ph idx="1" type="body"/>
          </p:nvPr>
        </p:nvSpPr>
        <p:spPr>
          <a:xfrm>
            <a:off x="632525" y="1434450"/>
            <a:ext cx="7390800" cy="4351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SzPts val="2800"/>
              <a:buNone/>
            </a:pPr>
            <a:r>
              <a:rPr b="1" lang="en-US"/>
              <a:t>Version control with git….</a:t>
            </a:r>
            <a:endParaRPr b="1"/>
          </a:p>
          <a:p>
            <a:pPr indent="457200" lvl="0" marL="0" rtl="0" algn="l">
              <a:lnSpc>
                <a:spcPct val="90000"/>
              </a:lnSpc>
              <a:spcBef>
                <a:spcPts val="1000"/>
              </a:spcBef>
              <a:spcAft>
                <a:spcPts val="0"/>
              </a:spcAft>
              <a:buSzPts val="2800"/>
              <a:buNone/>
            </a:pPr>
            <a:r>
              <a:rPr lang="en-US"/>
              <a:t> (A particular version control system)</a:t>
            </a:r>
            <a:endParaRPr/>
          </a:p>
          <a:p>
            <a:pPr indent="0" lvl="0" marL="0" rtl="0" algn="l">
              <a:lnSpc>
                <a:spcPct val="90000"/>
              </a:lnSpc>
              <a:spcBef>
                <a:spcPts val="1000"/>
              </a:spcBef>
              <a:spcAft>
                <a:spcPts val="0"/>
              </a:spcAft>
              <a:buSzPts val="2800"/>
              <a:buNone/>
            </a:pPr>
            <a:r>
              <a:t/>
            </a:r>
            <a:endParaRPr/>
          </a:p>
          <a:p>
            <a:pPr indent="0" lvl="0" marL="0" rtl="0" algn="l">
              <a:lnSpc>
                <a:spcPct val="90000"/>
              </a:lnSpc>
              <a:spcBef>
                <a:spcPts val="1000"/>
              </a:spcBef>
              <a:spcAft>
                <a:spcPts val="0"/>
              </a:spcAft>
              <a:buSzPts val="2800"/>
              <a:buNone/>
            </a:pPr>
            <a:r>
              <a:rPr b="1" lang="en-US"/>
              <a:t>… using GitHub….</a:t>
            </a:r>
            <a:endParaRPr b="1"/>
          </a:p>
          <a:p>
            <a:pPr indent="0" lvl="0" marL="0" rtl="0" algn="l">
              <a:lnSpc>
                <a:spcPct val="90000"/>
              </a:lnSpc>
              <a:spcBef>
                <a:spcPts val="1000"/>
              </a:spcBef>
              <a:spcAft>
                <a:spcPts val="0"/>
              </a:spcAft>
              <a:buSzPts val="2800"/>
              <a:buNone/>
            </a:pPr>
            <a:r>
              <a:rPr lang="en-US"/>
              <a:t>	(A website which stores git projects)</a:t>
            </a:r>
            <a:endParaRPr/>
          </a:p>
          <a:p>
            <a:pPr indent="0" lvl="0" marL="0" rtl="0" algn="l">
              <a:lnSpc>
                <a:spcPct val="90000"/>
              </a:lnSpc>
              <a:spcBef>
                <a:spcPts val="1000"/>
              </a:spcBef>
              <a:spcAft>
                <a:spcPts val="0"/>
              </a:spcAft>
              <a:buSzPts val="2800"/>
              <a:buNone/>
            </a:pPr>
            <a:r>
              <a:t/>
            </a:r>
            <a:endParaRPr/>
          </a:p>
          <a:p>
            <a:pPr indent="0" lvl="0" marL="0" rtl="0" algn="l">
              <a:lnSpc>
                <a:spcPct val="90000"/>
              </a:lnSpc>
              <a:spcBef>
                <a:spcPts val="1000"/>
              </a:spcBef>
              <a:spcAft>
                <a:spcPts val="0"/>
              </a:spcAft>
              <a:buSzPts val="2800"/>
              <a:buNone/>
            </a:pPr>
            <a:r>
              <a:rPr b="1" lang="en-US"/>
              <a:t>… and RStudio</a:t>
            </a:r>
            <a:endParaRPr b="1"/>
          </a:p>
          <a:p>
            <a:pPr indent="0" lvl="0" marL="0" rtl="0" algn="l">
              <a:lnSpc>
                <a:spcPct val="90000"/>
              </a:lnSpc>
              <a:spcBef>
                <a:spcPts val="1000"/>
              </a:spcBef>
              <a:spcAft>
                <a:spcPts val="0"/>
              </a:spcAft>
              <a:buSzPts val="2800"/>
              <a:buNone/>
            </a:pPr>
            <a:r>
              <a:rPr lang="en-US"/>
              <a:t>	(because we’ve been writing code in R)</a:t>
            </a:r>
            <a:endParaRPr/>
          </a:p>
        </p:txBody>
      </p:sp>
      <p:pic>
        <p:nvPicPr>
          <p:cNvPr id="205" name="Google Shape;205;p6"/>
          <p:cNvPicPr preferRelativeResize="0"/>
          <p:nvPr/>
        </p:nvPicPr>
        <p:blipFill rotWithShape="1">
          <a:blip r:embed="rId3">
            <a:alphaModFix/>
          </a:blip>
          <a:srcRect b="0" l="0" r="0" t="0"/>
          <a:stretch/>
        </p:blipFill>
        <p:spPr>
          <a:xfrm>
            <a:off x="7831545" y="1434450"/>
            <a:ext cx="2148913" cy="897325"/>
          </a:xfrm>
          <a:prstGeom prst="rect">
            <a:avLst/>
          </a:prstGeom>
          <a:noFill/>
          <a:ln>
            <a:noFill/>
          </a:ln>
        </p:spPr>
      </p:pic>
      <p:pic>
        <p:nvPicPr>
          <p:cNvPr id="206" name="Google Shape;206;p6"/>
          <p:cNvPicPr preferRelativeResize="0"/>
          <p:nvPr/>
        </p:nvPicPr>
        <p:blipFill rotWithShape="1">
          <a:blip r:embed="rId4">
            <a:alphaModFix/>
          </a:blip>
          <a:srcRect b="0" l="0" r="0" t="0"/>
          <a:stretch/>
        </p:blipFill>
        <p:spPr>
          <a:xfrm>
            <a:off x="7831545" y="2970489"/>
            <a:ext cx="3857955" cy="1282775"/>
          </a:xfrm>
          <a:prstGeom prst="rect">
            <a:avLst/>
          </a:prstGeom>
          <a:noFill/>
          <a:ln>
            <a:noFill/>
          </a:ln>
        </p:spPr>
      </p:pic>
      <p:pic>
        <p:nvPicPr>
          <p:cNvPr id="207" name="Google Shape;207;p6"/>
          <p:cNvPicPr preferRelativeResize="0"/>
          <p:nvPr/>
        </p:nvPicPr>
        <p:blipFill rotWithShape="1">
          <a:blip r:embed="rId5">
            <a:alphaModFix/>
          </a:blip>
          <a:srcRect b="0" l="0" r="0" t="0"/>
          <a:stretch/>
        </p:blipFill>
        <p:spPr>
          <a:xfrm>
            <a:off x="7831545" y="4891975"/>
            <a:ext cx="3366674" cy="11822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7"/>
          <p:cNvPicPr preferRelativeResize="0"/>
          <p:nvPr/>
        </p:nvPicPr>
        <p:blipFill rotWithShape="1">
          <a:blip r:embed="rId3">
            <a:alphaModFix/>
          </a:blip>
          <a:srcRect b="0" l="0" r="0" t="0"/>
          <a:stretch/>
        </p:blipFill>
        <p:spPr>
          <a:xfrm>
            <a:off x="488645" y="207567"/>
            <a:ext cx="2971800" cy="1240727"/>
          </a:xfrm>
          <a:prstGeom prst="rect">
            <a:avLst/>
          </a:prstGeom>
          <a:noFill/>
          <a:ln>
            <a:noFill/>
          </a:ln>
        </p:spPr>
      </p:pic>
      <p:sp>
        <p:nvSpPr>
          <p:cNvPr id="214" name="Google Shape;214;p7"/>
          <p:cNvSpPr txBox="1"/>
          <p:nvPr>
            <p:ph idx="1" type="body"/>
          </p:nvPr>
        </p:nvSpPr>
        <p:spPr>
          <a:xfrm>
            <a:off x="382850" y="1825625"/>
            <a:ext cx="6283800" cy="4351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 </a:t>
            </a:r>
            <a:r>
              <a:rPr lang="en-US"/>
              <a:t>particular</a:t>
            </a:r>
            <a:r>
              <a:rPr b="0" i="0" lang="en-US" sz="2800" u="none" cap="none" strike="noStrike">
                <a:solidFill>
                  <a:schemeClr val="dk1"/>
                </a:solidFill>
                <a:latin typeface="Arial"/>
                <a:ea typeface="Arial"/>
                <a:cs typeface="Arial"/>
                <a:sym typeface="Arial"/>
              </a:rPr>
              <a:t> version control system</a:t>
            </a:r>
            <a:endParaRPr/>
          </a:p>
          <a:p>
            <a:pPr indent="-171450" lvl="0" marL="34290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Free, open source </a:t>
            </a:r>
            <a:endParaRPr/>
          </a:p>
          <a:p>
            <a:pPr indent="-171450" lvl="0" marL="34290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Distributed</a:t>
            </a:r>
            <a:endParaRPr/>
          </a:p>
          <a:p>
            <a:pPr indent="-254000" lvl="2" marL="11430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Copies on multiple computers</a:t>
            </a:r>
            <a:endParaRPr/>
          </a:p>
          <a:p>
            <a:pPr indent="-254000" lvl="2" marL="11430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Copies on a central server</a:t>
            </a:r>
            <a:endParaRPr/>
          </a:p>
          <a:p>
            <a:pPr indent="-254000" lvl="2" marL="11430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Hardware failure resistant</a:t>
            </a:r>
            <a:endParaRPr/>
          </a:p>
          <a:p>
            <a:pPr indent="-171450" lvl="1" marL="34290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76200" lvl="1" marL="68580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50800" lvl="0" marL="22860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a:p>
            <a:pPr indent="-50800" lvl="0" marL="22860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pic>
        <p:nvPicPr>
          <p:cNvPr id="215" name="Google Shape;215;p7"/>
          <p:cNvPicPr preferRelativeResize="0"/>
          <p:nvPr>
            <p:ph idx="2" type="body"/>
          </p:nvPr>
        </p:nvPicPr>
        <p:blipFill rotWithShape="1">
          <a:blip r:embed="rId4">
            <a:alphaModFix/>
          </a:blip>
          <a:srcRect b="0" l="0" r="0" t="0"/>
          <a:stretch/>
        </p:blipFill>
        <p:spPr>
          <a:xfrm>
            <a:off x="7045700" y="1905925"/>
            <a:ext cx="4074900" cy="3422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8"/>
          <p:cNvSpPr txBox="1"/>
          <p:nvPr>
            <p:ph idx="1" type="body"/>
          </p:nvPr>
        </p:nvSpPr>
        <p:spPr>
          <a:xfrm>
            <a:off x="382850" y="1825625"/>
            <a:ext cx="9616800" cy="4351500"/>
          </a:xfrm>
          <a:prstGeom prst="rect">
            <a:avLst/>
          </a:prstGeom>
          <a:noFill/>
          <a:ln>
            <a:noFill/>
          </a:ln>
        </p:spPr>
        <p:txBody>
          <a:bodyPr anchorCtr="0" anchor="t" bIns="45700" lIns="91425" spcFirstLastPara="1" rIns="91425" wrap="square" tIns="45700">
            <a:noAutofit/>
          </a:bodyPr>
          <a:lstStyle/>
          <a:p>
            <a:pPr indent="-400050" lvl="0" marL="40005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 </a:t>
            </a:r>
            <a:r>
              <a:rPr lang="en-US"/>
              <a:t>website that stores git projects for free (mostly)</a:t>
            </a:r>
            <a:endParaRPr/>
          </a:p>
          <a:p>
            <a:pPr indent="-228600" lvl="0" marL="40005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a:p>
            <a:pPr indent="-400050" lvl="0" marL="400050" marR="0" rtl="0" algn="l">
              <a:lnSpc>
                <a:spcPct val="100000"/>
              </a:lnSpc>
              <a:spcBef>
                <a:spcPts val="0"/>
              </a:spcBef>
              <a:spcAft>
                <a:spcPts val="0"/>
              </a:spcAft>
              <a:buClr>
                <a:schemeClr val="dk1"/>
              </a:buClr>
              <a:buSzPts val="2800"/>
              <a:buFont typeface="Arial"/>
              <a:buChar char="•"/>
            </a:pPr>
            <a:r>
              <a:rPr lang="en-US"/>
              <a:t>Allows easy sharing of code with a wide audience</a:t>
            </a:r>
            <a:endParaRPr/>
          </a:p>
          <a:p>
            <a:pPr indent="-228600" lvl="0" marL="40005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a:p>
            <a:pPr indent="-400050" lvl="0" marL="400050" marR="0" rtl="0" algn="l">
              <a:lnSpc>
                <a:spcPct val="100000"/>
              </a:lnSpc>
              <a:spcBef>
                <a:spcPts val="0"/>
              </a:spcBef>
              <a:spcAft>
                <a:spcPts val="0"/>
              </a:spcAft>
              <a:buClr>
                <a:schemeClr val="dk1"/>
              </a:buClr>
              <a:buSzPts val="2800"/>
              <a:buFont typeface="Arial"/>
              <a:buChar char="•"/>
            </a:pPr>
            <a:r>
              <a:rPr lang="en-US"/>
              <a:t>Augments git with</a:t>
            </a:r>
            <a:endParaRPr/>
          </a:p>
          <a:p>
            <a:pPr indent="-254000" lvl="2" marL="1143000" marR="0" rtl="0" algn="l">
              <a:lnSpc>
                <a:spcPct val="100000"/>
              </a:lnSpc>
              <a:spcBef>
                <a:spcPts val="0"/>
              </a:spcBef>
              <a:spcAft>
                <a:spcPts val="0"/>
              </a:spcAft>
              <a:buSzPts val="2400"/>
              <a:buChar char="•"/>
            </a:pPr>
            <a:r>
              <a:rPr lang="en-US" sz="2400"/>
              <a:t>Project tasks</a:t>
            </a:r>
            <a:endParaRPr sz="2400"/>
          </a:p>
          <a:p>
            <a:pPr indent="-254000" lvl="2" marL="1143000" marR="0" rtl="0" algn="l">
              <a:lnSpc>
                <a:spcPct val="100000"/>
              </a:lnSpc>
              <a:spcBef>
                <a:spcPts val="0"/>
              </a:spcBef>
              <a:spcAft>
                <a:spcPts val="0"/>
              </a:spcAft>
              <a:buSzPts val="2400"/>
              <a:buChar char="•"/>
            </a:pPr>
            <a:r>
              <a:rPr lang="en-US" sz="2400"/>
              <a:t>Bug/Issue tracking</a:t>
            </a:r>
            <a:endParaRPr sz="2400"/>
          </a:p>
          <a:p>
            <a:pPr indent="-254000" lvl="2" marL="1143000" marR="0" rtl="0" algn="l">
              <a:lnSpc>
                <a:spcPct val="100000"/>
              </a:lnSpc>
              <a:spcBef>
                <a:spcPts val="0"/>
              </a:spcBef>
              <a:spcAft>
                <a:spcPts val="0"/>
              </a:spcAft>
              <a:buSzPts val="2400"/>
              <a:buChar char="•"/>
            </a:pPr>
            <a:r>
              <a:rPr lang="en-US" sz="2400"/>
              <a:t>Controlled access to projects</a:t>
            </a:r>
            <a:endParaRPr sz="2400"/>
          </a:p>
          <a:p>
            <a:pPr indent="-254000" lvl="2" marL="1143000" marR="0" rtl="0" algn="l">
              <a:lnSpc>
                <a:spcPct val="100000"/>
              </a:lnSpc>
              <a:spcBef>
                <a:spcPts val="0"/>
              </a:spcBef>
              <a:spcAft>
                <a:spcPts val="0"/>
              </a:spcAft>
              <a:buSzPts val="2400"/>
              <a:buChar char="•"/>
            </a:pPr>
            <a:r>
              <a:rPr lang="en-US" sz="2400"/>
              <a:t>“Organization” accounts</a:t>
            </a:r>
            <a:endParaRPr sz="2400"/>
          </a:p>
          <a:p>
            <a:pPr indent="-76200" lvl="1" marL="68580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76200" lvl="1" marL="68580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50800" lvl="0" marL="22860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a:p>
            <a:pPr indent="-50800" lvl="0" marL="22860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pic>
        <p:nvPicPr>
          <p:cNvPr id="222" name="Google Shape;222;p8"/>
          <p:cNvPicPr preferRelativeResize="0"/>
          <p:nvPr/>
        </p:nvPicPr>
        <p:blipFill rotWithShape="1">
          <a:blip r:embed="rId3">
            <a:alphaModFix/>
          </a:blip>
          <a:srcRect b="0" l="0" r="0" t="0"/>
          <a:stretch/>
        </p:blipFill>
        <p:spPr>
          <a:xfrm>
            <a:off x="207845" y="140739"/>
            <a:ext cx="3857955" cy="1282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9"/>
          <p:cNvSpPr txBox="1"/>
          <p:nvPr>
            <p:ph type="title"/>
          </p:nvPr>
        </p:nvSpPr>
        <p:spPr>
          <a:xfrm>
            <a:off x="75100" y="0"/>
            <a:ext cx="10515600" cy="796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A (Greatly) Simplified View</a:t>
            </a:r>
            <a:endParaRPr/>
          </a:p>
        </p:txBody>
      </p:sp>
      <p:sp>
        <p:nvSpPr>
          <p:cNvPr id="229" name="Google Shape;229;p9"/>
          <p:cNvSpPr/>
          <p:nvPr/>
        </p:nvSpPr>
        <p:spPr>
          <a:xfrm>
            <a:off x="7958575" y="890550"/>
            <a:ext cx="3786000" cy="5817600"/>
          </a:xfrm>
          <a:prstGeom prst="roundRect">
            <a:avLst>
              <a:gd fmla="val 3036" name="adj"/>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US" sz="1400" u="none" cap="none" strike="noStrike">
                <a:solidFill>
                  <a:schemeClr val="dk1"/>
                </a:solidFill>
                <a:latin typeface="Arial"/>
                <a:ea typeface="Arial"/>
                <a:cs typeface="Arial"/>
                <a:sym typeface="Arial"/>
              </a:rPr>
              <a:t>GitHub.com</a:t>
            </a:r>
            <a:endParaRPr b="1" i="0" sz="1400" u="none" cap="none" strike="noStrike">
              <a:solidFill>
                <a:schemeClr val="dk1"/>
              </a:solidFill>
              <a:latin typeface="Arial"/>
              <a:ea typeface="Arial"/>
              <a:cs typeface="Arial"/>
              <a:sym typeface="Arial"/>
            </a:endParaRPr>
          </a:p>
        </p:txBody>
      </p:sp>
      <p:sp>
        <p:nvSpPr>
          <p:cNvPr id="230" name="Google Shape;230;p9"/>
          <p:cNvSpPr/>
          <p:nvPr/>
        </p:nvSpPr>
        <p:spPr>
          <a:xfrm>
            <a:off x="238175" y="890550"/>
            <a:ext cx="7235700" cy="5817600"/>
          </a:xfrm>
          <a:prstGeom prst="roundRect">
            <a:avLst>
              <a:gd fmla="val 3043" name="adj"/>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Your Computer</a:t>
            </a:r>
            <a:endParaRPr b="1" i="0" sz="1400" u="none" cap="none" strike="noStrike">
              <a:solidFill>
                <a:srgbClr val="000000"/>
              </a:solidFill>
              <a:latin typeface="Arial"/>
              <a:ea typeface="Arial"/>
              <a:cs typeface="Arial"/>
              <a:sym typeface="Arial"/>
            </a:endParaRPr>
          </a:p>
        </p:txBody>
      </p:sp>
      <p:sp>
        <p:nvSpPr>
          <p:cNvPr id="231" name="Google Shape;231;p9"/>
          <p:cNvSpPr/>
          <p:nvPr/>
        </p:nvSpPr>
        <p:spPr>
          <a:xfrm>
            <a:off x="453900" y="1439850"/>
            <a:ext cx="6790200" cy="5102100"/>
          </a:xfrm>
          <a:prstGeom prst="roundRect">
            <a:avLst>
              <a:gd fmla="val 1982"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Git repository (Local Copy)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folder on your computer with all your project files”</a:t>
            </a:r>
            <a:endParaRPr b="0" i="0" sz="1400" u="none" cap="none" strike="noStrike">
              <a:solidFill>
                <a:srgbClr val="000000"/>
              </a:solidFill>
              <a:latin typeface="Arial"/>
              <a:ea typeface="Arial"/>
              <a:cs typeface="Arial"/>
              <a:sym typeface="Arial"/>
            </a:endParaRPr>
          </a:p>
        </p:txBody>
      </p:sp>
      <p:sp>
        <p:nvSpPr>
          <p:cNvPr id="232" name="Google Shape;232;p9"/>
          <p:cNvSpPr/>
          <p:nvPr/>
        </p:nvSpPr>
        <p:spPr>
          <a:xfrm>
            <a:off x="8217725" y="1439850"/>
            <a:ext cx="3268200" cy="5102100"/>
          </a:xfrm>
          <a:prstGeom prst="roundRect">
            <a:avLst>
              <a:gd fmla="val 2875" name="adj"/>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Git repository (Remote Copy)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“A page on github.com”</a:t>
            </a:r>
            <a:endParaRPr b="1" i="0" sz="1400" u="none" cap="none" strike="noStrike">
              <a:solidFill>
                <a:srgbClr val="000000"/>
              </a:solidFill>
              <a:latin typeface="Arial"/>
              <a:ea typeface="Arial"/>
              <a:cs typeface="Arial"/>
              <a:sym typeface="Arial"/>
            </a:endParaRPr>
          </a:p>
        </p:txBody>
      </p:sp>
      <p:sp>
        <p:nvSpPr>
          <p:cNvPr id="233" name="Google Shape;233;p9"/>
          <p:cNvSpPr/>
          <p:nvPr/>
        </p:nvSpPr>
        <p:spPr>
          <a:xfrm>
            <a:off x="640225" y="236368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Unstaged Changes</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default place for modified files”</a:t>
            </a:r>
            <a:endParaRPr b="0" i="0" sz="1400" u="none" cap="none" strike="noStrike">
              <a:solidFill>
                <a:srgbClr val="000000"/>
              </a:solidFill>
              <a:latin typeface="Arial"/>
              <a:ea typeface="Arial"/>
              <a:cs typeface="Arial"/>
              <a:sym typeface="Arial"/>
            </a:endParaRPr>
          </a:p>
        </p:txBody>
      </p:sp>
      <p:sp>
        <p:nvSpPr>
          <p:cNvPr id="234" name="Google Shape;234;p9"/>
          <p:cNvSpPr/>
          <p:nvPr/>
        </p:nvSpPr>
        <p:spPr>
          <a:xfrm>
            <a:off x="5143050" y="236355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Master Branch</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“A snapshot of all files in your project”</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9"/>
          <p:cNvSpPr/>
          <p:nvPr/>
        </p:nvSpPr>
        <p:spPr>
          <a:xfrm>
            <a:off x="8413825" y="2363625"/>
            <a:ext cx="2875500" cy="3978300"/>
          </a:xfrm>
          <a:prstGeom prst="roundRect">
            <a:avLst>
              <a:gd fmla="val 3322"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Master Branch</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snapshot of all files in your project”</a:t>
            </a:r>
            <a:endParaRPr b="0" i="0" sz="1400" u="none" cap="none" strike="noStrike">
              <a:solidFill>
                <a:srgbClr val="000000"/>
              </a:solidFill>
              <a:latin typeface="Arial"/>
              <a:ea typeface="Arial"/>
              <a:cs typeface="Arial"/>
              <a:sym typeface="Arial"/>
            </a:endParaRPr>
          </a:p>
        </p:txBody>
      </p:sp>
      <p:sp>
        <p:nvSpPr>
          <p:cNvPr id="236" name="Google Shape;236;p9"/>
          <p:cNvSpPr/>
          <p:nvPr/>
        </p:nvSpPr>
        <p:spPr>
          <a:xfrm>
            <a:off x="2903075" y="2363680"/>
            <a:ext cx="1905900" cy="3978300"/>
          </a:xfrm>
          <a:prstGeom prst="roundRect">
            <a:avLst>
              <a:gd fmla="val 5699" name="adj"/>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Staging Area</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place to gather several changes before updating the snapshot”</a:t>
            </a:r>
            <a:endParaRPr b="0" i="0" sz="1400" u="none" cap="none" strike="noStrike">
              <a:solidFill>
                <a:srgbClr val="000000"/>
              </a:solidFill>
              <a:latin typeface="Arial"/>
              <a:ea typeface="Arial"/>
              <a:cs typeface="Arial"/>
              <a:sym typeface="Arial"/>
            </a:endParaRPr>
          </a:p>
        </p:txBody>
      </p:sp>
      <p:grpSp>
        <p:nvGrpSpPr>
          <p:cNvPr id="237" name="Google Shape;237;p9"/>
          <p:cNvGrpSpPr/>
          <p:nvPr/>
        </p:nvGrpSpPr>
        <p:grpSpPr>
          <a:xfrm>
            <a:off x="5547000" y="4305500"/>
            <a:ext cx="1098000" cy="1254000"/>
            <a:chOff x="5547000" y="4153100"/>
            <a:chExt cx="1098000" cy="1254000"/>
          </a:xfrm>
        </p:grpSpPr>
        <p:sp>
          <p:nvSpPr>
            <p:cNvPr id="238" name="Google Shape;238;p9"/>
            <p:cNvSpPr/>
            <p:nvPr/>
          </p:nvSpPr>
          <p:spPr>
            <a:xfrm>
              <a:off x="5547000" y="41531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9"/>
            <p:cNvSpPr/>
            <p:nvPr/>
          </p:nvSpPr>
          <p:spPr>
            <a:xfrm>
              <a:off x="5699400" y="43055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9"/>
            <p:cNvSpPr/>
            <p:nvPr/>
          </p:nvSpPr>
          <p:spPr>
            <a:xfrm>
              <a:off x="5851800" y="44579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9"/>
            <p:cNvSpPr/>
            <p:nvPr/>
          </p:nvSpPr>
          <p:spPr>
            <a:xfrm>
              <a:off x="6004200" y="46103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2" name="Google Shape;242;p9"/>
          <p:cNvGrpSpPr/>
          <p:nvPr/>
        </p:nvGrpSpPr>
        <p:grpSpPr>
          <a:xfrm>
            <a:off x="9302825" y="4305500"/>
            <a:ext cx="1098000" cy="1254000"/>
            <a:chOff x="5547000" y="4153100"/>
            <a:chExt cx="1098000" cy="1254000"/>
          </a:xfrm>
        </p:grpSpPr>
        <p:sp>
          <p:nvSpPr>
            <p:cNvPr id="243" name="Google Shape;243;p9"/>
            <p:cNvSpPr/>
            <p:nvPr/>
          </p:nvSpPr>
          <p:spPr>
            <a:xfrm>
              <a:off x="5547000" y="41531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9"/>
            <p:cNvSpPr/>
            <p:nvPr/>
          </p:nvSpPr>
          <p:spPr>
            <a:xfrm>
              <a:off x="5699400" y="43055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9"/>
            <p:cNvSpPr/>
            <p:nvPr/>
          </p:nvSpPr>
          <p:spPr>
            <a:xfrm>
              <a:off x="5851800" y="44579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9"/>
            <p:cNvSpPr/>
            <p:nvPr/>
          </p:nvSpPr>
          <p:spPr>
            <a:xfrm>
              <a:off x="6004200" y="4610300"/>
              <a:ext cx="640800" cy="796800"/>
            </a:xfrm>
            <a:prstGeom prst="rect">
              <a:avLst/>
            </a:prstGeom>
            <a:solidFill>
              <a:srgbClr val="C955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