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a576248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a576248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885107aa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885107aa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85107aa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85107aa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885107aa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885107aa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885107aa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885107aa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885107aa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885107aa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885107aa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885107aa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85107aa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885107aa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85107aa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85107aa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885107aa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885107aa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ookdown.org/yihui/rmarkdown-cookbook/" TargetMode="External"/><Relationship Id="rId4" Type="http://schemas.openxmlformats.org/officeDocument/2006/relationships/hyperlink" Target="https://www.rstudio.com/wp-content/uploads/2015/02/rmarkdown-cheatsheet.pdf" TargetMode="External"/><Relationship Id="rId5" Type="http://schemas.openxmlformats.org/officeDocument/2006/relationships/hyperlink" Target="https://journals.plos.org/ploscompbiol/article?id=10.1371/journal.pcbi.1005510" TargetMode="External"/><Relationship Id="rId6" Type="http://schemas.openxmlformats.org/officeDocument/2006/relationships/hyperlink" Target="http://adv-r.had.co.nz/Style.html" TargetMode="External"/><Relationship Id="rId7" Type="http://schemas.openxmlformats.org/officeDocument/2006/relationships/hyperlink" Target="https://r4ds.hadley.nz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 Research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678" y="1584374"/>
            <a:ext cx="4181576" cy="295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Follow a Project Organization System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 systems can vary from project to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dentify</a:t>
            </a:r>
            <a:r>
              <a:rPr lang="en"/>
              <a:t> how the people in your project organize their files and follow their lead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creating an organization system, pick a method and stick to 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Filename conventions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Folder structure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2039875" y="4674575"/>
            <a:ext cx="62421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02020"/>
                </a:solidFill>
                <a:highlight>
                  <a:srgbClr val="FFFFFF"/>
                </a:highlight>
              </a:rPr>
              <a:t>Wilson G, Bryan J, Cranston K, Kitzes J, Nederbragt L, Teal TK (2017) Good enough practices in scientific computing. PLoS Comput Biol 13(6): e1005510. https://doi.org/10.1371/journal.pcbi.1005510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Want to Learn More?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5638"/>
              <a:buFont typeface="Arial"/>
              <a:buNone/>
            </a:pPr>
            <a:r>
              <a:rPr lang="en" sz="3086" u="sng">
                <a:solidFill>
                  <a:schemeClr val="hlink"/>
                </a:solidFill>
                <a:hlinkClick r:id="rId3"/>
              </a:rPr>
              <a:t>R Markdown Cookbook</a:t>
            </a:r>
            <a:endParaRPr sz="3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6" u="sng">
                <a:solidFill>
                  <a:schemeClr val="hlink"/>
                </a:solidFill>
                <a:hlinkClick r:id="rId4"/>
              </a:rPr>
              <a:t>R Markdown Cheat Sheet</a:t>
            </a:r>
            <a:endParaRPr sz="3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6" u="sng">
                <a:solidFill>
                  <a:schemeClr val="hlink"/>
                </a:solidFill>
                <a:hlinkClick r:id="rId5"/>
              </a:rPr>
              <a:t>Good enough practices in scientific computing</a:t>
            </a:r>
            <a:endParaRPr sz="3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6" u="sng">
                <a:solidFill>
                  <a:schemeClr val="hlink"/>
                </a:solidFill>
                <a:hlinkClick r:id="rId6"/>
              </a:rPr>
              <a:t>Style guide · Advanced R.</a:t>
            </a:r>
            <a:endParaRPr sz="238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86" u="sng">
                <a:solidFill>
                  <a:schemeClr val="hlink"/>
                </a:solidFill>
                <a:hlinkClick r:id="rId7"/>
              </a:rPr>
              <a:t>R for Data Science (2e)</a:t>
            </a:r>
            <a:endParaRPr sz="30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Discussion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comes to mind when you hear the term “reproducible research”?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it important to make sure your research is “reproducible”?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anyone have examples of tools they’ve used to make their work reproducible?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" y="1775374"/>
            <a:ext cx="2358225" cy="15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Non-Reproducible Research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go wrong if research is not made to be reproducible?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in analysis could be hard or impossible to find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Harder to expand on research for 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checks-and-balances for improper science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make </a:t>
            </a:r>
            <a:r>
              <a:rPr lang="en"/>
              <a:t>research</a:t>
            </a:r>
            <a:r>
              <a:rPr lang="en"/>
              <a:t> reproducible?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RMarkdown: Why use it?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3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4"/>
              <a:buChar char="●"/>
            </a:pPr>
            <a:r>
              <a:rPr lang="en" sz="1823"/>
              <a:t>Allows you to combine code and documentation in one </a:t>
            </a:r>
            <a:r>
              <a:rPr b="1" lang="en" sz="1823"/>
              <a:t>organized document</a:t>
            </a:r>
            <a:r>
              <a:rPr lang="en" sz="1823"/>
              <a:t> (ex: pdf, html, word doc).</a:t>
            </a:r>
            <a:endParaRPr sz="1823"/>
          </a:p>
          <a:p>
            <a:pPr indent="-3443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4"/>
              <a:buChar char="●"/>
            </a:pPr>
            <a:r>
              <a:rPr lang="en" sz="1823"/>
              <a:t>Easi</a:t>
            </a:r>
            <a:r>
              <a:rPr lang="en" sz="1823"/>
              <a:t>ly display </a:t>
            </a:r>
            <a:r>
              <a:rPr b="1" lang="en" sz="1823"/>
              <a:t>plots and images</a:t>
            </a:r>
            <a:r>
              <a:rPr lang="en" sz="1823"/>
              <a:t> along with </a:t>
            </a:r>
            <a:r>
              <a:rPr b="1" lang="en" sz="1823"/>
              <a:t>code and text.</a:t>
            </a:r>
            <a:endParaRPr b="1" sz="1823"/>
          </a:p>
          <a:p>
            <a:pPr indent="-3443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4"/>
              <a:buChar char="●"/>
            </a:pPr>
            <a:r>
              <a:rPr lang="en" sz="1823"/>
              <a:t>Great for documenting data exploration</a:t>
            </a:r>
            <a:endParaRPr sz="1823"/>
          </a:p>
          <a:p>
            <a:pPr indent="-3443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4"/>
              <a:buChar char="●"/>
            </a:pPr>
            <a:r>
              <a:rPr lang="en" sz="1823"/>
              <a:t>Make presentations with code and plots included</a:t>
            </a:r>
            <a:endParaRPr sz="1823"/>
          </a:p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2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Commenting Code: Why do it?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and other users to</a:t>
            </a:r>
            <a:r>
              <a:rPr b="1" lang="en"/>
              <a:t> quickly understand the purpose</a:t>
            </a:r>
            <a:r>
              <a:rPr lang="en"/>
              <a:t> of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Speeds</a:t>
            </a:r>
            <a:r>
              <a:rPr lang="en"/>
              <a:t> up the process of working on and understanding code written by someone else (or you from a long time ago)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act as an </a:t>
            </a:r>
            <a:r>
              <a:rPr b="1" lang="en"/>
              <a:t>outline</a:t>
            </a:r>
            <a:r>
              <a:rPr lang="en"/>
              <a:t> when writing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</a:t>
            </a:r>
            <a:r>
              <a:rPr b="1" lang="en"/>
              <a:t>context </a:t>
            </a:r>
            <a:r>
              <a:rPr lang="en"/>
              <a:t>to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2325"/>
            <a:ext cx="2435949" cy="12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Commenting Code: How do I do it?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should be concise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 for Data Science </a:t>
            </a:r>
            <a:r>
              <a:rPr lang="en"/>
              <a:t>by Hadley Wickham suggests </a:t>
            </a:r>
            <a:r>
              <a:rPr lang="en"/>
              <a:t>explaining</a:t>
            </a:r>
            <a:r>
              <a:rPr lang="en"/>
              <a:t> the </a:t>
            </a:r>
            <a:r>
              <a:rPr b="1" lang="en"/>
              <a:t>why </a:t>
            </a:r>
            <a:r>
              <a:rPr lang="en"/>
              <a:t>rather than the what and how when commenting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Explaining</a:t>
            </a:r>
            <a:r>
              <a:rPr lang="en"/>
              <a:t> the why helps to add context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can look up the what and how, but not the why 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073825" y="4707800"/>
            <a:ext cx="55848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Hadley Wickham, M. Ç.-R. (n.d.). </a:t>
            </a:r>
            <a:r>
              <a:rPr i="1" lang="en" sz="800">
                <a:solidFill>
                  <a:schemeClr val="dk2"/>
                </a:solidFill>
              </a:rPr>
              <a:t>R for Data Science (2E)</a:t>
            </a:r>
            <a:r>
              <a:rPr lang="en" sz="800">
                <a:solidFill>
                  <a:schemeClr val="dk2"/>
                </a:solidFill>
              </a:rPr>
              <a:t>. R for Data Science (2e). https://r4ds.hadley.nz/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Version Control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learned about using Git for version control last week!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is a great tool for reproducible research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25" y="1519088"/>
            <a:ext cx="2105313" cy="210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Document Every Step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Even minor data cleaning steps should be reproducible.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Documenting s</a:t>
            </a:r>
            <a:r>
              <a:rPr lang="en" sz="2000">
                <a:solidFill>
                  <a:schemeClr val="dk1"/>
                </a:solidFill>
              </a:rPr>
              <a:t>mall edits can seem unimportant at the time, but can save you and others headaches down the line!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Ex: Converting units, dropping NA values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