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6d3584f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6d3584f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6e9fef9c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6e9fef9c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6e9fef9c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6e9fef9c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6e9fef9c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6e9fef9c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https://www.jungjulie.com/2019/04/15/how-to-create-publication-quality-figures-in-r/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6e9fef9c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6e9fef9c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https://r-graph-gallery.com/custom-fonts-in-R-and-ggplot2.html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6e9fef9c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6e9fef9c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6e9fef9c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6e9fef9c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6e9fef9c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6e9fef9c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1314ce2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1314ce2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-graph-gallery.com/ggplot2-package.html" TargetMode="External"/><Relationship Id="rId4" Type="http://schemas.openxmlformats.org/officeDocument/2006/relationships/hyperlink" Target="https://www.data-to-viz.com/caveat/declutter.html" TargetMode="External"/><Relationship Id="rId5" Type="http://schemas.openxmlformats.org/officeDocument/2006/relationships/hyperlink" Target="https://www.dataviz-inspiration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rdocumentation.org/packages/ggsci/versions/3.0.0" TargetMode="External"/><Relationship Id="rId4" Type="http://schemas.openxmlformats.org/officeDocument/2006/relationships/hyperlink" Target="https://htmlcolorcodes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drr.io/" TargetMode="External"/><Relationship Id="rId4" Type="http://schemas.openxmlformats.org/officeDocument/2006/relationships/hyperlink" Target="https://www.rdocumentation.org/" TargetMode="External"/><Relationship Id="rId5" Type="http://schemas.openxmlformats.org/officeDocument/2006/relationships/hyperlink" Target="https://cran.r-project.or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-graph-gallery.com/ggplot2-package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Ready Figures and Tables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Links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Data visualization with R and ggplot2 | the R Graph Gallery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https://www.data-to-viz.com/caveat/declutter.html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https://www.dataviz-inspiration.com/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Figures and Tables for Presentations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can be </a:t>
            </a:r>
            <a:r>
              <a:rPr lang="en"/>
              <a:t>tedious </a:t>
            </a:r>
            <a:r>
              <a:rPr lang="en"/>
              <a:t>to make and adjust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 to take the time for small details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ggplot can make your life easier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06425" y="1063050"/>
            <a:ext cx="8296800" cy="22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What kind of plots are you using in your summer research?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What makes a good plot?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What makes a good table?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Colors 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-3215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80"/>
              <a:t>RColorBrewer: Popular color palettes in R</a:t>
            </a:r>
            <a:endParaRPr sz="3080"/>
          </a:p>
          <a:p>
            <a:pPr indent="-3215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80"/>
              <a:t>The R package </a:t>
            </a:r>
            <a:r>
              <a:rPr lang="en" sz="3080" u="sng">
                <a:solidFill>
                  <a:schemeClr val="hlink"/>
                </a:solidFill>
                <a:hlinkClick r:id="rId3"/>
              </a:rPr>
              <a:t>ggsci </a:t>
            </a:r>
            <a:r>
              <a:rPr lang="en" sz="3080"/>
              <a:t>offers a variety of color </a:t>
            </a:r>
            <a:r>
              <a:rPr lang="en" sz="3080"/>
              <a:t>palettes inspired by scientific journals and pop culture </a:t>
            </a:r>
            <a:endParaRPr sz="3080"/>
          </a:p>
          <a:p>
            <a:pPr indent="-3215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80"/>
              <a:t>Reference </a:t>
            </a:r>
            <a:r>
              <a:rPr lang="en" sz="3080" u="sng">
                <a:solidFill>
                  <a:schemeClr val="hlink"/>
                </a:solidFill>
                <a:hlinkClick r:id="rId4"/>
              </a:rPr>
              <a:t>https://htmlcolorcodes.com/</a:t>
            </a:r>
            <a:r>
              <a:rPr lang="en" sz="3080"/>
              <a:t> if you want full color customization</a:t>
            </a:r>
            <a:endParaRPr sz="3080"/>
          </a:p>
          <a:p>
            <a:pPr indent="-3215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3080"/>
              <a:t>Keep in mind accessibility </a:t>
            </a:r>
            <a:endParaRPr b="1" sz="308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Fonts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easier to add case </a:t>
            </a:r>
            <a:r>
              <a:rPr lang="en"/>
              <a:t>specific</a:t>
            </a:r>
            <a:r>
              <a:rPr lang="en"/>
              <a:t> fonts outside of 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using a Windows device, can use windowsFonts() to get a list of available fonts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note: Unknown R Packages 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a variety of resources to find documentation on R packages you are unfamiliar with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https://rdrr.io/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https://www.rdocumentation.org/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https://cran.r-project.org/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Vignettes are good resources for seeing use cases of functions in the package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vignette(package_name)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Themes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pre-made themes to avoid writing a lot of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ggplot2 themes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ggthemes package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your own custom theme if you want a </a:t>
            </a:r>
            <a:r>
              <a:rPr lang="en"/>
              <a:t>specific</a:t>
            </a:r>
            <a:r>
              <a:rPr lang="en"/>
              <a:t> and </a:t>
            </a:r>
            <a:r>
              <a:rPr lang="en"/>
              <a:t>consistent</a:t>
            </a:r>
            <a:r>
              <a:rPr lang="en"/>
              <a:t> style throughout a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also customize pre-made themes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with a </a:t>
            </a:r>
            <a:r>
              <a:rPr lang="en"/>
              <a:t>reference</a:t>
            </a:r>
            <a:r>
              <a:rPr lang="en"/>
              <a:t> 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plot references, often with source code, available at: </a:t>
            </a:r>
            <a:r>
              <a:rPr lang="en" u="sng">
                <a:solidFill>
                  <a:schemeClr val="hlink"/>
                </a:solidFill>
                <a:hlinkClick r:id="rId3"/>
              </a:rPr>
              <a:t>Data visualization with R and ggplot2 | the R Graph Gallery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Nice Tables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knitr::kable()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Takes in a data frame or matrix and outputs a nice, </a:t>
            </a:r>
            <a:r>
              <a:rPr lang="en"/>
              <a:t>formatted</a:t>
            </a:r>
            <a:r>
              <a:rPr lang="en"/>
              <a:t>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specify the table format, column names, alignment,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250" y="3258225"/>
            <a:ext cx="2760450" cy="12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8050" y="3258225"/>
            <a:ext cx="1561050" cy="121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4701425" y="3665200"/>
            <a:ext cx="7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Vs.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