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6d3584f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6d3584f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6e9fef9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6e9fef9c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6e9fef9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6e9fef9c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6e9fef9c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6e9fef9c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https://www.jungjulie.com/2019/04/15/how-to-create-publication-quality-figures-in-r/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6e9fef9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6e9fef9c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https://r-graph-gallery.com/custom-fonts-in-R-and-ggplot2.html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6e9fef9c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6e9fef9c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6e9fef9c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6e9fef9c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6e9fef9c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6e9fef9c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314ce2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1314ce2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-gallery.com/ggplot2-packag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ataviz-inspiration.com/" TargetMode="External"/><Relationship Id="rId4" Type="http://schemas.openxmlformats.org/officeDocument/2006/relationships/hyperlink" Target="https://www.data-to-viz.com/caveat/declutte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ggsci/versions/3.0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tmlcolorcodes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s://www.rdocumentation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-gallery.com/ggplot2-packag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Ready Figures and Tables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Links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 visualization with R and ggplot2 | the R Graph Gallery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https://www.data-to-viz.com/caveat/declutter.html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https://www.dataviz-inspiration.com/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 and Tables for Presentations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can be tedious to make and adjust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take the time for small details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ggplot can make your life easier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06425" y="1063050"/>
            <a:ext cx="8296800" cy="22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What kind of plots are you using in your summer research?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What makes a good plot?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What makes a good table?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Colors 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457200" lvl="0" indent="-3215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 dirty="0"/>
              <a:t>RColorBrewer: Popular color palettes in R</a:t>
            </a:r>
            <a:endParaRPr sz="3080" dirty="0"/>
          </a:p>
          <a:p>
            <a:pPr marL="457200" lvl="0" indent="-3215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 dirty="0"/>
              <a:t>The R package </a:t>
            </a:r>
            <a:r>
              <a:rPr lang="en" sz="3080" u="sng" dirty="0">
                <a:solidFill>
                  <a:schemeClr val="hlink"/>
                </a:solidFill>
                <a:hlinkClick r:id="rId3"/>
              </a:rPr>
              <a:t>ggsci </a:t>
            </a:r>
            <a:r>
              <a:rPr lang="en" sz="3080" dirty="0"/>
              <a:t>offers a variety of color palettes inspired by scientific journals and pop culture </a:t>
            </a:r>
            <a:endParaRPr sz="3080" dirty="0"/>
          </a:p>
          <a:p>
            <a:pPr marL="457200" lvl="0" indent="-3215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 dirty="0"/>
              <a:t>Reference </a:t>
            </a:r>
            <a:r>
              <a:rPr lang="en" sz="3080" u="sng" dirty="0">
                <a:solidFill>
                  <a:schemeClr val="hlink"/>
                </a:solidFill>
                <a:hlinkClick r:id="rId4"/>
              </a:rPr>
              <a:t>https://htmlcolorcodes.com/</a:t>
            </a:r>
            <a:r>
              <a:rPr lang="en" sz="3080" dirty="0"/>
              <a:t> if you want full color customization</a:t>
            </a:r>
            <a:endParaRPr sz="3080" dirty="0"/>
          </a:p>
          <a:p>
            <a:pPr marL="457200" lvl="0" indent="-32150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80" b="1" dirty="0"/>
              <a:t>Keep in mind accessibility </a:t>
            </a:r>
            <a:endParaRPr sz="308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Fonts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easier to add case specific fonts outside of 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using a Windows device, can use windowsFonts() to get a list of available fonts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Unknown R Packages 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variety of resources to find documentation on R packages you are unfamiliar with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https://rdrr.io/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https://www.rdocumentation.org/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https://cran.r-project.org/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Vignettes are good resources for seeing use cases of functions in the package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vignette(package_name)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Themes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pre-made themes to avoid writing a lot of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ggplot2 themes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ggthemes package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your own custom theme if you want a specific and consistent style throughout a project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also customize pre-made themes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 a reference 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plot references, often with source code, available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 visualization with R and ggplot2 | the R Graph Gallery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Nice Tables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knitr::kable()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in a data frame or matrix and outputs a nice, formatted table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specify the table format, column names, alignment,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250" y="3258225"/>
            <a:ext cx="2760450" cy="12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050" y="3258225"/>
            <a:ext cx="1561050" cy="12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701425" y="3665200"/>
            <a:ext cx="7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Swiss</vt:lpstr>
      <vt:lpstr>Presentation Ready Figures and Tables</vt:lpstr>
      <vt:lpstr>Figures and Tables for Presentations</vt:lpstr>
      <vt:lpstr>What kind of plots are you using in your summer research? What makes a good plot? What makes a good table?</vt:lpstr>
      <vt:lpstr>Working with Colors </vt:lpstr>
      <vt:lpstr>Working with Fonts</vt:lpstr>
      <vt:lpstr>Side note: Unknown R Packages </vt:lpstr>
      <vt:lpstr>Working with Themes</vt:lpstr>
      <vt:lpstr>Starting with a reference </vt:lpstr>
      <vt:lpstr>Creating Nice Tables</vt:lpstr>
      <vt:lpstr>More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Ready Figures and Tables</dc:title>
  <cp:lastModifiedBy>Miles, Katy</cp:lastModifiedBy>
  <cp:revision>1</cp:revision>
  <dcterms:modified xsi:type="dcterms:W3CDTF">2023-06-13T18:37:47Z</dcterms:modified>
</cp:coreProperties>
</file>