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2A8E-9677-4351-8402-5252847F2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A9CD3-1EFD-D6B8-D020-2862AE289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04D0-3007-CA26-38F5-A69E3E38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0516-BD6F-B170-323C-07BAC825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EAA-590B-1A32-AAB9-A5D99DA9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5C27-37D4-FDAF-9161-C44A0947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235FE-B34E-6B96-7FC5-5129BEBF8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D94B3-8B73-42A5-C9AA-243EA441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A1B6-4B8B-E88C-78CD-D887291A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9AD5-BF78-042C-DD70-F071C825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A1588-4EE6-60BB-99D2-80C1A8CBF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C0F89-A981-9EFA-5E26-E775E1FDD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A3E6-01EF-31AB-28B3-CE9196B2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D219-F7B7-E702-2C4F-F9CCDDE3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7F11-FA70-655F-99EF-7DDE94FC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E037-79E9-6647-BC79-683E668E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4B29-1A7B-079F-6AD1-0CC875D7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8BF6-C870-43FD-19F9-89D74CCF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C5DB-9984-A92A-EB44-6D9F2D2C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9C5E-81DF-947C-394E-37B756FA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535E-6030-A0E1-8F92-FD06EF4B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DBEE-7CBA-5103-F4EC-BF7B2C7A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5CE74-52B4-43EA-EC1D-F349E350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0046-CB2A-1BEB-D249-30575D8F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030EC-64AF-40AB-EC09-CECED39F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7B0F-79C1-A927-0CCC-11647DE7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EC147-E9CF-C024-EBA3-A60004992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E67EF-18EC-96A6-C808-306CD360D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E1E4D-F6C7-CDB2-9F00-C74F33F3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BB07D-4F48-0C07-CC4D-51DF6044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DFF75-0B46-EB44-988D-7786B663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E8DC-2702-17EA-A945-1961B64C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70810-6C04-84B4-77BE-470DA2A49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93C43-4273-7859-5844-7491B823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42E1E-DE1F-A2E0-2BB4-5ABB0FD4E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8A155-8926-DE15-9AF5-66A887283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C8AF4-34AD-DFB0-A25D-4BC09ABC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0D1C7-95ED-FCE4-762A-257552BA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3D6F2-F530-55E8-9560-DA805655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BB9A-76FC-A52C-9BF0-A5C667BD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50809-816D-0107-5B2E-8A33F141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B750C-02E9-08C9-6367-FB166860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C44E2-8D24-C298-2A23-E88D257D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5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00675-DACE-0785-84A8-E3112268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3D4FC-47C5-C00F-9AB9-C9222465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D4A08-8239-4C6E-5541-6A96C323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931F-F801-2B98-6B42-D960D83D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18FF-B9B9-CA9A-6E42-A159443B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326D-2E34-B49A-B2BA-BAD968523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32A52-34CE-2983-0D64-5DB98BFF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3B2F6-5DB4-AE02-C2E4-8FF72481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DD9A-386A-0E5E-6626-8F00C726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D3D-5024-DBC9-66C2-1A857629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DE28D-591C-6A73-E6CE-A1592FC9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E51AD-8F2E-EB3E-F392-487B2B47B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0DB3F-E0BB-B66F-45E4-0C5A4592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B83BD-ACBE-986F-1FF5-E62FA36A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92E52-7DE4-E8E9-A3D2-3E4F7DB9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ECB1F-EB10-F747-F5FE-F1443B19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31228-DBD8-7A5C-255B-E2E2846C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9D8D-0249-877E-A24C-8894563EB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4D17-B5EB-4C60-9E25-FAAA9BCCB82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FC89-8976-7FDC-5722-719A0D18C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3E5-3EBC-7A1C-A97E-B419FBB4A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5BD14-F1DC-42E6-B5C9-C64855172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reer.colostate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duateschool.colostate.edu/advising-and-mentoring/mou-templat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DC7D-0316-A217-E282-63F98E91D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Careers and Graduate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FBBD5-D8AE-5E89-A775-5682F8716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8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FC79-74BB-5363-EF7B-23514BC3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vs Graduate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7B03-1E1F-6B44-B96C-6B561CF1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Industry</a:t>
            </a:r>
          </a:p>
          <a:p>
            <a:pPr lvl="1"/>
            <a:r>
              <a:rPr lang="en-US" dirty="0"/>
              <a:t>Immediate financial stability</a:t>
            </a:r>
          </a:p>
          <a:p>
            <a:pPr lvl="1"/>
            <a:r>
              <a:rPr lang="en-US" dirty="0"/>
              <a:t>Can always go back to school</a:t>
            </a:r>
          </a:p>
          <a:p>
            <a:pPr lvl="1"/>
            <a:r>
              <a:rPr lang="en-US" dirty="0"/>
              <a:t>Grants some perspective</a:t>
            </a:r>
          </a:p>
          <a:p>
            <a:pPr lvl="1"/>
            <a:r>
              <a:rPr lang="en-US" dirty="0"/>
              <a:t>Change of pace/Avoid burnout</a:t>
            </a:r>
          </a:p>
          <a:p>
            <a:pPr lvl="1"/>
            <a:endParaRPr lang="en-US" dirty="0"/>
          </a:p>
          <a:p>
            <a:r>
              <a:rPr lang="en-US" dirty="0"/>
              <a:t>School</a:t>
            </a:r>
          </a:p>
          <a:p>
            <a:pPr lvl="1"/>
            <a:r>
              <a:rPr lang="en-US" dirty="0"/>
              <a:t>Better long-term returns</a:t>
            </a:r>
          </a:p>
          <a:p>
            <a:pPr lvl="1"/>
            <a:r>
              <a:rPr lang="en-US" dirty="0"/>
              <a:t>You won’t feel old</a:t>
            </a:r>
          </a:p>
          <a:p>
            <a:pPr lvl="1"/>
            <a:r>
              <a:rPr lang="en-US" dirty="0"/>
              <a:t>Easier transition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9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F3E5-5043-2148-2138-77C1553D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CSU Career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9ECB-9DF7-680B-E134-AE0391CC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https://career.colostate.edu/</a:t>
            </a:r>
            <a:endParaRPr lang="en-US" dirty="0"/>
          </a:p>
          <a:p>
            <a:r>
              <a:rPr lang="en-US" dirty="0"/>
              <a:t>Can help with …</a:t>
            </a:r>
          </a:p>
          <a:p>
            <a:pPr lvl="1"/>
            <a:r>
              <a:rPr lang="en-US" dirty="0"/>
              <a:t>Career path options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Job searches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Networking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Interviewing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Grad school prep</a:t>
            </a:r>
          </a:p>
        </p:txBody>
      </p:sp>
    </p:spTree>
    <p:extLst>
      <p:ext uri="{BB962C8B-B14F-4D97-AF65-F5344CB8AC3E}">
        <p14:creationId xmlns:p14="http://schemas.microsoft.com/office/powerpoint/2010/main" val="359157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20C0-3211-2FD2-0AC2-77585667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Master’s Program (AMP)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A596-61BC-FB94-6B08-B44EC3DD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https://graduateschool.colostate.edu/advising-and-mentoring/mou-templates/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Double-count 500 level courses towards a bachelor’s and a master’s</a:t>
            </a:r>
          </a:p>
          <a:p>
            <a:endParaRPr lang="en-US" dirty="0"/>
          </a:p>
          <a:p>
            <a:r>
              <a:rPr lang="en-US" dirty="0"/>
              <a:t>Up to 9 credits can be counted</a:t>
            </a:r>
          </a:p>
          <a:p>
            <a:endParaRPr lang="en-US" dirty="0"/>
          </a:p>
          <a:p>
            <a:r>
              <a:rPr lang="en-US" dirty="0"/>
              <a:t>Great way to get a </a:t>
            </a:r>
            <a:r>
              <a:rPr lang="en-US" dirty="0" err="1"/>
              <a:t>headstart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4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EAD9-7B75-72D5-322E-F2CBAF6E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for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B08D-CDB8-5040-3EAF-AE772DA3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 to fill out a lot of applications</a:t>
            </a:r>
          </a:p>
          <a:p>
            <a:endParaRPr lang="en-US" dirty="0"/>
          </a:p>
          <a:p>
            <a:r>
              <a:rPr lang="en-US" dirty="0"/>
              <a:t>Don’t look for the perfect listing</a:t>
            </a:r>
          </a:p>
          <a:p>
            <a:pPr lvl="1"/>
            <a:r>
              <a:rPr lang="en-US" dirty="0"/>
              <a:t>You don’t have to meet every qualification</a:t>
            </a:r>
          </a:p>
          <a:p>
            <a:pPr lvl="1"/>
            <a:r>
              <a:rPr lang="en-US" dirty="0"/>
              <a:t>Listings are not rigid</a:t>
            </a:r>
          </a:p>
          <a:p>
            <a:pPr lvl="1"/>
            <a:endParaRPr lang="en-US" dirty="0"/>
          </a:p>
          <a:p>
            <a:r>
              <a:rPr lang="en-US" dirty="0"/>
              <a:t>You’ll get better with practice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2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C5CC-8C1B-A587-9FFE-200AA1C4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7529-159A-1196-DE22-81DEDA92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feel weird about negotiating your salary once you get an offer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Conflicting advice on how to negotiate</a:t>
            </a:r>
          </a:p>
          <a:p>
            <a:endParaRPr lang="en-US" dirty="0"/>
          </a:p>
          <a:p>
            <a:r>
              <a:rPr lang="en-US" dirty="0"/>
              <a:t>At the very least, do some research (friends/colleagues, </a:t>
            </a:r>
            <a:r>
              <a:rPr lang="en-US" dirty="0" err="1"/>
              <a:t>glassdoor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/>
              <a:t>ALWAYS </a:t>
            </a:r>
            <a:r>
              <a:rPr lang="en-US" dirty="0"/>
              <a:t>leverage another offer if you have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7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1255-1D0D-06C7-8CA1-6DE5BC13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to Grad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75D6-B059-303A-4AF8-A24D455D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Things to consider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Funding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Faculty in the department and their research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Cost of living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What you'd like to do after grad school 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063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790D-A16F-070C-D41C-6EF2FA6F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Applying to Grad School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3B14-D44B-88C1-0414-6E73BEA2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Letters of Recommendation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Ideally ask people who know you better than a professor who you've taken one class from 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Be strategic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Ask far in advance 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Statement of Purpose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Tailor to individual schools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Start with a general outline, and then customize with school specific information</a:t>
            </a:r>
          </a:p>
        </p:txBody>
      </p:sp>
    </p:spTree>
    <p:extLst>
      <p:ext uri="{BB962C8B-B14F-4D97-AF65-F5344CB8AC3E}">
        <p14:creationId xmlns:p14="http://schemas.microsoft.com/office/powerpoint/2010/main" val="142699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114C-7851-CDE9-5412-4DE02C08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Day in the Life of a First Year MS/PhD Student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E980-6776-B48D-1AFD-64A87396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1"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1-2 classes per day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Reading material for class / d</a:t>
            </a:r>
            <a:r>
              <a:rPr lang="en-US" sz="2200" dirty="0">
                <a:ea typeface="+mn-lt"/>
                <a:cs typeface="+mn-lt"/>
              </a:rPr>
              <a:t>oing extra practice problems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Working on homework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Grading 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Tutoring hours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Preparing for DCE's (Doctoral Candidacy Exams) 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ea typeface="+mn-lt"/>
                <a:cs typeface="+mn-lt"/>
              </a:rPr>
              <a:t>Worrying about how you're not preparing for DCE's in your free time </a:t>
            </a: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066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01F2-1D46-A1DD-B887-EB084F32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Leveraging Summer Research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A1D-CD31-B4ED-0E32-7BB2BBCE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Add research to your resume</a:t>
            </a:r>
          </a:p>
          <a:p>
            <a:pPr>
              <a:lnSpc>
                <a:spcPct val="150000"/>
              </a:lnSpc>
            </a:pPr>
            <a:r>
              <a:rPr lang="en-US">
                <a:ea typeface="Calibri"/>
                <a:cs typeface="Calibri"/>
              </a:rPr>
              <a:t>Highlight transferable skills used in your project during interviews</a:t>
            </a:r>
            <a:endParaRPr lang="en-US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Add to personal website or create a website and add to it!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Use experience to help inform your decision on pursing a research-focused graduate degree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Think about if your summer advisor would be a good resource for a recommendation letter</a:t>
            </a:r>
          </a:p>
          <a:p>
            <a:pPr>
              <a:lnSpc>
                <a:spcPct val="150000"/>
              </a:lnSpc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31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365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Careers and Graduate School</vt:lpstr>
      <vt:lpstr>CSU Career Center</vt:lpstr>
      <vt:lpstr>Accelerated Master’s Program (AMP)</vt:lpstr>
      <vt:lpstr>Applying for Jobs</vt:lpstr>
      <vt:lpstr>Negotiating</vt:lpstr>
      <vt:lpstr>Applying to Grad School</vt:lpstr>
      <vt:lpstr>Applying to Grad School</vt:lpstr>
      <vt:lpstr>Day in the Life of a First Year MS/PhD Student</vt:lpstr>
      <vt:lpstr>Leveraging Summer Research Experience</vt:lpstr>
      <vt:lpstr>Industry vs Graduate School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Careers and Graduate School</dc:title>
  <dc:creator>brayden look</dc:creator>
  <cp:lastModifiedBy>brayden look</cp:lastModifiedBy>
  <cp:revision>140</cp:revision>
  <dcterms:created xsi:type="dcterms:W3CDTF">2023-06-23T15:37:49Z</dcterms:created>
  <dcterms:modified xsi:type="dcterms:W3CDTF">2023-06-26T17:48:30Z</dcterms:modified>
</cp:coreProperties>
</file>