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EA36-CC83-532B-C47C-4A7EF1395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780B-13AB-92B2-9DA0-077D53E6F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26C0-6066-174A-FF6E-15F418A4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E11-E419-96C7-4872-61405458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6F59-3802-080C-0D27-84FBA2D1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F3A-683C-654B-A543-703D014F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C585D-DA55-DC84-50C0-9E48823B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F0E3-F3E8-5031-BC27-3B9F94A4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0C81-2488-B7DE-779B-3CBDFE5C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BE33-CF65-EC70-3FB4-8F273058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A3C6-3947-FB57-DD3A-34502C3EA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C91EB-01E8-8327-E23F-290E0F25C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00DE-C914-B69F-CC21-373C6E08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5D1E-4E28-9CD7-7195-6CF0640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C3B6-B7BA-94B3-D328-D67EF2DA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4E72-1E68-B23F-741D-BD1FBDF5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6A23-4783-C4D9-8A33-7B6AF093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360F-E503-2D28-6903-212D8DD3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53BB-5520-709F-282A-A62078A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9883-ADBA-969A-DED9-CF192D70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4CC2-1ACD-B34A-438B-1A0EC7FF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2A480-C176-0C41-919F-10F3B120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CA28-E57D-0CA3-AA2C-2E46F710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7DBC-204A-2271-2FB9-97DCF3B2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5E53-885D-59D2-7BD0-7E3BD187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D134-8022-3A24-7FB6-0A5F0F1F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BEE2-3F96-AE8C-0669-D233E40B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F3E1C-1559-01F0-0FD5-754CB849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6062-9115-6B80-8BD2-8B51A09F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9388-14C4-D105-D417-D9ECB247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5E98-7D90-376C-FC32-9E1F3972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E445-109E-25D0-11B5-8961E5E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8D64-C934-A217-43B4-B60960E4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E167-0F1E-E4C1-3127-599E2D6B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D57C6-AFD5-B684-406C-B6F624272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2B791-A0AD-6F31-712A-EE05896F4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C8A49-C0A4-AF4C-ED60-DDF23B91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20824-A133-C857-C447-55EB6091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CBD40-064A-6D46-03E1-16DBF47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5DF-9099-0906-8EB1-529C95E5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9E971-7ABC-A060-9759-B5DC80B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D5F9-3557-C02D-32D5-527B08F4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0D6C4-3BC8-5AFA-E0B3-B4695FD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A69F7-3FC3-AF1D-2B05-B18F2FD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B93F4-8A1A-0EA3-DDD4-2D95401E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3B89F-C385-6D94-923F-F3F0E0BB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8FF2-74B0-29FC-E8CF-61C7DFB8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3D35-6D58-E168-987A-E100B827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40AFE-13CA-2003-6FC8-96BFB5D0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6066F-6655-38AC-146D-D0F6F93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8AEDC-F856-2904-6633-A9B91E70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6D17-6748-6CC1-EF0D-01F0347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2401-BFE3-1E82-7D03-7A577AB4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5634C-E9E8-0B55-1657-B95FAB324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FD64-9075-6263-02D4-4560AA280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77EF-69DE-3E39-D04E-37F6D9DB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EB1D-820B-C50B-3700-2967E7EF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CCE0-B52F-D3E6-3382-D1318AF1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3E096-AB64-05CC-AEB8-F21F5DA4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FE289-F12A-8AB2-853F-0218C0C0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EE55-34D0-88DE-5C21-6264F6B5F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1336-810E-4954-8D72-A63FE224970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5486-A4D7-7ECB-1B1E-86E50105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8CE0-6523-0618-C863-C30C0B675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30C3-3281-44F2-80D8-8AAE1982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8073-5CAD-0C39-7580-30EABB5F9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CE898-2E68-40B0-2C1E-C3A321F43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BEBE-0755-9BAD-4A67-520DA40E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D14D-19D0-85C4-8ED5-170608A7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presentation? What makes a good presenter?</a:t>
            </a:r>
          </a:p>
          <a:p>
            <a:endParaRPr lang="en-US" dirty="0"/>
          </a:p>
          <a:p>
            <a:r>
              <a:rPr lang="en-US" dirty="0"/>
              <a:t>Can you remember a particularly good or bad presentation? What sticks out from it?</a:t>
            </a:r>
          </a:p>
          <a:p>
            <a:endParaRPr lang="en-US" dirty="0"/>
          </a:p>
          <a:p>
            <a:r>
              <a:rPr lang="en-US" dirty="0"/>
              <a:t>Easier said than done—requires practice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6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AA3-55C4-EB50-85CC-6F7FD00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audience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EFD9-A17A-818F-BBB7-E46DD8D6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doesn’t matter if you’re the best presenter in the world if you’re not speaking the same language as your audience</a:t>
            </a:r>
          </a:p>
          <a:p>
            <a:endParaRPr lang="en-US" dirty="0"/>
          </a:p>
          <a:p>
            <a:r>
              <a:rPr lang="en-US" dirty="0"/>
              <a:t>Especially important for poster presentations</a:t>
            </a:r>
          </a:p>
          <a:p>
            <a:endParaRPr lang="en-US" dirty="0"/>
          </a:p>
          <a:p>
            <a:r>
              <a:rPr lang="en-US" dirty="0"/>
              <a:t>Start general</a:t>
            </a:r>
          </a:p>
          <a:p>
            <a:endParaRPr lang="en-US" dirty="0"/>
          </a:p>
          <a:p>
            <a:r>
              <a:rPr lang="en-US" dirty="0"/>
              <a:t>Have multiple “versions” ready</a:t>
            </a:r>
          </a:p>
        </p:txBody>
      </p:sp>
    </p:spTree>
    <p:extLst>
      <p:ext uri="{BB962C8B-B14F-4D97-AF65-F5344CB8AC3E}">
        <p14:creationId xmlns:p14="http://schemas.microsoft.com/office/powerpoint/2010/main" val="1363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2845-D0A6-C6EF-A3C6-322212BD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with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9F63-CFB9-A550-BF19-42DC4132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visuals do most of the work</a:t>
            </a:r>
          </a:p>
          <a:p>
            <a:endParaRPr lang="en-US" dirty="0"/>
          </a:p>
          <a:p>
            <a:r>
              <a:rPr lang="en-US" dirty="0"/>
              <a:t>Don’t put a visual in for the sake of having visuals</a:t>
            </a:r>
          </a:p>
          <a:p>
            <a:endParaRPr lang="en-US" dirty="0"/>
          </a:p>
          <a:p>
            <a:r>
              <a:rPr lang="en-US" dirty="0"/>
              <a:t>Use less text</a:t>
            </a:r>
          </a:p>
          <a:p>
            <a:endParaRPr lang="en-US" dirty="0"/>
          </a:p>
          <a:p>
            <a:r>
              <a:rPr lang="en-US" dirty="0"/>
              <a:t>(Clearly) I am not qualified to speak on the creative aspect of this</a:t>
            </a:r>
          </a:p>
        </p:txBody>
      </p:sp>
    </p:spTree>
    <p:extLst>
      <p:ext uri="{BB962C8B-B14F-4D97-AF65-F5344CB8AC3E}">
        <p14:creationId xmlns:p14="http://schemas.microsoft.com/office/powerpoint/2010/main" val="55812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116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Skills</vt:lpstr>
      <vt:lpstr>Presenting</vt:lpstr>
      <vt:lpstr>Know your audience </vt:lpstr>
      <vt:lpstr>Presentations with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Look,Brayden</dc:creator>
  <cp:lastModifiedBy>brayden</cp:lastModifiedBy>
  <cp:revision>3</cp:revision>
  <dcterms:created xsi:type="dcterms:W3CDTF">2023-06-14T19:31:38Z</dcterms:created>
  <dcterms:modified xsi:type="dcterms:W3CDTF">2023-06-18T14:56:46Z</dcterms:modified>
</cp:coreProperties>
</file>