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Product - i.e. what you made: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Concept and Motivation - i.e why you made it: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 - i.e. how you made it: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Remaining / Future work: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487eec3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3487eec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487eec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487eec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Concept and Motivation - i.e why you made it: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487eec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487eec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Process - i.e. how you made it:</a:t>
            </a:r>
            <a:endParaRPr b="1" sz="12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I learnt that interaction with keyboard is precomputed before the action and for mouse I needed ways to find which state they are going to go next before pressing left mouse button and it is complete wrap around interactivity!</a:t>
            </a:r>
            <a:endParaRPr b="1" sz="12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487eec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487eec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Product - i.e. what you made: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487eec3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487eec3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487eec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487eec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gif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SVADW21/suriya/blob/master/Final%20Project/readme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enprocessing.org/sketch/1124370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Isometric Voxel Tool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Suriya Dakshina Murthy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suriya@ucsb.edu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1954700"/>
            <a:ext cx="50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simple 3D isometric voxel based building/painting tool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456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Voxel Based Minecraft 			  +		</a:t>
            </a:r>
            <a:r>
              <a:rPr lang="en"/>
              <a:t>Isometric Pixel Art </a:t>
            </a:r>
            <a:r>
              <a:rPr lang="en"/>
              <a:t>		       +		3D Tetris 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1006" r="23524" t="0"/>
          <a:stretch/>
        </p:blipFill>
        <p:spPr>
          <a:xfrm>
            <a:off x="6928925" y="2078875"/>
            <a:ext cx="2143926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377" y="2009025"/>
            <a:ext cx="2308375" cy="24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6" y="2249037"/>
            <a:ext cx="3379050" cy="19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and Motivation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dea was to build a retro style voxel-based isometric drawing tool - isometry translated the 3D into meaningful 2D and I just needed to find ways to interact with the tool.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I decided to build isometric painting tool - I worked on isometric projections to reduce the 3D to 2D and interactions with mouse and keyboard and a simple primitive cube which represented a brush/simple building block.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Documented the entire process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 to build a free-hand 3D free-hand drawing tool like Google Tilt Brush.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I soon realized that to build a 3D free-hand drawing tool in 2D requires me to translate meaningful 2D mouse interactions and keyboard interaction to 3D and that was challenging.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I pivoted the idea to building a retro style voxel-based isometric drawing tool which added two favourable constraints - reducing dimensions and intrun interactions and reducing brush complexity.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worked on building a Ray Tracer based mouse-cube interaction tool, but translating the camera and coordinate systems took a lot of effort and couldn’t get to work properly - so I pivoted to building a keyboard based interaction.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give the tool a try here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https://openprocessing.org/sketch/1124370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Screenshot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050" y="2248900"/>
            <a:ext cx="6127224" cy="27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options for colors and add more shape primitives.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saving shape informations as new </a:t>
            </a:r>
            <a:r>
              <a:rPr lang="en"/>
              <a:t>primitives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the design of the tool - colors and 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camera angles.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and Feedback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