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9d1df6b9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39d1df6b9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9d1df6b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9d1df6b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9d1df6b9_2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39d1df6b9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39d1df6b9_2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39d1df6b9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39d1df6b9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39d1df6b9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Computational Tool with a mix of Generativity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39d1df6b9_2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39d1df6b9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39d1df6b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39d1df6b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39d1df6b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39d1df6b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39d1df6b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39d1df6b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uriya@ucsb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TckqNdrdbgk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jVYEqZWOOYQj8NErwY_S687FE7ovTzDs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48909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</a:rPr>
              <a:t>3</a:t>
            </a:r>
            <a:r>
              <a:rPr lang="en-GB" sz="4800">
                <a:solidFill>
                  <a:srgbClr val="000000"/>
                </a:solidFill>
              </a:rPr>
              <a:t>D Air Brush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563" y="2998272"/>
            <a:ext cx="4890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Suriya Dakshina Murthy (</a:t>
            </a:r>
            <a:r>
              <a:rPr b="1" lang="en-GB" sz="1400" u="sng">
                <a:solidFill>
                  <a:schemeClr val="hlink"/>
                </a:solidFill>
                <a:hlinkClick r:id="rId3"/>
              </a:rPr>
              <a:t>suriya@ucsb.edu</a:t>
            </a:r>
            <a:r>
              <a:rPr b="1" lang="en-GB" sz="1400"/>
              <a:t>)</a:t>
            </a:r>
            <a:endParaRPr b="1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Feedback, thoughts and Critiques?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More metrics for evaluation?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Inspiration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726150" y="4070150"/>
            <a:ext cx="37713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ideas is similar to Tilt Brush by Google but this is using Mouse and Keyboard for web(p5.js) or desktop app(processing.java).</a:t>
            </a:r>
            <a:endParaRPr/>
          </a:p>
        </p:txBody>
      </p:sp>
      <p:pic>
        <p:nvPicPr>
          <p:cNvPr descr="Tilt Brush lets you paint in 3D space with virtual reality. Unleash your creativity with three-dimensional brush strokes, stars, light, and even fire. Your room is your canvas. Your palette is your imagination. The possibilities are endless. &#10;&#10;Learn more at http://tiltbrush.com" id="94" name="Google Shape;94;p14" title="Tilt Brush: Painting from a new perspectiv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07725"/>
            <a:ext cx="3996700" cy="29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 Paint in Windows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562300" y="3931425"/>
            <a:ext cx="33342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Windows 10 operating system ships with an application called 3D paint, but the </a:t>
            </a:r>
            <a:r>
              <a:rPr lang="en-GB"/>
              <a:t>canvas</a:t>
            </a:r>
            <a:r>
              <a:rPr lang="en-GB"/>
              <a:t> is still a 2D canvas and the </a:t>
            </a:r>
            <a:r>
              <a:rPr lang="en-GB"/>
              <a:t>brushes</a:t>
            </a:r>
            <a:r>
              <a:rPr lang="en-GB"/>
              <a:t> are only scoped to paint on the 2D canvas.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17375" r="0" t="0"/>
          <a:stretch/>
        </p:blipFill>
        <p:spPr>
          <a:xfrm>
            <a:off x="815225" y="1908900"/>
            <a:ext cx="4747075" cy="308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 Sketches in OpenProcessing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23480"/>
            <a:ext cx="5440326" cy="26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5613125" y="3762625"/>
            <a:ext cx="3120600" cy="1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3D sketches currently in OpenProcessing still rely only on 3D primitives, which doesn’t enable true </a:t>
            </a:r>
            <a:r>
              <a:rPr lang="en-GB"/>
              <a:t>possibilities</a:t>
            </a:r>
            <a:r>
              <a:rPr lang="en-GB"/>
              <a:t> in 3D space.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build a 3D painting tool, first of which is to explore a 3D brush and provide users with ability to paint in 3D.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Core Features -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Preset of Brushes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Interactivity - Mouse &amp; Keyboard | Camera-based Gesture &lt;using the Gesture Library&gt;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Color Picker in 3D &lt;using 3D color picker&gt;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Experimental - Generativity/Restrictions for Image based colors+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Import 3D Models, Save Sketches</a:t>
            </a:r>
            <a:r>
              <a:rPr lang="en-GB"/>
              <a:t>+ 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408625" y="4661675"/>
            <a:ext cx="585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+ based on availability of time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of Concept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962050" y="3850500"/>
            <a:ext cx="3862800" cy="1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Simulating a 3D brush using 3D cube and Peasy Cam3D in WebGL.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Challenges - 3D camera </a:t>
            </a:r>
            <a:r>
              <a:rPr lang="en-GB"/>
              <a:t>orientation</a:t>
            </a:r>
            <a:r>
              <a:rPr lang="en-GB"/>
              <a:t> and mouse interactivity overlap</a:t>
            </a:r>
            <a:endParaRPr/>
          </a:p>
        </p:txBody>
      </p:sp>
      <p:pic>
        <p:nvPicPr>
          <p:cNvPr id="122" name="Google Shape;122;p18" title="My Sketch - OpenProcessing — Mozilla Firefox 2021-03-02 10-37-0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853850"/>
            <a:ext cx="4232609" cy="31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Challenges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3D Brush Class-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How to build a 3D </a:t>
            </a:r>
            <a:r>
              <a:rPr lang="en-GB"/>
              <a:t>brush</a:t>
            </a:r>
            <a:r>
              <a:rPr lang="en-GB"/>
              <a:t>(similar to pShape for 3D)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How to control the brush in 3D space, how to maintain the strokes in different dimensions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P3D or WebGL - Ability to </a:t>
            </a:r>
            <a:r>
              <a:rPr lang="en-GB"/>
              <a:t>seamlessly</a:t>
            </a:r>
            <a:r>
              <a:rPr lang="en-GB"/>
              <a:t> </a:t>
            </a:r>
            <a:r>
              <a:rPr lang="en-GB"/>
              <a:t>transfer</a:t>
            </a:r>
            <a:r>
              <a:rPr lang="en-GB"/>
              <a:t> and interact between 2D and 3D coordinate systems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Integration with existing library - PeasyCam3D and adding keyboard interactions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Challenges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Interactivity - to </a:t>
            </a:r>
            <a:r>
              <a:rPr lang="en-GB"/>
              <a:t>seamlessly</a:t>
            </a:r>
            <a:r>
              <a:rPr lang="en-GB"/>
              <a:t> blend keyboard(w,a,s,d) and mouse(mouse press, </a:t>
            </a:r>
            <a:r>
              <a:rPr lang="en-GB"/>
              <a:t>scroll</a:t>
            </a:r>
            <a:r>
              <a:rPr lang="en-GB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Keyboard w,a,s,d - Move in 3D 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Mouse left click - to pen down the brush</a:t>
            </a:r>
            <a:br>
              <a:rPr lang="en-GB"/>
            </a:br>
            <a:r>
              <a:rPr lang="en-GB"/>
              <a:t>Mouse right click - color picker option (maybe)</a:t>
            </a:r>
            <a:br>
              <a:rPr lang="en-GB"/>
            </a:br>
            <a:r>
              <a:rPr lang="en-GB"/>
              <a:t>Mouse scroll - to pan in and out of the canvas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Lighting and Shading - the interaction of light with the 3D space will be challenges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Camera - Is moving camera a good idea(PeasyCam3D)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</a:t>
            </a:r>
            <a:r>
              <a:rPr lang="en-GB"/>
              <a:t> Metrics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Ability to move freely and create 3D sketches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Ease of interactivity so that all three dimensions can be explored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Features to draw - Brush presets, Color Selection, 3D primitives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