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74" r:id="rId5"/>
    <p:sldId id="298" r:id="rId6"/>
    <p:sldId id="296" r:id="rId7"/>
    <p:sldId id="297" r:id="rId8"/>
    <p:sldId id="299" r:id="rId9"/>
    <p:sldId id="286" r:id="rId10"/>
    <p:sldId id="294" r:id="rId11"/>
    <p:sldId id="282" r:id="rId12"/>
    <p:sldId id="292" r:id="rId13"/>
    <p:sldId id="295" r:id="rId14"/>
    <p:sldId id="276" r:id="rId15"/>
    <p:sldId id="293" r:id="rId16"/>
    <p:sldId id="262" r:id="rId17"/>
    <p:sldId id="28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>
        <p:scale>
          <a:sx n="80" d="100"/>
          <a:sy n="8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1/26/2025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MASSIMO E MATTEO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ALE (PROVA A FA QUALCOS ALTRO MA NON LO SA SE RIESCE)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#609: </a:t>
            </a:r>
            <a:r>
              <a:rPr lang="it-IT" dirty="0">
                <a:solidFill>
                  <a:srgbClr val="FF0000"/>
                </a:solidFill>
              </a:rPr>
              <a:t>FEDERICO</a:t>
            </a: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smtClean="0">
                  <a:solidFill>
                    <a:schemeClr val="accent1"/>
                  </a:solidFill>
                </a:rPr>
                <a:t>data </a:t>
              </a:r>
              <a:r>
                <a:rPr lang="it-IT" u="sng" noProof="0" dirty="0" err="1" smtClean="0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Benefici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Sicurezza</a:t>
            </a:r>
            <a:r>
              <a:rPr lang="en-GB" b="1" dirty="0"/>
              <a:t> </a:t>
            </a:r>
            <a:r>
              <a:rPr lang="en-GB" b="1" dirty="0" err="1"/>
              <a:t>avanzata</a:t>
            </a:r>
            <a:r>
              <a:rPr lang="en-GB" dirty="0" smtClean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Isolando i dati dei </a:t>
            </a:r>
            <a:r>
              <a:rPr lang="it-IT" sz="1600" dirty="0" err="1"/>
              <a:t>tenant</a:t>
            </a:r>
            <a:r>
              <a:rPr lang="it-IT" sz="1600" dirty="0"/>
              <a:t>, si riducono i rischi di accesso non autorizzato ai dati di altri </a:t>
            </a:r>
            <a:r>
              <a:rPr lang="it-IT" sz="1600" dirty="0" err="1" smtClean="0"/>
              <a:t>tenant</a:t>
            </a:r>
            <a:endParaRPr lang="it-IT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Protezione da attacchi </a:t>
            </a:r>
            <a:r>
              <a:rPr lang="it-IT" sz="1600" dirty="0" smtClean="0"/>
              <a:t>inter-</a:t>
            </a:r>
            <a:r>
              <a:rPr lang="it-IT" sz="1600" dirty="0" err="1" smtClean="0"/>
              <a:t>tenant</a:t>
            </a:r>
            <a:endParaRPr lang="en-GB" sz="1600" dirty="0"/>
          </a:p>
          <a:p>
            <a:pPr lvl="0"/>
            <a:r>
              <a:rPr lang="en-GB" b="1" dirty="0" smtClean="0"/>
              <a:t>- </a:t>
            </a:r>
            <a:r>
              <a:rPr lang="en-GB" b="1" dirty="0" err="1" smtClean="0"/>
              <a:t>Conformità</a:t>
            </a:r>
            <a:r>
              <a:rPr lang="en-GB" b="1" dirty="0" smtClean="0"/>
              <a:t> </a:t>
            </a:r>
            <a:r>
              <a:rPr lang="en-GB" b="1" dirty="0" err="1" smtClean="0"/>
              <a:t>alle</a:t>
            </a:r>
            <a:r>
              <a:rPr lang="en-GB" b="1" dirty="0" smtClean="0"/>
              <a:t> normative: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Miglior aderenza a regolamenti come il GDPR o SOC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Facilita l’auditing e la creazione di report dettagliati per ogni </a:t>
            </a:r>
            <a:r>
              <a:rPr lang="it-IT" sz="1600" dirty="0" err="1" smtClean="0"/>
              <a:t>tenant</a:t>
            </a:r>
            <a:endParaRPr lang="it-IT" sz="1600" dirty="0" smtClean="0"/>
          </a:p>
          <a:p>
            <a:pPr lvl="0"/>
            <a:r>
              <a:rPr lang="en-GB" b="1" dirty="0"/>
              <a:t>- </a:t>
            </a:r>
            <a:r>
              <a:rPr lang="en-GB" b="1" dirty="0" err="1" smtClean="0"/>
              <a:t>Affidabilità</a:t>
            </a:r>
            <a:r>
              <a:rPr lang="en-GB" b="1" dirty="0" smtClean="0"/>
              <a:t> e </a:t>
            </a:r>
            <a:r>
              <a:rPr lang="en-GB" b="1" dirty="0" err="1" smtClean="0"/>
              <a:t>gestione</a:t>
            </a:r>
            <a:r>
              <a:rPr lang="en-GB" b="1" dirty="0" smtClean="0"/>
              <a:t>:</a:t>
            </a:r>
            <a:endParaRPr lang="it-IT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Riduzione del rischio di conflitti nei dati causati da modifiche involontarie tra </a:t>
            </a:r>
            <a:r>
              <a:rPr lang="it-IT" sz="1600" dirty="0" err="1" smtClean="0"/>
              <a:t>tenant</a:t>
            </a:r>
            <a:endParaRPr lang="it-IT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Facilità di implementare backup o ripristino specifici per ogni </a:t>
            </a:r>
            <a:r>
              <a:rPr lang="it-IT" sz="1600" dirty="0" err="1"/>
              <a:t>tenant</a:t>
            </a:r>
            <a:endParaRPr lang="it-IT" sz="1600" dirty="0" smtClean="0"/>
          </a:p>
          <a:p>
            <a:r>
              <a:rPr lang="en-GB" b="1" dirty="0" smtClean="0"/>
              <a:t>- </a:t>
            </a:r>
            <a:r>
              <a:rPr lang="en-GB" b="1" dirty="0" err="1"/>
              <a:t>Flessibilità</a:t>
            </a:r>
            <a:r>
              <a:rPr lang="en-GB" b="1" dirty="0"/>
              <a:t> </a:t>
            </a:r>
            <a:r>
              <a:rPr lang="en-GB" b="1" dirty="0" err="1"/>
              <a:t>nei</a:t>
            </a:r>
            <a:r>
              <a:rPr lang="en-GB" b="1" dirty="0"/>
              <a:t> </a:t>
            </a:r>
            <a:r>
              <a:rPr lang="en-GB" b="1" dirty="0" err="1"/>
              <a:t>servizi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Possibilità di offrire personalizzazioni uniche a ciascun </a:t>
            </a:r>
            <a:r>
              <a:rPr lang="it-IT" sz="1600" dirty="0" err="1"/>
              <a:t>tenant</a:t>
            </a:r>
            <a:r>
              <a:rPr lang="it-IT" sz="1600" dirty="0"/>
              <a:t> senza impattare sugli </a:t>
            </a:r>
            <a:r>
              <a:rPr lang="it-IT" sz="1600" dirty="0" smtClean="0"/>
              <a:t>altri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b="1" u="sng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 smtClean="0"/>
              <a:t>Schemi</a:t>
            </a:r>
            <a:r>
              <a:rPr lang="en-GB" b="1" dirty="0" smtClean="0"/>
              <a:t> </a:t>
            </a:r>
            <a:r>
              <a:rPr lang="en-GB" b="1" dirty="0" err="1" smtClean="0"/>
              <a:t>separati</a:t>
            </a:r>
            <a:r>
              <a:rPr lang="en-GB" dirty="0" smtClean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del proprio schema nel database condiviso</a:t>
            </a:r>
            <a:endParaRPr lang="en-GB" sz="1600" dirty="0" smtClean="0"/>
          </a:p>
          <a:p>
            <a:pPr lvl="0"/>
            <a:r>
              <a:rPr lang="en-GB" b="1" dirty="0" smtClean="0"/>
              <a:t>- </a:t>
            </a:r>
            <a:r>
              <a:rPr lang="en-GB" b="1" dirty="0" err="1" smtClean="0"/>
              <a:t>Utenti</a:t>
            </a:r>
            <a:r>
              <a:rPr lang="en-GB" b="1" dirty="0" smtClean="0"/>
              <a:t> database </a:t>
            </a:r>
            <a:r>
              <a:rPr lang="en-GB" b="1" dirty="0" err="1" smtClean="0"/>
              <a:t>dedicati</a:t>
            </a:r>
            <a:r>
              <a:rPr lang="en-GB" dirty="0" smtClean="0"/>
              <a:t>:</a:t>
            </a:r>
            <a:endParaRPr lang="en-GB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di un utente configurato con privilegi limitati sul relativo schema</a:t>
            </a:r>
            <a:endParaRPr lang="en-GB" sz="1600" dirty="0" smtClean="0"/>
          </a:p>
          <a:p>
            <a:pPr lvl="0"/>
            <a:r>
              <a:rPr lang="en-GB" b="1" dirty="0" smtClean="0"/>
              <a:t>- </a:t>
            </a:r>
            <a:r>
              <a:rPr lang="en-GB" b="1" dirty="0" err="1" smtClean="0"/>
              <a:t>Connessioni</a:t>
            </a:r>
            <a:r>
              <a:rPr lang="en-GB" b="1" dirty="0" smtClean="0"/>
              <a:t> </a:t>
            </a:r>
            <a:r>
              <a:rPr lang="en-GB" b="1" dirty="0" err="1" smtClean="0"/>
              <a:t>dinamiche</a:t>
            </a:r>
            <a:r>
              <a:rPr lang="en-GB" b="1" dirty="0" smtClean="0"/>
              <a:t>:</a:t>
            </a:r>
            <a:endParaRPr lang="en-GB" sz="16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</a:t>
            </a:r>
            <a:r>
              <a:rPr lang="it-IT" sz="1600" dirty="0" smtClean="0"/>
              <a:t>l </a:t>
            </a:r>
            <a:r>
              <a:rPr lang="it-IT" sz="1600" dirty="0"/>
              <a:t>provider delle connessioni seleziona l’utente appropriato in base all’identificatore del </a:t>
            </a:r>
            <a:r>
              <a:rPr lang="it-IT" sz="1600" dirty="0" err="1"/>
              <a:t>tenant</a:t>
            </a:r>
            <a:r>
              <a:rPr lang="it-IT" sz="1600" dirty="0"/>
              <a:t>, garantendo l'isolamento a livello di </a:t>
            </a:r>
            <a:r>
              <a:rPr lang="it-IT" sz="1600" dirty="0" err="1"/>
              <a:t>query</a:t>
            </a:r>
            <a:r>
              <a:rPr lang="it-IT" sz="1600" dirty="0"/>
              <a:t> SQL e operazioni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 smtClean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 smtClean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SchemaSwitchingConnectionProviderPostgreSQL</a:t>
            </a:r>
            <a:r>
              <a:rPr lang="it-IT" sz="1600" dirty="0"/>
              <a:t> imposta il contesto SQL </a:t>
            </a:r>
            <a:r>
              <a:rPr lang="it-IT" sz="1600" dirty="0" smtClean="0"/>
              <a:t>per </a:t>
            </a:r>
            <a:r>
              <a:rPr lang="it-IT" sz="1600" dirty="0"/>
              <a:t>isolare le </a:t>
            </a:r>
            <a:r>
              <a:rPr lang="it-IT" sz="1600" dirty="0" err="1"/>
              <a:t>query</a:t>
            </a:r>
            <a:r>
              <a:rPr lang="it-IT" sz="1600" dirty="0"/>
              <a:t> al solo schema del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Integrazione</a:t>
            </a:r>
            <a:r>
              <a:rPr lang="en-GB" b="1" dirty="0"/>
              <a:t>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solidFill>
                  <a:srgbClr val="FF0000"/>
                </a:solidFill>
              </a:rPr>
              <a:t>FEDERICO</a:t>
            </a:r>
            <a:endParaRPr lang="it-IT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</p:txBody>
      </p:sp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816</Words>
  <Application>Microsoft Office PowerPoint</Application>
  <PresentationFormat>Widescreen</PresentationFormat>
  <Paragraphs>219</Paragraphs>
  <Slides>17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Matteo</cp:lastModifiedBy>
  <cp:revision>145</cp:revision>
  <dcterms:created xsi:type="dcterms:W3CDTF">2012-07-30T23:18:30Z</dcterms:created>
  <dcterms:modified xsi:type="dcterms:W3CDTF">2025-01-26T14:02:21Z</dcterms:modified>
</cp:coreProperties>
</file>