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300" r:id="rId9"/>
    <p:sldId id="299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282" r:id="rId18"/>
    <p:sldId id="292" r:id="rId19"/>
    <p:sldId id="295" r:id="rId20"/>
    <p:sldId id="276" r:id="rId21"/>
    <p:sldId id="293" r:id="rId22"/>
    <p:sldId id="262" r:id="rId23"/>
    <p:sldId id="28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  <p1510:client id="{FE2DCA14-B75A-4823-2F27-9B88B5D02D84}" v="399" dt="2025-01-27T10:36:5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ppellini" userId="S::federico.cappellini@students.uniroma2.eu::6f1f0922-ceda-4afa-9ee1-ab643cc01c27" providerId="AD" clId="Web-{FE2DCA14-B75A-4823-2F27-9B88B5D02D84}"/>
    <pc:docChg chg="addSld modSld">
      <pc:chgData name="federico cappellini" userId="S::federico.cappellini@students.uniroma2.eu::6f1f0922-ceda-4afa-9ee1-ab643cc01c27" providerId="AD" clId="Web-{FE2DCA14-B75A-4823-2F27-9B88B5D02D84}" dt="2025-01-27T10:36:48.835" v="209" actId="20577"/>
      <pc:docMkLst>
        <pc:docMk/>
      </pc:docMkLst>
      <pc:sldChg chg="modSp">
        <pc:chgData name="federico cappellini" userId="S::federico.cappellini@students.uniroma2.eu::6f1f0922-ceda-4afa-9ee1-ab643cc01c27" providerId="AD" clId="Web-{FE2DCA14-B75A-4823-2F27-9B88B5D02D84}" dt="2025-01-27T10:36:48.835" v="209" actId="20577"/>
        <pc:sldMkLst>
          <pc:docMk/>
          <pc:sldMk cId="1623740443" sldId="295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36:48.835" v="209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Sp delSp modSp">
        <pc:chgData name="federico cappellini" userId="S::federico.cappellini@students.uniroma2.eu::6f1f0922-ceda-4afa-9ee1-ab643cc01c27" providerId="AD" clId="Web-{FE2DCA14-B75A-4823-2F27-9B88B5D02D84}" dt="2025-01-27T10:27:19.829" v="140"/>
        <pc:sldMkLst>
          <pc:docMk/>
          <pc:sldMk cId="1707716401" sldId="299"/>
        </pc:sldMkLst>
        <pc:spChg chg="add mod">
          <ac:chgData name="federico cappellini" userId="S::federico.cappellini@students.uniroma2.eu::6f1f0922-ceda-4afa-9ee1-ab643cc01c27" providerId="AD" clId="Web-{FE2DCA14-B75A-4823-2F27-9B88B5D02D84}" dt="2025-01-27T10:24:11.493" v="117" actId="20577"/>
          <ac:spMkLst>
            <pc:docMk/>
            <pc:sldMk cId="1707716401" sldId="299"/>
            <ac:spMk id="3" creationId="{A1161485-DE4C-ACFB-4226-2E2FA2656606}"/>
          </ac:spMkLst>
        </pc:spChg>
        <pc:spChg chg="del mod">
          <ac:chgData name="federico cappellini" userId="S::federico.cappellini@students.uniroma2.eu::6f1f0922-ceda-4afa-9ee1-ab643cc01c27" providerId="AD" clId="Web-{FE2DCA14-B75A-4823-2F27-9B88B5D02D84}" dt="2025-01-27T10:21:47.441" v="14"/>
          <ac:spMkLst>
            <pc:docMk/>
            <pc:sldMk cId="1707716401" sldId="299"/>
            <ac:spMk id="12" creationId="{8290C57E-5561-FDA2-5EFB-EDC39761C52E}"/>
          </ac:spMkLst>
        </pc:spChg>
        <pc:spChg chg="add del">
          <ac:chgData name="federico cappellini" userId="S::federico.cappellini@students.uniroma2.eu::6f1f0922-ceda-4afa-9ee1-ab643cc01c27" providerId="AD" clId="Web-{FE2DCA14-B75A-4823-2F27-9B88B5D02D84}" dt="2025-01-27T10:27:03.516" v="138"/>
          <ac:spMkLst>
            <pc:docMk/>
            <pc:sldMk cId="1707716401" sldId="299"/>
            <ac:spMk id="14" creationId="{08617B96-3DD6-5714-3CAA-1BA6A75632D8}"/>
          </ac:spMkLst>
        </pc:spChg>
        <pc:picChg chg="add del">
          <ac:chgData name="federico cappellini" userId="S::federico.cappellini@students.uniroma2.eu::6f1f0922-ceda-4afa-9ee1-ab643cc01c27" providerId="AD" clId="Web-{FE2DCA14-B75A-4823-2F27-9B88B5D02D84}" dt="2025-01-27T10:27:04.172" v="139"/>
          <ac:picMkLst>
            <pc:docMk/>
            <pc:sldMk cId="1707716401" sldId="299"/>
            <ac:picMk id="9" creationId="{212AEA26-429E-E695-C2DF-A9D89705B50C}"/>
          </ac:picMkLst>
        </pc:picChg>
        <pc:picChg chg="add">
          <ac:chgData name="federico cappellini" userId="S::federico.cappellini@students.uniroma2.eu::6f1f0922-ceda-4afa-9ee1-ab643cc01c27" providerId="AD" clId="Web-{FE2DCA14-B75A-4823-2F27-9B88B5D02D84}" dt="2025-01-27T10:27:19.829" v="140"/>
          <ac:picMkLst>
            <pc:docMk/>
            <pc:sldMk cId="1707716401" sldId="299"/>
            <ac:picMk id="17" creationId="{B686C429-41D9-1FAD-38CB-85A14F9745D2}"/>
          </ac:picMkLst>
        </pc:picChg>
      </pc:sldChg>
      <pc:sldChg chg="modSp add">
        <pc:chgData name="federico cappellini" userId="S::federico.cappellini@students.uniroma2.eu::6f1f0922-ceda-4afa-9ee1-ab643cc01c27" providerId="AD" clId="Web-{FE2DCA14-B75A-4823-2F27-9B88B5D02D84}" dt="2025-01-27T10:32:51.122" v="207" actId="20577"/>
        <pc:sldMkLst>
          <pc:docMk/>
          <pc:sldMk cId="3264787773" sldId="300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0:25.407" v="12" actId="20577"/>
          <ac:spMkLst>
            <pc:docMk/>
            <pc:sldMk cId="3264787773" sldId="300"/>
            <ac:spMk id="2" creationId="{9B0B0254-4A13-E73A-2AF7-83D8CF53932B}"/>
          </ac:spMkLst>
        </pc:spChg>
        <pc:spChg chg="mod">
          <ac:chgData name="federico cappellini" userId="S::federico.cappellini@students.uniroma2.eu::6f1f0922-ceda-4afa-9ee1-ab643cc01c27" providerId="AD" clId="Web-{FE2DCA14-B75A-4823-2F27-9B88B5D02D84}" dt="2025-01-27T10:32:51.122" v="207" actId="20577"/>
          <ac:spMkLst>
            <pc:docMk/>
            <pc:sldMk cId="3264787773" sldId="300"/>
            <ac:spMk id="15" creationId="{8290C57E-5561-FDA2-5EFB-EDC39761C52E}"/>
          </ac:spMkLst>
        </pc:spChg>
      </pc:sldChg>
      <pc:sldChg chg="addSp delSp modSp add replId">
        <pc:chgData name="federico cappellini" userId="S::federico.cappellini@students.uniroma2.eu::6f1f0922-ceda-4afa-9ee1-ab643cc01c27" providerId="AD" clId="Web-{FE2DCA14-B75A-4823-2F27-9B88B5D02D84}" dt="2025-01-27T10:30:19.632" v="196"/>
        <pc:sldMkLst>
          <pc:docMk/>
          <pc:sldMk cId="281973483" sldId="301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9:40.693" v="194" actId="20577"/>
          <ac:spMkLst>
            <pc:docMk/>
            <pc:sldMk cId="281973483" sldId="301"/>
            <ac:spMk id="12" creationId="{8290C57E-5561-FDA2-5EFB-EDC39761C52E}"/>
          </ac:spMkLst>
        </pc:spChg>
        <pc:picChg chg="add">
          <ac:chgData name="federico cappellini" userId="S::federico.cappellini@students.uniroma2.eu::6f1f0922-ceda-4afa-9ee1-ab643cc01c27" providerId="AD" clId="Web-{FE2DCA14-B75A-4823-2F27-9B88B5D02D84}" dt="2025-01-27T10:30:19.632" v="196"/>
          <ac:picMkLst>
            <pc:docMk/>
            <pc:sldMk cId="281973483" sldId="301"/>
            <ac:picMk id="7" creationId="{12435049-D208-126B-5931-26C38B7A9140}"/>
          </ac:picMkLst>
        </pc:picChg>
        <pc:picChg chg="del">
          <ac:chgData name="federico cappellini" userId="S::federico.cappellini@students.uniroma2.eu::6f1f0922-ceda-4afa-9ee1-ab643cc01c27" providerId="AD" clId="Web-{FE2DCA14-B75A-4823-2F27-9B88B5D02D84}" dt="2025-01-27T10:30:15.085" v="195"/>
          <ac:picMkLst>
            <pc:docMk/>
            <pc:sldMk cId="281973483" sldId="301"/>
            <ac:picMk id="13" creationId="{BA9AB35F-ED47-DBCD-7041-4EA50B6DA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imposta il contesto SQL per identificare il corretto Database su cui operare</a:t>
            </a:r>
          </a:p>
          <a:p>
            <a:pPr lvl="0"/>
            <a:r>
              <a:rPr lang="en-GB" b="1" dirty="0"/>
              <a:t>- Integrazione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Per </a:t>
            </a:r>
            <a:r>
              <a:rPr lang="en-GB" noProof="0" dirty="0" err="1"/>
              <a:t>quel</a:t>
            </a:r>
            <a:r>
              <a:rPr lang="en-GB" noProof="0" dirty="0"/>
              <a:t> </a:t>
            </a:r>
            <a:r>
              <a:rPr lang="en-GB" noProof="0" dirty="0" err="1"/>
              <a:t>che</a:t>
            </a:r>
            <a:r>
              <a:rPr lang="en-GB" noProof="0" dirty="0"/>
              <a:t> </a:t>
            </a:r>
            <a:r>
              <a:rPr lang="en-GB" noProof="0" dirty="0" err="1"/>
              <a:t>rigurda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tool di </a:t>
            </a:r>
            <a:r>
              <a:rPr lang="en-GB" noProof="0" dirty="0" err="1"/>
              <a:t>integrazione</a:t>
            </a:r>
            <a:r>
              <a:rPr lang="en-GB" noProof="0" dirty="0"/>
              <a:t> </a:t>
            </a:r>
            <a:r>
              <a:rPr lang="en-GB" noProof="0" dirty="0" err="1"/>
              <a:t>si</a:t>
            </a:r>
            <a:r>
              <a:rPr lang="en-GB" noProof="0" dirty="0"/>
              <a:t> è </a:t>
            </a:r>
            <a:r>
              <a:rPr lang="en-GB" noProof="0" dirty="0" err="1"/>
              <a:t>implementato</a:t>
            </a:r>
            <a:r>
              <a:rPr lang="en-GB" noProof="0" dirty="0"/>
              <a:t> come </a:t>
            </a:r>
            <a:r>
              <a:rPr lang="en-GB" noProof="0" dirty="0" err="1"/>
              <a:t>stumento</a:t>
            </a:r>
            <a:r>
              <a:rPr lang="en-GB" noProof="0" dirty="0"/>
              <a:t> </a:t>
            </a:r>
            <a:r>
              <a:rPr lang="en-GB" noProof="0" dirty="0" err="1"/>
              <a:t>Codacy</a:t>
            </a:r>
            <a:r>
              <a:rPr lang="en-GB" noProof="0" dirty="0"/>
              <a:t>, </a:t>
            </a:r>
            <a:r>
              <a:rPr lang="en-GB" noProof="0" dirty="0" err="1"/>
              <a:t>che</a:t>
            </a:r>
            <a:r>
              <a:rPr lang="en-GB" noProof="0" dirty="0"/>
              <a:t> al </a:t>
            </a:r>
            <a:r>
              <a:rPr lang="en-GB" noProof="0" dirty="0" err="1"/>
              <a:t>suo</a:t>
            </a:r>
            <a:r>
              <a:rPr lang="en-GB" noProof="0" dirty="0"/>
              <a:t> </a:t>
            </a:r>
            <a:r>
              <a:rPr lang="en-GB" noProof="0" dirty="0" err="1"/>
              <a:t>interno</a:t>
            </a:r>
            <a:r>
              <a:rPr lang="en-GB" noProof="0" dirty="0"/>
              <a:t> </a:t>
            </a:r>
            <a:r>
              <a:rPr lang="en-GB" noProof="0" dirty="0" err="1"/>
              <a:t>contiene</a:t>
            </a:r>
            <a:r>
              <a:rPr lang="en-GB" noProof="0" dirty="0"/>
              <a:t> </a:t>
            </a:r>
            <a:r>
              <a:rPr lang="en-GB" noProof="0" dirty="0" err="1"/>
              <a:t>anche</a:t>
            </a:r>
            <a:r>
              <a:rPr lang="en-GB" noProof="0" dirty="0"/>
              <a:t> </a:t>
            </a:r>
            <a:r>
              <a:rPr lang="en-GB" noProof="0" dirty="0" err="1"/>
              <a:t>ESLint</a:t>
            </a:r>
            <a:endParaRPr lang="it-IT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Sicurezza</a:t>
            </a:r>
            <a:r>
              <a:rPr lang="en-GB" b="1" dirty="0"/>
              <a:t> </a:t>
            </a:r>
            <a:r>
              <a:rPr lang="en-GB" b="1" dirty="0" err="1"/>
              <a:t>avanzata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Isolando i dati dei </a:t>
            </a:r>
            <a:r>
              <a:rPr lang="it-IT" sz="1600" dirty="0" err="1"/>
              <a:t>tenant</a:t>
            </a:r>
            <a:r>
              <a:rPr lang="it-IT" sz="1600" dirty="0"/>
              <a:t>, si riducono i rischi di accesso non autorizzato ai dati di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Protezione da attacchi inter-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Conformità</a:t>
            </a:r>
            <a:r>
              <a:rPr lang="en-GB" b="1" dirty="0"/>
              <a:t> </a:t>
            </a:r>
            <a:r>
              <a:rPr lang="en-GB" b="1" dirty="0" err="1"/>
              <a:t>alle</a:t>
            </a:r>
            <a:r>
              <a:rPr lang="en-GB" b="1" dirty="0"/>
              <a:t> normative: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Facilita l’auditing e la creazione di report dettagliati per ogni </a:t>
            </a:r>
            <a:r>
              <a:rPr lang="it-IT" sz="1600" dirty="0" err="1"/>
              <a:t>tenant</a:t>
            </a:r>
            <a:endParaRPr lang="it-IT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Affidabilità</a:t>
            </a:r>
            <a:r>
              <a:rPr lang="en-GB" b="1" dirty="0"/>
              <a:t> e </a:t>
            </a:r>
            <a:r>
              <a:rPr lang="en-GB" b="1" dirty="0" err="1"/>
              <a:t>gestione</a:t>
            </a:r>
            <a:r>
              <a:rPr lang="en-GB" b="1" dirty="0"/>
              <a:t>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Riduzione del rischio di conflitti nei dati causati da modifiche involontarie tra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di implementare backup o ripristino specifici per ogni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Flessibilità</a:t>
            </a:r>
            <a:r>
              <a:rPr lang="en-GB" b="1" dirty="0"/>
              <a:t> </a:t>
            </a:r>
            <a:r>
              <a:rPr lang="en-GB" b="1" dirty="0" err="1"/>
              <a:t>nei</a:t>
            </a:r>
            <a:r>
              <a:rPr lang="en-GB" b="1" dirty="0"/>
              <a:t> </a:t>
            </a:r>
            <a:r>
              <a:rPr lang="en-GB" b="1" dirty="0" err="1"/>
              <a:t>servizi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Possibilità di offrire personalizzazioni uniche a ciascun </a:t>
            </a:r>
            <a:r>
              <a:rPr lang="it-IT" sz="1600" dirty="0" err="1"/>
              <a:t>tenant</a:t>
            </a:r>
            <a:r>
              <a:rPr lang="it-IT" sz="1600" dirty="0"/>
              <a:t> senza impattare sugli altri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Schemi</a:t>
            </a:r>
            <a:r>
              <a:rPr lang="en-GB" b="1" dirty="0"/>
              <a:t> </a:t>
            </a:r>
            <a:r>
              <a:rPr lang="en-GB" b="1" dirty="0" err="1"/>
              <a:t>separati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Utenti</a:t>
            </a:r>
            <a:r>
              <a:rPr lang="en-GB" b="1" dirty="0"/>
              <a:t> database </a:t>
            </a:r>
            <a:r>
              <a:rPr lang="en-GB" b="1" dirty="0" err="1"/>
              <a:t>dedicati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per 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 err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separato 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  <a:endParaRPr lang="it-IT" sz="160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più databases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61485-DE4C-ACFB-4226-2E2FA2656606}"/>
              </a:ext>
            </a:extLst>
          </p:cNvPr>
          <p:cNvSpPr txBox="1"/>
          <p:nvPr/>
        </p:nvSpPr>
        <p:spPr>
          <a:xfrm>
            <a:off x="638313" y="1808921"/>
            <a:ext cx="666363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u="sng" dirty="0">
                <a:solidFill>
                  <a:srgbClr val="262626"/>
                </a:solidFill>
                <a:cs typeface="Segoe UI"/>
              </a:rPr>
              <a:t>Soluzione (Separate Database per </a:t>
            </a:r>
            <a:r>
              <a:rPr lang="it-IT" b="1" u="sng" dirty="0" err="1">
                <a:solidFill>
                  <a:srgbClr val="262626"/>
                </a:solidFill>
                <a:cs typeface="Segoe UI"/>
              </a:rPr>
              <a:t>Tenant</a:t>
            </a:r>
            <a:r>
              <a:rPr lang="it-IT" b="1" u="sng" dirty="0">
                <a:solidFill>
                  <a:srgbClr val="262626"/>
                </a:solidFill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it-IT" dirty="0">
                <a:cs typeface="Segoe UI"/>
              </a:rPr>
              <a:t>​</a:t>
            </a:r>
          </a:p>
          <a:p>
            <a:r>
              <a:rPr lang="en-GB" b="1" dirty="0">
                <a:cs typeface="Segoe UI"/>
              </a:rPr>
              <a:t>- Database </a:t>
            </a:r>
            <a:r>
              <a:rPr lang="en-GB" b="1" dirty="0" err="1">
                <a:cs typeface="Segoe UI"/>
              </a:rPr>
              <a:t>separati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del proprio database personale</a:t>
            </a:r>
            <a:endParaRPr lang="en-GB"/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Utenti</a:t>
            </a:r>
            <a:r>
              <a:rPr lang="en-GB" b="1" dirty="0">
                <a:cs typeface="Segoe UI"/>
              </a:rPr>
              <a:t> database </a:t>
            </a:r>
            <a:r>
              <a:rPr lang="en-GB" b="1" dirty="0" err="1">
                <a:cs typeface="Segoe UI"/>
              </a:rPr>
              <a:t>dedicati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di un utente configurato con privilegi limitati sul database su cui lavora</a:t>
            </a:r>
            <a:endParaRPr lang="en-GB" sz="1600">
              <a:cs typeface="Arial"/>
            </a:endParaRPr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Connessioni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dinamiche</a:t>
            </a:r>
            <a:r>
              <a:rPr lang="en-GB" b="1" dirty="0">
                <a:cs typeface="Segoe UI"/>
              </a:rPr>
              <a:t>:</a:t>
            </a:r>
            <a:r>
              <a:rPr lang="en-GB" dirty="0">
                <a:cs typeface="Segoe UI"/>
              </a:rPr>
              <a:t>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Il provider delle connessioni seleziona l’utente appropriato in base all’identificatore del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, garantendo l'isolamento a livello di query SQL e operazioni database</a:t>
            </a:r>
          </a:p>
        </p:txBody>
      </p:sp>
      <p:pic>
        <p:nvPicPr>
          <p:cNvPr id="1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686C429-41D9-1FAD-38CB-85A14F97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1346</Words>
  <Application>Microsoft Office PowerPoint</Application>
  <PresentationFormat>Widescreen</PresentationFormat>
  <Paragraphs>285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Aptos Display</vt:lpstr>
      <vt:lpstr>Arial</vt:lpstr>
      <vt:lpstr>Arial,Sans-Serif</vt:lpstr>
      <vt:lpstr>Calibri</vt:lpstr>
      <vt:lpstr>Segoe UI</vt:lpstr>
      <vt:lpstr>Wingdings</vt:lpstr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massimo buniy</cp:lastModifiedBy>
  <cp:revision>187</cp:revision>
  <dcterms:created xsi:type="dcterms:W3CDTF">2012-07-30T23:18:30Z</dcterms:created>
  <dcterms:modified xsi:type="dcterms:W3CDTF">2025-01-27T11:06:26Z</dcterms:modified>
</cp:coreProperties>
</file>