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4.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2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xml.rels" ContentType="application/vnd.openxmlformats-package.relationships+xml"/>
  <Override PartName="/ppt/slideLayouts/slideLayout17.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4.xml.rels" ContentType="application/vnd.openxmlformats-package.relationships+xml"/>
  <Override PartName="/ppt/slides/_rels/slide15.xml.rels" ContentType="application/vnd.openxmlformats-package.relationships+xml"/>
  <Override PartName="/ppt/slides/_rels/slide3.xml.rels" ContentType="application/vnd.openxmlformats-package.relationships+xml"/>
  <Override PartName="/ppt/slides/_rels/slide14.xml.rels" ContentType="application/vnd.openxmlformats-package.relationships+xml"/>
  <Override PartName="/ppt/slides/_rels/slide2.xml.rels" ContentType="application/vnd.openxmlformats-package.relationships+xml"/>
  <Override PartName="/ppt/slides/slide11.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_rels/drawing1.xml.rels" ContentType="application/vnd.openxmlformats-package.relationships+xml"/>
  <Override PartName="/ppt/diagrams/_rels/data1.xml.rels" ContentType="application/vnd.openxmlformats-package.relationships+xml"/>
  <Override PartName="/ppt/diagrams/drawing1.xml" ContentType="application/vnd.ms-office.drawingml.diagramDrawing+xml"/>
  <Override PartName="/ppt/media/OOXDiagramDataRels1_9.png" ContentType="image/png"/>
  <Override PartName="/ppt/media/OOXDiagramDataRels1_8.svg" ContentType="image/svg"/>
  <Override PartName="/ppt/media/OOXDiagramDataRels1_7.png" ContentType="image/png"/>
  <Override PartName="/ppt/media/OOXDiagramDataRels1_6.svg" ContentType="image/svg"/>
  <Override PartName="/ppt/media/OOXDiagramDrawingRels1_0.png" ContentType="image/png"/>
  <Override PartName="/ppt/media/OOXDiagramDataRels1_5.png" ContentType="image/png"/>
  <Override PartName="/ppt/media/OOXDiagramDataRels1_4.svg" ContentType="image/svg"/>
  <Override PartName="/ppt/media/OOXDiagramDataRels1_3.png" ContentType="image/png"/>
  <Override PartName="/ppt/media/OOXDiagramDrawingRels1_8.svg" ContentType="image/svg"/>
  <Override PartName="/ppt/media/OOXDiagramDrawingRels1_1.svg" ContentType="image/svg"/>
  <Override PartName="/ppt/media/image6.png" ContentType="image/png"/>
  <Override PartName="/ppt/media/OOXDiagramDataRels1_1.svg" ContentType="image/svg"/>
  <Override PartName="/ppt/media/OOXDiagramDrawingRels1_2.svg" ContentType="image/svg"/>
  <Override PartName="/ppt/media/image4.png" ContentType="image/png"/>
  <Override PartName="/ppt/media/image2.png" ContentType="image/png"/>
  <Override PartName="/ppt/media/OOXDiagramDrawingRels1_3.png" ContentType="image/png"/>
  <Override PartName="/ppt/media/image5.png" ContentType="image/png"/>
  <Override PartName="/ppt/media/OOXDiagramDrawingRels1_9.png" ContentType="image/png"/>
  <Override PartName="/ppt/media/OOXDiagramDrawingRels1_6.svg" ContentType="image/svg"/>
  <Override PartName="/ppt/media/image3.png" ContentType="image/png"/>
  <Override PartName="/ppt/media/OOXDiagramDrawingRels1_7.png" ContentType="image/png"/>
  <Override PartName="/ppt/media/OOXDiagramDrawingRels1_5.png" ContentType="image/png"/>
  <Override PartName="/ppt/media/image1.png" ContentType="image/png"/>
  <Override PartName="/ppt/media/OOXDiagramDrawingRels1_4.svg" ContentType="image/svg"/>
  <Override PartName="/ppt/media/OOXDiagramDataRels1_0.png" ContentType="image/png"/>
  <Override PartName="/ppt/media/OOXDiagramDataRels1_2.svg" ContentType="image/svg"/>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presProps" Target="presProps.xml"/>
</Relationships>
</file>

<file path=ppt/charts/chart5.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0" lang="en-US" sz="1400" spc="-1" strike="noStrike">
                <a:solidFill>
                  <a:srgbClr val="595959"/>
                </a:solidFill>
                <a:latin typeface="Arial"/>
                <a:ea typeface="DejaVu Sans"/>
              </a:defRPr>
            </a:pPr>
            <a:r>
              <a:rPr b="0" lang="en-US" sz="1400" spc="-1" strike="noStrike">
                <a:solidFill>
                  <a:srgbClr val="595959"/>
                </a:solidFill>
                <a:latin typeface="Arial"/>
                <a:ea typeface="DejaVu Sans"/>
              </a:rPr>
              <a:t>Issues</a:t>
            </a:r>
          </a:p>
        </c:rich>
      </c:tx>
      <c:overlay val="0"/>
      <c:spPr>
        <a:noFill/>
        <a:ln w="0">
          <a:noFill/>
        </a:ln>
      </c:spPr>
    </c:title>
    <c:autoTitleDeleted val="0"/>
    <c:plotArea>
      <c:barChart>
        <c:barDir val="col"/>
        <c:grouping val="clustered"/>
        <c:varyColors val="0"/>
        <c:ser>
          <c:idx val="0"/>
          <c:order val="0"/>
          <c:tx>
            <c:strRef>
              <c:f>label 0</c:f>
              <c:strCache>
                <c:ptCount val="1"/>
                <c:pt idx="0">
                  <c:v>Issues Opened</c:v>
                </c:pt>
              </c:strCache>
            </c:strRef>
          </c:tx>
          <c:spPr>
            <a:solidFill>
              <a:srgbClr val="4472c4"/>
            </a:solidFill>
            <a:ln w="0">
              <a:noFill/>
            </a:ln>
          </c:spPr>
          <c:invertIfNegative val="0"/>
          <c:dLbls>
            <c:numFmt formatCode="General" sourceLinked="0"/>
            <c:txPr>
              <a:bodyPr wrap="square"/>
              <a:lstStyle/>
              <a:p>
                <a:pPr>
                  <a:defRPr b="0" sz="900" spc="-1" strike="noStrike">
                    <a:solidFill>
                      <a:srgbClr val="404040"/>
                    </a:solidFill>
                    <a:latin typeface="Arial"/>
                    <a:ea typeface="DejaVu Sans"/>
                  </a:defRPr>
                </a:pPr>
              </a:p>
            </c:txPr>
            <c:dLblPos val="outEnd"/>
            <c:showLegendKey val="0"/>
            <c:showVal val="1"/>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2"/>
                <c:pt idx="0">
                  <c:v>Sprint 0</c:v>
                </c:pt>
                <c:pt idx="1">
                  <c:v>Sprint 1</c:v>
                </c:pt>
              </c:strCache>
            </c:strRef>
          </c:cat>
          <c:val>
            <c:numRef>
              <c:f>0</c:f>
              <c:numCache>
                <c:formatCode>General</c:formatCode>
                <c:ptCount val="2"/>
                <c:pt idx="0">
                  <c:v>1</c:v>
                </c:pt>
                <c:pt idx="1">
                  <c:v>22</c:v>
                </c:pt>
              </c:numCache>
            </c:numRef>
          </c:val>
        </c:ser>
        <c:ser>
          <c:idx val="1"/>
          <c:order val="1"/>
          <c:tx>
            <c:strRef>
              <c:f>label 1</c:f>
              <c:strCache>
                <c:ptCount val="1"/>
                <c:pt idx="0">
                  <c:v>Issues Closed</c:v>
                </c:pt>
              </c:strCache>
            </c:strRef>
          </c:tx>
          <c:spPr>
            <a:solidFill>
              <a:srgbClr val="ed7d31"/>
            </a:solidFill>
            <a:ln w="0">
              <a:noFill/>
            </a:ln>
          </c:spPr>
          <c:invertIfNegative val="0"/>
          <c:dLbls>
            <c:numFmt formatCode="General" sourceLinked="0"/>
            <c:txPr>
              <a:bodyPr wrap="square"/>
              <a:lstStyle/>
              <a:p>
                <a:pPr>
                  <a:defRPr b="0" sz="900" spc="-1" strike="noStrike">
                    <a:solidFill>
                      <a:srgbClr val="404040"/>
                    </a:solidFill>
                    <a:latin typeface="Arial"/>
                    <a:ea typeface="DejaVu Sans"/>
                  </a:defRPr>
                </a:pPr>
              </a:p>
            </c:txPr>
            <c:dLblPos val="outEnd"/>
            <c:showLegendKey val="0"/>
            <c:showVal val="1"/>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2"/>
                <c:pt idx="0">
                  <c:v>Sprint 0</c:v>
                </c:pt>
                <c:pt idx="1">
                  <c:v>Sprint 1</c:v>
                </c:pt>
              </c:strCache>
            </c:strRef>
          </c:cat>
          <c:val>
            <c:numRef>
              <c:f>1</c:f>
              <c:numCache>
                <c:formatCode>General</c:formatCode>
                <c:ptCount val="2"/>
                <c:pt idx="0">
                  <c:v>0</c:v>
                </c:pt>
                <c:pt idx="1">
                  <c:v>16</c:v>
                </c:pt>
              </c:numCache>
            </c:numRef>
          </c:val>
        </c:ser>
        <c:gapWidth val="219"/>
        <c:overlap val="-27"/>
        <c:axId val="17273714"/>
        <c:axId val="75292288"/>
      </c:barChart>
      <c:catAx>
        <c:axId val="17273714"/>
        <c:scaling>
          <c:orientation val="minMax"/>
        </c:scaling>
        <c:delete val="0"/>
        <c:axPos val="b"/>
        <c:numFmt formatCode="General" sourceLinked="0"/>
        <c:majorTickMark val="none"/>
        <c:minorTickMark val="none"/>
        <c:tickLblPos val="nextTo"/>
        <c:spPr>
          <a:ln w="9360">
            <a:solidFill>
              <a:srgbClr val="d9d9d9"/>
            </a:solidFill>
            <a:round/>
          </a:ln>
        </c:spPr>
        <c:txPr>
          <a:bodyPr/>
          <a:lstStyle/>
          <a:p>
            <a:pPr>
              <a:defRPr b="0" sz="900" spc="-1" strike="noStrike">
                <a:solidFill>
                  <a:srgbClr val="595959"/>
                </a:solidFill>
                <a:latin typeface="Arial"/>
                <a:ea typeface="DejaVu Sans"/>
              </a:defRPr>
            </a:pPr>
          </a:p>
        </c:txPr>
        <c:crossAx val="75292288"/>
        <c:crosses val="autoZero"/>
        <c:auto val="1"/>
        <c:lblAlgn val="ctr"/>
        <c:lblOffset val="100"/>
        <c:noMultiLvlLbl val="0"/>
      </c:catAx>
      <c:valAx>
        <c:axId val="75292288"/>
        <c:scaling>
          <c:orientation val="minMax"/>
        </c:scaling>
        <c:delete val="0"/>
        <c:axPos val="l"/>
        <c:majorGridlines>
          <c:spPr>
            <a:ln w="9360">
              <a:solidFill>
                <a:srgbClr val="d9d9d9"/>
              </a:solidFill>
              <a:round/>
            </a:ln>
          </c:spPr>
        </c:majorGridlines>
        <c:numFmt formatCode="General" sourceLinked="0"/>
        <c:majorTickMark val="none"/>
        <c:minorTickMark val="none"/>
        <c:tickLblPos val="nextTo"/>
        <c:spPr>
          <a:ln w="6480">
            <a:noFill/>
          </a:ln>
        </c:spPr>
        <c:txPr>
          <a:bodyPr/>
          <a:lstStyle/>
          <a:p>
            <a:pPr>
              <a:defRPr b="0" sz="900" spc="-1" strike="noStrike">
                <a:solidFill>
                  <a:srgbClr val="595959"/>
                </a:solidFill>
                <a:latin typeface="Arial"/>
                <a:ea typeface="DejaVu Sans"/>
              </a:defRPr>
            </a:pPr>
          </a:p>
        </c:txPr>
        <c:crossAx val="17273714"/>
        <c:crosses val="autoZero"/>
        <c:crossBetween val="between"/>
      </c:valAx>
      <c:spPr>
        <a:noFill/>
        <a:ln w="0">
          <a:noFill/>
        </a:ln>
      </c:spPr>
    </c:plotArea>
    <c:legend>
      <c:legendPos val="b"/>
      <c:overlay val="0"/>
      <c:spPr>
        <a:noFill/>
        <a:ln w="0">
          <a:noFill/>
        </a:ln>
      </c:spPr>
      <c:txPr>
        <a:bodyPr/>
        <a:lstStyle/>
        <a:p>
          <a:pPr>
            <a:defRPr b="0" sz="900" spc="-1" strike="noStrike">
              <a:solidFill>
                <a:srgbClr val="595959"/>
              </a:solidFill>
              <a:latin typeface="Arial"/>
              <a:ea typeface="DejaVu Sans"/>
            </a:defRPr>
          </a:pPr>
        </a:p>
      </c:txPr>
    </c:legend>
    <c:plotVisOnly val="1"/>
    <c:dispBlanksAs val="gap"/>
  </c:chart>
  <c:spPr>
    <a:noFill/>
    <a:ln w="0">
      <a:noFill/>
    </a:ln>
  </c:spPr>
</c:chartSpace>
</file>

<file path=ppt/charts/chart6.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0" sz="1400" spc="-1" strike="noStrike">
                <a:solidFill>
                  <a:srgbClr val="595959"/>
                </a:solidFill>
                <a:latin typeface="Arial"/>
                <a:ea typeface="DejaVu Sans"/>
              </a:defRPr>
            </a:pPr>
            <a:r>
              <a:rPr b="0" sz="1400" spc="-1" strike="noStrike">
                <a:solidFill>
                  <a:srgbClr val="595959"/>
                </a:solidFill>
                <a:latin typeface="Arial"/>
                <a:ea typeface="DejaVu Sans"/>
              </a:rPr>
              <a:t>Types of Issues - Opened</a:t>
            </a:r>
          </a:p>
        </c:rich>
      </c:tx>
      <c:overlay val="0"/>
      <c:spPr>
        <a:noFill/>
        <a:ln w="0">
          <a:noFill/>
        </a:ln>
      </c:spPr>
    </c:title>
    <c:autoTitleDeleted val="0"/>
    <c:plotArea>
      <c:pieChart>
        <c:varyColors val="1"/>
        <c:ser>
          <c:idx val="0"/>
          <c:order val="0"/>
          <c:tx>
            <c:strRef>
              <c:f>label 0</c:f>
              <c:strCache>
                <c:ptCount val="1"/>
                <c:pt idx="0">
                  <c:v>Types of Issues - Opened</c:v>
                </c:pt>
              </c:strCache>
            </c:strRef>
          </c:tx>
          <c:spPr>
            <a:solidFill>
              <a:srgbClr val="4472c4"/>
            </a:solidFill>
            <a:ln w="0">
              <a:noFill/>
            </a:ln>
          </c:spPr>
          <c:explosion val="0"/>
          <c:dPt>
            <c:idx val="0"/>
            <c:spPr>
              <a:solidFill>
                <a:srgbClr val="4472c4"/>
              </a:solidFill>
              <a:ln w="19080">
                <a:solidFill>
                  <a:srgbClr val="ffffff"/>
                </a:solidFill>
                <a:round/>
              </a:ln>
            </c:spPr>
          </c:dPt>
          <c:dPt>
            <c:idx val="1"/>
            <c:spPr>
              <a:solidFill>
                <a:srgbClr val="ed7d31"/>
              </a:solidFill>
              <a:ln w="19080">
                <a:solidFill>
                  <a:srgbClr val="ffffff"/>
                </a:solidFill>
                <a:round/>
              </a:ln>
            </c:spPr>
          </c:dPt>
          <c:dPt>
            <c:idx val="2"/>
            <c:spPr>
              <a:solidFill>
                <a:srgbClr val="a5a5a5"/>
              </a:solidFill>
              <a:ln w="19080">
                <a:solidFill>
                  <a:srgbClr val="ffffff"/>
                </a:solidFill>
                <a:round/>
              </a:ln>
            </c:spPr>
          </c:dPt>
          <c:dPt>
            <c:idx val="3"/>
            <c:spPr>
              <a:solidFill>
                <a:srgbClr val="ffc000"/>
              </a:solidFill>
              <a:ln w="19080">
                <a:solidFill>
                  <a:srgbClr val="ffffff"/>
                </a:solidFill>
                <a:round/>
              </a:ln>
            </c:spPr>
          </c:dPt>
          <c:dPt>
            <c:idx val="4"/>
            <c:spPr>
              <a:solidFill>
                <a:srgbClr val="5b9bd5"/>
              </a:solidFill>
              <a:ln w="19080">
                <a:solidFill>
                  <a:srgbClr val="ffffff"/>
                </a:solidFill>
                <a:round/>
              </a:ln>
            </c:spPr>
          </c:dPt>
          <c:dLbls>
            <c:dLbl>
              <c:idx val="0"/>
              <c:txPr>
                <a:bodyPr wrap="square"/>
                <a:lstStyle/>
                <a:p>
                  <a:pPr>
                    <a:defRPr b="0" sz="1000" spc="-1" strike="noStrike">
                      <a:solidFill>
                        <a:srgbClr val="000000"/>
                      </a:solidFill>
                      <a:latin typeface="Arial"/>
                      <a:ea typeface="DejaVu Sans"/>
                    </a:defRPr>
                  </a:pPr>
                </a:p>
              </c:txPr>
              <c:dLblPos val="bestFit"/>
              <c:showLegendKey val="0"/>
              <c:showVal val="0"/>
              <c:showCatName val="0"/>
              <c:showSerName val="0"/>
              <c:showPercent val="0"/>
              <c:separator>; </c:separator>
            </c:dLbl>
            <c:dLbl>
              <c:idx val="1"/>
              <c:txPr>
                <a:bodyPr wrap="square"/>
                <a:lstStyle/>
                <a:p>
                  <a:pPr>
                    <a:defRPr b="0" sz="1000" spc="-1" strike="noStrike">
                      <a:solidFill>
                        <a:srgbClr val="000000"/>
                      </a:solidFill>
                      <a:latin typeface="Arial"/>
                      <a:ea typeface="DejaVu Sans"/>
                    </a:defRPr>
                  </a:pPr>
                </a:p>
              </c:txPr>
              <c:dLblPos val="bestFit"/>
              <c:showLegendKey val="0"/>
              <c:showVal val="0"/>
              <c:showCatName val="0"/>
              <c:showSerName val="0"/>
              <c:showPercent val="0"/>
              <c:separator>; </c:separator>
            </c:dLbl>
            <c:dLbl>
              <c:idx val="2"/>
              <c:txPr>
                <a:bodyPr wrap="square"/>
                <a:lstStyle/>
                <a:p>
                  <a:pPr>
                    <a:defRPr b="0" sz="1000" spc="-1" strike="noStrike">
                      <a:solidFill>
                        <a:srgbClr val="000000"/>
                      </a:solidFill>
                      <a:latin typeface="Arial"/>
                      <a:ea typeface="DejaVu Sans"/>
                    </a:defRPr>
                  </a:pPr>
                </a:p>
              </c:txPr>
              <c:dLblPos val="bestFit"/>
              <c:showLegendKey val="0"/>
              <c:showVal val="0"/>
              <c:showCatName val="0"/>
              <c:showSerName val="0"/>
              <c:showPercent val="0"/>
              <c:separator>; </c:separator>
            </c:dLbl>
            <c:dLbl>
              <c:idx val="3"/>
              <c:txPr>
                <a:bodyPr wrap="square"/>
                <a:lstStyle/>
                <a:p>
                  <a:pPr>
                    <a:defRPr b="0" sz="1000" spc="-1" strike="noStrike">
                      <a:solidFill>
                        <a:srgbClr val="000000"/>
                      </a:solidFill>
                      <a:latin typeface="Arial"/>
                      <a:ea typeface="DejaVu Sans"/>
                    </a:defRPr>
                  </a:pPr>
                </a:p>
              </c:txPr>
              <c:dLblPos val="bestFit"/>
              <c:showLegendKey val="0"/>
              <c:showVal val="0"/>
              <c:showCatName val="0"/>
              <c:showSerName val="0"/>
              <c:showPercent val="0"/>
              <c:separator>; </c:separator>
            </c:dLbl>
            <c:dLbl>
              <c:idx val="4"/>
              <c:txPr>
                <a:bodyPr wrap="square"/>
                <a:lstStyle/>
                <a:p>
                  <a:pPr>
                    <a:defRPr b="0" sz="1000" spc="-1" strike="noStrike">
                      <a:solidFill>
                        <a:srgbClr val="000000"/>
                      </a:solidFill>
                      <a:latin typeface="Arial"/>
                      <a:ea typeface="DejaVu Sans"/>
                    </a:defRPr>
                  </a:pPr>
                </a:p>
              </c:txPr>
              <c:dLblPos val="bestFit"/>
              <c:showLegendKey val="0"/>
              <c:showVal val="0"/>
              <c:showCatName val="0"/>
              <c:showSerName val="0"/>
              <c:showPercent val="0"/>
              <c:separator>; </c:separator>
            </c:dLbl>
            <c:txPr>
              <a:bodyPr wrap="square"/>
              <a:lstStyle/>
              <a:p>
                <a:pPr>
                  <a:defRPr b="0" sz="1000" spc="-1" strike="noStrike">
                    <a:solidFill>
                      <a:srgbClr val="000000"/>
                    </a:solidFill>
                    <a:latin typeface="Arial"/>
                    <a:ea typeface="DejaVu Sans"/>
                  </a:defRPr>
                </a:pPr>
              </a:p>
            </c:txPr>
            <c:dLblPos val="bestFit"/>
            <c:showLegendKey val="0"/>
            <c:showVal val="0"/>
            <c:showCatName val="0"/>
            <c:showSerName val="0"/>
            <c:showPercent val="0"/>
            <c:separator>; </c:separator>
            <c:showLeaderLines val="1"/>
          </c:dLbls>
          <c:cat>
            <c:strRef>
              <c:f>categories</c:f>
              <c:strCache>
                <c:ptCount val="5"/>
                <c:pt idx="0">
                  <c:v>Bug</c:v>
                </c:pt>
                <c:pt idx="1">
                  <c:v>NFR</c:v>
                </c:pt>
                <c:pt idx="2">
                  <c:v>Enabler</c:v>
                </c:pt>
                <c:pt idx="3">
                  <c:v>User Story</c:v>
                </c:pt>
                <c:pt idx="4">
                  <c:v>Not Labeled</c:v>
                </c:pt>
              </c:strCache>
            </c:strRef>
          </c:cat>
          <c:val>
            <c:numRef>
              <c:f>0</c:f>
              <c:numCache>
                <c:formatCode>General</c:formatCode>
                <c:ptCount val="5"/>
                <c:pt idx="0">
                  <c:v>17</c:v>
                </c:pt>
                <c:pt idx="1">
                  <c:v>3</c:v>
                </c:pt>
                <c:pt idx="2">
                  <c:v>4</c:v>
                </c:pt>
                <c:pt idx="3">
                  <c:v>0</c:v>
                </c:pt>
                <c:pt idx="4">
                  <c:v>1</c:v>
                </c:pt>
              </c:numCache>
            </c:numRef>
          </c:val>
        </c:ser>
        <c:firstSliceAng val="0"/>
      </c:pieChart>
      <c:spPr>
        <a:noFill/>
        <a:ln w="0">
          <a:noFill/>
        </a:ln>
      </c:spPr>
    </c:plotArea>
    <c:legend>
      <c:legendPos val="b"/>
      <c:overlay val="0"/>
      <c:spPr>
        <a:noFill/>
        <a:ln w="0">
          <a:noFill/>
        </a:ln>
      </c:spPr>
      <c:txPr>
        <a:bodyPr/>
        <a:lstStyle/>
        <a:p>
          <a:pPr>
            <a:defRPr b="0" sz="900" spc="-1" strike="noStrike">
              <a:solidFill>
                <a:srgbClr val="595959"/>
              </a:solidFill>
              <a:latin typeface="Arial"/>
              <a:ea typeface="DejaVu Sans"/>
            </a:defRPr>
          </a:pPr>
        </a:p>
      </c:txPr>
    </c:legend>
    <c:plotVisOnly val="1"/>
    <c:dispBlanksAs val="gap"/>
  </c:chart>
  <c:spPr>
    <a:noFill/>
    <a:ln w="0">
      <a:noFill/>
    </a:ln>
  </c:spPr>
</c:chartSpace>
</file>

<file path=ppt/charts/chart7.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0" sz="1400" spc="-1" strike="noStrike">
                <a:solidFill>
                  <a:srgbClr val="595959"/>
                </a:solidFill>
                <a:latin typeface="Arial"/>
                <a:ea typeface="DejaVu Sans"/>
              </a:defRPr>
            </a:pPr>
            <a:r>
              <a:rPr b="0" sz="1400" spc="-1" strike="noStrike">
                <a:solidFill>
                  <a:srgbClr val="595959"/>
                </a:solidFill>
                <a:latin typeface="Arial"/>
                <a:ea typeface="DejaVu Sans"/>
              </a:rPr>
              <a:t>Types of Issues - Closed</a:t>
            </a:r>
          </a:p>
        </c:rich>
      </c:tx>
      <c:overlay val="0"/>
      <c:spPr>
        <a:noFill/>
        <a:ln w="0">
          <a:noFill/>
        </a:ln>
      </c:spPr>
    </c:title>
    <c:autoTitleDeleted val="0"/>
    <c:plotArea>
      <c:pieChart>
        <c:varyColors val="1"/>
        <c:ser>
          <c:idx val="0"/>
          <c:order val="0"/>
          <c:tx>
            <c:strRef>
              <c:f>label 0</c:f>
              <c:strCache>
                <c:ptCount val="1"/>
                <c:pt idx="0">
                  <c:v>Types of Issues - Closed</c:v>
                </c:pt>
              </c:strCache>
            </c:strRef>
          </c:tx>
          <c:spPr>
            <a:solidFill>
              <a:srgbClr val="4472c4"/>
            </a:solidFill>
            <a:ln w="0">
              <a:noFill/>
            </a:ln>
          </c:spPr>
          <c:explosion val="0"/>
          <c:dPt>
            <c:idx val="0"/>
            <c:spPr>
              <a:solidFill>
                <a:srgbClr val="4472c4"/>
              </a:solidFill>
              <a:ln w="19080">
                <a:solidFill>
                  <a:srgbClr val="ffffff"/>
                </a:solidFill>
                <a:round/>
              </a:ln>
            </c:spPr>
          </c:dPt>
          <c:dPt>
            <c:idx val="1"/>
            <c:spPr>
              <a:solidFill>
                <a:srgbClr val="ed7d31"/>
              </a:solidFill>
              <a:ln w="19080">
                <a:solidFill>
                  <a:srgbClr val="ffffff"/>
                </a:solidFill>
                <a:round/>
              </a:ln>
            </c:spPr>
          </c:dPt>
          <c:dPt>
            <c:idx val="2"/>
            <c:spPr>
              <a:solidFill>
                <a:srgbClr val="a5a5a5"/>
              </a:solidFill>
              <a:ln w="19080">
                <a:solidFill>
                  <a:srgbClr val="ffffff"/>
                </a:solidFill>
                <a:round/>
              </a:ln>
            </c:spPr>
          </c:dPt>
          <c:dPt>
            <c:idx val="3"/>
            <c:spPr>
              <a:solidFill>
                <a:srgbClr val="ffc000"/>
              </a:solidFill>
              <a:ln w="19080">
                <a:solidFill>
                  <a:srgbClr val="ffffff"/>
                </a:solidFill>
                <a:round/>
              </a:ln>
            </c:spPr>
          </c:dPt>
          <c:dPt>
            <c:idx val="4"/>
            <c:spPr>
              <a:solidFill>
                <a:srgbClr val="5b9bd5"/>
              </a:solidFill>
              <a:ln w="19080">
                <a:solidFill>
                  <a:srgbClr val="ffffff"/>
                </a:solidFill>
                <a:round/>
              </a:ln>
            </c:spPr>
          </c:dPt>
          <c:dLbls>
            <c:dLbl>
              <c:idx val="0"/>
              <c:txPr>
                <a:bodyPr wrap="square"/>
                <a:lstStyle/>
                <a:p>
                  <a:pPr>
                    <a:defRPr b="0" sz="1000" spc="-1" strike="noStrike">
                      <a:solidFill>
                        <a:srgbClr val="000000"/>
                      </a:solidFill>
                      <a:latin typeface="Arial"/>
                      <a:ea typeface="DejaVu Sans"/>
                    </a:defRPr>
                  </a:pPr>
                </a:p>
              </c:txPr>
              <c:dLblPos val="bestFit"/>
              <c:showLegendKey val="0"/>
              <c:showVal val="0"/>
              <c:showCatName val="0"/>
              <c:showSerName val="0"/>
              <c:showPercent val="0"/>
              <c:separator>; </c:separator>
            </c:dLbl>
            <c:dLbl>
              <c:idx val="1"/>
              <c:txPr>
                <a:bodyPr wrap="square"/>
                <a:lstStyle/>
                <a:p>
                  <a:pPr>
                    <a:defRPr b="0" sz="1000" spc="-1" strike="noStrike">
                      <a:solidFill>
                        <a:srgbClr val="000000"/>
                      </a:solidFill>
                      <a:latin typeface="Arial"/>
                      <a:ea typeface="DejaVu Sans"/>
                    </a:defRPr>
                  </a:pPr>
                </a:p>
              </c:txPr>
              <c:dLblPos val="bestFit"/>
              <c:showLegendKey val="0"/>
              <c:showVal val="0"/>
              <c:showCatName val="0"/>
              <c:showSerName val="0"/>
              <c:showPercent val="0"/>
              <c:separator>; </c:separator>
            </c:dLbl>
            <c:dLbl>
              <c:idx val="2"/>
              <c:txPr>
                <a:bodyPr wrap="square"/>
                <a:lstStyle/>
                <a:p>
                  <a:pPr>
                    <a:defRPr b="0" sz="1000" spc="-1" strike="noStrike">
                      <a:solidFill>
                        <a:srgbClr val="000000"/>
                      </a:solidFill>
                      <a:latin typeface="Arial"/>
                      <a:ea typeface="DejaVu Sans"/>
                    </a:defRPr>
                  </a:pPr>
                </a:p>
              </c:txPr>
              <c:dLblPos val="bestFit"/>
              <c:showLegendKey val="0"/>
              <c:showVal val="0"/>
              <c:showCatName val="0"/>
              <c:showSerName val="0"/>
              <c:showPercent val="0"/>
              <c:separator>; </c:separator>
            </c:dLbl>
            <c:dLbl>
              <c:idx val="3"/>
              <c:txPr>
                <a:bodyPr wrap="square"/>
                <a:lstStyle/>
                <a:p>
                  <a:pPr>
                    <a:defRPr b="0" sz="1000" spc="-1" strike="noStrike">
                      <a:solidFill>
                        <a:srgbClr val="000000"/>
                      </a:solidFill>
                      <a:latin typeface="Arial"/>
                      <a:ea typeface="DejaVu Sans"/>
                    </a:defRPr>
                  </a:pPr>
                </a:p>
              </c:txPr>
              <c:dLblPos val="bestFit"/>
              <c:showLegendKey val="0"/>
              <c:showVal val="0"/>
              <c:showCatName val="0"/>
              <c:showSerName val="0"/>
              <c:showPercent val="0"/>
              <c:separator>; </c:separator>
            </c:dLbl>
            <c:dLbl>
              <c:idx val="4"/>
              <c:txPr>
                <a:bodyPr wrap="square"/>
                <a:lstStyle/>
                <a:p>
                  <a:pPr>
                    <a:defRPr b="0" sz="1000" spc="-1" strike="noStrike">
                      <a:solidFill>
                        <a:srgbClr val="000000"/>
                      </a:solidFill>
                      <a:latin typeface="Arial"/>
                      <a:ea typeface="DejaVu Sans"/>
                    </a:defRPr>
                  </a:pPr>
                </a:p>
              </c:txPr>
              <c:dLblPos val="bestFit"/>
              <c:showLegendKey val="0"/>
              <c:showVal val="0"/>
              <c:showCatName val="0"/>
              <c:showSerName val="0"/>
              <c:showPercent val="0"/>
              <c:separator>; </c:separator>
            </c:dLbl>
            <c:txPr>
              <a:bodyPr wrap="square"/>
              <a:lstStyle/>
              <a:p>
                <a:pPr>
                  <a:defRPr b="0" sz="1000" spc="-1" strike="noStrike">
                    <a:solidFill>
                      <a:srgbClr val="000000"/>
                    </a:solidFill>
                    <a:latin typeface="Arial"/>
                    <a:ea typeface="DejaVu Sans"/>
                  </a:defRPr>
                </a:pPr>
              </a:p>
            </c:txPr>
            <c:dLblPos val="bestFit"/>
            <c:showLegendKey val="0"/>
            <c:showVal val="0"/>
            <c:showCatName val="0"/>
            <c:showSerName val="0"/>
            <c:showPercent val="0"/>
            <c:separator>; </c:separator>
            <c:showLeaderLines val="1"/>
          </c:dLbls>
          <c:cat>
            <c:strRef>
              <c:f>categories</c:f>
              <c:strCache>
                <c:ptCount val="5"/>
                <c:pt idx="0">
                  <c:v>Bug</c:v>
                </c:pt>
                <c:pt idx="1">
                  <c:v>NFR</c:v>
                </c:pt>
                <c:pt idx="2">
                  <c:v>Enabler</c:v>
                </c:pt>
                <c:pt idx="3">
                  <c:v>User Story</c:v>
                </c:pt>
                <c:pt idx="4">
                  <c:v>Not Labeled</c:v>
                </c:pt>
              </c:strCache>
            </c:strRef>
          </c:cat>
          <c:val>
            <c:numRef>
              <c:f>0</c:f>
              <c:numCache>
                <c:formatCode>General</c:formatCode>
                <c:ptCount val="5"/>
                <c:pt idx="0">
                  <c:v>11</c:v>
                </c:pt>
                <c:pt idx="1">
                  <c:v>1</c:v>
                </c:pt>
                <c:pt idx="2">
                  <c:v>2</c:v>
                </c:pt>
                <c:pt idx="3">
                  <c:v>1</c:v>
                </c:pt>
                <c:pt idx="4">
                  <c:v>1</c:v>
                </c:pt>
              </c:numCache>
            </c:numRef>
          </c:val>
        </c:ser>
        <c:firstSliceAng val="0"/>
      </c:pieChart>
      <c:spPr>
        <a:noFill/>
        <a:ln w="0">
          <a:noFill/>
        </a:ln>
      </c:spPr>
    </c:plotArea>
    <c:legend>
      <c:legendPos val="b"/>
      <c:overlay val="0"/>
      <c:spPr>
        <a:noFill/>
        <a:ln w="0">
          <a:noFill/>
        </a:ln>
      </c:spPr>
      <c:txPr>
        <a:bodyPr/>
        <a:lstStyle/>
        <a:p>
          <a:pPr>
            <a:defRPr b="0" sz="900" spc="-1" strike="noStrike">
              <a:solidFill>
                <a:srgbClr val="595959"/>
              </a:solidFill>
              <a:latin typeface="Arial"/>
              <a:ea typeface="DejaVu Sans"/>
            </a:defRPr>
          </a:pPr>
        </a:p>
      </c:txPr>
    </c:legend>
    <c:plotVisOnly val="1"/>
    <c:dispBlanksAs val="gap"/>
  </c:chart>
  <c:spPr>
    <a:noFill/>
    <a:ln w="0">
      <a:noFill/>
    </a:ln>
  </c:spPr>
</c:chartSpace>
</file>

<file path=ppt/charts/chart8.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0" lang="en-US" sz="1400" spc="-1" strike="noStrike">
                <a:solidFill>
                  <a:srgbClr val="595959"/>
                </a:solidFill>
                <a:latin typeface="Arial"/>
                <a:ea typeface="DejaVu Sans"/>
              </a:defRPr>
            </a:pPr>
            <a:r>
              <a:rPr b="0" lang="en-US" sz="1400" spc="-1" strike="noStrike">
                <a:solidFill>
                  <a:srgbClr val="595959"/>
                </a:solidFill>
                <a:latin typeface="Arial"/>
                <a:ea typeface="DejaVu Sans"/>
              </a:rPr>
              <a:t>Work Done</a:t>
            </a:r>
          </a:p>
        </c:rich>
      </c:tx>
      <c:overlay val="0"/>
      <c:spPr>
        <a:noFill/>
        <a:ln w="0">
          <a:noFill/>
        </a:ln>
      </c:spPr>
    </c:title>
    <c:autoTitleDeleted val="0"/>
    <c:plotArea>
      <c:barChart>
        <c:barDir val="col"/>
        <c:grouping val="clustered"/>
        <c:varyColors val="0"/>
        <c:ser>
          <c:idx val="0"/>
          <c:order val="0"/>
          <c:tx>
            <c:strRef>
              <c:f>label 0</c:f>
              <c:strCache>
                <c:ptCount val="1"/>
                <c:pt idx="0">
                  <c:v>Business Modeling</c:v>
                </c:pt>
              </c:strCache>
            </c:strRef>
          </c:tx>
          <c:spPr>
            <a:solidFill>
              <a:srgbClr val="4472c4"/>
            </a:solidFill>
            <a:ln w="0">
              <a:noFill/>
            </a:ln>
          </c:spPr>
          <c:invertIfNegative val="0"/>
          <c:dLbls>
            <c:numFmt formatCode="General" sourceLinked="0"/>
            <c:txPr>
              <a:bodyPr wrap="square"/>
              <a:lstStyle/>
              <a:p>
                <a:pPr>
                  <a:defRPr b="0" sz="900" spc="-1" strike="noStrike">
                    <a:solidFill>
                      <a:srgbClr val="404040"/>
                    </a:solidFill>
                    <a:latin typeface="Arial"/>
                    <a:ea typeface="DejaVu Sans"/>
                  </a:defRPr>
                </a:pPr>
              </a:p>
            </c:txPr>
            <c:dLblPos val="outEnd"/>
            <c:showLegendKey val="0"/>
            <c:showVal val="1"/>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2"/>
                <c:pt idx="0">
                  <c:v>Sprint 0</c:v>
                </c:pt>
                <c:pt idx="1">
                  <c:v>Sprint 1</c:v>
                </c:pt>
              </c:strCache>
            </c:strRef>
          </c:cat>
          <c:val>
            <c:numRef>
              <c:f>0</c:f>
              <c:numCache>
                <c:formatCode>General</c:formatCode>
                <c:ptCount val="2"/>
                <c:pt idx="0">
                  <c:v>0</c:v>
                </c:pt>
                <c:pt idx="1">
                  <c:v>0</c:v>
                </c:pt>
              </c:numCache>
            </c:numRef>
          </c:val>
        </c:ser>
        <c:ser>
          <c:idx val="1"/>
          <c:order val="1"/>
          <c:tx>
            <c:strRef>
              <c:f>label 1</c:f>
              <c:strCache>
                <c:ptCount val="1"/>
                <c:pt idx="0">
                  <c:v>Requirements</c:v>
                </c:pt>
              </c:strCache>
            </c:strRef>
          </c:tx>
          <c:spPr>
            <a:solidFill>
              <a:srgbClr val="ed7d31"/>
            </a:solidFill>
            <a:ln w="0">
              <a:noFill/>
            </a:ln>
          </c:spPr>
          <c:invertIfNegative val="0"/>
          <c:dLbls>
            <c:numFmt formatCode="General" sourceLinked="0"/>
            <c:txPr>
              <a:bodyPr wrap="square"/>
              <a:lstStyle/>
              <a:p>
                <a:pPr>
                  <a:defRPr b="0" sz="900" spc="-1" strike="noStrike">
                    <a:solidFill>
                      <a:srgbClr val="404040"/>
                    </a:solidFill>
                    <a:latin typeface="Arial"/>
                    <a:ea typeface="DejaVu Sans"/>
                  </a:defRPr>
                </a:pPr>
              </a:p>
            </c:txPr>
            <c:dLblPos val="outEnd"/>
            <c:showLegendKey val="0"/>
            <c:showVal val="1"/>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2"/>
                <c:pt idx="0">
                  <c:v>Sprint 0</c:v>
                </c:pt>
                <c:pt idx="1">
                  <c:v>Sprint 1</c:v>
                </c:pt>
              </c:strCache>
            </c:strRef>
          </c:cat>
          <c:val>
            <c:numRef>
              <c:f>1</c:f>
              <c:numCache>
                <c:formatCode>General</c:formatCode>
                <c:ptCount val="2"/>
                <c:pt idx="0">
                  <c:v>7</c:v>
                </c:pt>
                <c:pt idx="1">
                  <c:v>0.25</c:v>
                </c:pt>
              </c:numCache>
            </c:numRef>
          </c:val>
        </c:ser>
        <c:ser>
          <c:idx val="2"/>
          <c:order val="2"/>
          <c:tx>
            <c:strRef>
              <c:f>label 2</c:f>
              <c:strCache>
                <c:ptCount val="1"/>
                <c:pt idx="0">
                  <c:v>Analysis and design​</c:v>
                </c:pt>
              </c:strCache>
            </c:strRef>
          </c:tx>
          <c:spPr>
            <a:solidFill>
              <a:srgbClr val="a5a5a5"/>
            </a:solidFill>
            <a:ln w="0">
              <a:noFill/>
            </a:ln>
          </c:spPr>
          <c:invertIfNegative val="0"/>
          <c:dLbls>
            <c:numFmt formatCode="General" sourceLinked="0"/>
            <c:txPr>
              <a:bodyPr wrap="square"/>
              <a:lstStyle/>
              <a:p>
                <a:pPr>
                  <a:defRPr b="0" sz="900" spc="-1" strike="noStrike">
                    <a:solidFill>
                      <a:srgbClr val="404040"/>
                    </a:solidFill>
                    <a:latin typeface="Arial"/>
                    <a:ea typeface="DejaVu Sans"/>
                  </a:defRPr>
                </a:pPr>
              </a:p>
            </c:txPr>
            <c:dLblPos val="outEnd"/>
            <c:showLegendKey val="0"/>
            <c:showVal val="1"/>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2"/>
                <c:pt idx="0">
                  <c:v>Sprint 0</c:v>
                </c:pt>
                <c:pt idx="1">
                  <c:v>Sprint 1</c:v>
                </c:pt>
              </c:strCache>
            </c:strRef>
          </c:cat>
          <c:val>
            <c:numRef>
              <c:f>2</c:f>
              <c:numCache>
                <c:formatCode>General</c:formatCode>
                <c:ptCount val="2"/>
                <c:pt idx="0">
                  <c:v>7</c:v>
                </c:pt>
                <c:pt idx="1">
                  <c:v>6.25</c:v>
                </c:pt>
              </c:numCache>
            </c:numRef>
          </c:val>
        </c:ser>
        <c:ser>
          <c:idx val="3"/>
          <c:order val="3"/>
          <c:tx>
            <c:strRef>
              <c:f>label 3</c:f>
              <c:strCache>
                <c:ptCount val="1"/>
                <c:pt idx="0">
                  <c:v>Implementation</c:v>
                </c:pt>
              </c:strCache>
            </c:strRef>
          </c:tx>
          <c:spPr>
            <a:solidFill>
              <a:srgbClr val="ffc000"/>
            </a:solidFill>
            <a:ln w="0">
              <a:noFill/>
            </a:ln>
          </c:spPr>
          <c:invertIfNegative val="0"/>
          <c:dLbls>
            <c:numFmt formatCode="General" sourceLinked="0"/>
            <c:txPr>
              <a:bodyPr wrap="square"/>
              <a:lstStyle/>
              <a:p>
                <a:pPr>
                  <a:defRPr b="0" sz="900" spc="-1" strike="noStrike">
                    <a:solidFill>
                      <a:srgbClr val="404040"/>
                    </a:solidFill>
                    <a:latin typeface="Arial"/>
                    <a:ea typeface="DejaVu Sans"/>
                  </a:defRPr>
                </a:pPr>
              </a:p>
            </c:txPr>
            <c:dLblPos val="outEnd"/>
            <c:showLegendKey val="0"/>
            <c:showVal val="1"/>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2"/>
                <c:pt idx="0">
                  <c:v>Sprint 0</c:v>
                </c:pt>
                <c:pt idx="1">
                  <c:v>Sprint 1</c:v>
                </c:pt>
              </c:strCache>
            </c:strRef>
          </c:cat>
          <c:val>
            <c:numRef>
              <c:f>3</c:f>
              <c:numCache>
                <c:formatCode>General</c:formatCode>
                <c:ptCount val="2"/>
                <c:pt idx="0">
                  <c:v>0</c:v>
                </c:pt>
                <c:pt idx="1">
                  <c:v>19.5</c:v>
                </c:pt>
              </c:numCache>
            </c:numRef>
          </c:val>
        </c:ser>
        <c:ser>
          <c:idx val="4"/>
          <c:order val="4"/>
          <c:tx>
            <c:strRef>
              <c:f>label 4</c:f>
              <c:strCache>
                <c:ptCount val="1"/>
                <c:pt idx="0">
                  <c:v>Test</c:v>
                </c:pt>
              </c:strCache>
            </c:strRef>
          </c:tx>
          <c:spPr>
            <a:solidFill>
              <a:srgbClr val="5b9bd5"/>
            </a:solidFill>
            <a:ln w="0">
              <a:noFill/>
            </a:ln>
          </c:spPr>
          <c:invertIfNegative val="0"/>
          <c:dLbls>
            <c:numFmt formatCode="General" sourceLinked="0"/>
            <c:txPr>
              <a:bodyPr wrap="square"/>
              <a:lstStyle/>
              <a:p>
                <a:pPr>
                  <a:defRPr b="0" sz="900" spc="-1" strike="noStrike">
                    <a:solidFill>
                      <a:srgbClr val="404040"/>
                    </a:solidFill>
                    <a:latin typeface="Arial"/>
                    <a:ea typeface="DejaVu Sans"/>
                  </a:defRPr>
                </a:pPr>
              </a:p>
            </c:txPr>
            <c:dLblPos val="outEnd"/>
            <c:showLegendKey val="0"/>
            <c:showVal val="1"/>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2"/>
                <c:pt idx="0">
                  <c:v>Sprint 0</c:v>
                </c:pt>
                <c:pt idx="1">
                  <c:v>Sprint 1</c:v>
                </c:pt>
              </c:strCache>
            </c:strRef>
          </c:cat>
          <c:val>
            <c:numRef>
              <c:f>4</c:f>
              <c:numCache>
                <c:formatCode>General</c:formatCode>
                <c:ptCount val="2"/>
                <c:pt idx="0">
                  <c:v>28</c:v>
                </c:pt>
                <c:pt idx="1">
                  <c:v>8.25</c:v>
                </c:pt>
              </c:numCache>
            </c:numRef>
          </c:val>
        </c:ser>
        <c:ser>
          <c:idx val="5"/>
          <c:order val="5"/>
          <c:tx>
            <c:strRef>
              <c:f>label 5</c:f>
              <c:strCache>
                <c:ptCount val="1"/>
                <c:pt idx="0">
                  <c:v>Deployment</c:v>
                </c:pt>
              </c:strCache>
            </c:strRef>
          </c:tx>
          <c:spPr>
            <a:solidFill>
              <a:srgbClr val="70ad47"/>
            </a:solidFill>
            <a:ln w="0">
              <a:noFill/>
            </a:ln>
          </c:spPr>
          <c:invertIfNegative val="0"/>
          <c:dLbls>
            <c:numFmt formatCode="General" sourceLinked="0"/>
            <c:txPr>
              <a:bodyPr wrap="square"/>
              <a:lstStyle/>
              <a:p>
                <a:pPr>
                  <a:defRPr b="0" sz="900" spc="-1" strike="noStrike">
                    <a:solidFill>
                      <a:srgbClr val="404040"/>
                    </a:solidFill>
                    <a:latin typeface="Arial"/>
                    <a:ea typeface="DejaVu Sans"/>
                  </a:defRPr>
                </a:pPr>
              </a:p>
            </c:txPr>
            <c:dLblPos val="outEnd"/>
            <c:showLegendKey val="0"/>
            <c:showVal val="1"/>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2"/>
                <c:pt idx="0">
                  <c:v>Sprint 0</c:v>
                </c:pt>
                <c:pt idx="1">
                  <c:v>Sprint 1</c:v>
                </c:pt>
              </c:strCache>
            </c:strRef>
          </c:cat>
          <c:val>
            <c:numRef>
              <c:f>5</c:f>
              <c:numCache>
                <c:formatCode>General</c:formatCode>
                <c:ptCount val="2"/>
                <c:pt idx="0">
                  <c:v>21</c:v>
                </c:pt>
                <c:pt idx="1">
                  <c:v>1.5</c:v>
                </c:pt>
              </c:numCache>
            </c:numRef>
          </c:val>
        </c:ser>
        <c:ser>
          <c:idx val="6"/>
          <c:order val="6"/>
          <c:tx>
            <c:strRef>
              <c:f>label 6</c:f>
              <c:strCache>
                <c:ptCount val="1"/>
                <c:pt idx="0">
                  <c:v>Configuration and change management​</c:v>
                </c:pt>
              </c:strCache>
            </c:strRef>
          </c:tx>
          <c:spPr>
            <a:solidFill>
              <a:srgbClr val="264478"/>
            </a:solidFill>
            <a:ln w="0">
              <a:noFill/>
            </a:ln>
          </c:spPr>
          <c:invertIfNegative val="0"/>
          <c:dLbls>
            <c:numFmt formatCode="General" sourceLinked="0"/>
            <c:txPr>
              <a:bodyPr wrap="square"/>
              <a:lstStyle/>
              <a:p>
                <a:pPr>
                  <a:defRPr b="0" sz="900" spc="-1" strike="noStrike">
                    <a:solidFill>
                      <a:srgbClr val="404040"/>
                    </a:solidFill>
                    <a:latin typeface="Arial"/>
                    <a:ea typeface="DejaVu Sans"/>
                  </a:defRPr>
                </a:pPr>
              </a:p>
            </c:txPr>
            <c:dLblPos val="outEnd"/>
            <c:showLegendKey val="0"/>
            <c:showVal val="1"/>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2"/>
                <c:pt idx="0">
                  <c:v>Sprint 0</c:v>
                </c:pt>
                <c:pt idx="1">
                  <c:v>Sprint 1</c:v>
                </c:pt>
              </c:strCache>
            </c:strRef>
          </c:cat>
          <c:val>
            <c:numRef>
              <c:f>6</c:f>
              <c:numCache>
                <c:formatCode>General</c:formatCode>
                <c:ptCount val="2"/>
                <c:pt idx="0">
                  <c:v>0</c:v>
                </c:pt>
                <c:pt idx="1">
                  <c:v>0</c:v>
                </c:pt>
              </c:numCache>
            </c:numRef>
          </c:val>
        </c:ser>
        <c:ser>
          <c:idx val="7"/>
          <c:order val="7"/>
          <c:tx>
            <c:strRef>
              <c:f>label 7</c:f>
              <c:strCache>
                <c:ptCount val="1"/>
                <c:pt idx="0">
                  <c:v>Project management​</c:v>
                </c:pt>
              </c:strCache>
            </c:strRef>
          </c:tx>
          <c:spPr>
            <a:solidFill>
              <a:srgbClr val="9e480e"/>
            </a:solidFill>
            <a:ln w="0">
              <a:noFill/>
            </a:ln>
          </c:spPr>
          <c:invertIfNegative val="0"/>
          <c:dLbls>
            <c:numFmt formatCode="General" sourceLinked="0"/>
            <c:txPr>
              <a:bodyPr wrap="square"/>
              <a:lstStyle/>
              <a:p>
                <a:pPr>
                  <a:defRPr b="0" sz="900" spc="-1" strike="noStrike">
                    <a:solidFill>
                      <a:srgbClr val="404040"/>
                    </a:solidFill>
                    <a:latin typeface="Arial"/>
                    <a:ea typeface="DejaVu Sans"/>
                  </a:defRPr>
                </a:pPr>
              </a:p>
            </c:txPr>
            <c:dLblPos val="outEnd"/>
            <c:showLegendKey val="0"/>
            <c:showVal val="1"/>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2"/>
                <c:pt idx="0">
                  <c:v>Sprint 0</c:v>
                </c:pt>
                <c:pt idx="1">
                  <c:v>Sprint 1</c:v>
                </c:pt>
              </c:strCache>
            </c:strRef>
          </c:cat>
          <c:val>
            <c:numRef>
              <c:f>7</c:f>
              <c:numCache>
                <c:formatCode>General</c:formatCode>
                <c:ptCount val="2"/>
                <c:pt idx="0">
                  <c:v>18.5</c:v>
                </c:pt>
                <c:pt idx="1">
                  <c:v>7.5</c:v>
                </c:pt>
              </c:numCache>
            </c:numRef>
          </c:val>
        </c:ser>
        <c:ser>
          <c:idx val="8"/>
          <c:order val="8"/>
          <c:tx>
            <c:strRef>
              <c:f>label 8</c:f>
              <c:strCache>
                <c:ptCount val="1"/>
                <c:pt idx="0">
                  <c:v>Environment​</c:v>
                </c:pt>
              </c:strCache>
            </c:strRef>
          </c:tx>
          <c:spPr>
            <a:solidFill>
              <a:srgbClr val="636363"/>
            </a:solidFill>
            <a:ln w="0">
              <a:noFill/>
            </a:ln>
          </c:spPr>
          <c:invertIfNegative val="0"/>
          <c:dLbls>
            <c:numFmt formatCode="General" sourceLinked="0"/>
            <c:txPr>
              <a:bodyPr wrap="square"/>
              <a:lstStyle/>
              <a:p>
                <a:pPr>
                  <a:defRPr b="0" sz="900" spc="-1" strike="noStrike">
                    <a:solidFill>
                      <a:srgbClr val="404040"/>
                    </a:solidFill>
                    <a:latin typeface="Arial"/>
                    <a:ea typeface="DejaVu Sans"/>
                  </a:defRPr>
                </a:pPr>
              </a:p>
            </c:txPr>
            <c:dLblPos val="outEnd"/>
            <c:showLegendKey val="0"/>
            <c:showVal val="1"/>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2"/>
                <c:pt idx="0">
                  <c:v>Sprint 0</c:v>
                </c:pt>
                <c:pt idx="1">
                  <c:v>Sprint 1</c:v>
                </c:pt>
              </c:strCache>
            </c:strRef>
          </c:cat>
          <c:val>
            <c:numRef>
              <c:f>8</c:f>
              <c:numCache>
                <c:formatCode>General</c:formatCode>
                <c:ptCount val="2"/>
                <c:pt idx="0">
                  <c:v>0</c:v>
                </c:pt>
                <c:pt idx="1">
                  <c:v>7.25</c:v>
                </c:pt>
              </c:numCache>
            </c:numRef>
          </c:val>
        </c:ser>
        <c:ser>
          <c:idx val="9"/>
          <c:order val="9"/>
          <c:tx>
            <c:strRef>
              <c:f>label 9</c:f>
              <c:strCache>
                <c:ptCount val="1"/>
                <c:pt idx="0">
                  <c:v>Total</c:v>
                </c:pt>
              </c:strCache>
            </c:strRef>
          </c:tx>
          <c:spPr>
            <a:solidFill>
              <a:srgbClr val="997300"/>
            </a:solidFill>
            <a:ln w="0">
              <a:noFill/>
            </a:ln>
          </c:spPr>
          <c:invertIfNegative val="0"/>
          <c:dLbls>
            <c:numFmt formatCode="General" sourceLinked="0"/>
            <c:txPr>
              <a:bodyPr wrap="square"/>
              <a:lstStyle/>
              <a:p>
                <a:pPr>
                  <a:defRPr b="0" sz="900" spc="-1" strike="noStrike">
                    <a:solidFill>
                      <a:srgbClr val="404040"/>
                    </a:solidFill>
                    <a:latin typeface="Arial"/>
                    <a:ea typeface="DejaVu Sans"/>
                  </a:defRPr>
                </a:pPr>
              </a:p>
            </c:txPr>
            <c:dLblPos val="outEnd"/>
            <c:showLegendKey val="0"/>
            <c:showVal val="1"/>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2"/>
                <c:pt idx="0">
                  <c:v>Sprint 0</c:v>
                </c:pt>
                <c:pt idx="1">
                  <c:v>Sprint 1</c:v>
                </c:pt>
              </c:strCache>
            </c:strRef>
          </c:cat>
          <c:val>
            <c:numRef>
              <c:f>9</c:f>
              <c:numCache>
                <c:formatCode>General</c:formatCode>
                <c:ptCount val="2"/>
                <c:pt idx="0">
                  <c:v>81.5</c:v>
                </c:pt>
                <c:pt idx="1">
                  <c:v>50.5</c:v>
                </c:pt>
              </c:numCache>
            </c:numRef>
          </c:val>
        </c:ser>
        <c:gapWidth val="219"/>
        <c:overlap val="-27"/>
        <c:axId val="80391525"/>
        <c:axId val="96364578"/>
      </c:barChart>
      <c:catAx>
        <c:axId val="80391525"/>
        <c:scaling>
          <c:orientation val="minMax"/>
        </c:scaling>
        <c:delete val="0"/>
        <c:axPos val="b"/>
        <c:numFmt formatCode="General" sourceLinked="0"/>
        <c:majorTickMark val="none"/>
        <c:minorTickMark val="none"/>
        <c:tickLblPos val="nextTo"/>
        <c:spPr>
          <a:ln w="9360">
            <a:solidFill>
              <a:srgbClr val="d9d9d9"/>
            </a:solidFill>
            <a:round/>
          </a:ln>
        </c:spPr>
        <c:txPr>
          <a:bodyPr/>
          <a:lstStyle/>
          <a:p>
            <a:pPr>
              <a:defRPr b="0" sz="900" spc="-1" strike="noStrike">
                <a:solidFill>
                  <a:srgbClr val="595959"/>
                </a:solidFill>
                <a:latin typeface="Arial"/>
                <a:ea typeface="DejaVu Sans"/>
              </a:defRPr>
            </a:pPr>
          </a:p>
        </c:txPr>
        <c:crossAx val="96364578"/>
        <c:crosses val="autoZero"/>
        <c:auto val="1"/>
        <c:lblAlgn val="ctr"/>
        <c:lblOffset val="100"/>
        <c:noMultiLvlLbl val="0"/>
      </c:catAx>
      <c:valAx>
        <c:axId val="96364578"/>
        <c:scaling>
          <c:orientation val="minMax"/>
        </c:scaling>
        <c:delete val="0"/>
        <c:axPos val="l"/>
        <c:majorGridlines>
          <c:spPr>
            <a:ln w="9360">
              <a:solidFill>
                <a:srgbClr val="d9d9d9"/>
              </a:solidFill>
              <a:round/>
            </a:ln>
          </c:spPr>
        </c:majorGridlines>
        <c:numFmt formatCode="General" sourceLinked="0"/>
        <c:majorTickMark val="none"/>
        <c:minorTickMark val="none"/>
        <c:tickLblPos val="nextTo"/>
        <c:spPr>
          <a:ln w="6480">
            <a:noFill/>
          </a:ln>
        </c:spPr>
        <c:txPr>
          <a:bodyPr/>
          <a:lstStyle/>
          <a:p>
            <a:pPr>
              <a:defRPr b="0" sz="900" spc="-1" strike="noStrike">
                <a:solidFill>
                  <a:srgbClr val="595959"/>
                </a:solidFill>
                <a:latin typeface="Arial"/>
                <a:ea typeface="DejaVu Sans"/>
              </a:defRPr>
            </a:pPr>
          </a:p>
        </c:txPr>
        <c:crossAx val="80391525"/>
        <c:crosses val="autoZero"/>
        <c:crossBetween val="between"/>
      </c:valAx>
      <c:spPr>
        <a:noFill/>
        <a:ln w="0">
          <a:noFill/>
        </a:ln>
      </c:spPr>
    </c:plotArea>
    <c:legend>
      <c:legendPos val="b"/>
      <c:overlay val="0"/>
      <c:spPr>
        <a:noFill/>
        <a:ln w="0">
          <a:noFill/>
        </a:ln>
      </c:spPr>
      <c:txPr>
        <a:bodyPr/>
        <a:lstStyle/>
        <a:p>
          <a:pPr>
            <a:defRPr b="0" sz="900" spc="-1" strike="noStrike">
              <a:solidFill>
                <a:srgbClr val="595959"/>
              </a:solidFill>
              <a:latin typeface="Arial"/>
              <a:ea typeface="DejaVu Sans"/>
            </a:defRPr>
          </a:pPr>
        </a:p>
      </c:txPr>
    </c:legend>
    <c:plotVisOnly val="1"/>
    <c:dispBlanksAs val="gap"/>
  </c:chart>
  <c:spPr>
    <a:noFill/>
    <a:ln w="0">
      <a:noFill/>
    </a:ln>
  </c:spPr>
</c:chartSpace>
</file>

<file path=ppt/diagrams/_rels/data1.xml.rels><?xml version="1.0" encoding="UTF-8"?>
<Relationships xmlns="http://schemas.openxmlformats.org/package/2006/relationships"><Relationship Id="rId1" Type="http://schemas.openxmlformats.org/officeDocument/2006/relationships/image" Target="../media/OOXDiagramDataRels1_0.png"/><Relationship Id="rId10" Type="http://schemas.openxmlformats.org/officeDocument/2006/relationships/image" Target="../media/OOXDiagramDataRels1_1.svg"/><Relationship Id="rId2" Type="http://schemas.openxmlformats.org/officeDocument/2006/relationships/image" Target="../media/OOXDiagramDataRels1_2.svg"/><Relationship Id="rId3" Type="http://schemas.openxmlformats.org/officeDocument/2006/relationships/image" Target="../media/OOXDiagramDataRels1_3.png"/><Relationship Id="rId4" Type="http://schemas.openxmlformats.org/officeDocument/2006/relationships/image" Target="../media/OOXDiagramDataRels1_4.svg"/><Relationship Id="rId5" Type="http://schemas.openxmlformats.org/officeDocument/2006/relationships/image" Target="../media/OOXDiagramDataRels1_5.png"/><Relationship Id="rId6" Type="http://schemas.openxmlformats.org/officeDocument/2006/relationships/image" Target="../media/OOXDiagramDataRels1_6.svg"/><Relationship Id="rId7" Type="http://schemas.openxmlformats.org/officeDocument/2006/relationships/image" Target="../media/OOXDiagramDataRels1_7.png"/><Relationship Id="rId8" Type="http://schemas.openxmlformats.org/officeDocument/2006/relationships/image" Target="../media/OOXDiagramDataRels1_8.svg"/><Relationship Id="rId9" Type="http://schemas.openxmlformats.org/officeDocument/2006/relationships/image" Target="../media/OOXDiagramDataRels1_9.png"/>
</Relationships>
</file>

<file path=ppt/diagrams/_rels/drawing1.xml.rels><?xml version="1.0" encoding="UTF-8"?>
<Relationships xmlns="http://schemas.openxmlformats.org/package/2006/relationships"><Relationship Id="rId1" Type="http://schemas.openxmlformats.org/officeDocument/2006/relationships/image" Target="../media/OOXDiagramDrawingRels1_0.png"/><Relationship Id="rId10" Type="http://schemas.openxmlformats.org/officeDocument/2006/relationships/image" Target="../media/OOXDiagramDrawingRels1_1.svg"/><Relationship Id="rId2" Type="http://schemas.openxmlformats.org/officeDocument/2006/relationships/image" Target="../media/OOXDiagramDrawingRels1_2.svg"/><Relationship Id="rId3" Type="http://schemas.openxmlformats.org/officeDocument/2006/relationships/image" Target="../media/OOXDiagramDrawingRels1_3.png"/><Relationship Id="rId4" Type="http://schemas.openxmlformats.org/officeDocument/2006/relationships/image" Target="../media/OOXDiagramDrawingRels1_4.svg"/><Relationship Id="rId5" Type="http://schemas.openxmlformats.org/officeDocument/2006/relationships/image" Target="../media/OOXDiagramDrawingRels1_5.png"/><Relationship Id="rId6" Type="http://schemas.openxmlformats.org/officeDocument/2006/relationships/image" Target="../media/OOXDiagramDrawingRels1_6.svg"/><Relationship Id="rId7" Type="http://schemas.openxmlformats.org/officeDocument/2006/relationships/image" Target="../media/OOXDiagramDrawingRels1_7.png"/><Relationship Id="rId8" Type="http://schemas.openxmlformats.org/officeDocument/2006/relationships/image" Target="../media/OOXDiagramDrawingRels1_8.svg"/><Relationship Id="rId9" Type="http://schemas.openxmlformats.org/officeDocument/2006/relationships/image" Target="../media/OOXDiagramDrawingRels1_9.png"/>
</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8A16BA-69B6-4255-9A68-47767A31E860}"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077DAB4-8F66-4364-AD11-B9D55C8F3E4A}">
      <dgm:prSet/>
      <dgm:spPr/>
      <dgm:t>
        <a:bodyPr/>
        <a:lstStyle/>
        <a:p>
          <a:r>
            <a:rPr lang="en-US"/>
            <a:t>Bug Fixing</a:t>
          </a:r>
        </a:p>
      </dgm:t>
    </dgm:pt>
    <dgm:pt modelId="{C9573661-310D-43D9-82C8-FCC5CAD106FC}" type="parTrans" cxnId="{41E3F3FB-40CD-47FC-A364-2C2386CEE116}">
      <dgm:prSet/>
      <dgm:spPr/>
      <dgm:t>
        <a:bodyPr/>
        <a:lstStyle/>
        <a:p>
          <a:endParaRPr lang="en-US"/>
        </a:p>
      </dgm:t>
    </dgm:pt>
    <dgm:pt modelId="{6D4E60F7-622B-48C5-BE51-3EB54E0DFFBA}" type="sibTrans" cxnId="{41E3F3FB-40CD-47FC-A364-2C2386CEE116}">
      <dgm:prSet/>
      <dgm:spPr/>
      <dgm:t>
        <a:bodyPr/>
        <a:lstStyle/>
        <a:p>
          <a:endParaRPr lang="en-US"/>
        </a:p>
      </dgm:t>
    </dgm:pt>
    <dgm:pt modelId="{8ECA8B14-F51A-4EFF-917E-DD71021C4D29}">
      <dgm:prSet/>
      <dgm:spPr/>
      <dgm:t>
        <a:bodyPr/>
        <a:lstStyle/>
        <a:p>
          <a:r>
            <a:rPr lang="en-US"/>
            <a:t>Omologazione dell’utilizzo dei tempi</a:t>
          </a:r>
        </a:p>
      </dgm:t>
    </dgm:pt>
    <dgm:pt modelId="{F10DB030-6936-4060-9428-84E84E593EA6}" type="parTrans" cxnId="{D7AF0879-5879-4539-B32E-845410ED6DDF}">
      <dgm:prSet/>
      <dgm:spPr/>
      <dgm:t>
        <a:bodyPr/>
        <a:lstStyle/>
        <a:p>
          <a:endParaRPr lang="en-US"/>
        </a:p>
      </dgm:t>
    </dgm:pt>
    <dgm:pt modelId="{52544473-84A0-48C5-8759-BB6981C761D9}" type="sibTrans" cxnId="{D7AF0879-5879-4539-B32E-845410ED6DDF}">
      <dgm:prSet/>
      <dgm:spPr/>
      <dgm:t>
        <a:bodyPr/>
        <a:lstStyle/>
        <a:p>
          <a:endParaRPr lang="en-US"/>
        </a:p>
      </dgm:t>
    </dgm:pt>
    <dgm:pt modelId="{AEB44C52-07EC-41F7-8CF1-1544FBAF5A73}">
      <dgm:prSet/>
      <dgm:spPr/>
      <dgm:t>
        <a:bodyPr/>
        <a:lstStyle/>
        <a:p>
          <a:r>
            <a:rPr lang="en-US" dirty="0" err="1"/>
            <a:t>Implementazione</a:t>
          </a:r>
          <a:r>
            <a:rPr lang="en-US" dirty="0"/>
            <a:t> </a:t>
          </a:r>
          <a:r>
            <a:rPr lang="en-US" dirty="0" err="1"/>
            <a:t>funzionalità</a:t>
          </a:r>
          <a:r>
            <a:rPr lang="en-US" dirty="0"/>
            <a:t> di </a:t>
          </a:r>
          <a:r>
            <a:rPr lang="en-US" dirty="0" err="1"/>
            <a:t>registrazione</a:t>
          </a:r>
          <a:r>
            <a:rPr lang="en-US" dirty="0"/>
            <a:t> </a:t>
          </a:r>
          <a:r>
            <a:rPr lang="en-US" dirty="0" err="1"/>
            <a:t>utenti</a:t>
          </a:r>
          <a:endParaRPr lang="en-US" dirty="0"/>
        </a:p>
      </dgm:t>
    </dgm:pt>
    <dgm:pt modelId="{C0F83C20-7707-4A6C-AA33-FB76B126D66B}" type="parTrans" cxnId="{FC7F628A-4ADC-4368-B7F9-4D7A072AB843}">
      <dgm:prSet/>
      <dgm:spPr/>
      <dgm:t>
        <a:bodyPr/>
        <a:lstStyle/>
        <a:p>
          <a:endParaRPr lang="en-US"/>
        </a:p>
      </dgm:t>
    </dgm:pt>
    <dgm:pt modelId="{957378CE-80D0-4442-BEB1-A6F247F83264}" type="sibTrans" cxnId="{FC7F628A-4ADC-4368-B7F9-4D7A072AB843}">
      <dgm:prSet/>
      <dgm:spPr/>
      <dgm:t>
        <a:bodyPr/>
        <a:lstStyle/>
        <a:p>
          <a:endParaRPr lang="en-US"/>
        </a:p>
      </dgm:t>
    </dgm:pt>
    <dgm:pt modelId="{B7FFCBE8-2A66-4A5F-A105-F3E064646899}">
      <dgm:prSet/>
      <dgm:spPr/>
      <dgm:t>
        <a:bodyPr/>
        <a:lstStyle/>
        <a:p>
          <a:r>
            <a:rPr lang="en-US"/>
            <a:t>Statistiche</a:t>
          </a:r>
        </a:p>
      </dgm:t>
    </dgm:pt>
    <dgm:pt modelId="{8D8CE692-8593-43FC-8AF0-30C7049D2588}" type="parTrans" cxnId="{3BC55134-2F08-4BEE-9408-715C729349A0}">
      <dgm:prSet/>
      <dgm:spPr/>
      <dgm:t>
        <a:bodyPr/>
        <a:lstStyle/>
        <a:p>
          <a:endParaRPr lang="en-US"/>
        </a:p>
      </dgm:t>
    </dgm:pt>
    <dgm:pt modelId="{7B413E89-02DC-4428-8405-E0B1AA0EF7C7}" type="sibTrans" cxnId="{3BC55134-2F08-4BEE-9408-715C729349A0}">
      <dgm:prSet/>
      <dgm:spPr/>
      <dgm:t>
        <a:bodyPr/>
        <a:lstStyle/>
        <a:p>
          <a:endParaRPr lang="en-US"/>
        </a:p>
      </dgm:t>
    </dgm:pt>
    <dgm:pt modelId="{BD9F484E-5507-463B-A22D-2A26E65697C1}">
      <dgm:prSet/>
      <dgm:spPr/>
      <dgm:t>
        <a:bodyPr/>
        <a:lstStyle/>
        <a:p>
          <a:r>
            <a:rPr lang="en-US"/>
            <a:t>Conclusioni</a:t>
          </a:r>
        </a:p>
      </dgm:t>
    </dgm:pt>
    <dgm:pt modelId="{68F88F70-6C93-480E-9562-9AD6A6EEEBA5}" type="parTrans" cxnId="{BF68F273-7A56-4EA5-A745-441217DA4D48}">
      <dgm:prSet/>
      <dgm:spPr/>
      <dgm:t>
        <a:bodyPr/>
        <a:lstStyle/>
        <a:p>
          <a:endParaRPr lang="en-US"/>
        </a:p>
      </dgm:t>
    </dgm:pt>
    <dgm:pt modelId="{E0489D92-B89D-4455-8816-85301312F4DF}" type="sibTrans" cxnId="{BF68F273-7A56-4EA5-A745-441217DA4D48}">
      <dgm:prSet/>
      <dgm:spPr/>
      <dgm:t>
        <a:bodyPr/>
        <a:lstStyle/>
        <a:p>
          <a:endParaRPr lang="en-US"/>
        </a:p>
      </dgm:t>
    </dgm:pt>
    <dgm:pt modelId="{363FFC76-A343-49B6-9C46-5BB2448597CD}" type="pres">
      <dgm:prSet presAssocID="{E08A16BA-69B6-4255-9A68-47767A31E860}" presName="root" presStyleCnt="0">
        <dgm:presLayoutVars>
          <dgm:dir/>
          <dgm:resizeHandles val="exact"/>
        </dgm:presLayoutVars>
      </dgm:prSet>
      <dgm:spPr/>
    </dgm:pt>
    <dgm:pt modelId="{415BCF0C-3E4F-4AC3-8EFA-583D0500B261}" type="pres">
      <dgm:prSet presAssocID="{C077DAB4-8F66-4364-AD11-B9D55C8F3E4A}" presName="compNode" presStyleCnt="0"/>
      <dgm:spPr/>
    </dgm:pt>
    <dgm:pt modelId="{C4CDF05B-1981-4A5E-881B-1ED5F6C291E3}" type="pres">
      <dgm:prSet presAssocID="{C077DAB4-8F66-4364-AD11-B9D55C8F3E4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nsetto"/>
        </a:ext>
      </dgm:extLst>
    </dgm:pt>
    <dgm:pt modelId="{E6AD658C-816D-437C-9D74-5CE3AF85F25D}" type="pres">
      <dgm:prSet presAssocID="{C077DAB4-8F66-4364-AD11-B9D55C8F3E4A}" presName="spaceRect" presStyleCnt="0"/>
      <dgm:spPr/>
    </dgm:pt>
    <dgm:pt modelId="{4433E921-339C-4079-B351-AD0FB3F7AF20}" type="pres">
      <dgm:prSet presAssocID="{C077DAB4-8F66-4364-AD11-B9D55C8F3E4A}" presName="textRect" presStyleLbl="revTx" presStyleIdx="0" presStyleCnt="5">
        <dgm:presLayoutVars>
          <dgm:chMax val="1"/>
          <dgm:chPref val="1"/>
        </dgm:presLayoutVars>
      </dgm:prSet>
      <dgm:spPr/>
    </dgm:pt>
    <dgm:pt modelId="{45A11B1D-0237-4E30-BFE0-742EF6B83749}" type="pres">
      <dgm:prSet presAssocID="{6D4E60F7-622B-48C5-BE51-3EB54E0DFFBA}" presName="sibTrans" presStyleCnt="0"/>
      <dgm:spPr/>
    </dgm:pt>
    <dgm:pt modelId="{76AD1174-711A-4811-87B1-85698206EADA}" type="pres">
      <dgm:prSet presAssocID="{8ECA8B14-F51A-4EFF-917E-DD71021C4D29}" presName="compNode" presStyleCnt="0"/>
      <dgm:spPr/>
    </dgm:pt>
    <dgm:pt modelId="{7E26ADB7-652C-4B4D-9F1D-95DEE79D2B6B}" type="pres">
      <dgm:prSet presAssocID="{8ECA8B14-F51A-4EFF-917E-DD71021C4D2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gno di spunta"/>
        </a:ext>
      </dgm:extLst>
    </dgm:pt>
    <dgm:pt modelId="{5599F18A-5277-4029-B06D-03E6B5DCE733}" type="pres">
      <dgm:prSet presAssocID="{8ECA8B14-F51A-4EFF-917E-DD71021C4D29}" presName="spaceRect" presStyleCnt="0"/>
      <dgm:spPr/>
    </dgm:pt>
    <dgm:pt modelId="{FEAD4FB3-866F-4993-AD0E-F591E019E31D}" type="pres">
      <dgm:prSet presAssocID="{8ECA8B14-F51A-4EFF-917E-DD71021C4D29}" presName="textRect" presStyleLbl="revTx" presStyleIdx="1" presStyleCnt="5">
        <dgm:presLayoutVars>
          <dgm:chMax val="1"/>
          <dgm:chPref val="1"/>
        </dgm:presLayoutVars>
      </dgm:prSet>
      <dgm:spPr/>
    </dgm:pt>
    <dgm:pt modelId="{1BB9FA5D-9B2D-46E1-BEE9-393E6FC9B718}" type="pres">
      <dgm:prSet presAssocID="{52544473-84A0-48C5-8759-BB6981C761D9}" presName="sibTrans" presStyleCnt="0"/>
      <dgm:spPr/>
    </dgm:pt>
    <dgm:pt modelId="{9A7F34A5-749D-4FE9-A490-E58391875A84}" type="pres">
      <dgm:prSet presAssocID="{AEB44C52-07EC-41F7-8CF1-1544FBAF5A73}" presName="compNode" presStyleCnt="0"/>
      <dgm:spPr/>
    </dgm:pt>
    <dgm:pt modelId="{52D54191-A5AB-4B67-82E0-E3965BA9A8FB}" type="pres">
      <dgm:prSet presAssocID="{AEB44C52-07EC-41F7-8CF1-1544FBAF5A7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lenco di controllo"/>
        </a:ext>
      </dgm:extLst>
    </dgm:pt>
    <dgm:pt modelId="{4356A5FD-F7E4-4CCC-A279-1DDB46F1073F}" type="pres">
      <dgm:prSet presAssocID="{AEB44C52-07EC-41F7-8CF1-1544FBAF5A73}" presName="spaceRect" presStyleCnt="0"/>
      <dgm:spPr/>
    </dgm:pt>
    <dgm:pt modelId="{DADF451F-CACE-4925-AC2E-87FCC63B0258}" type="pres">
      <dgm:prSet presAssocID="{AEB44C52-07EC-41F7-8CF1-1544FBAF5A73}" presName="textRect" presStyleLbl="revTx" presStyleIdx="2" presStyleCnt="5">
        <dgm:presLayoutVars>
          <dgm:chMax val="1"/>
          <dgm:chPref val="1"/>
        </dgm:presLayoutVars>
      </dgm:prSet>
      <dgm:spPr/>
    </dgm:pt>
    <dgm:pt modelId="{FEC9DCE1-242D-4EC6-942E-F7CFD46E7DE0}" type="pres">
      <dgm:prSet presAssocID="{957378CE-80D0-4442-BEB1-A6F247F83264}" presName="sibTrans" presStyleCnt="0"/>
      <dgm:spPr/>
    </dgm:pt>
    <dgm:pt modelId="{A29BA26C-8F1C-4439-974F-AE7D4A21B936}" type="pres">
      <dgm:prSet presAssocID="{B7FFCBE8-2A66-4A5F-A105-F3E064646899}" presName="compNode" presStyleCnt="0"/>
      <dgm:spPr/>
    </dgm:pt>
    <dgm:pt modelId="{19C0F6F5-82BC-4CDD-9E4F-8C924E188623}" type="pres">
      <dgm:prSet presAssocID="{B7FFCBE8-2A66-4A5F-A105-F3E06464689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F9285C7A-2B5A-4A4D-8803-FA2106D7625D}" type="pres">
      <dgm:prSet presAssocID="{B7FFCBE8-2A66-4A5F-A105-F3E064646899}" presName="spaceRect" presStyleCnt="0"/>
      <dgm:spPr/>
    </dgm:pt>
    <dgm:pt modelId="{A4509536-1BC0-4F23-BA79-134785FEF549}" type="pres">
      <dgm:prSet presAssocID="{B7FFCBE8-2A66-4A5F-A105-F3E064646899}" presName="textRect" presStyleLbl="revTx" presStyleIdx="3" presStyleCnt="5">
        <dgm:presLayoutVars>
          <dgm:chMax val="1"/>
          <dgm:chPref val="1"/>
        </dgm:presLayoutVars>
      </dgm:prSet>
      <dgm:spPr/>
    </dgm:pt>
    <dgm:pt modelId="{BED6DFDB-17DB-4124-BA5F-C50BF94084D2}" type="pres">
      <dgm:prSet presAssocID="{7B413E89-02DC-4428-8405-E0B1AA0EF7C7}" presName="sibTrans" presStyleCnt="0"/>
      <dgm:spPr/>
    </dgm:pt>
    <dgm:pt modelId="{547C4C1F-0A54-4C76-AE24-038833DF4343}" type="pres">
      <dgm:prSet presAssocID="{BD9F484E-5507-463B-A22D-2A26E65697C1}" presName="compNode" presStyleCnt="0"/>
      <dgm:spPr/>
    </dgm:pt>
    <dgm:pt modelId="{03FEB12C-F3CD-4709-B518-88E892A7BA60}" type="pres">
      <dgm:prSet presAssocID="{BD9F484E-5507-463B-A22D-2A26E65697C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FA140E06-A340-40F6-9427-584252628F9E}" type="pres">
      <dgm:prSet presAssocID="{BD9F484E-5507-463B-A22D-2A26E65697C1}" presName="spaceRect" presStyleCnt="0"/>
      <dgm:spPr/>
    </dgm:pt>
    <dgm:pt modelId="{69E103FA-8945-4EB9-8FB1-3910CB4004F8}" type="pres">
      <dgm:prSet presAssocID="{BD9F484E-5507-463B-A22D-2A26E65697C1}" presName="textRect" presStyleLbl="revTx" presStyleIdx="4" presStyleCnt="5">
        <dgm:presLayoutVars>
          <dgm:chMax val="1"/>
          <dgm:chPref val="1"/>
        </dgm:presLayoutVars>
      </dgm:prSet>
      <dgm:spPr/>
    </dgm:pt>
  </dgm:ptLst>
  <dgm:cxnLst>
    <dgm:cxn modelId="{FFD7B40E-30C0-42B6-BD6E-3391A4D718AF}" type="presOf" srcId="{BD9F484E-5507-463B-A22D-2A26E65697C1}" destId="{69E103FA-8945-4EB9-8FB1-3910CB4004F8}" srcOrd="0" destOrd="0" presId="urn:microsoft.com/office/officeart/2018/2/layout/IconLabelList"/>
    <dgm:cxn modelId="{3BC55134-2F08-4BEE-9408-715C729349A0}" srcId="{E08A16BA-69B6-4255-9A68-47767A31E860}" destId="{B7FFCBE8-2A66-4A5F-A105-F3E064646899}" srcOrd="3" destOrd="0" parTransId="{8D8CE692-8593-43FC-8AF0-30C7049D2588}" sibTransId="{7B413E89-02DC-4428-8405-E0B1AA0EF7C7}"/>
    <dgm:cxn modelId="{CDC4DD3C-64E1-4BF1-9E95-DDE0DDC4D6AD}" type="presOf" srcId="{8ECA8B14-F51A-4EFF-917E-DD71021C4D29}" destId="{FEAD4FB3-866F-4993-AD0E-F591E019E31D}" srcOrd="0" destOrd="0" presId="urn:microsoft.com/office/officeart/2018/2/layout/IconLabelList"/>
    <dgm:cxn modelId="{3AF99443-FE62-49B7-A90F-EEB0476E04E6}" type="presOf" srcId="{AEB44C52-07EC-41F7-8CF1-1544FBAF5A73}" destId="{DADF451F-CACE-4925-AC2E-87FCC63B0258}" srcOrd="0" destOrd="0" presId="urn:microsoft.com/office/officeart/2018/2/layout/IconLabelList"/>
    <dgm:cxn modelId="{BF68F273-7A56-4EA5-A745-441217DA4D48}" srcId="{E08A16BA-69B6-4255-9A68-47767A31E860}" destId="{BD9F484E-5507-463B-A22D-2A26E65697C1}" srcOrd="4" destOrd="0" parTransId="{68F88F70-6C93-480E-9562-9AD6A6EEEBA5}" sibTransId="{E0489D92-B89D-4455-8816-85301312F4DF}"/>
    <dgm:cxn modelId="{D7AF0879-5879-4539-B32E-845410ED6DDF}" srcId="{E08A16BA-69B6-4255-9A68-47767A31E860}" destId="{8ECA8B14-F51A-4EFF-917E-DD71021C4D29}" srcOrd="1" destOrd="0" parTransId="{F10DB030-6936-4060-9428-84E84E593EA6}" sibTransId="{52544473-84A0-48C5-8759-BB6981C761D9}"/>
    <dgm:cxn modelId="{F08BA288-D3B9-4AD5-A82D-D6F6F93D3364}" type="presOf" srcId="{E08A16BA-69B6-4255-9A68-47767A31E860}" destId="{363FFC76-A343-49B6-9C46-5BB2448597CD}" srcOrd="0" destOrd="0" presId="urn:microsoft.com/office/officeart/2018/2/layout/IconLabelList"/>
    <dgm:cxn modelId="{70C42089-D9ED-46C2-B282-36FA194750CF}" type="presOf" srcId="{B7FFCBE8-2A66-4A5F-A105-F3E064646899}" destId="{A4509536-1BC0-4F23-BA79-134785FEF549}" srcOrd="0" destOrd="0" presId="urn:microsoft.com/office/officeart/2018/2/layout/IconLabelList"/>
    <dgm:cxn modelId="{FC7F628A-4ADC-4368-B7F9-4D7A072AB843}" srcId="{E08A16BA-69B6-4255-9A68-47767A31E860}" destId="{AEB44C52-07EC-41F7-8CF1-1544FBAF5A73}" srcOrd="2" destOrd="0" parTransId="{C0F83C20-7707-4A6C-AA33-FB76B126D66B}" sibTransId="{957378CE-80D0-4442-BEB1-A6F247F83264}"/>
    <dgm:cxn modelId="{7CB1F3FB-D7DE-4C6C-AE69-B24E6D3ACFDC}" type="presOf" srcId="{C077DAB4-8F66-4364-AD11-B9D55C8F3E4A}" destId="{4433E921-339C-4079-B351-AD0FB3F7AF20}" srcOrd="0" destOrd="0" presId="urn:microsoft.com/office/officeart/2018/2/layout/IconLabelList"/>
    <dgm:cxn modelId="{41E3F3FB-40CD-47FC-A364-2C2386CEE116}" srcId="{E08A16BA-69B6-4255-9A68-47767A31E860}" destId="{C077DAB4-8F66-4364-AD11-B9D55C8F3E4A}" srcOrd="0" destOrd="0" parTransId="{C9573661-310D-43D9-82C8-FCC5CAD106FC}" sibTransId="{6D4E60F7-622B-48C5-BE51-3EB54E0DFFBA}"/>
    <dgm:cxn modelId="{F2D647BD-1522-409D-B5B7-C88CF7AD0B2D}" type="presParOf" srcId="{363FFC76-A343-49B6-9C46-5BB2448597CD}" destId="{415BCF0C-3E4F-4AC3-8EFA-583D0500B261}" srcOrd="0" destOrd="0" presId="urn:microsoft.com/office/officeart/2018/2/layout/IconLabelList"/>
    <dgm:cxn modelId="{6F5E2AA0-4855-45EA-9F8E-34C0C99889D0}" type="presParOf" srcId="{415BCF0C-3E4F-4AC3-8EFA-583D0500B261}" destId="{C4CDF05B-1981-4A5E-881B-1ED5F6C291E3}" srcOrd="0" destOrd="0" presId="urn:microsoft.com/office/officeart/2018/2/layout/IconLabelList"/>
    <dgm:cxn modelId="{2A21823E-C775-46E0-9134-5FC913361107}" type="presParOf" srcId="{415BCF0C-3E4F-4AC3-8EFA-583D0500B261}" destId="{E6AD658C-816D-437C-9D74-5CE3AF85F25D}" srcOrd="1" destOrd="0" presId="urn:microsoft.com/office/officeart/2018/2/layout/IconLabelList"/>
    <dgm:cxn modelId="{C7B0256A-81FA-4AF0-9375-92DCC4C71374}" type="presParOf" srcId="{415BCF0C-3E4F-4AC3-8EFA-583D0500B261}" destId="{4433E921-339C-4079-B351-AD0FB3F7AF20}" srcOrd="2" destOrd="0" presId="urn:microsoft.com/office/officeart/2018/2/layout/IconLabelList"/>
    <dgm:cxn modelId="{96C57C34-2667-47EA-B892-B466D104ACDD}" type="presParOf" srcId="{363FFC76-A343-49B6-9C46-5BB2448597CD}" destId="{45A11B1D-0237-4E30-BFE0-742EF6B83749}" srcOrd="1" destOrd="0" presId="urn:microsoft.com/office/officeart/2018/2/layout/IconLabelList"/>
    <dgm:cxn modelId="{B9FC8F91-B149-48FB-9D51-3314746A1F57}" type="presParOf" srcId="{363FFC76-A343-49B6-9C46-5BB2448597CD}" destId="{76AD1174-711A-4811-87B1-85698206EADA}" srcOrd="2" destOrd="0" presId="urn:microsoft.com/office/officeart/2018/2/layout/IconLabelList"/>
    <dgm:cxn modelId="{EB2849A0-469C-4421-AA54-E35D8CDD8D10}" type="presParOf" srcId="{76AD1174-711A-4811-87B1-85698206EADA}" destId="{7E26ADB7-652C-4B4D-9F1D-95DEE79D2B6B}" srcOrd="0" destOrd="0" presId="urn:microsoft.com/office/officeart/2018/2/layout/IconLabelList"/>
    <dgm:cxn modelId="{683F91D8-4DF4-47A2-9D8A-E0DB0AEAA3E3}" type="presParOf" srcId="{76AD1174-711A-4811-87B1-85698206EADA}" destId="{5599F18A-5277-4029-B06D-03E6B5DCE733}" srcOrd="1" destOrd="0" presId="urn:microsoft.com/office/officeart/2018/2/layout/IconLabelList"/>
    <dgm:cxn modelId="{DFBC92F5-FFF6-4B90-87C2-D050FA905E0C}" type="presParOf" srcId="{76AD1174-711A-4811-87B1-85698206EADA}" destId="{FEAD4FB3-866F-4993-AD0E-F591E019E31D}" srcOrd="2" destOrd="0" presId="urn:microsoft.com/office/officeart/2018/2/layout/IconLabelList"/>
    <dgm:cxn modelId="{85C80439-7C3F-49BF-AFFB-A2BEBA39E72D}" type="presParOf" srcId="{363FFC76-A343-49B6-9C46-5BB2448597CD}" destId="{1BB9FA5D-9B2D-46E1-BEE9-393E6FC9B718}" srcOrd="3" destOrd="0" presId="urn:microsoft.com/office/officeart/2018/2/layout/IconLabelList"/>
    <dgm:cxn modelId="{A8FD9332-3B34-4047-97B9-E93029273144}" type="presParOf" srcId="{363FFC76-A343-49B6-9C46-5BB2448597CD}" destId="{9A7F34A5-749D-4FE9-A490-E58391875A84}" srcOrd="4" destOrd="0" presId="urn:microsoft.com/office/officeart/2018/2/layout/IconLabelList"/>
    <dgm:cxn modelId="{0BEC5E99-0C07-47C1-9F4E-9F76BE39B093}" type="presParOf" srcId="{9A7F34A5-749D-4FE9-A490-E58391875A84}" destId="{52D54191-A5AB-4B67-82E0-E3965BA9A8FB}" srcOrd="0" destOrd="0" presId="urn:microsoft.com/office/officeart/2018/2/layout/IconLabelList"/>
    <dgm:cxn modelId="{274572F2-F014-4543-ABB5-162BB94286F5}" type="presParOf" srcId="{9A7F34A5-749D-4FE9-A490-E58391875A84}" destId="{4356A5FD-F7E4-4CCC-A279-1DDB46F1073F}" srcOrd="1" destOrd="0" presId="urn:microsoft.com/office/officeart/2018/2/layout/IconLabelList"/>
    <dgm:cxn modelId="{734D3769-D89F-4998-97F4-1D64CBC86445}" type="presParOf" srcId="{9A7F34A5-749D-4FE9-A490-E58391875A84}" destId="{DADF451F-CACE-4925-AC2E-87FCC63B0258}" srcOrd="2" destOrd="0" presId="urn:microsoft.com/office/officeart/2018/2/layout/IconLabelList"/>
    <dgm:cxn modelId="{A5F77304-D9E3-4F0B-9426-5307E1ABEBC6}" type="presParOf" srcId="{363FFC76-A343-49B6-9C46-5BB2448597CD}" destId="{FEC9DCE1-242D-4EC6-942E-F7CFD46E7DE0}" srcOrd="5" destOrd="0" presId="urn:microsoft.com/office/officeart/2018/2/layout/IconLabelList"/>
    <dgm:cxn modelId="{BD753AC3-7803-4FF6-AE8A-37649C18C696}" type="presParOf" srcId="{363FFC76-A343-49B6-9C46-5BB2448597CD}" destId="{A29BA26C-8F1C-4439-974F-AE7D4A21B936}" srcOrd="6" destOrd="0" presId="urn:microsoft.com/office/officeart/2018/2/layout/IconLabelList"/>
    <dgm:cxn modelId="{4AB060B0-5960-4702-87C2-48A6E1BEAEA5}" type="presParOf" srcId="{A29BA26C-8F1C-4439-974F-AE7D4A21B936}" destId="{19C0F6F5-82BC-4CDD-9E4F-8C924E188623}" srcOrd="0" destOrd="0" presId="urn:microsoft.com/office/officeart/2018/2/layout/IconLabelList"/>
    <dgm:cxn modelId="{9B6289EA-F65C-49B3-BEBA-B91CFCFF7611}" type="presParOf" srcId="{A29BA26C-8F1C-4439-974F-AE7D4A21B936}" destId="{F9285C7A-2B5A-4A4D-8803-FA2106D7625D}" srcOrd="1" destOrd="0" presId="urn:microsoft.com/office/officeart/2018/2/layout/IconLabelList"/>
    <dgm:cxn modelId="{84F5C54B-D951-4320-8EC4-7803B5114642}" type="presParOf" srcId="{A29BA26C-8F1C-4439-974F-AE7D4A21B936}" destId="{A4509536-1BC0-4F23-BA79-134785FEF549}" srcOrd="2" destOrd="0" presId="urn:microsoft.com/office/officeart/2018/2/layout/IconLabelList"/>
    <dgm:cxn modelId="{147E5DBA-6D7D-4888-A59F-E050623311DF}" type="presParOf" srcId="{363FFC76-A343-49B6-9C46-5BB2448597CD}" destId="{BED6DFDB-17DB-4124-BA5F-C50BF94084D2}" srcOrd="7" destOrd="0" presId="urn:microsoft.com/office/officeart/2018/2/layout/IconLabelList"/>
    <dgm:cxn modelId="{D2C9E34C-781D-4524-8246-098A59CBE64D}" type="presParOf" srcId="{363FFC76-A343-49B6-9C46-5BB2448597CD}" destId="{547C4C1F-0A54-4C76-AE24-038833DF4343}" srcOrd="8" destOrd="0" presId="urn:microsoft.com/office/officeart/2018/2/layout/IconLabelList"/>
    <dgm:cxn modelId="{33301801-9E5B-468C-BD4F-DA6FEADF40D4}" type="presParOf" srcId="{547C4C1F-0A54-4C76-AE24-038833DF4343}" destId="{03FEB12C-F3CD-4709-B518-88E892A7BA60}" srcOrd="0" destOrd="0" presId="urn:microsoft.com/office/officeart/2018/2/layout/IconLabelList"/>
    <dgm:cxn modelId="{DBD3F1D0-4F99-4161-974B-051014326E19}" type="presParOf" srcId="{547C4C1F-0A54-4C76-AE24-038833DF4343}" destId="{FA140E06-A340-40F6-9427-584252628F9E}" srcOrd="1" destOrd="0" presId="urn:microsoft.com/office/officeart/2018/2/layout/IconLabelList"/>
    <dgm:cxn modelId="{E7039B7D-6CF0-4DB8-8473-0DD5D8C41F01}" type="presParOf" srcId="{547C4C1F-0A54-4C76-AE24-038833DF4343}" destId="{69E103FA-8945-4EB9-8FB1-3910CB4004F8}" srcOrd="2" destOrd="0" presId="urn:microsoft.com/office/officeart/2018/2/layout/IconLabel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CDF05B-1981-4A5E-881B-1ED5F6C291E3}">
      <dsp:nvSpPr>
        <dsp:cNvPr id="0" name=""/>
        <dsp:cNvSpPr/>
      </dsp:nvSpPr>
      <dsp:spPr>
        <a:xfrm>
          <a:off x="622619" y="1074127"/>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a:ln>
        <a:effectLst/>
      </dsp:spPr>
      <dsp:style>
        <a:lnRef idx="2">
          <a:scrgbClr r="0" g="0" b="0"/>
        </a:lnRef>
        <a:fillRef idx="1">
          <a:scrgbClr r="0" g="0" b="0"/>
        </a:fillRef>
        <a:effectRef idx="0">
          <a:scrgbClr r="0" g="0" b="0"/>
        </a:effectRef>
        <a:fontRef idx="minor">
          <a:schemeClr val="lt1"/>
        </a:fontRef>
      </dsp:style>
    </dsp:sp>
    <dsp:sp modelId="{4433E921-339C-4079-B351-AD0FB3F7AF20}">
      <dsp:nvSpPr>
        <dsp:cNvPr id="0" name=""/>
        <dsp:cNvSpPr/>
      </dsp:nvSpPr>
      <dsp:spPr>
        <a:xfrm>
          <a:off x="127619" y="215435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Bug Fixing</a:t>
          </a:r>
        </a:p>
      </dsp:txBody>
      <dsp:txXfrm>
        <a:off x="127619" y="2154352"/>
        <a:ext cx="1800000" cy="720000"/>
      </dsp:txXfrm>
    </dsp:sp>
    <dsp:sp modelId="{7E26ADB7-652C-4B4D-9F1D-95DEE79D2B6B}">
      <dsp:nvSpPr>
        <dsp:cNvPr id="0" name=""/>
        <dsp:cNvSpPr/>
      </dsp:nvSpPr>
      <dsp:spPr>
        <a:xfrm>
          <a:off x="2737619" y="1074127"/>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a:ln>
        <a:effectLst/>
      </dsp:spPr>
      <dsp:style>
        <a:lnRef idx="2">
          <a:scrgbClr r="0" g="0" b="0"/>
        </a:lnRef>
        <a:fillRef idx="1">
          <a:scrgbClr r="0" g="0" b="0"/>
        </a:fillRef>
        <a:effectRef idx="0">
          <a:scrgbClr r="0" g="0" b="0"/>
        </a:effectRef>
        <a:fontRef idx="minor">
          <a:schemeClr val="lt1"/>
        </a:fontRef>
      </dsp:style>
    </dsp:sp>
    <dsp:sp modelId="{FEAD4FB3-866F-4993-AD0E-F591E019E31D}">
      <dsp:nvSpPr>
        <dsp:cNvPr id="0" name=""/>
        <dsp:cNvSpPr/>
      </dsp:nvSpPr>
      <dsp:spPr>
        <a:xfrm>
          <a:off x="2242619" y="215435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Omologazione dell’utilizzo dei tempi</a:t>
          </a:r>
        </a:p>
      </dsp:txBody>
      <dsp:txXfrm>
        <a:off x="2242619" y="2154352"/>
        <a:ext cx="1800000" cy="720000"/>
      </dsp:txXfrm>
    </dsp:sp>
    <dsp:sp modelId="{52D54191-A5AB-4B67-82E0-E3965BA9A8FB}">
      <dsp:nvSpPr>
        <dsp:cNvPr id="0" name=""/>
        <dsp:cNvSpPr/>
      </dsp:nvSpPr>
      <dsp:spPr>
        <a:xfrm>
          <a:off x="4852619" y="1074127"/>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a:ln>
        <a:effectLst/>
      </dsp:spPr>
      <dsp:style>
        <a:lnRef idx="2">
          <a:scrgbClr r="0" g="0" b="0"/>
        </a:lnRef>
        <a:fillRef idx="1">
          <a:scrgbClr r="0" g="0" b="0"/>
        </a:fillRef>
        <a:effectRef idx="0">
          <a:scrgbClr r="0" g="0" b="0"/>
        </a:effectRef>
        <a:fontRef idx="minor">
          <a:schemeClr val="lt1"/>
        </a:fontRef>
      </dsp:style>
    </dsp:sp>
    <dsp:sp modelId="{DADF451F-CACE-4925-AC2E-87FCC63B0258}">
      <dsp:nvSpPr>
        <dsp:cNvPr id="0" name=""/>
        <dsp:cNvSpPr/>
      </dsp:nvSpPr>
      <dsp:spPr>
        <a:xfrm>
          <a:off x="4357619" y="215435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err="1"/>
            <a:t>Implementazione</a:t>
          </a:r>
          <a:r>
            <a:rPr lang="en-US" sz="1600" kern="1200" dirty="0"/>
            <a:t> </a:t>
          </a:r>
          <a:r>
            <a:rPr lang="en-US" sz="1600" kern="1200" dirty="0" err="1"/>
            <a:t>funzionalità</a:t>
          </a:r>
          <a:r>
            <a:rPr lang="en-US" sz="1600" kern="1200" dirty="0"/>
            <a:t> di </a:t>
          </a:r>
          <a:r>
            <a:rPr lang="en-US" sz="1600" kern="1200" dirty="0" err="1"/>
            <a:t>registrazione</a:t>
          </a:r>
          <a:r>
            <a:rPr lang="en-US" sz="1600" kern="1200" dirty="0"/>
            <a:t> </a:t>
          </a:r>
          <a:r>
            <a:rPr lang="en-US" sz="1600" kern="1200" dirty="0" err="1"/>
            <a:t>utenti</a:t>
          </a:r>
          <a:endParaRPr lang="en-US" sz="1600" kern="1200" dirty="0"/>
        </a:p>
      </dsp:txBody>
      <dsp:txXfrm>
        <a:off x="4357619" y="2154352"/>
        <a:ext cx="1800000" cy="720000"/>
      </dsp:txXfrm>
    </dsp:sp>
    <dsp:sp modelId="{19C0F6F5-82BC-4CDD-9E4F-8C924E188623}">
      <dsp:nvSpPr>
        <dsp:cNvPr id="0" name=""/>
        <dsp:cNvSpPr/>
      </dsp:nvSpPr>
      <dsp:spPr>
        <a:xfrm>
          <a:off x="6967620" y="1074127"/>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a:ln>
        <a:effectLst/>
      </dsp:spPr>
      <dsp:style>
        <a:lnRef idx="2">
          <a:scrgbClr r="0" g="0" b="0"/>
        </a:lnRef>
        <a:fillRef idx="1">
          <a:scrgbClr r="0" g="0" b="0"/>
        </a:fillRef>
        <a:effectRef idx="0">
          <a:scrgbClr r="0" g="0" b="0"/>
        </a:effectRef>
        <a:fontRef idx="minor">
          <a:schemeClr val="lt1"/>
        </a:fontRef>
      </dsp:style>
    </dsp:sp>
    <dsp:sp modelId="{A4509536-1BC0-4F23-BA79-134785FEF549}">
      <dsp:nvSpPr>
        <dsp:cNvPr id="0" name=""/>
        <dsp:cNvSpPr/>
      </dsp:nvSpPr>
      <dsp:spPr>
        <a:xfrm>
          <a:off x="6472619" y="215435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Statistiche</a:t>
          </a:r>
        </a:p>
      </dsp:txBody>
      <dsp:txXfrm>
        <a:off x="6472619" y="2154352"/>
        <a:ext cx="1800000" cy="720000"/>
      </dsp:txXfrm>
    </dsp:sp>
    <dsp:sp modelId="{03FEB12C-F3CD-4709-B518-88E892A7BA60}">
      <dsp:nvSpPr>
        <dsp:cNvPr id="0" name=""/>
        <dsp:cNvSpPr/>
      </dsp:nvSpPr>
      <dsp:spPr>
        <a:xfrm>
          <a:off x="9082620" y="1074127"/>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a:ln>
        <a:effectLst/>
      </dsp:spPr>
      <dsp:style>
        <a:lnRef idx="2">
          <a:scrgbClr r="0" g="0" b="0"/>
        </a:lnRef>
        <a:fillRef idx="1">
          <a:scrgbClr r="0" g="0" b="0"/>
        </a:fillRef>
        <a:effectRef idx="0">
          <a:scrgbClr r="0" g="0" b="0"/>
        </a:effectRef>
        <a:fontRef idx="minor">
          <a:schemeClr val="lt1"/>
        </a:fontRef>
      </dsp:style>
    </dsp:sp>
    <dsp:sp modelId="{69E103FA-8945-4EB9-8FB1-3910CB4004F8}">
      <dsp:nvSpPr>
        <dsp:cNvPr id="0" name=""/>
        <dsp:cNvSpPr/>
      </dsp:nvSpPr>
      <dsp:spPr>
        <a:xfrm>
          <a:off x="8587620" y="215435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Conclusioni</a:t>
          </a:r>
        </a:p>
      </dsp:txBody>
      <dsp:txXfrm>
        <a:off x="8587620" y="2154352"/>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72BC4FE1-7152-4802-9B3C-0DA4ED61CF46}"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14D9976-D6B9-4019-BC7A-98F5C9F933C5}"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0C37DCB0-3C80-4B3C-A98C-5F1A6EC8BFFE}"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9BBF2FE5-EF83-47C2-B7F5-0D0D6FD13BB7}"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844E410A-0D83-4A2F-B311-CAD38A5D3D9A}"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A185276E-D628-4896-8A7A-B28391BDCBD7}"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C0C4B13A-A76D-44AD-B252-34FE87CB8A16}"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811644B-1040-4B77-94B6-966C509BF68E}"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65EBA3A9-218B-40C8-9EA3-A12448F266B2}"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6B4AD8F2-368F-4943-B26E-7ED4B0E24F7C}"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5C06C58-4038-4BAC-81AB-60665A2E3745}"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FDFF158-1870-4787-8465-243AEAD803A5}"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65D0D02-613F-4793-AE4F-B0D5335C456B}"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2C01C92-4FA4-403B-83E5-688978CB5706}"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6B19FB93-1544-4C71-B9A6-CF78A6CC15E4}"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6F90E42F-124D-470E-A9DF-8370A96E2E26}"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3E48D3C3-300B-484E-AA01-2C574E3B7103}"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E1D354A-DDE4-4736-8F88-F65B6D13DDF2}"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3A830DF-B82B-45B1-8F2F-098B6CDB22BD}"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2C33267-B2CF-4D0C-994F-3DCA595AEE0C}"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919410D-B426-4027-908B-89BE0E0B9186}"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1501133-E60A-4C60-8AEE-7A7738B44EA9}"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DB1E5CA-7CAD-40D6-8656-5BC71D0B7706}"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37E71F7-EFFB-4AB3-B44F-CD5A6BD1EA77}"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 name="PlaceHolder 3"/>
          <p:cNvSpPr>
            <a:spLocks noGrp="1"/>
          </p:cNvSpPr>
          <p:nvPr>
            <p:ph type="ftr" idx="1"/>
          </p:nvPr>
        </p:nvSpPr>
        <p:spPr>
          <a:xfrm>
            <a:off x="4038480" y="6356520"/>
            <a:ext cx="4113720" cy="3639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ea typeface="DejaVu Sans"/>
              </a:defRPr>
            </a:lvl1pPr>
          </a:lstStyle>
          <a:p>
            <a:pPr indent="0" algn="ctr">
              <a:lnSpc>
                <a:spcPct val="100000"/>
              </a:lnSpc>
              <a:buNone/>
              <a:tabLst>
                <a:tab algn="l" pos="0"/>
              </a:tabLst>
            </a:pPr>
            <a:r>
              <a:rPr b="0" lang="en-US" sz="1400" spc="-1" strike="noStrike">
                <a:solidFill>
                  <a:srgbClr val="000000"/>
                </a:solidFill>
                <a:latin typeface="Times New Roman"/>
                <a:ea typeface="DejaVu Sans"/>
              </a:rPr>
              <a:t>&lt;footer&gt;</a:t>
            </a:r>
            <a:endParaRPr b="0" lang="en-US" sz="1400" spc="-1" strike="noStrike">
              <a:solidFill>
                <a:srgbClr val="000000"/>
              </a:solidFill>
              <a:latin typeface="Times New Roman"/>
            </a:endParaRPr>
          </a:p>
        </p:txBody>
      </p:sp>
      <p:sp>
        <p:nvSpPr>
          <p:cNvPr id="3" name="PlaceHolder 4"/>
          <p:cNvSpPr>
            <a:spLocks noGrp="1"/>
          </p:cNvSpPr>
          <p:nvPr>
            <p:ph type="sldNum" idx="2"/>
          </p:nvPr>
        </p:nvSpPr>
        <p:spPr>
          <a:xfrm>
            <a:off x="8610480" y="6356520"/>
            <a:ext cx="2742120" cy="3639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it-IT" sz="1200" spc="-1" strike="noStrike">
                <a:solidFill>
                  <a:srgbClr val="8b8b8b"/>
                </a:solidFill>
                <a:latin typeface="Calibri"/>
                <a:ea typeface="DejaVu Sans"/>
              </a:defRPr>
            </a:lvl1pPr>
          </a:lstStyle>
          <a:p>
            <a:pPr indent="0" algn="r">
              <a:lnSpc>
                <a:spcPct val="100000"/>
              </a:lnSpc>
              <a:buNone/>
              <a:tabLst>
                <a:tab algn="l" pos="0"/>
              </a:tabLst>
            </a:pPr>
            <a:fld id="{8B9236CA-59F0-41D1-B786-FC5060C97003}" type="slidenum">
              <a:rPr b="0" lang="it-IT" sz="1200" spc="-1" strike="noStrike">
                <a:solidFill>
                  <a:srgbClr val="8b8b8b"/>
                </a:solidFill>
                <a:latin typeface="Calibri"/>
                <a:ea typeface="DejaVu Sans"/>
              </a:rPr>
              <a:t>&lt;number&gt;</a:t>
            </a:fld>
            <a:endParaRPr b="0" lang="en-US" sz="1200" spc="-1" strike="noStrike">
              <a:solidFill>
                <a:srgbClr val="000000"/>
              </a:solidFill>
              <a:latin typeface="Times New Roman"/>
            </a:endParaRPr>
          </a:p>
        </p:txBody>
      </p:sp>
      <p:sp>
        <p:nvSpPr>
          <p:cNvPr id="4" name="PlaceHolder 5"/>
          <p:cNvSpPr>
            <a:spLocks noGrp="1"/>
          </p:cNvSpPr>
          <p:nvPr>
            <p:ph type="dt" idx="3"/>
          </p:nvPr>
        </p:nvSpPr>
        <p:spPr>
          <a:xfrm>
            <a:off x="838080" y="6356520"/>
            <a:ext cx="2742120" cy="36396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3720" cy="3639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ea typeface="DejaVu Sans"/>
              </a:defRPr>
            </a:lvl1pPr>
          </a:lstStyle>
          <a:p>
            <a:pPr indent="0" algn="ctr">
              <a:lnSpc>
                <a:spcPct val="100000"/>
              </a:lnSpc>
              <a:buNone/>
              <a:tabLst>
                <a:tab algn="l" pos="0"/>
              </a:tabLst>
            </a:pPr>
            <a:r>
              <a:rPr b="0" lang="en-US" sz="1400" spc="-1" strike="noStrike">
                <a:solidFill>
                  <a:srgbClr val="000000"/>
                </a:solidFill>
                <a:latin typeface="Times New Roman"/>
                <a:ea typeface="DejaVu Sans"/>
              </a:rPr>
              <a:t>&lt;footer&gt;</a:t>
            </a:r>
            <a:endParaRPr b="0" lang="en-US" sz="1400" spc="-1" strike="noStrike">
              <a:solidFill>
                <a:srgbClr val="000000"/>
              </a:solidFill>
              <a:latin typeface="Times New Roman"/>
            </a:endParaRPr>
          </a:p>
        </p:txBody>
      </p:sp>
      <p:sp>
        <p:nvSpPr>
          <p:cNvPr id="42" name="PlaceHolder 2"/>
          <p:cNvSpPr>
            <a:spLocks noGrp="1"/>
          </p:cNvSpPr>
          <p:nvPr>
            <p:ph type="sldNum" idx="5"/>
          </p:nvPr>
        </p:nvSpPr>
        <p:spPr>
          <a:xfrm>
            <a:off x="8610480" y="6356520"/>
            <a:ext cx="2742120" cy="3639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it-IT" sz="1200" spc="-1" strike="noStrike">
                <a:solidFill>
                  <a:srgbClr val="8b8b8b"/>
                </a:solidFill>
                <a:latin typeface="Calibri"/>
                <a:ea typeface="DejaVu Sans"/>
              </a:defRPr>
            </a:lvl1pPr>
          </a:lstStyle>
          <a:p>
            <a:pPr indent="0" algn="r">
              <a:lnSpc>
                <a:spcPct val="100000"/>
              </a:lnSpc>
              <a:buNone/>
              <a:tabLst>
                <a:tab algn="l" pos="0"/>
              </a:tabLst>
            </a:pPr>
            <a:fld id="{13A89B5A-C032-4A2E-B6AD-98EB239B1841}" type="slidenum">
              <a:rPr b="0" lang="it-IT" sz="1200" spc="-1" strike="noStrike">
                <a:solidFill>
                  <a:srgbClr val="8b8b8b"/>
                </a:solidFill>
                <a:latin typeface="Calibri"/>
                <a:ea typeface="DejaVu Sans"/>
              </a:rPr>
              <a:t>&lt;number&gt;</a:t>
            </a:fld>
            <a:endParaRPr b="0" lang="en-US" sz="1200" spc="-1" strike="noStrike">
              <a:solidFill>
                <a:srgbClr val="000000"/>
              </a:solidFill>
              <a:latin typeface="Times New Roman"/>
            </a:endParaRPr>
          </a:p>
        </p:txBody>
      </p:sp>
      <p:sp>
        <p:nvSpPr>
          <p:cNvPr id="43" name="PlaceHolder 3"/>
          <p:cNvSpPr>
            <a:spLocks noGrp="1"/>
          </p:cNvSpPr>
          <p:nvPr>
            <p:ph type="dt" idx="6"/>
          </p:nvPr>
        </p:nvSpPr>
        <p:spPr>
          <a:xfrm>
            <a:off x="838080" y="6356520"/>
            <a:ext cx="2742120" cy="36396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chart" Target="../charts/chart5.xml"/><Relationship Id="rId2" Type="http://schemas.openxmlformats.org/officeDocument/2006/relationships/chart" Target="../charts/chart6.xml"/><Relationship Id="rId3" Type="http://schemas.openxmlformats.org/officeDocument/2006/relationships/chart" Target="../charts/chart7.xml"/><Relationship Id="rId4"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chart" Target="../charts/chart8.xml"/><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useBgFill="1">
        <p:nvSpPr>
          <p:cNvPr id="82" name="Rectangle 7"/>
          <p:cNvSpPr/>
          <p:nvPr/>
        </p:nvSpPr>
        <p:spPr>
          <a:xfrm>
            <a:off x="0" y="0"/>
            <a:ext cx="12191040" cy="685692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a typeface="DejaVu Sans"/>
            </a:endParaRPr>
          </a:p>
        </p:txBody>
      </p:sp>
      <p:sp useBgFill="1">
        <p:nvSpPr>
          <p:cNvPr id="83" name="Freeform: Shape 9"/>
          <p:cNvSpPr/>
          <p:nvPr/>
        </p:nvSpPr>
        <p:spPr>
          <a:xfrm>
            <a:off x="1114560" y="0"/>
            <a:ext cx="9961920" cy="6856920"/>
          </a:xfrm>
          <a:custGeom>
            <a:avLst/>
            <a:gdLst>
              <a:gd name="textAreaLeft" fmla="*/ 0 w 9961920"/>
              <a:gd name="textAreaRight" fmla="*/ 9963000 w 9961920"/>
              <a:gd name="textAreaTop" fmla="*/ 0 h 6856920"/>
              <a:gd name="textAreaBottom" fmla="*/ 6858000 h 6856920"/>
            </a:gdLst>
            <a:ahLst/>
            <a:rect l="textAreaLeft" t="textAreaTop" r="textAreaRight" b="textAreaBottom"/>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algn="ctr" blurRad="139680" rotWithShape="0" sx="102000" sy="102000">
              <a:schemeClr val="bg1">
                <a:lumMod val="85000"/>
                <a:alpha val="38000"/>
              </a:scheme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endParaRPr b="0" lang="en-US" sz="1800" spc="-1" strike="noStrike">
              <a:solidFill>
                <a:srgbClr val="ffffff"/>
              </a:solidFill>
              <a:latin typeface="Calibri"/>
              <a:ea typeface="DejaVu Sans"/>
            </a:endParaRPr>
          </a:p>
        </p:txBody>
      </p:sp>
      <p:sp useBgFill="1">
        <p:nvSpPr>
          <p:cNvPr id="84" name="Freeform: Shape 11"/>
          <p:cNvSpPr/>
          <p:nvPr/>
        </p:nvSpPr>
        <p:spPr>
          <a:xfrm>
            <a:off x="1121760" y="0"/>
            <a:ext cx="9947520" cy="6856920"/>
          </a:xfrm>
          <a:custGeom>
            <a:avLst/>
            <a:gdLst>
              <a:gd name="textAreaLeft" fmla="*/ 0 w 9947520"/>
              <a:gd name="textAreaRight" fmla="*/ 9948600 w 9947520"/>
              <a:gd name="textAreaTop" fmla="*/ 0 h 6856920"/>
              <a:gd name="textAreaBottom" fmla="*/ 6858000 h 6856920"/>
            </a:gdLst>
            <a:ahLst/>
            <a:rect l="textAreaLeft" t="textAreaTop" r="textAreaRight" b="textAreaBottom"/>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endParaRPr b="0" lang="en-US" sz="1800" spc="-1" strike="noStrike">
              <a:solidFill>
                <a:srgbClr val="ffffff"/>
              </a:solidFill>
              <a:latin typeface="Calibri"/>
              <a:ea typeface="DejaVu Sans"/>
            </a:endParaRPr>
          </a:p>
        </p:txBody>
      </p:sp>
      <p:sp>
        <p:nvSpPr>
          <p:cNvPr id="85" name="PlaceHolder 1"/>
          <p:cNvSpPr>
            <a:spLocks noGrp="1"/>
          </p:cNvSpPr>
          <p:nvPr>
            <p:ph type="title"/>
          </p:nvPr>
        </p:nvSpPr>
        <p:spPr>
          <a:xfrm>
            <a:off x="1523880" y="1999440"/>
            <a:ext cx="9142920" cy="2763000"/>
          </a:xfrm>
          <a:prstGeom prst="rect">
            <a:avLst/>
          </a:prstGeom>
          <a:noFill/>
          <a:ln w="0">
            <a:noFill/>
          </a:ln>
        </p:spPr>
        <p:txBody>
          <a:bodyPr lIns="0" rIns="0" tIns="0" bIns="0" anchor="ctr">
            <a:normAutofit/>
          </a:bodyPr>
          <a:p>
            <a:pPr indent="0" algn="ctr">
              <a:lnSpc>
                <a:spcPct val="90000"/>
              </a:lnSpc>
              <a:buNone/>
              <a:tabLst>
                <a:tab algn="l" pos="0"/>
              </a:tabLst>
            </a:pPr>
            <a:r>
              <a:rPr b="0" lang="it-IT" sz="7200" spc="-1" strike="noStrike">
                <a:solidFill>
                  <a:srgbClr val="000000"/>
                </a:solidFill>
                <a:latin typeface="Calibri Light"/>
                <a:ea typeface="DejaVu Sans"/>
              </a:rPr>
              <a:t>Sprint 1</a:t>
            </a:r>
            <a:endParaRPr b="0" lang="en-US" sz="7200" spc="-1" strike="noStrike">
              <a:solidFill>
                <a:srgbClr val="000000"/>
              </a:solidFill>
              <a:latin typeface="Arial"/>
            </a:endParaRPr>
          </a:p>
        </p:txBody>
      </p:sp>
      <p:sp>
        <p:nvSpPr>
          <p:cNvPr id="86" name="PlaceHolder 2"/>
          <p:cNvSpPr>
            <a:spLocks noGrp="1"/>
          </p:cNvSpPr>
          <p:nvPr>
            <p:ph type="subTitle"/>
          </p:nvPr>
        </p:nvSpPr>
        <p:spPr>
          <a:xfrm>
            <a:off x="1967040" y="5645160"/>
            <a:ext cx="8256960" cy="630720"/>
          </a:xfrm>
          <a:prstGeom prst="rect">
            <a:avLst/>
          </a:prstGeom>
          <a:noFill/>
          <a:ln w="0">
            <a:noFill/>
          </a:ln>
        </p:spPr>
        <p:txBody>
          <a:bodyPr lIns="0" rIns="0" tIns="0" bIns="0" anchor="ctr">
            <a:normAutofit/>
          </a:bodyPr>
          <a:p>
            <a:pPr marL="228600" indent="0" algn="ctr">
              <a:lnSpc>
                <a:spcPct val="90000"/>
              </a:lnSpc>
              <a:spcBef>
                <a:spcPts val="1001"/>
              </a:spcBef>
              <a:buNone/>
              <a:tabLst>
                <a:tab algn="l" pos="0"/>
              </a:tabLst>
            </a:pPr>
            <a:r>
              <a:rPr b="0" lang="it-IT" sz="2800" spc="-1" strike="noStrike">
                <a:solidFill>
                  <a:srgbClr val="000000"/>
                </a:solidFill>
                <a:latin typeface="Calibri"/>
                <a:ea typeface="DejaVu Sans"/>
              </a:rPr>
              <a:t>20/11/2023 – 04/11/2023</a:t>
            </a:r>
            <a:endParaRPr b="0" lang="en-US" sz="2800" spc="-1" strike="noStrike">
              <a:solidFill>
                <a:srgbClr val="000000"/>
              </a:solidFill>
              <a:latin typeface="Arial"/>
            </a:endParaRPr>
          </a:p>
        </p:txBody>
      </p:sp>
      <p:sp>
        <p:nvSpPr>
          <p:cNvPr id="87" name="Rectangle 13"/>
          <p:cNvSpPr/>
          <p:nvPr/>
        </p:nvSpPr>
        <p:spPr>
          <a:xfrm>
            <a:off x="3718440" y="5524920"/>
            <a:ext cx="4753800" cy="26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17640" bIns="-17640" anchor="ctr">
            <a:noAutofit/>
          </a:bodyPr>
          <a:p>
            <a:pPr algn="ctr">
              <a:lnSpc>
                <a:spcPct val="100000"/>
              </a:lnSpc>
              <a:tabLst>
                <a:tab algn="l" pos="0"/>
              </a:tabLst>
            </a:pPr>
            <a:endParaRPr b="0" lang="en-US" sz="1800" spc="-1" strike="noStrike">
              <a:solidFill>
                <a:srgbClr val="ffffff"/>
              </a:solidFill>
              <a:latin typeface="Calibri"/>
              <a:ea typeface="DejaVu San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useBgFill="1">
        <p:nvSpPr>
          <p:cNvPr id="136" name="Rectangle 42"/>
          <p:cNvSpPr/>
          <p:nvPr/>
        </p:nvSpPr>
        <p:spPr>
          <a:xfrm>
            <a:off x="0" y="0"/>
            <a:ext cx="12187800" cy="685692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a typeface="DejaVu Sans"/>
            </a:endParaRPr>
          </a:p>
        </p:txBody>
      </p:sp>
      <p:sp>
        <p:nvSpPr>
          <p:cNvPr id="137" name="PlaceHolder 1"/>
          <p:cNvSpPr>
            <a:spLocks noGrp="1"/>
          </p:cNvSpPr>
          <p:nvPr>
            <p:ph type="title"/>
          </p:nvPr>
        </p:nvSpPr>
        <p:spPr>
          <a:xfrm>
            <a:off x="457200" y="365040"/>
            <a:ext cx="11430000" cy="1324440"/>
          </a:xfrm>
          <a:prstGeom prst="rect">
            <a:avLst/>
          </a:prstGeom>
          <a:noFill/>
          <a:ln w="0">
            <a:noFill/>
          </a:ln>
        </p:spPr>
        <p:txBody>
          <a:bodyPr lIns="90000" rIns="90000" tIns="45000" bIns="45000" anchor="ctr">
            <a:normAutofit fontScale="85000"/>
          </a:bodyPr>
          <a:p>
            <a:pPr indent="0">
              <a:lnSpc>
                <a:spcPct val="90000"/>
              </a:lnSpc>
              <a:buNone/>
              <a:tabLst>
                <a:tab algn="l" pos="0"/>
              </a:tabLst>
            </a:pPr>
            <a:r>
              <a:rPr b="0" lang="en-US" sz="5400" spc="-1" strike="noStrike">
                <a:solidFill>
                  <a:srgbClr val="000000"/>
                </a:solidFill>
                <a:latin typeface="Calibri Light"/>
                <a:ea typeface="DejaVu Sans"/>
              </a:rPr>
              <a:t>Omogeneizzazione dell’utilizzo dei tempi</a:t>
            </a:r>
            <a:endParaRPr b="0" lang="en-US" sz="5400" spc="-1" strike="noStrike">
              <a:solidFill>
                <a:srgbClr val="000000"/>
              </a:solidFill>
              <a:latin typeface="Arial"/>
            </a:endParaRPr>
          </a:p>
        </p:txBody>
      </p:sp>
      <p:sp>
        <p:nvSpPr>
          <p:cNvPr id="138" name="sketch line"/>
          <p:cNvSpPr/>
          <p:nvPr/>
        </p:nvSpPr>
        <p:spPr>
          <a:xfrm>
            <a:off x="668880" y="1677240"/>
            <a:ext cx="10852920" cy="17280"/>
          </a:xfrm>
          <a:custGeom>
            <a:avLst/>
            <a:gdLst>
              <a:gd name="textAreaLeft" fmla="*/ 0 w 10852920"/>
              <a:gd name="textAreaRight" fmla="*/ 10854000 w 10852920"/>
              <a:gd name="textAreaTop" fmla="*/ 0 h 17280"/>
              <a:gd name="textAreaBottom" fmla="*/ 18360 h 17280"/>
            </a:gdLst>
            <a:ahLst/>
            <a:rect l="textAreaLeft" t="textAreaTop" r="textAreaRight" b="textAreaBottom"/>
            <a:pathLst>
              <a:path fill="none" w="10853928" h="1828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stroke="0" w="10853928" h="1828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w="41275">
            <a:solidFill>
              <a:srgbClr val="ed7d31"/>
            </a:solidFill>
            <a:round/>
          </a:ln>
        </p:spPr>
        <p:style>
          <a:lnRef idx="2">
            <a:schemeClr val="accent1">
              <a:shade val="50000"/>
            </a:schemeClr>
          </a:lnRef>
          <a:fillRef idx="1">
            <a:schemeClr val="accent1"/>
          </a:fillRef>
          <a:effectRef idx="0">
            <a:schemeClr val="accent1"/>
          </a:effectRef>
          <a:fontRef idx="minor"/>
        </p:style>
        <p:txBody>
          <a:bodyPr lIns="90000" rIns="90000" tIns="-26640" bIns="-26640" anchor="ctr">
            <a:noAutofit/>
          </a:bodyPr>
          <a:p>
            <a:pPr algn="ctr">
              <a:lnSpc>
                <a:spcPct val="100000"/>
              </a:lnSpc>
            </a:pPr>
            <a:endParaRPr b="0" lang="en-US" sz="1800" spc="-1" strike="noStrike">
              <a:solidFill>
                <a:schemeClr val="lt1"/>
              </a:solidFill>
              <a:latin typeface="Calibri"/>
              <a:ea typeface="DejaVu Sans"/>
            </a:endParaRPr>
          </a:p>
        </p:txBody>
      </p:sp>
      <p:sp>
        <p:nvSpPr>
          <p:cNvPr id="139" name="CasellaDiTesto 16"/>
          <p:cNvSpPr/>
          <p:nvPr/>
        </p:nvSpPr>
        <p:spPr>
          <a:xfrm>
            <a:off x="838080" y="1929240"/>
            <a:ext cx="10514520" cy="4250880"/>
          </a:xfrm>
          <a:prstGeom prst="rect">
            <a:avLst/>
          </a:prstGeom>
          <a:noFill/>
          <a:ln w="0">
            <a:noFill/>
          </a:ln>
        </p:spPr>
        <p:style>
          <a:lnRef idx="0"/>
          <a:fillRef idx="0"/>
          <a:effectRef idx="0"/>
          <a:fontRef idx="minor"/>
        </p:style>
        <p:txBody>
          <a:bodyPr lIns="90000" rIns="90000" tIns="45000" bIns="45000" anchor="t">
            <a:normAutofit/>
          </a:bodyPr>
          <a:p>
            <a:pPr>
              <a:lnSpc>
                <a:spcPct val="90000"/>
              </a:lnSpc>
              <a:spcAft>
                <a:spcPts val="601"/>
              </a:spcAft>
            </a:pPr>
            <a:endParaRPr b="0" lang="en-US" sz="2200" spc="-1" strike="noStrike">
              <a:solidFill>
                <a:srgbClr val="000000"/>
              </a:solidFill>
              <a:latin typeface="Calibri"/>
              <a:ea typeface="DejaVu Sans"/>
            </a:endParaRPr>
          </a:p>
        </p:txBody>
      </p:sp>
      <p:sp>
        <p:nvSpPr>
          <p:cNvPr id="140" name="PlaceHolder 2"/>
          <p:cNvSpPr>
            <a:spLocks noGrp="1"/>
          </p:cNvSpPr>
          <p:nvPr>
            <p:ph/>
          </p:nvPr>
        </p:nvSpPr>
        <p:spPr>
          <a:xfrm>
            <a:off x="838080" y="1825560"/>
            <a:ext cx="10514520" cy="4350240"/>
          </a:xfrm>
          <a:prstGeom prst="rect">
            <a:avLst/>
          </a:prstGeom>
          <a:noFill/>
          <a:ln w="0">
            <a:noFill/>
          </a:ln>
        </p:spPr>
        <p:txBody>
          <a:bodyPr lIns="90000" rIns="90000" tIns="45000" bIns="45000" anchor="t">
            <a:normAutofit fontScale="84000"/>
          </a:bodyPr>
          <a:p>
            <a:pPr marL="206640" indent="-206640">
              <a:lnSpc>
                <a:spcPct val="90000"/>
              </a:lnSpc>
              <a:spcBef>
                <a:spcPts val="1001"/>
              </a:spcBef>
              <a:buClr>
                <a:srgbClr val="000000"/>
              </a:buClr>
              <a:buFont typeface="Arial"/>
              <a:buChar char="•"/>
            </a:pPr>
            <a:r>
              <a:rPr b="0" lang="it-IT" sz="2800" spc="-1" strike="noStrike">
                <a:solidFill>
                  <a:srgbClr val="000000"/>
                </a:solidFill>
                <a:latin typeface="Calibri"/>
                <a:ea typeface="DejaVu Sans"/>
              </a:rPr>
              <a:t>A seguito di un incontro è stato deciso di risolvere l’eterogeneità dei formati di tempo in </a:t>
            </a:r>
            <a:r>
              <a:rPr b="0" i="1" lang="it-IT" sz="2800" spc="-1" strike="noStrike">
                <a:solidFill>
                  <a:srgbClr val="000000"/>
                </a:solidFill>
                <a:latin typeface="Calibri"/>
                <a:ea typeface="DejaVu Sans"/>
              </a:rPr>
              <a:t>LocalTime</a:t>
            </a:r>
            <a:r>
              <a:rPr b="0" lang="it-IT" sz="2800" spc="-1" strike="noStrike">
                <a:solidFill>
                  <a:srgbClr val="000000"/>
                </a:solidFill>
                <a:latin typeface="Calibri"/>
                <a:ea typeface="DejaVu Sans"/>
              </a:rPr>
              <a:t>, </a:t>
            </a:r>
            <a:r>
              <a:rPr b="0" i="1" lang="it-IT" sz="2800" spc="-1" strike="noStrike">
                <a:solidFill>
                  <a:srgbClr val="000000"/>
                </a:solidFill>
                <a:latin typeface="Calibri"/>
                <a:ea typeface="DejaVu Sans"/>
              </a:rPr>
              <a:t>LocalDate</a:t>
            </a:r>
            <a:r>
              <a:rPr b="0" lang="it-IT" sz="2800" spc="-1" strike="noStrike">
                <a:solidFill>
                  <a:srgbClr val="000000"/>
                </a:solidFill>
                <a:latin typeface="Calibri"/>
                <a:ea typeface="DejaVu Sans"/>
              </a:rPr>
              <a:t> e </a:t>
            </a:r>
            <a:r>
              <a:rPr b="0" i="1" lang="it-IT" sz="2800" spc="-1" strike="noStrike">
                <a:solidFill>
                  <a:srgbClr val="000000"/>
                </a:solidFill>
                <a:latin typeface="Calibri"/>
                <a:ea typeface="DejaVu Sans"/>
              </a:rPr>
              <a:t>Timestamp</a:t>
            </a:r>
            <a:r>
              <a:rPr b="0" lang="it-IT" sz="2800" spc="-1" strike="noStrike">
                <a:solidFill>
                  <a:srgbClr val="000000"/>
                </a:solidFill>
                <a:latin typeface="Calibri"/>
                <a:ea typeface="DejaVu Sans"/>
              </a:rPr>
              <a:t> (per preservare il fuso orario). Data la prevalenza di </a:t>
            </a:r>
            <a:r>
              <a:rPr b="0" i="1" lang="it-IT" sz="2800" spc="-1" strike="noStrike">
                <a:solidFill>
                  <a:srgbClr val="000000"/>
                </a:solidFill>
                <a:latin typeface="Calibri"/>
                <a:ea typeface="DejaVu Sans"/>
              </a:rPr>
              <a:t>Epoch</a:t>
            </a:r>
            <a:r>
              <a:rPr b="0" lang="it-IT" sz="2800" spc="-1" strike="noStrike">
                <a:solidFill>
                  <a:srgbClr val="000000"/>
                </a:solidFill>
                <a:latin typeface="Calibri"/>
                <a:ea typeface="DejaVu Sans"/>
              </a:rPr>
              <a:t> nel codice, è stato deciso invece di rimuovere </a:t>
            </a:r>
            <a:r>
              <a:rPr b="0" i="1" lang="it-IT" sz="2800" spc="-1" strike="noStrike">
                <a:solidFill>
                  <a:srgbClr val="000000"/>
                </a:solidFill>
                <a:latin typeface="Calibri"/>
                <a:ea typeface="DejaVu Sans"/>
              </a:rPr>
              <a:t>Timestamp</a:t>
            </a:r>
            <a:r>
              <a:rPr b="0" lang="it-IT" sz="2800" spc="-1" strike="noStrike">
                <a:solidFill>
                  <a:srgbClr val="000000"/>
                </a:solidFill>
                <a:latin typeface="Calibri"/>
                <a:ea typeface="DejaVu Sans"/>
              </a:rPr>
              <a:t> in favore di </a:t>
            </a:r>
            <a:r>
              <a:rPr b="0" i="1" lang="it-IT" sz="2800" spc="-1" strike="noStrike">
                <a:solidFill>
                  <a:srgbClr val="000000"/>
                </a:solidFill>
                <a:latin typeface="Calibri"/>
                <a:ea typeface="DejaVu Sans"/>
              </a:rPr>
              <a:t>Epoch</a:t>
            </a:r>
            <a:r>
              <a:rPr b="0" lang="it-IT" sz="2800" spc="-1" strike="noStrike">
                <a:solidFill>
                  <a:srgbClr val="000000"/>
                </a:solidFill>
                <a:latin typeface="Calibri"/>
                <a:ea typeface="DejaVu Sans"/>
              </a:rPr>
              <a:t>, che assolve alla stessa funzione</a:t>
            </a:r>
            <a:endParaRPr b="0" lang="en-US" sz="2800" spc="-1" strike="noStrike">
              <a:solidFill>
                <a:srgbClr val="000000"/>
              </a:solidFill>
              <a:latin typeface="Arial"/>
            </a:endParaRPr>
          </a:p>
          <a:p>
            <a:pPr marL="206640" indent="-206640">
              <a:lnSpc>
                <a:spcPct val="90000"/>
              </a:lnSpc>
              <a:spcBef>
                <a:spcPts val="1001"/>
              </a:spcBef>
              <a:buClr>
                <a:srgbClr val="000000"/>
              </a:buClr>
              <a:buFont typeface="Arial"/>
              <a:buChar char="•"/>
            </a:pPr>
            <a:r>
              <a:rPr b="0" lang="it-IT" sz="2800" spc="-1" strike="noStrike">
                <a:solidFill>
                  <a:srgbClr val="000000"/>
                </a:solidFill>
                <a:latin typeface="Calibri"/>
                <a:ea typeface="DejaVu Sans"/>
              </a:rPr>
              <a:t>Rimangono alcune Classi, intese per l’utilizzo diretto da parte degli utenti, che usano un formato stringa, che non sono state discusse e per le quali si suggerisce la sostituzione con il formato già in uso più adatto.</a:t>
            </a:r>
            <a:endParaRPr b="0" lang="en-US" sz="2800" spc="-1" strike="noStrike">
              <a:solidFill>
                <a:srgbClr val="000000"/>
              </a:solidFill>
              <a:latin typeface="Arial"/>
            </a:endParaRPr>
          </a:p>
          <a:p>
            <a:pPr marL="206640" indent="-206640">
              <a:lnSpc>
                <a:spcPct val="90000"/>
              </a:lnSpc>
              <a:spcBef>
                <a:spcPts val="1001"/>
              </a:spcBef>
              <a:buClr>
                <a:srgbClr val="000000"/>
              </a:buClr>
              <a:buFont typeface="Arial"/>
              <a:buChar char="•"/>
            </a:pPr>
            <a:r>
              <a:rPr b="0" lang="it-IT" sz="2800" spc="-1" strike="noStrike">
                <a:solidFill>
                  <a:srgbClr val="000000"/>
                </a:solidFill>
                <a:latin typeface="Calibri"/>
                <a:ea typeface="DejaVu Sans"/>
              </a:rPr>
              <a:t>Gli attributi dell’entità </a:t>
            </a:r>
            <a:r>
              <a:rPr b="0" i="1" lang="it-IT" sz="2800" spc="-1" strike="noStrike">
                <a:solidFill>
                  <a:srgbClr val="000000"/>
                </a:solidFill>
                <a:latin typeface="Calibri"/>
                <a:ea typeface="DejaVu Sans"/>
              </a:rPr>
              <a:t>Turno</a:t>
            </a:r>
            <a:r>
              <a:rPr b="0" lang="it-IT" sz="2800" spc="-1" strike="noStrike">
                <a:solidFill>
                  <a:srgbClr val="000000"/>
                </a:solidFill>
                <a:latin typeface="Calibri"/>
                <a:ea typeface="DejaVu Sans"/>
              </a:rPr>
              <a:t> sono stati modificati da </a:t>
            </a:r>
            <a:r>
              <a:rPr b="0" i="1" lang="it-IT" sz="2800" spc="-1" strike="noStrike">
                <a:solidFill>
                  <a:srgbClr val="000000"/>
                </a:solidFill>
                <a:latin typeface="Calibri"/>
                <a:ea typeface="DejaVu Sans"/>
              </a:rPr>
              <a:t>{ora di inizio, ora di fine, giornoSuccessivo}</a:t>
            </a:r>
            <a:r>
              <a:rPr b="0" lang="it-IT" sz="2800" spc="-1" strike="noStrike">
                <a:solidFill>
                  <a:srgbClr val="000000"/>
                </a:solidFill>
                <a:latin typeface="Calibri"/>
                <a:ea typeface="DejaVu Sans"/>
              </a:rPr>
              <a:t> in </a:t>
            </a:r>
            <a:r>
              <a:rPr b="0" i="1" lang="it-IT" sz="2800" spc="-1" strike="noStrike">
                <a:solidFill>
                  <a:srgbClr val="000000"/>
                </a:solidFill>
                <a:latin typeface="Calibri"/>
                <a:ea typeface="DejaVu Sans"/>
              </a:rPr>
              <a:t>{ora di inizio, durata}. </a:t>
            </a:r>
            <a:r>
              <a:rPr b="0" lang="it-IT" sz="2800" spc="-1" strike="noStrike">
                <a:solidFill>
                  <a:srgbClr val="000000"/>
                </a:solidFill>
                <a:latin typeface="Calibri"/>
                <a:ea typeface="DejaVu Sans"/>
              </a:rPr>
              <a:t>Questo cambiamento semplifica l’entità e rimuove gli errori (e la logica dei check) derivante dalla possibilità di inserire orari di fine precedenti a quelli di inizio con il booleano giornoSuccessivo == false. </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useBgFill="1">
        <p:nvSpPr>
          <p:cNvPr id="141" name="Rectangle 42"/>
          <p:cNvSpPr/>
          <p:nvPr/>
        </p:nvSpPr>
        <p:spPr>
          <a:xfrm>
            <a:off x="0" y="0"/>
            <a:ext cx="12187800" cy="685692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endParaRPr b="0" lang="en-US" sz="1800" spc="-1" strike="noStrike">
              <a:solidFill>
                <a:srgbClr val="ffffff"/>
              </a:solidFill>
              <a:latin typeface="Calibri"/>
              <a:ea typeface="DejaVu Sans"/>
            </a:endParaRPr>
          </a:p>
        </p:txBody>
      </p:sp>
      <p:sp>
        <p:nvSpPr>
          <p:cNvPr id="142" name="PlaceHolder 1"/>
          <p:cNvSpPr>
            <a:spLocks noGrp="1"/>
          </p:cNvSpPr>
          <p:nvPr>
            <p:ph type="title"/>
          </p:nvPr>
        </p:nvSpPr>
        <p:spPr>
          <a:xfrm>
            <a:off x="838080" y="365040"/>
            <a:ext cx="10514520" cy="1324440"/>
          </a:xfrm>
          <a:prstGeom prst="rect">
            <a:avLst/>
          </a:prstGeom>
          <a:noFill/>
          <a:ln w="0">
            <a:noFill/>
          </a:ln>
        </p:spPr>
        <p:txBody>
          <a:bodyPr lIns="90000" rIns="90000" tIns="45000" bIns="45000" anchor="ctr">
            <a:normAutofit fontScale="85000"/>
          </a:bodyPr>
          <a:p>
            <a:pPr indent="0">
              <a:lnSpc>
                <a:spcPct val="90000"/>
              </a:lnSpc>
              <a:buNone/>
              <a:tabLst>
                <a:tab algn="l" pos="0"/>
              </a:tabLst>
            </a:pPr>
            <a:r>
              <a:rPr b="0" lang="en-US" sz="5400" spc="-1" strike="noStrike">
                <a:solidFill>
                  <a:srgbClr val="000000"/>
                </a:solidFill>
                <a:latin typeface="Calibri Light"/>
                <a:ea typeface="DejaVu Sans"/>
              </a:rPr>
              <a:t>Implementazione della registrazione utenti (1)</a:t>
            </a:r>
            <a:endParaRPr b="0" lang="en-US" sz="5400" spc="-1" strike="noStrike">
              <a:solidFill>
                <a:srgbClr val="000000"/>
              </a:solidFill>
              <a:latin typeface="Arial"/>
            </a:endParaRPr>
          </a:p>
        </p:txBody>
      </p:sp>
      <p:sp>
        <p:nvSpPr>
          <p:cNvPr id="143" name="sketch line"/>
          <p:cNvSpPr/>
          <p:nvPr/>
        </p:nvSpPr>
        <p:spPr>
          <a:xfrm>
            <a:off x="668880" y="1677240"/>
            <a:ext cx="10852920" cy="17280"/>
          </a:xfrm>
          <a:custGeom>
            <a:avLst/>
            <a:gdLst>
              <a:gd name="textAreaLeft" fmla="*/ 0 w 10852920"/>
              <a:gd name="textAreaRight" fmla="*/ 10854000 w 10852920"/>
              <a:gd name="textAreaTop" fmla="*/ 0 h 17280"/>
              <a:gd name="textAreaBottom" fmla="*/ 18360 h 17280"/>
            </a:gdLst>
            <a:ahLst/>
            <a:rect l="textAreaLeft" t="textAreaTop" r="textAreaRight" b="textAreaBottom"/>
            <a:pathLst>
              <a:path fill="none" w="10853928" h="1828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stroke="0" w="10853928" h="1828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w="41275">
            <a:solidFill>
              <a:srgbClr val="ed7d31"/>
            </a:solidFill>
            <a:round/>
          </a:ln>
        </p:spPr>
        <p:style>
          <a:lnRef idx="2">
            <a:schemeClr val="accent1">
              <a:shade val="50000"/>
            </a:schemeClr>
          </a:lnRef>
          <a:fillRef idx="1">
            <a:schemeClr val="accent1"/>
          </a:fillRef>
          <a:effectRef idx="0">
            <a:schemeClr val="accent1"/>
          </a:effectRef>
          <a:fontRef idx="minor"/>
        </p:style>
        <p:txBody>
          <a:bodyPr lIns="90000" rIns="90000" tIns="-26640" bIns="-26640" anchor="ctr">
            <a:noAutofit/>
          </a:bodyPr>
          <a:p>
            <a:pPr algn="ctr">
              <a:lnSpc>
                <a:spcPct val="100000"/>
              </a:lnSpc>
              <a:tabLst>
                <a:tab algn="l" pos="0"/>
              </a:tabLst>
            </a:pPr>
            <a:endParaRPr b="0" lang="en-US" sz="1800" spc="-1" strike="noStrike">
              <a:solidFill>
                <a:srgbClr val="ffffff"/>
              </a:solidFill>
              <a:latin typeface="Calibri"/>
              <a:ea typeface="DejaVu Sans"/>
            </a:endParaRPr>
          </a:p>
        </p:txBody>
      </p:sp>
      <p:sp>
        <p:nvSpPr>
          <p:cNvPr id="144" name="CasellaDiTesto 16"/>
          <p:cNvSpPr/>
          <p:nvPr/>
        </p:nvSpPr>
        <p:spPr>
          <a:xfrm>
            <a:off x="838080" y="1929240"/>
            <a:ext cx="10514520" cy="4250880"/>
          </a:xfrm>
          <a:prstGeom prst="rect">
            <a:avLst/>
          </a:prstGeom>
          <a:noFill/>
          <a:ln w="0">
            <a:noFill/>
          </a:ln>
        </p:spPr>
        <p:style>
          <a:lnRef idx="0"/>
          <a:fillRef idx="0"/>
          <a:effectRef idx="0"/>
          <a:fontRef idx="minor"/>
        </p:style>
        <p:txBody>
          <a:bodyPr lIns="90000" rIns="90000" tIns="45000" bIns="45000" anchor="t">
            <a:normAutofit/>
          </a:bodyPr>
          <a:p>
            <a:pPr>
              <a:lnSpc>
                <a:spcPct val="90000"/>
              </a:lnSpc>
              <a:spcAft>
                <a:spcPts val="601"/>
              </a:spcAft>
              <a:tabLst>
                <a:tab algn="l" pos="0"/>
              </a:tabLst>
            </a:pPr>
            <a:endParaRPr b="0" lang="en-US" sz="2200" spc="-1" strike="noStrike">
              <a:solidFill>
                <a:srgbClr val="000000"/>
              </a:solidFill>
              <a:latin typeface="Calibri"/>
              <a:ea typeface="DejaVu Sans"/>
            </a:endParaRPr>
          </a:p>
        </p:txBody>
      </p:sp>
      <p:sp>
        <p:nvSpPr>
          <p:cNvPr id="145" name="PlaceHolder 2"/>
          <p:cNvSpPr>
            <a:spLocks noGrp="1"/>
          </p:cNvSpPr>
          <p:nvPr>
            <p:ph/>
          </p:nvPr>
        </p:nvSpPr>
        <p:spPr>
          <a:xfrm>
            <a:off x="838080" y="1825560"/>
            <a:ext cx="10514520" cy="4350240"/>
          </a:xfrm>
          <a:prstGeom prst="rect">
            <a:avLst/>
          </a:prstGeom>
          <a:noFill/>
          <a:ln w="0">
            <a:noFill/>
          </a:ln>
        </p:spPr>
        <p:txBody>
          <a:bodyPr lIns="0" rIns="0" tIns="0" bIns="0" anchor="t">
            <a:normAutofit/>
          </a:bodyPr>
          <a:p>
            <a:pPr marL="228600" indent="-228600">
              <a:lnSpc>
                <a:spcPct val="90000"/>
              </a:lnSpc>
              <a:spcBef>
                <a:spcPts val="1001"/>
              </a:spcBef>
              <a:buClr>
                <a:srgbClr val="000000"/>
              </a:buClr>
              <a:buFont typeface="Arial"/>
              <a:buChar char="•"/>
            </a:pPr>
            <a:r>
              <a:rPr b="0" lang="it-IT" sz="2800" spc="-1" strike="noStrike">
                <a:solidFill>
                  <a:srgbClr val="000000"/>
                </a:solidFill>
                <a:latin typeface="Calibri"/>
                <a:ea typeface="DejaVu Sans"/>
              </a:rPr>
              <a:t>Per prima cosa è stata considerata la User Story:  "</a:t>
            </a:r>
            <a:r>
              <a:rPr b="0" lang="it-IT" sz="2800" spc="-1" strike="noStrike">
                <a:solidFill>
                  <a:srgbClr val="000000"/>
                </a:solidFill>
                <a:latin typeface="Arial"/>
                <a:ea typeface="Arial"/>
              </a:rPr>
              <a:t>Come configuratore vorrei registrare tutti gli utenti che devono partecipare al sistema</a:t>
            </a:r>
            <a:r>
              <a:rPr b="0" lang="it-IT" sz="2800" spc="-1" strike="noStrike">
                <a:solidFill>
                  <a:srgbClr val="000000"/>
                </a:solidFill>
                <a:latin typeface="Calibri"/>
                <a:ea typeface="DejaVu Sans"/>
              </a:rPr>
              <a:t>".</a:t>
            </a:r>
            <a:endParaRPr b="0" lang="en-US" sz="2800" spc="-1" strike="noStrike">
              <a:solidFill>
                <a:srgbClr val="000000"/>
              </a:solidFill>
              <a:latin typeface="Arial"/>
            </a:endParaRPr>
          </a:p>
          <a:p>
            <a:pPr indent="0">
              <a:lnSpc>
                <a:spcPct val="90000"/>
              </a:lnSpc>
              <a:spcBef>
                <a:spcPts val="1001"/>
              </a:spcBef>
              <a:buNone/>
              <a:tabLst>
                <a:tab algn="l" pos="0"/>
              </a:tabLst>
            </a:pP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tabLst>
                <a:tab algn="l" pos="0"/>
              </a:tabLst>
            </a:pPr>
            <a:r>
              <a:rPr b="0" lang="it-IT" sz="2800" spc="-1" strike="noStrike">
                <a:solidFill>
                  <a:srgbClr val="000000"/>
                </a:solidFill>
                <a:latin typeface="Calibri"/>
                <a:ea typeface="DejaVu Sans"/>
              </a:rPr>
              <a:t>Quindi abbiamo implementato un meccanismo di registrazione di un nuovo utente implementando la relativa interfaccia grafica.</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useBgFill="1">
        <p:nvSpPr>
          <p:cNvPr id="146" name="Rectangle 42"/>
          <p:cNvSpPr/>
          <p:nvPr/>
        </p:nvSpPr>
        <p:spPr>
          <a:xfrm>
            <a:off x="0" y="0"/>
            <a:ext cx="12187800" cy="685692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endParaRPr b="0" lang="en-US" sz="1800" spc="-1" strike="noStrike">
              <a:solidFill>
                <a:srgbClr val="ffffff"/>
              </a:solidFill>
              <a:latin typeface="Calibri"/>
              <a:ea typeface="DejaVu Sans"/>
            </a:endParaRPr>
          </a:p>
        </p:txBody>
      </p:sp>
      <p:sp>
        <p:nvSpPr>
          <p:cNvPr id="147" name="PlaceHolder 1"/>
          <p:cNvSpPr>
            <a:spLocks noGrp="1"/>
          </p:cNvSpPr>
          <p:nvPr>
            <p:ph type="title"/>
          </p:nvPr>
        </p:nvSpPr>
        <p:spPr>
          <a:xfrm>
            <a:off x="838080" y="365040"/>
            <a:ext cx="10514520" cy="1324440"/>
          </a:xfrm>
          <a:prstGeom prst="rect">
            <a:avLst/>
          </a:prstGeom>
          <a:noFill/>
          <a:ln w="0">
            <a:noFill/>
          </a:ln>
        </p:spPr>
        <p:txBody>
          <a:bodyPr lIns="90000" rIns="90000" tIns="45000" bIns="45000" anchor="ctr">
            <a:normAutofit fontScale="85000"/>
          </a:bodyPr>
          <a:p>
            <a:pPr indent="0">
              <a:lnSpc>
                <a:spcPct val="90000"/>
              </a:lnSpc>
              <a:buNone/>
              <a:tabLst>
                <a:tab algn="l" pos="0"/>
              </a:tabLst>
            </a:pPr>
            <a:r>
              <a:rPr b="0" lang="en-US" sz="5400" spc="-1" strike="noStrike">
                <a:solidFill>
                  <a:srgbClr val="000000"/>
                </a:solidFill>
                <a:latin typeface="Calibri Light"/>
                <a:ea typeface="DejaVu Sans"/>
              </a:rPr>
              <a:t>Implementazione della registrazione utenti (2)</a:t>
            </a:r>
            <a:endParaRPr b="0" lang="en-US" sz="5400" spc="-1" strike="noStrike">
              <a:solidFill>
                <a:srgbClr val="000000"/>
              </a:solidFill>
              <a:latin typeface="Arial"/>
            </a:endParaRPr>
          </a:p>
        </p:txBody>
      </p:sp>
      <p:sp>
        <p:nvSpPr>
          <p:cNvPr id="148" name="sketch line"/>
          <p:cNvSpPr/>
          <p:nvPr/>
        </p:nvSpPr>
        <p:spPr>
          <a:xfrm>
            <a:off x="668880" y="1677240"/>
            <a:ext cx="10852920" cy="17280"/>
          </a:xfrm>
          <a:custGeom>
            <a:avLst/>
            <a:gdLst>
              <a:gd name="textAreaLeft" fmla="*/ 0 w 10852920"/>
              <a:gd name="textAreaRight" fmla="*/ 10854000 w 10852920"/>
              <a:gd name="textAreaTop" fmla="*/ 0 h 17280"/>
              <a:gd name="textAreaBottom" fmla="*/ 18360 h 17280"/>
            </a:gdLst>
            <a:ahLst/>
            <a:rect l="textAreaLeft" t="textAreaTop" r="textAreaRight" b="textAreaBottom"/>
            <a:pathLst>
              <a:path fill="none" w="10853928" h="1828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stroke="0" w="10853928" h="1828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w="41275">
            <a:solidFill>
              <a:srgbClr val="ed7d31"/>
            </a:solidFill>
            <a:round/>
          </a:ln>
        </p:spPr>
        <p:style>
          <a:lnRef idx="2">
            <a:schemeClr val="accent1">
              <a:shade val="50000"/>
            </a:schemeClr>
          </a:lnRef>
          <a:fillRef idx="1">
            <a:schemeClr val="accent1"/>
          </a:fillRef>
          <a:effectRef idx="0">
            <a:schemeClr val="accent1"/>
          </a:effectRef>
          <a:fontRef idx="minor"/>
        </p:style>
        <p:txBody>
          <a:bodyPr lIns="90000" rIns="90000" tIns="-26640" bIns="-26640" anchor="ctr">
            <a:noAutofit/>
          </a:bodyPr>
          <a:p>
            <a:pPr algn="ctr">
              <a:lnSpc>
                <a:spcPct val="100000"/>
              </a:lnSpc>
              <a:tabLst>
                <a:tab algn="l" pos="0"/>
              </a:tabLst>
            </a:pPr>
            <a:endParaRPr b="0" lang="en-US" sz="1800" spc="-1" strike="noStrike">
              <a:solidFill>
                <a:srgbClr val="ffffff"/>
              </a:solidFill>
              <a:latin typeface="Calibri"/>
              <a:ea typeface="DejaVu Sans"/>
            </a:endParaRPr>
          </a:p>
        </p:txBody>
      </p:sp>
      <p:sp>
        <p:nvSpPr>
          <p:cNvPr id="149" name="CasellaDiTesto 16"/>
          <p:cNvSpPr/>
          <p:nvPr/>
        </p:nvSpPr>
        <p:spPr>
          <a:xfrm>
            <a:off x="838080" y="1929240"/>
            <a:ext cx="10514520" cy="4250880"/>
          </a:xfrm>
          <a:prstGeom prst="rect">
            <a:avLst/>
          </a:prstGeom>
          <a:noFill/>
          <a:ln w="0">
            <a:noFill/>
          </a:ln>
        </p:spPr>
        <p:style>
          <a:lnRef idx="0"/>
          <a:fillRef idx="0"/>
          <a:effectRef idx="0"/>
          <a:fontRef idx="minor"/>
        </p:style>
        <p:txBody>
          <a:bodyPr lIns="90000" rIns="90000" tIns="45000" bIns="45000" anchor="t">
            <a:normAutofit/>
          </a:bodyPr>
          <a:p>
            <a:pPr>
              <a:lnSpc>
                <a:spcPct val="90000"/>
              </a:lnSpc>
              <a:spcAft>
                <a:spcPts val="601"/>
              </a:spcAft>
              <a:tabLst>
                <a:tab algn="l" pos="0"/>
              </a:tabLst>
            </a:pPr>
            <a:endParaRPr b="0" lang="en-US" sz="2200" spc="-1" strike="noStrike">
              <a:solidFill>
                <a:srgbClr val="000000"/>
              </a:solidFill>
              <a:latin typeface="Calibri"/>
              <a:ea typeface="DejaVu Sans"/>
            </a:endParaRPr>
          </a:p>
        </p:txBody>
      </p:sp>
      <p:pic>
        <p:nvPicPr>
          <p:cNvPr id="150" name="Immagine 3" descr=""/>
          <p:cNvPicPr/>
          <p:nvPr/>
        </p:nvPicPr>
        <p:blipFill>
          <a:blip r:embed="rId1"/>
          <a:stretch/>
        </p:blipFill>
        <p:spPr>
          <a:xfrm>
            <a:off x="527400" y="3137400"/>
            <a:ext cx="11567160" cy="2041920"/>
          </a:xfrm>
          <a:prstGeom prst="rect">
            <a:avLst/>
          </a:prstGeom>
          <a:ln w="0">
            <a:noFill/>
          </a:ln>
        </p:spPr>
      </p:pic>
      <p:sp>
        <p:nvSpPr>
          <p:cNvPr id="151" name="CasellaDiTesto 4"/>
          <p:cNvSpPr/>
          <p:nvPr/>
        </p:nvSpPr>
        <p:spPr>
          <a:xfrm>
            <a:off x="6193800" y="1837080"/>
            <a:ext cx="500112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it-IT" sz="2400" spc="-1" strike="noStrike">
                <a:solidFill>
                  <a:srgbClr val="000000"/>
                </a:solidFill>
                <a:latin typeface="Calibri"/>
                <a:ea typeface="DejaVu Sans"/>
              </a:rPr>
              <a:t>Nella sezione «Utenti» del configuratore è stato aggiunto il bottone «Registra nuovo utente».</a:t>
            </a:r>
            <a:endParaRPr b="0" lang="en-US" sz="2400" spc="-1" strike="noStrike">
              <a:solidFill>
                <a:srgbClr val="000000"/>
              </a:solidFill>
              <a:latin typeface="Arial"/>
            </a:endParaRPr>
          </a:p>
        </p:txBody>
      </p:sp>
      <p:cxnSp>
        <p:nvCxnSpPr>
          <p:cNvPr id="152" name="Connettore curvo 5"/>
          <p:cNvCxnSpPr/>
          <p:nvPr/>
        </p:nvCxnSpPr>
        <p:spPr>
          <a:xfrm flipH="1" rot="16200000">
            <a:off x="10458360" y="2399400"/>
            <a:ext cx="819360" cy="657360"/>
          </a:xfrm>
          <a:prstGeom prst="curvedConnector3">
            <a:avLst>
              <a:gd name="adj1" fmla="val 25054"/>
            </a:avLst>
          </a:prstGeom>
          <a:ln w="57150">
            <a:solidFill>
              <a:srgbClr val="4472c4"/>
            </a:solidFill>
            <a:round/>
            <a:tailEnd len="med" type="triangle" w="med"/>
          </a:ln>
        </p:spPr>
      </p:cxn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useBgFill="1">
        <p:nvSpPr>
          <p:cNvPr id="153" name="Rectangle 42"/>
          <p:cNvSpPr/>
          <p:nvPr/>
        </p:nvSpPr>
        <p:spPr>
          <a:xfrm>
            <a:off x="0" y="0"/>
            <a:ext cx="12187800" cy="685692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endParaRPr b="0" lang="en-US" sz="1800" spc="-1" strike="noStrike">
              <a:solidFill>
                <a:srgbClr val="ffffff"/>
              </a:solidFill>
              <a:latin typeface="Calibri"/>
              <a:ea typeface="DejaVu Sans"/>
            </a:endParaRPr>
          </a:p>
        </p:txBody>
      </p:sp>
      <p:sp>
        <p:nvSpPr>
          <p:cNvPr id="154" name="PlaceHolder 1"/>
          <p:cNvSpPr>
            <a:spLocks noGrp="1"/>
          </p:cNvSpPr>
          <p:nvPr>
            <p:ph type="title"/>
          </p:nvPr>
        </p:nvSpPr>
        <p:spPr>
          <a:xfrm>
            <a:off x="838080" y="365040"/>
            <a:ext cx="10514520" cy="1324440"/>
          </a:xfrm>
          <a:prstGeom prst="rect">
            <a:avLst/>
          </a:prstGeom>
          <a:noFill/>
          <a:ln w="0">
            <a:noFill/>
          </a:ln>
        </p:spPr>
        <p:txBody>
          <a:bodyPr lIns="90000" rIns="90000" tIns="45000" bIns="45000" anchor="ctr">
            <a:normAutofit fontScale="85000"/>
          </a:bodyPr>
          <a:p>
            <a:pPr indent="0">
              <a:lnSpc>
                <a:spcPct val="90000"/>
              </a:lnSpc>
              <a:buNone/>
              <a:tabLst>
                <a:tab algn="l" pos="0"/>
              </a:tabLst>
            </a:pPr>
            <a:r>
              <a:rPr b="0" lang="en-US" sz="5400" spc="-1" strike="noStrike">
                <a:solidFill>
                  <a:srgbClr val="000000"/>
                </a:solidFill>
                <a:latin typeface="Calibri Light"/>
                <a:ea typeface="DejaVu Sans"/>
              </a:rPr>
              <a:t>Implementazione della registrazione utenti (3)</a:t>
            </a:r>
            <a:endParaRPr b="0" lang="en-US" sz="5400" spc="-1" strike="noStrike">
              <a:solidFill>
                <a:srgbClr val="000000"/>
              </a:solidFill>
              <a:latin typeface="Arial"/>
            </a:endParaRPr>
          </a:p>
        </p:txBody>
      </p:sp>
      <p:sp>
        <p:nvSpPr>
          <p:cNvPr id="155" name="sketch line"/>
          <p:cNvSpPr/>
          <p:nvPr/>
        </p:nvSpPr>
        <p:spPr>
          <a:xfrm>
            <a:off x="668880" y="1677240"/>
            <a:ext cx="10852920" cy="17280"/>
          </a:xfrm>
          <a:custGeom>
            <a:avLst/>
            <a:gdLst>
              <a:gd name="textAreaLeft" fmla="*/ 0 w 10852920"/>
              <a:gd name="textAreaRight" fmla="*/ 10854000 w 10852920"/>
              <a:gd name="textAreaTop" fmla="*/ 0 h 17280"/>
              <a:gd name="textAreaBottom" fmla="*/ 18360 h 17280"/>
            </a:gdLst>
            <a:ahLst/>
            <a:rect l="textAreaLeft" t="textAreaTop" r="textAreaRight" b="textAreaBottom"/>
            <a:pathLst>
              <a:path fill="none" w="10853928" h="1828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stroke="0" w="10853928" h="1828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w="41275">
            <a:solidFill>
              <a:srgbClr val="ed7d31"/>
            </a:solidFill>
            <a:round/>
          </a:ln>
        </p:spPr>
        <p:style>
          <a:lnRef idx="2">
            <a:schemeClr val="accent1">
              <a:shade val="50000"/>
            </a:schemeClr>
          </a:lnRef>
          <a:fillRef idx="1">
            <a:schemeClr val="accent1"/>
          </a:fillRef>
          <a:effectRef idx="0">
            <a:schemeClr val="accent1"/>
          </a:effectRef>
          <a:fontRef idx="minor"/>
        </p:style>
        <p:txBody>
          <a:bodyPr lIns="90000" rIns="90000" tIns="-26640" bIns="-26640" anchor="ctr">
            <a:noAutofit/>
          </a:bodyPr>
          <a:p>
            <a:pPr algn="ctr">
              <a:lnSpc>
                <a:spcPct val="100000"/>
              </a:lnSpc>
              <a:tabLst>
                <a:tab algn="l" pos="0"/>
              </a:tabLst>
            </a:pPr>
            <a:endParaRPr b="0" lang="en-US" sz="1800" spc="-1" strike="noStrike">
              <a:solidFill>
                <a:srgbClr val="ffffff"/>
              </a:solidFill>
              <a:latin typeface="Calibri"/>
              <a:ea typeface="DejaVu Sans"/>
            </a:endParaRPr>
          </a:p>
        </p:txBody>
      </p:sp>
      <p:sp>
        <p:nvSpPr>
          <p:cNvPr id="156" name="CasellaDiTesto 16"/>
          <p:cNvSpPr/>
          <p:nvPr/>
        </p:nvSpPr>
        <p:spPr>
          <a:xfrm>
            <a:off x="838080" y="1929240"/>
            <a:ext cx="10514520" cy="4250880"/>
          </a:xfrm>
          <a:prstGeom prst="rect">
            <a:avLst/>
          </a:prstGeom>
          <a:noFill/>
          <a:ln w="0">
            <a:noFill/>
          </a:ln>
        </p:spPr>
        <p:style>
          <a:lnRef idx="0"/>
          <a:fillRef idx="0"/>
          <a:effectRef idx="0"/>
          <a:fontRef idx="minor"/>
        </p:style>
        <p:txBody>
          <a:bodyPr lIns="90000" rIns="90000" tIns="45000" bIns="45000" anchor="t">
            <a:normAutofit/>
          </a:bodyPr>
          <a:p>
            <a:pPr>
              <a:lnSpc>
                <a:spcPct val="90000"/>
              </a:lnSpc>
              <a:spcAft>
                <a:spcPts val="601"/>
              </a:spcAft>
              <a:tabLst>
                <a:tab algn="l" pos="0"/>
              </a:tabLst>
            </a:pPr>
            <a:endParaRPr b="0" lang="en-US" sz="2200" spc="-1" strike="noStrike">
              <a:solidFill>
                <a:srgbClr val="000000"/>
              </a:solidFill>
              <a:latin typeface="Calibri"/>
              <a:ea typeface="DejaVu Sans"/>
            </a:endParaRPr>
          </a:p>
        </p:txBody>
      </p:sp>
      <p:pic>
        <p:nvPicPr>
          <p:cNvPr id="157" name="Immagine 3" descr=""/>
          <p:cNvPicPr/>
          <p:nvPr/>
        </p:nvPicPr>
        <p:blipFill>
          <a:blip r:embed="rId1"/>
          <a:stretch/>
        </p:blipFill>
        <p:spPr>
          <a:xfrm>
            <a:off x="8350560" y="1900440"/>
            <a:ext cx="2492280" cy="4810320"/>
          </a:xfrm>
          <a:prstGeom prst="rect">
            <a:avLst/>
          </a:prstGeom>
          <a:ln w="0">
            <a:noFill/>
          </a:ln>
        </p:spPr>
      </p:pic>
      <p:pic>
        <p:nvPicPr>
          <p:cNvPr id="158" name="Immagine 4" descr=""/>
          <p:cNvPicPr/>
          <p:nvPr/>
        </p:nvPicPr>
        <p:blipFill>
          <a:blip r:embed="rId2"/>
          <a:stretch/>
        </p:blipFill>
        <p:spPr>
          <a:xfrm>
            <a:off x="838080" y="2296800"/>
            <a:ext cx="5021280" cy="1324440"/>
          </a:xfrm>
          <a:prstGeom prst="rect">
            <a:avLst/>
          </a:prstGeom>
          <a:ln w="0">
            <a:noFill/>
          </a:ln>
        </p:spPr>
      </p:pic>
      <p:cxnSp>
        <p:nvCxnSpPr>
          <p:cNvPr id="159" name="Connettore curvo 5"/>
          <p:cNvCxnSpPr>
            <a:endCxn id="160" idx="3"/>
          </p:cNvCxnSpPr>
          <p:nvPr/>
        </p:nvCxnSpPr>
        <p:spPr>
          <a:xfrm rot="10800000">
            <a:off x="6364080" y="6003360"/>
            <a:ext cx="1874520" cy="587520"/>
          </a:xfrm>
          <a:prstGeom prst="curvedConnector3">
            <a:avLst>
              <a:gd name="adj1" fmla="val 17806"/>
            </a:avLst>
          </a:prstGeom>
          <a:ln w="57150">
            <a:solidFill>
              <a:srgbClr val="4472c4"/>
            </a:solidFill>
            <a:round/>
            <a:tailEnd len="med" type="triangle" w="med"/>
          </a:ln>
        </p:spPr>
      </p:cxnSp>
      <p:sp>
        <p:nvSpPr>
          <p:cNvPr id="160" name="CasellaDiTesto 6"/>
          <p:cNvSpPr/>
          <p:nvPr/>
        </p:nvSpPr>
        <p:spPr>
          <a:xfrm>
            <a:off x="2143440" y="5227560"/>
            <a:ext cx="4220640" cy="1552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it-IT" sz="2400" spc="-1" strike="noStrike">
                <a:solidFill>
                  <a:srgbClr val="000000"/>
                </a:solidFill>
                <a:latin typeface="Calibri"/>
                <a:ea typeface="DejaVu Sans"/>
              </a:rPr>
              <a:t>Cliccando su «Registra», se i dati forniti in input sono corretti, viene mostrato questo toast.</a:t>
            </a:r>
            <a:endParaRPr b="0" lang="en-US" sz="2400" spc="-1" strike="noStrike">
              <a:solidFill>
                <a:srgbClr val="000000"/>
              </a:solidFill>
              <a:latin typeface="Arial"/>
            </a:endParaRPr>
          </a:p>
        </p:txBody>
      </p:sp>
      <p:cxnSp>
        <p:nvCxnSpPr>
          <p:cNvPr id="161" name="Connettore curvo 7"/>
          <p:cNvCxnSpPr/>
          <p:nvPr/>
        </p:nvCxnSpPr>
        <p:spPr>
          <a:xfrm flipV="1" rot="16200000">
            <a:off x="3272400" y="3909600"/>
            <a:ext cx="1140120" cy="1029600"/>
          </a:xfrm>
          <a:prstGeom prst="curvedConnector3">
            <a:avLst>
              <a:gd name="adj1" fmla="val 25015"/>
            </a:avLst>
          </a:prstGeom>
          <a:ln w="57150">
            <a:solidFill>
              <a:srgbClr val="4472c4"/>
            </a:solidFill>
            <a:round/>
            <a:tailEnd len="med" type="triangle" w="med"/>
          </a:ln>
        </p:spPr>
      </p:cxn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useBgFill="1">
        <p:nvSpPr>
          <p:cNvPr id="162" name="Rectangle 42"/>
          <p:cNvSpPr/>
          <p:nvPr/>
        </p:nvSpPr>
        <p:spPr>
          <a:xfrm>
            <a:off x="0" y="0"/>
            <a:ext cx="12187800" cy="685692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endParaRPr b="0" lang="en-US" sz="1800" spc="-1" strike="noStrike">
              <a:solidFill>
                <a:srgbClr val="ffffff"/>
              </a:solidFill>
              <a:latin typeface="Calibri"/>
              <a:ea typeface="DejaVu Sans"/>
            </a:endParaRPr>
          </a:p>
        </p:txBody>
      </p:sp>
      <p:sp>
        <p:nvSpPr>
          <p:cNvPr id="163" name="PlaceHolder 1"/>
          <p:cNvSpPr>
            <a:spLocks noGrp="1"/>
          </p:cNvSpPr>
          <p:nvPr>
            <p:ph type="title"/>
          </p:nvPr>
        </p:nvSpPr>
        <p:spPr>
          <a:xfrm>
            <a:off x="838080" y="365040"/>
            <a:ext cx="10514520" cy="1324440"/>
          </a:xfrm>
          <a:prstGeom prst="rect">
            <a:avLst/>
          </a:prstGeom>
          <a:noFill/>
          <a:ln w="0">
            <a:noFill/>
          </a:ln>
        </p:spPr>
        <p:txBody>
          <a:bodyPr lIns="90000" rIns="90000" tIns="45000" bIns="45000" anchor="ctr">
            <a:normAutofit fontScale="85000"/>
          </a:bodyPr>
          <a:p>
            <a:pPr indent="0">
              <a:lnSpc>
                <a:spcPct val="90000"/>
              </a:lnSpc>
              <a:buNone/>
              <a:tabLst>
                <a:tab algn="l" pos="0"/>
              </a:tabLst>
            </a:pPr>
            <a:r>
              <a:rPr b="0" lang="en-US" sz="5400" spc="-1" strike="noStrike">
                <a:solidFill>
                  <a:srgbClr val="000000"/>
                </a:solidFill>
                <a:latin typeface="Calibri Light"/>
                <a:ea typeface="DejaVu Sans"/>
              </a:rPr>
              <a:t>Implementazione della registrazione utenti (4)</a:t>
            </a:r>
            <a:endParaRPr b="0" lang="en-US" sz="5400" spc="-1" strike="noStrike">
              <a:solidFill>
                <a:srgbClr val="000000"/>
              </a:solidFill>
              <a:latin typeface="Arial"/>
            </a:endParaRPr>
          </a:p>
        </p:txBody>
      </p:sp>
      <p:sp>
        <p:nvSpPr>
          <p:cNvPr id="164" name="sketch line"/>
          <p:cNvSpPr/>
          <p:nvPr/>
        </p:nvSpPr>
        <p:spPr>
          <a:xfrm>
            <a:off x="668880" y="1677240"/>
            <a:ext cx="10852920" cy="17280"/>
          </a:xfrm>
          <a:custGeom>
            <a:avLst/>
            <a:gdLst>
              <a:gd name="textAreaLeft" fmla="*/ 0 w 10852920"/>
              <a:gd name="textAreaRight" fmla="*/ 10854000 w 10852920"/>
              <a:gd name="textAreaTop" fmla="*/ 0 h 17280"/>
              <a:gd name="textAreaBottom" fmla="*/ 18360 h 17280"/>
            </a:gdLst>
            <a:ahLst/>
            <a:rect l="textAreaLeft" t="textAreaTop" r="textAreaRight" b="textAreaBottom"/>
            <a:pathLst>
              <a:path fill="none" w="10853928" h="1828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stroke="0" w="10853928" h="1828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w="41275">
            <a:solidFill>
              <a:srgbClr val="ed7d31"/>
            </a:solidFill>
            <a:round/>
          </a:ln>
        </p:spPr>
        <p:style>
          <a:lnRef idx="2">
            <a:schemeClr val="accent1">
              <a:shade val="50000"/>
            </a:schemeClr>
          </a:lnRef>
          <a:fillRef idx="1">
            <a:schemeClr val="accent1"/>
          </a:fillRef>
          <a:effectRef idx="0">
            <a:schemeClr val="accent1"/>
          </a:effectRef>
          <a:fontRef idx="minor"/>
        </p:style>
        <p:txBody>
          <a:bodyPr lIns="90000" rIns="90000" tIns="-26640" bIns="-26640" anchor="ctr">
            <a:noAutofit/>
          </a:bodyPr>
          <a:p>
            <a:pPr algn="ctr">
              <a:lnSpc>
                <a:spcPct val="100000"/>
              </a:lnSpc>
              <a:tabLst>
                <a:tab algn="l" pos="0"/>
              </a:tabLst>
            </a:pPr>
            <a:endParaRPr b="0" lang="en-US" sz="1800" spc="-1" strike="noStrike">
              <a:solidFill>
                <a:srgbClr val="ffffff"/>
              </a:solidFill>
              <a:latin typeface="Calibri"/>
              <a:ea typeface="DejaVu Sans"/>
            </a:endParaRPr>
          </a:p>
        </p:txBody>
      </p:sp>
      <p:sp>
        <p:nvSpPr>
          <p:cNvPr id="165" name="CasellaDiTesto 16"/>
          <p:cNvSpPr/>
          <p:nvPr/>
        </p:nvSpPr>
        <p:spPr>
          <a:xfrm>
            <a:off x="838080" y="1929240"/>
            <a:ext cx="10514520" cy="4250880"/>
          </a:xfrm>
          <a:prstGeom prst="rect">
            <a:avLst/>
          </a:prstGeom>
          <a:noFill/>
          <a:ln w="0">
            <a:noFill/>
          </a:ln>
        </p:spPr>
        <p:style>
          <a:lnRef idx="0"/>
          <a:fillRef idx="0"/>
          <a:effectRef idx="0"/>
          <a:fontRef idx="minor"/>
        </p:style>
        <p:txBody>
          <a:bodyPr lIns="90000" rIns="90000" tIns="45000" bIns="45000" anchor="t">
            <a:normAutofit/>
          </a:bodyPr>
          <a:p>
            <a:pPr>
              <a:lnSpc>
                <a:spcPct val="90000"/>
              </a:lnSpc>
              <a:spcAft>
                <a:spcPts val="601"/>
              </a:spcAft>
              <a:tabLst>
                <a:tab algn="l" pos="0"/>
              </a:tabLst>
            </a:pPr>
            <a:endParaRPr b="0" lang="en-US" sz="2200" spc="-1" strike="noStrike">
              <a:solidFill>
                <a:srgbClr val="000000"/>
              </a:solidFill>
              <a:latin typeface="Calibri"/>
              <a:ea typeface="DejaVu Sans"/>
            </a:endParaRPr>
          </a:p>
        </p:txBody>
      </p:sp>
      <p:pic>
        <p:nvPicPr>
          <p:cNvPr id="166" name="Immagine 3" descr=""/>
          <p:cNvPicPr/>
          <p:nvPr/>
        </p:nvPicPr>
        <p:blipFill>
          <a:blip r:embed="rId1"/>
          <a:stretch/>
        </p:blipFill>
        <p:spPr>
          <a:xfrm>
            <a:off x="365400" y="3429000"/>
            <a:ext cx="11460240" cy="1237680"/>
          </a:xfrm>
          <a:prstGeom prst="rect">
            <a:avLst/>
          </a:prstGeom>
          <a:ln w="0">
            <a:noFill/>
          </a:ln>
        </p:spPr>
      </p:pic>
      <p:sp>
        <p:nvSpPr>
          <p:cNvPr id="167" name="PlaceHolder 2"/>
          <p:cNvSpPr>
            <a:spLocks noGrp="1"/>
          </p:cNvSpPr>
          <p:nvPr>
            <p:ph/>
          </p:nvPr>
        </p:nvSpPr>
        <p:spPr>
          <a:xfrm>
            <a:off x="838080" y="2035440"/>
            <a:ext cx="10514520" cy="151056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it-IT" sz="2600" spc="-1" strike="noStrike">
                <a:solidFill>
                  <a:srgbClr val="000000"/>
                </a:solidFill>
                <a:latin typeface="Calibri"/>
                <a:ea typeface="DejaVu Sans"/>
              </a:rPr>
              <a:t>Il nuovo utente appare così nella lista di tutti gli utenti del sistema.</a:t>
            </a:r>
            <a:endParaRPr b="0" lang="en-US"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useBgFill="1">
        <p:nvSpPr>
          <p:cNvPr id="168" name="Rectangle 10"/>
          <p:cNvSpPr/>
          <p:nvPr/>
        </p:nvSpPr>
        <p:spPr>
          <a:xfrm>
            <a:off x="0" y="0"/>
            <a:ext cx="12191040" cy="685692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a typeface="DejaVu Sans"/>
            </a:endParaRPr>
          </a:p>
        </p:txBody>
      </p:sp>
      <p:sp>
        <p:nvSpPr>
          <p:cNvPr id="169" name="PlaceHolder 1"/>
          <p:cNvSpPr>
            <a:spLocks noGrp="1"/>
          </p:cNvSpPr>
          <p:nvPr>
            <p:ph type="title"/>
          </p:nvPr>
        </p:nvSpPr>
        <p:spPr>
          <a:xfrm>
            <a:off x="631080" y="640080"/>
            <a:ext cx="4817880" cy="1480320"/>
          </a:xfrm>
          <a:prstGeom prst="rect">
            <a:avLst/>
          </a:prstGeom>
          <a:noFill/>
          <a:ln w="0">
            <a:noFill/>
          </a:ln>
        </p:spPr>
        <p:txBody>
          <a:bodyPr lIns="90000" rIns="90000" tIns="45000" bIns="45000" anchor="b">
            <a:normAutofit/>
          </a:bodyPr>
          <a:p>
            <a:pPr indent="0">
              <a:lnSpc>
                <a:spcPct val="90000"/>
              </a:lnSpc>
              <a:buNone/>
              <a:tabLst>
                <a:tab algn="l" pos="0"/>
              </a:tabLst>
            </a:pPr>
            <a:r>
              <a:rPr b="0" lang="it-IT" sz="5400" spc="-1" strike="noStrike">
                <a:solidFill>
                  <a:srgbClr val="000000"/>
                </a:solidFill>
                <a:latin typeface="Calibri Light"/>
                <a:ea typeface="DejaVu Sans"/>
              </a:rPr>
              <a:t>Statistiche (1)</a:t>
            </a:r>
            <a:endParaRPr b="0" lang="en-US" sz="5400" spc="-1" strike="noStrike">
              <a:solidFill>
                <a:srgbClr val="000000"/>
              </a:solidFill>
              <a:latin typeface="Arial"/>
            </a:endParaRPr>
          </a:p>
        </p:txBody>
      </p:sp>
      <p:sp>
        <p:nvSpPr>
          <p:cNvPr id="170" name="sketch line"/>
          <p:cNvSpPr/>
          <p:nvPr/>
        </p:nvSpPr>
        <p:spPr>
          <a:xfrm>
            <a:off x="643320" y="2372760"/>
            <a:ext cx="3254040" cy="17280"/>
          </a:xfrm>
          <a:custGeom>
            <a:avLst/>
            <a:gdLst>
              <a:gd name="textAreaLeft" fmla="*/ 0 w 3254040"/>
              <a:gd name="textAreaRight" fmla="*/ 3255120 w 3254040"/>
              <a:gd name="textAreaTop" fmla="*/ 0 h 17280"/>
              <a:gd name="textAreaBottom" fmla="*/ 18360 h 17280"/>
            </a:gdLst>
            <a:ahLst/>
            <a:rect l="textAreaLeft" t="textAreaTop" r="textAreaRight" b="textAreaBottom"/>
            <a:pathLst>
              <a:path fill="none" w="3255095" h="18288">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stroke="0" w="3255095" h="18288">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w="38100">
            <a:solidFill>
              <a:srgbClr val="ed7d31"/>
            </a:solidFill>
            <a:round/>
          </a:ln>
        </p:spPr>
        <p:style>
          <a:lnRef idx="2">
            <a:schemeClr val="accent1">
              <a:shade val="50000"/>
            </a:schemeClr>
          </a:lnRef>
          <a:fillRef idx="1">
            <a:schemeClr val="accent1"/>
          </a:fillRef>
          <a:effectRef idx="0">
            <a:schemeClr val="accent1"/>
          </a:effectRef>
          <a:fontRef idx="minor"/>
        </p:style>
        <p:txBody>
          <a:bodyPr lIns="90000" rIns="90000" tIns="-26640" bIns="-26640" anchor="ctr">
            <a:noAutofit/>
          </a:bodyPr>
          <a:p>
            <a:pPr algn="ctr">
              <a:lnSpc>
                <a:spcPct val="100000"/>
              </a:lnSpc>
            </a:pPr>
            <a:endParaRPr b="0" lang="en-US" sz="1800" spc="-1" strike="noStrike">
              <a:solidFill>
                <a:schemeClr val="lt1"/>
              </a:solidFill>
              <a:latin typeface="Calibri"/>
              <a:ea typeface="DejaVu Sans"/>
            </a:endParaRPr>
          </a:p>
        </p:txBody>
      </p:sp>
      <p:sp>
        <p:nvSpPr>
          <p:cNvPr id="171" name="PlaceHolder 2"/>
          <p:cNvSpPr>
            <a:spLocks noGrp="1"/>
          </p:cNvSpPr>
          <p:nvPr>
            <p:ph/>
          </p:nvPr>
        </p:nvSpPr>
        <p:spPr>
          <a:xfrm>
            <a:off x="640440" y="2660760"/>
            <a:ext cx="5220720" cy="3519360"/>
          </a:xfrm>
          <a:prstGeom prst="rect">
            <a:avLst/>
          </a:prstGeom>
          <a:noFill/>
          <a:ln w="0">
            <a:noFill/>
          </a:ln>
        </p:spPr>
        <p:txBody>
          <a:bodyPr lIns="0" rIns="0" tIns="0" bIns="0" anchor="t">
            <a:normAutofit fontScale="92000"/>
          </a:bodyPr>
          <a:p>
            <a:pPr marL="217440" indent="0">
              <a:lnSpc>
                <a:spcPct val="90000"/>
              </a:lnSpc>
              <a:spcBef>
                <a:spcPts val="1001"/>
              </a:spcBef>
              <a:buNone/>
              <a:tabLst>
                <a:tab algn="l" pos="0"/>
              </a:tabLst>
            </a:pPr>
            <a:r>
              <a:rPr b="0" lang="it-IT" sz="2200" spc="-1" strike="noStrike">
                <a:solidFill>
                  <a:srgbClr val="000000"/>
                </a:solidFill>
                <a:latin typeface="Calibri"/>
                <a:ea typeface="DejaVu Sans"/>
              </a:rPr>
              <a:t>Issues risolti: #199,#248,#249,#250,#252,#255,#261,  #265,#266,#267,#274,#278,#284,#287, #291</a:t>
            </a:r>
            <a:endParaRPr b="0" lang="en-US" sz="2200" spc="-1" strike="noStrike">
              <a:solidFill>
                <a:srgbClr val="000000"/>
              </a:solidFill>
              <a:latin typeface="Arial"/>
            </a:endParaRPr>
          </a:p>
          <a:p>
            <a:pPr marL="217440" indent="0">
              <a:lnSpc>
                <a:spcPct val="100000"/>
              </a:lnSpc>
              <a:spcBef>
                <a:spcPts val="1001"/>
              </a:spcBef>
              <a:buNone/>
              <a:tabLst>
                <a:tab algn="l" pos="0"/>
              </a:tabLst>
            </a:pPr>
            <a:r>
              <a:rPr b="0" lang="it-IT" sz="2200" spc="-1" strike="noStrike">
                <a:solidFill>
                  <a:srgbClr val="000000"/>
                </a:solidFill>
                <a:latin typeface="Calibri"/>
                <a:ea typeface="DejaVu Sans"/>
              </a:rPr>
              <a:t>Issues aperti:</a:t>
            </a:r>
            <a:endParaRPr b="0" lang="en-US" sz="2200" spc="-1" strike="noStrike">
              <a:solidFill>
                <a:srgbClr val="000000"/>
              </a:solidFill>
              <a:latin typeface="Arial"/>
            </a:endParaRPr>
          </a:p>
          <a:p>
            <a:pPr marL="217440" indent="0">
              <a:lnSpc>
                <a:spcPct val="100000"/>
              </a:lnSpc>
              <a:spcBef>
                <a:spcPts val="1001"/>
              </a:spcBef>
              <a:buNone/>
              <a:tabLst>
                <a:tab algn="l" pos="0"/>
              </a:tabLst>
            </a:pPr>
            <a:r>
              <a:rPr b="0" lang="it-IT" sz="2200" spc="-1" strike="noStrike">
                <a:solidFill>
                  <a:srgbClr val="000000"/>
                </a:solidFill>
                <a:latin typeface="Calibri"/>
                <a:ea typeface="DejaVu Sans"/>
              </a:rPr>
              <a:t>#248,#249,#250,#251,#252,#255,#261, #265,#266,#267,#269,#270,#271,#274, #278,#281,#282,#283,#284,#287,#291, #295, #298</a:t>
            </a:r>
            <a:endParaRPr b="0" lang="en-US" sz="2200" spc="-1" strike="noStrike">
              <a:solidFill>
                <a:srgbClr val="000000"/>
              </a:solidFill>
              <a:latin typeface="Arial"/>
            </a:endParaRPr>
          </a:p>
          <a:p>
            <a:pPr marL="217440" indent="0">
              <a:lnSpc>
                <a:spcPct val="90000"/>
              </a:lnSpc>
              <a:spcBef>
                <a:spcPts val="1001"/>
              </a:spcBef>
              <a:buNone/>
              <a:tabLst>
                <a:tab algn="l" pos="0"/>
              </a:tabLst>
            </a:pPr>
            <a:endParaRPr b="0" lang="en-US" sz="2200" spc="-1" strike="noStrike">
              <a:solidFill>
                <a:srgbClr val="000000"/>
              </a:solidFill>
              <a:latin typeface="Arial"/>
            </a:endParaRPr>
          </a:p>
        </p:txBody>
      </p:sp>
      <p:graphicFrame>
        <p:nvGraphicFramePr>
          <p:cNvPr id="172" name="Grafico 2"/>
          <p:cNvGraphicFramePr/>
          <p:nvPr/>
        </p:nvGraphicFramePr>
        <p:xfrm>
          <a:off x="5730840" y="208800"/>
          <a:ext cx="6186600" cy="302688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73" name="Grafico 3"/>
          <p:cNvGraphicFramePr/>
          <p:nvPr/>
        </p:nvGraphicFramePr>
        <p:xfrm>
          <a:off x="4511520" y="3602520"/>
          <a:ext cx="4723560" cy="2905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74" name="Grafico 4"/>
          <p:cNvGraphicFramePr/>
          <p:nvPr/>
        </p:nvGraphicFramePr>
        <p:xfrm>
          <a:off x="7945920" y="3602520"/>
          <a:ext cx="4835520" cy="2905200"/>
        </p:xfrm>
        <a:graphic>
          <a:graphicData uri="http://schemas.openxmlformats.org/drawingml/2006/chart">
            <c:chart xmlns:c="http://schemas.openxmlformats.org/drawingml/2006/chart" xmlns:r="http://schemas.openxmlformats.org/officeDocument/2006/relationships" r:id="rId3"/>
          </a:graphicData>
        </a:graphic>
      </p:graphicFrame>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useBgFill="1">
        <p:nvSpPr>
          <p:cNvPr id="175" name="Rectangle 10"/>
          <p:cNvSpPr/>
          <p:nvPr/>
        </p:nvSpPr>
        <p:spPr>
          <a:xfrm>
            <a:off x="0" y="0"/>
            <a:ext cx="12191040" cy="685692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endParaRPr b="0" lang="en-US" sz="1800" spc="-1" strike="noStrike">
              <a:solidFill>
                <a:srgbClr val="ffffff"/>
              </a:solidFill>
              <a:latin typeface="Calibri"/>
              <a:ea typeface="DejaVu Sans"/>
            </a:endParaRPr>
          </a:p>
        </p:txBody>
      </p:sp>
      <p:sp>
        <p:nvSpPr>
          <p:cNvPr id="176" name="PlaceHolder 1"/>
          <p:cNvSpPr>
            <a:spLocks noGrp="1"/>
          </p:cNvSpPr>
          <p:nvPr>
            <p:ph type="title"/>
          </p:nvPr>
        </p:nvSpPr>
        <p:spPr>
          <a:xfrm>
            <a:off x="631080" y="640080"/>
            <a:ext cx="4817880" cy="1480320"/>
          </a:xfrm>
          <a:prstGeom prst="rect">
            <a:avLst/>
          </a:prstGeom>
          <a:noFill/>
          <a:ln w="0">
            <a:noFill/>
          </a:ln>
        </p:spPr>
        <p:txBody>
          <a:bodyPr lIns="90000" rIns="90000" tIns="45000" bIns="45000" anchor="b">
            <a:normAutofit/>
          </a:bodyPr>
          <a:p>
            <a:pPr indent="0">
              <a:lnSpc>
                <a:spcPct val="90000"/>
              </a:lnSpc>
              <a:buNone/>
              <a:tabLst>
                <a:tab algn="l" pos="0"/>
              </a:tabLst>
            </a:pPr>
            <a:r>
              <a:rPr b="0" lang="it-IT" sz="5400" spc="-1" strike="noStrike">
                <a:solidFill>
                  <a:srgbClr val="000000"/>
                </a:solidFill>
                <a:latin typeface="Calibri Light"/>
                <a:ea typeface="DejaVu Sans"/>
              </a:rPr>
              <a:t>Statistiche (2)</a:t>
            </a:r>
            <a:endParaRPr b="0" lang="en-US" sz="5400" spc="-1" strike="noStrike">
              <a:solidFill>
                <a:srgbClr val="000000"/>
              </a:solidFill>
              <a:latin typeface="Arial"/>
            </a:endParaRPr>
          </a:p>
        </p:txBody>
      </p:sp>
      <p:sp>
        <p:nvSpPr>
          <p:cNvPr id="177" name="sketch line"/>
          <p:cNvSpPr/>
          <p:nvPr/>
        </p:nvSpPr>
        <p:spPr>
          <a:xfrm>
            <a:off x="643320" y="2372760"/>
            <a:ext cx="3254040" cy="17280"/>
          </a:xfrm>
          <a:custGeom>
            <a:avLst/>
            <a:gdLst>
              <a:gd name="textAreaLeft" fmla="*/ 0 w 3254040"/>
              <a:gd name="textAreaRight" fmla="*/ 3255120 w 3254040"/>
              <a:gd name="textAreaTop" fmla="*/ 0 h 17280"/>
              <a:gd name="textAreaBottom" fmla="*/ 18360 h 17280"/>
            </a:gdLst>
            <a:ahLst/>
            <a:rect l="textAreaLeft" t="textAreaTop" r="textAreaRight" b="textAreaBottom"/>
            <a:pathLst>
              <a:path fill="none" w="3255095" h="18288">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stroke="0" w="3255095" h="18288">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w="38100">
            <a:solidFill>
              <a:srgbClr val="ed7d31"/>
            </a:solidFill>
            <a:round/>
          </a:ln>
        </p:spPr>
        <p:style>
          <a:lnRef idx="2">
            <a:schemeClr val="accent1">
              <a:shade val="50000"/>
            </a:schemeClr>
          </a:lnRef>
          <a:fillRef idx="1">
            <a:schemeClr val="accent1"/>
          </a:fillRef>
          <a:effectRef idx="0">
            <a:schemeClr val="accent1"/>
          </a:effectRef>
          <a:fontRef idx="minor"/>
        </p:style>
        <p:txBody>
          <a:bodyPr lIns="90000" rIns="90000" tIns="-26640" bIns="-26640" anchor="ctr">
            <a:noAutofit/>
          </a:bodyPr>
          <a:p>
            <a:pPr algn="ctr">
              <a:lnSpc>
                <a:spcPct val="100000"/>
              </a:lnSpc>
              <a:tabLst>
                <a:tab algn="l" pos="0"/>
              </a:tabLst>
            </a:pPr>
            <a:endParaRPr b="0" lang="en-US" sz="1800" spc="-1" strike="noStrike">
              <a:solidFill>
                <a:srgbClr val="ffffff"/>
              </a:solidFill>
              <a:latin typeface="Calibri"/>
              <a:ea typeface="DejaVu Sans"/>
            </a:endParaRPr>
          </a:p>
        </p:txBody>
      </p:sp>
      <p:graphicFrame>
        <p:nvGraphicFramePr>
          <p:cNvPr id="178" name="Grafico 3"/>
          <p:cNvGraphicFramePr/>
          <p:nvPr/>
        </p:nvGraphicFramePr>
        <p:xfrm>
          <a:off x="447120" y="2518200"/>
          <a:ext cx="11135880" cy="3701880"/>
        </p:xfrm>
        <a:graphic>
          <a:graphicData uri="http://schemas.openxmlformats.org/drawingml/2006/chart">
            <c:chart xmlns:c="http://schemas.openxmlformats.org/drawingml/2006/chart" xmlns:r="http://schemas.openxmlformats.org/officeDocument/2006/relationships" r:id="rId1"/>
          </a:graphicData>
        </a:graphic>
      </p:graphicFrame>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useBgFill="1">
        <p:nvSpPr>
          <p:cNvPr id="179" name="Rectangle 10"/>
          <p:cNvSpPr/>
          <p:nvPr/>
        </p:nvSpPr>
        <p:spPr>
          <a:xfrm>
            <a:off x="0" y="0"/>
            <a:ext cx="12191040" cy="685692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endParaRPr b="0" lang="en-US" sz="1800" spc="-1" strike="noStrike">
              <a:solidFill>
                <a:srgbClr val="ffffff"/>
              </a:solidFill>
              <a:latin typeface="Calibri"/>
              <a:ea typeface="DejaVu Sans"/>
            </a:endParaRPr>
          </a:p>
        </p:txBody>
      </p:sp>
      <p:sp>
        <p:nvSpPr>
          <p:cNvPr id="180" name="PlaceHolder 1"/>
          <p:cNvSpPr>
            <a:spLocks noGrp="1"/>
          </p:cNvSpPr>
          <p:nvPr>
            <p:ph type="title"/>
          </p:nvPr>
        </p:nvSpPr>
        <p:spPr>
          <a:xfrm>
            <a:off x="631080" y="640080"/>
            <a:ext cx="4817880" cy="1480320"/>
          </a:xfrm>
          <a:prstGeom prst="rect">
            <a:avLst/>
          </a:prstGeom>
          <a:noFill/>
          <a:ln w="0">
            <a:noFill/>
          </a:ln>
        </p:spPr>
        <p:txBody>
          <a:bodyPr lIns="0" rIns="0" tIns="0" bIns="0" anchor="b">
            <a:normAutofit/>
          </a:bodyPr>
          <a:p>
            <a:pPr indent="0">
              <a:lnSpc>
                <a:spcPct val="90000"/>
              </a:lnSpc>
              <a:buNone/>
              <a:tabLst>
                <a:tab algn="l" pos="0"/>
              </a:tabLst>
            </a:pPr>
            <a:r>
              <a:rPr b="0" lang="it-IT" sz="5400" spc="-1" strike="noStrike">
                <a:solidFill>
                  <a:srgbClr val="000000"/>
                </a:solidFill>
                <a:latin typeface="Calibri Light"/>
                <a:ea typeface="DejaVu Sans"/>
              </a:rPr>
              <a:t>Statistiche (3)</a:t>
            </a:r>
            <a:endParaRPr b="0" lang="en-US" sz="5400" spc="-1" strike="noStrike">
              <a:solidFill>
                <a:srgbClr val="000000"/>
              </a:solidFill>
              <a:latin typeface="Arial"/>
            </a:endParaRPr>
          </a:p>
        </p:txBody>
      </p:sp>
      <p:sp>
        <p:nvSpPr>
          <p:cNvPr id="181" name="sketch line"/>
          <p:cNvSpPr/>
          <p:nvPr/>
        </p:nvSpPr>
        <p:spPr>
          <a:xfrm>
            <a:off x="643320" y="2103840"/>
            <a:ext cx="3254040" cy="17280"/>
          </a:xfrm>
          <a:custGeom>
            <a:avLst/>
            <a:gdLst>
              <a:gd name="textAreaLeft" fmla="*/ 0 w 3254040"/>
              <a:gd name="textAreaRight" fmla="*/ 3255120 w 3254040"/>
              <a:gd name="textAreaTop" fmla="*/ 0 h 17280"/>
              <a:gd name="textAreaBottom" fmla="*/ 18360 h 17280"/>
            </a:gdLst>
            <a:ahLst/>
            <a:rect l="textAreaLeft" t="textAreaTop" r="textAreaRight" b="textAreaBottom"/>
            <a:pathLst>
              <a:path fill="none" w="3255095" h="18288">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stroke="0" w="3255095" h="18288">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w="38100">
            <a:solidFill>
              <a:srgbClr val="ed7d31"/>
            </a:solidFill>
            <a:round/>
          </a:ln>
        </p:spPr>
        <p:style>
          <a:lnRef idx="2">
            <a:schemeClr val="accent1">
              <a:shade val="50000"/>
            </a:schemeClr>
          </a:lnRef>
          <a:fillRef idx="1">
            <a:schemeClr val="accent1"/>
          </a:fillRef>
          <a:effectRef idx="0">
            <a:schemeClr val="accent1"/>
          </a:effectRef>
          <a:fontRef idx="minor"/>
        </p:style>
        <p:txBody>
          <a:bodyPr lIns="90000" rIns="90000" tIns="-26640" bIns="-26640" anchor="ctr">
            <a:noAutofit/>
          </a:bodyPr>
          <a:p>
            <a:pPr algn="ctr">
              <a:lnSpc>
                <a:spcPct val="100000"/>
              </a:lnSpc>
              <a:tabLst>
                <a:tab algn="l" pos="0"/>
              </a:tabLst>
            </a:pPr>
            <a:endParaRPr b="0" lang="en-US" sz="1800" spc="-1" strike="noStrike">
              <a:solidFill>
                <a:srgbClr val="ffffff"/>
              </a:solidFill>
              <a:latin typeface="Calibri"/>
              <a:ea typeface="DejaVu Sans"/>
            </a:endParaRPr>
          </a:p>
        </p:txBody>
      </p:sp>
      <p:graphicFrame>
        <p:nvGraphicFramePr>
          <p:cNvPr id="182" name="Tabella 6"/>
          <p:cNvGraphicFramePr/>
          <p:nvPr/>
        </p:nvGraphicFramePr>
        <p:xfrm>
          <a:off x="268560" y="2154960"/>
          <a:ext cx="11693520" cy="4541040"/>
        </p:xfrm>
        <a:graphic>
          <a:graphicData uri="http://schemas.openxmlformats.org/drawingml/2006/table">
            <a:tbl>
              <a:tblPr/>
              <a:tblGrid>
                <a:gridCol w="1650240"/>
                <a:gridCol w="1176480"/>
                <a:gridCol w="1062360"/>
                <a:gridCol w="777240"/>
                <a:gridCol w="1246680"/>
                <a:gridCol w="470880"/>
                <a:gridCol w="932760"/>
                <a:gridCol w="1668960"/>
                <a:gridCol w="1129320"/>
                <a:gridCol w="960480"/>
                <a:gridCol w="618480"/>
              </a:tblGrid>
              <a:tr h="0">
                <a:tc>
                  <a:txBody>
                    <a:bodyPr lIns="19800" rIns="19800" anchor="b">
                      <a:noAutofit/>
                    </a:bodyPr>
                    <a:p>
                      <a:endParaRPr b="0" lang="it-IT" sz="1300" spc="-1" strike="noStrike">
                        <a:solidFill>
                          <a:srgbClr val="000000"/>
                        </a:solidFill>
                        <a:latin typeface="Calibri"/>
                        <a:ea typeface="DejaVu Sans"/>
                      </a:endParaRPr>
                    </a:p>
                  </a:txBody>
                  <a:tcPr anchor="b" marL="19800" marR="19800">
                    <a:lnL w="9360">
                      <a:solidFill>
                        <a:srgbClr val="000000"/>
                      </a:solidFill>
                      <a:prstDash val="solid"/>
                    </a:lnL>
                    <a:lnR w="9360">
                      <a:solidFill>
                        <a:srgbClr val="cccccc"/>
                      </a:solidFill>
                      <a:prstDash val="solid"/>
                    </a:lnR>
                    <a:lnT w="9360">
                      <a:solidFill>
                        <a:srgbClr val="000000"/>
                      </a:solidFill>
                      <a:prstDash val="solid"/>
                    </a:lnT>
                    <a:lnB w="9360">
                      <a:solidFill>
                        <a:srgbClr val="cccccc"/>
                      </a:solidFill>
                      <a:prstDash val="solid"/>
                    </a:lnB>
                    <a:noFill/>
                  </a:tcPr>
                </a:tc>
                <a:tc>
                  <a:txBody>
                    <a:bodyPr lIns="19800" rIns="19800" anchor="b">
                      <a:noAutofit/>
                    </a:bodyPr>
                    <a:p>
                      <a:pPr>
                        <a:lnSpc>
                          <a:spcPct val="100000"/>
                        </a:lnSpc>
                      </a:pPr>
                      <a:r>
                        <a:rPr b="0" lang="it-IT" sz="1300" spc="-1" strike="noStrike">
                          <a:solidFill>
                            <a:srgbClr val="000000"/>
                          </a:solidFill>
                          <a:latin typeface="Calibri"/>
                          <a:ea typeface="DejaVu Sans"/>
                        </a:rPr>
                        <a:t>Business modelling</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000000"/>
                      </a:solidFill>
                      <a:prstDash val="solid"/>
                    </a:lnT>
                    <a:lnB w="9360">
                      <a:solidFill>
                        <a:srgbClr val="cccccc"/>
                      </a:solidFill>
                      <a:prstDash val="solid"/>
                    </a:lnB>
                    <a:noFill/>
                  </a:tcPr>
                </a:tc>
                <a:tc>
                  <a:txBody>
                    <a:bodyPr lIns="19800" rIns="19800" anchor="b">
                      <a:noAutofit/>
                    </a:bodyPr>
                    <a:p>
                      <a:pPr>
                        <a:lnSpc>
                          <a:spcPct val="100000"/>
                        </a:lnSpc>
                      </a:pPr>
                      <a:r>
                        <a:rPr b="0" lang="it-IT" sz="1300" spc="-1" strike="noStrike">
                          <a:solidFill>
                            <a:srgbClr val="000000"/>
                          </a:solidFill>
                          <a:latin typeface="Calibri"/>
                          <a:ea typeface="DejaVu Sans"/>
                        </a:rPr>
                        <a:t>Requirements</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000000"/>
                      </a:solidFill>
                      <a:prstDash val="solid"/>
                    </a:lnT>
                    <a:lnB w="9360">
                      <a:solidFill>
                        <a:srgbClr val="cccccc"/>
                      </a:solidFill>
                      <a:prstDash val="solid"/>
                    </a:lnB>
                    <a:noFill/>
                  </a:tcPr>
                </a:tc>
                <a:tc>
                  <a:txBody>
                    <a:bodyPr lIns="19800" rIns="19800" anchor="b">
                      <a:noAutofit/>
                    </a:bodyPr>
                    <a:p>
                      <a:pPr>
                        <a:lnSpc>
                          <a:spcPct val="100000"/>
                        </a:lnSpc>
                      </a:pPr>
                      <a:r>
                        <a:rPr b="0" lang="it-IT" sz="1300" spc="-1" strike="noStrike">
                          <a:solidFill>
                            <a:srgbClr val="000000"/>
                          </a:solidFill>
                          <a:latin typeface="Calibri"/>
                          <a:ea typeface="DejaVu Sans"/>
                        </a:rPr>
                        <a:t>Analysis and design</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000000"/>
                      </a:solidFill>
                      <a:prstDash val="solid"/>
                    </a:lnT>
                    <a:lnB w="9360">
                      <a:solidFill>
                        <a:srgbClr val="cccccc"/>
                      </a:solidFill>
                      <a:prstDash val="solid"/>
                    </a:lnB>
                    <a:noFill/>
                  </a:tcPr>
                </a:tc>
                <a:tc>
                  <a:txBody>
                    <a:bodyPr lIns="19800" rIns="19800" anchor="b">
                      <a:noAutofit/>
                    </a:bodyPr>
                    <a:p>
                      <a:pPr>
                        <a:lnSpc>
                          <a:spcPct val="100000"/>
                        </a:lnSpc>
                      </a:pPr>
                      <a:r>
                        <a:rPr b="0" lang="it-IT" sz="1300" spc="-1" strike="noStrike">
                          <a:solidFill>
                            <a:srgbClr val="000000"/>
                          </a:solidFill>
                          <a:latin typeface="Calibri"/>
                          <a:ea typeface="DejaVu Sans"/>
                        </a:rPr>
                        <a:t>Implementation</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000000"/>
                      </a:solidFill>
                      <a:prstDash val="solid"/>
                    </a:lnT>
                    <a:lnB w="9360">
                      <a:solidFill>
                        <a:srgbClr val="cccccc"/>
                      </a:solidFill>
                      <a:prstDash val="solid"/>
                    </a:lnB>
                    <a:noFill/>
                  </a:tcPr>
                </a:tc>
                <a:tc>
                  <a:txBody>
                    <a:bodyPr lIns="19800" rIns="19800" anchor="b">
                      <a:noAutofit/>
                    </a:bodyPr>
                    <a:p>
                      <a:pPr>
                        <a:lnSpc>
                          <a:spcPct val="100000"/>
                        </a:lnSpc>
                      </a:pPr>
                      <a:r>
                        <a:rPr b="0" lang="it-IT" sz="1300" spc="-1" strike="noStrike">
                          <a:solidFill>
                            <a:srgbClr val="202122"/>
                          </a:solidFill>
                          <a:latin typeface="Arial"/>
                          <a:ea typeface="DejaVu Sans"/>
                        </a:rPr>
                        <a:t>Test</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000000"/>
                      </a:solidFill>
                      <a:prstDash val="solid"/>
                    </a:lnT>
                    <a:lnB w="9360">
                      <a:solidFill>
                        <a:srgbClr val="cccccc"/>
                      </a:solidFill>
                      <a:prstDash val="solid"/>
                    </a:lnB>
                    <a:noFill/>
                  </a:tcPr>
                </a:tc>
                <a:tc>
                  <a:txBody>
                    <a:bodyPr lIns="19800" rIns="19800" anchor="b">
                      <a:noAutofit/>
                    </a:bodyPr>
                    <a:p>
                      <a:pPr>
                        <a:lnSpc>
                          <a:spcPct val="100000"/>
                        </a:lnSpc>
                      </a:pPr>
                      <a:r>
                        <a:rPr b="0" lang="it-IT" sz="1300" spc="-1" strike="noStrike">
                          <a:solidFill>
                            <a:srgbClr val="202122"/>
                          </a:solidFill>
                          <a:latin typeface="Arial"/>
                          <a:ea typeface="DejaVu Sans"/>
                        </a:rPr>
                        <a:t>Deployment</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000000"/>
                      </a:solidFill>
                      <a:prstDash val="solid"/>
                    </a:lnT>
                    <a:lnB w="9360">
                      <a:solidFill>
                        <a:srgbClr val="cccccc"/>
                      </a:solidFill>
                      <a:prstDash val="solid"/>
                    </a:lnB>
                    <a:noFill/>
                  </a:tcPr>
                </a:tc>
                <a:tc>
                  <a:txBody>
                    <a:bodyPr lIns="19800" rIns="19800" anchor="b">
                      <a:noAutofit/>
                    </a:bodyPr>
                    <a:p>
                      <a:pPr>
                        <a:lnSpc>
                          <a:spcPct val="100000"/>
                        </a:lnSpc>
                      </a:pPr>
                      <a:r>
                        <a:rPr b="0" lang="it-IT" sz="1300" spc="-1" strike="noStrike">
                          <a:solidFill>
                            <a:srgbClr val="000000"/>
                          </a:solidFill>
                          <a:latin typeface="Calibri"/>
                          <a:ea typeface="DejaVu Sans"/>
                        </a:rPr>
                        <a:t>Configuration and change management</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000000"/>
                      </a:solidFill>
                      <a:prstDash val="solid"/>
                    </a:lnT>
                    <a:lnB w="9360">
                      <a:solidFill>
                        <a:srgbClr val="cccccc"/>
                      </a:solidFill>
                      <a:prstDash val="solid"/>
                    </a:lnB>
                    <a:noFill/>
                  </a:tcPr>
                </a:tc>
                <a:tc>
                  <a:txBody>
                    <a:bodyPr lIns="19800" rIns="19800" anchor="b">
                      <a:noAutofit/>
                    </a:bodyPr>
                    <a:p>
                      <a:pPr>
                        <a:lnSpc>
                          <a:spcPct val="100000"/>
                        </a:lnSpc>
                      </a:pPr>
                      <a:r>
                        <a:rPr b="0" lang="it-IT" sz="1300" spc="-1" strike="noStrike">
                          <a:solidFill>
                            <a:srgbClr val="000000"/>
                          </a:solidFill>
                          <a:latin typeface="Calibri"/>
                          <a:ea typeface="DejaVu Sans"/>
                        </a:rPr>
                        <a:t>Project management</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000000"/>
                      </a:solidFill>
                      <a:prstDash val="solid"/>
                    </a:lnT>
                    <a:lnB w="9360">
                      <a:solidFill>
                        <a:srgbClr val="cccccc"/>
                      </a:solidFill>
                      <a:prstDash val="solid"/>
                    </a:lnB>
                    <a:noFill/>
                  </a:tcPr>
                </a:tc>
                <a:tc>
                  <a:txBody>
                    <a:bodyPr lIns="19800" rIns="19800" anchor="b">
                      <a:noAutofit/>
                    </a:bodyPr>
                    <a:p>
                      <a:pPr>
                        <a:lnSpc>
                          <a:spcPct val="100000"/>
                        </a:lnSpc>
                      </a:pPr>
                      <a:r>
                        <a:rPr b="0" lang="it-IT" sz="1300" spc="-1" strike="noStrike">
                          <a:solidFill>
                            <a:srgbClr val="000000"/>
                          </a:solidFill>
                          <a:latin typeface="Calibri"/>
                          <a:ea typeface="DejaVu Sans"/>
                        </a:rPr>
                        <a:t>Environment</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000000"/>
                      </a:solidFill>
                      <a:prstDash val="solid"/>
                    </a:lnT>
                    <a:lnB w="9360">
                      <a:solidFill>
                        <a:srgbClr val="cccccc"/>
                      </a:solidFill>
                      <a:prstDash val="solid"/>
                    </a:lnB>
                    <a:noFill/>
                  </a:tcPr>
                </a:tc>
                <a:tc>
                  <a:txBody>
                    <a:bodyPr lIns="19800" rIns="19800" anchor="b">
                      <a:noAutofit/>
                    </a:bodyPr>
                    <a:p>
                      <a:pPr>
                        <a:lnSpc>
                          <a:spcPct val="100000"/>
                        </a:lnSpc>
                      </a:pPr>
                      <a:r>
                        <a:rPr b="0" lang="it-IT" sz="1300" spc="-1" strike="noStrike">
                          <a:solidFill>
                            <a:srgbClr val="000000"/>
                          </a:solidFill>
                          <a:latin typeface="Calibri"/>
                          <a:ea typeface="DejaVu Sans"/>
                        </a:rPr>
                        <a:t>Total</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169560">
                <a:tc>
                  <a:txBody>
                    <a:bodyPr lIns="19800" rIns="19800" anchor="b">
                      <a:noAutofit/>
                    </a:bodyPr>
                    <a:p>
                      <a:pPr>
                        <a:lnSpc>
                          <a:spcPct val="100000"/>
                        </a:lnSpc>
                      </a:pPr>
                      <a:r>
                        <a:rPr b="0" lang="it-IT" sz="1300" spc="-1" strike="noStrike">
                          <a:solidFill>
                            <a:srgbClr val="000000"/>
                          </a:solidFill>
                          <a:latin typeface="Calibri"/>
                          <a:ea typeface="DejaVu Sans"/>
                        </a:rPr>
                        <a:t>Danilo D'Amico</a:t>
                      </a:r>
                      <a:endParaRPr b="0" lang="en-US" sz="1300" spc="-1" strike="noStrike">
                        <a:solidFill>
                          <a:srgbClr val="000000"/>
                        </a:solidFill>
                        <a:latin typeface="Arial"/>
                      </a:endParaRPr>
                    </a:p>
                  </a:txBody>
                  <a:tcPr anchor="b" marL="19800" marR="19800">
                    <a:lnL w="9360">
                      <a:solidFill>
                        <a:srgbClr val="000000"/>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endParaRPr b="0" lang="it-IT" sz="1300" spc="-1" strike="noStrike">
                        <a:solidFill>
                          <a:srgbClr val="000000"/>
                        </a:solidFill>
                        <a:latin typeface="Calibri"/>
                        <a:ea typeface="DejaVu Sans"/>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1 h 30 min</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3 h</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1 h</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20 min</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20 min</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10 min</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6 h 30 min</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424800">
                <a:tc>
                  <a:txBody>
                    <a:bodyPr lIns="19800" rIns="19800" anchor="b">
                      <a:noAutofit/>
                    </a:bodyPr>
                    <a:p>
                      <a:pPr>
                        <a:lnSpc>
                          <a:spcPct val="100000"/>
                        </a:lnSpc>
                      </a:pPr>
                      <a:r>
                        <a:rPr b="0" lang="it-IT" sz="1300" spc="-1" strike="noStrike">
                          <a:solidFill>
                            <a:srgbClr val="000000"/>
                          </a:solidFill>
                          <a:latin typeface="Calibri"/>
                          <a:ea typeface="DejaVu Sans"/>
                        </a:rPr>
                        <a:t>Massimo Stanzione</a:t>
                      </a:r>
                      <a:endParaRPr b="0" lang="en-US" sz="1300" spc="-1" strike="noStrike">
                        <a:solidFill>
                          <a:srgbClr val="000000"/>
                        </a:solidFill>
                        <a:latin typeface="Arial"/>
                      </a:endParaRPr>
                    </a:p>
                  </a:txBody>
                  <a:tcPr anchor="b" marL="19800" marR="19800">
                    <a:lnL w="9360">
                      <a:solidFill>
                        <a:srgbClr val="000000"/>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endParaRPr b="0" lang="it-IT" sz="1300" spc="-1" strike="noStrike">
                        <a:solidFill>
                          <a:srgbClr val="000000"/>
                        </a:solidFill>
                        <a:latin typeface="Calibri"/>
                        <a:ea typeface="DejaVu Sans"/>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1 h 30 min</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4 h</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2 h</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30 min</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20 min</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20 min</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8h 40 min</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424800">
                <a:tc>
                  <a:txBody>
                    <a:bodyPr lIns="19800" rIns="19800" anchor="b">
                      <a:noAutofit/>
                    </a:bodyPr>
                    <a:p>
                      <a:pPr>
                        <a:lnSpc>
                          <a:spcPct val="100000"/>
                        </a:lnSpc>
                      </a:pPr>
                      <a:r>
                        <a:rPr b="0" lang="it-IT" sz="1300" spc="-1" strike="noStrike">
                          <a:solidFill>
                            <a:srgbClr val="000000"/>
                          </a:solidFill>
                          <a:latin typeface="Calibri"/>
                          <a:ea typeface="DejaVu Sans"/>
                        </a:rPr>
                        <a:t>Matteo Fanfarillo</a:t>
                      </a:r>
                      <a:endParaRPr b="0" lang="en-US" sz="1300" spc="-1" strike="noStrike">
                        <a:solidFill>
                          <a:srgbClr val="000000"/>
                        </a:solidFill>
                        <a:latin typeface="Arial"/>
                      </a:endParaRPr>
                    </a:p>
                  </a:txBody>
                  <a:tcPr anchor="b" marL="19800" marR="19800">
                    <a:lnL w="9360">
                      <a:solidFill>
                        <a:srgbClr val="000000"/>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10 min</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10 min</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4 h</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1 h</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30 min</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1 h</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1 h</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7 h 50 min</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345240">
                <a:tc>
                  <a:txBody>
                    <a:bodyPr lIns="19800" rIns="19800" anchor="b">
                      <a:noAutofit/>
                    </a:bodyPr>
                    <a:p>
                      <a:pPr>
                        <a:lnSpc>
                          <a:spcPct val="100000"/>
                        </a:lnSpc>
                      </a:pPr>
                      <a:r>
                        <a:rPr b="0" lang="it-IT" sz="1300" spc="-1" strike="noStrike">
                          <a:solidFill>
                            <a:srgbClr val="000000"/>
                          </a:solidFill>
                          <a:latin typeface="Calibri"/>
                          <a:ea typeface="DejaVu Sans"/>
                        </a:rPr>
                        <a:t>Matteo Federico</a:t>
                      </a:r>
                      <a:endParaRPr b="0" lang="en-US" sz="1300" spc="-1" strike="noStrike">
                        <a:solidFill>
                          <a:srgbClr val="000000"/>
                        </a:solidFill>
                        <a:latin typeface="Arial"/>
                      </a:endParaRPr>
                    </a:p>
                  </a:txBody>
                  <a:tcPr anchor="b" marL="19800" marR="19800">
                    <a:lnL w="9360">
                      <a:solidFill>
                        <a:srgbClr val="000000"/>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endParaRPr b="0" lang="it-IT" sz="1300" spc="-1" strike="noStrike">
                        <a:solidFill>
                          <a:srgbClr val="000000"/>
                        </a:solidFill>
                        <a:latin typeface="Calibri"/>
                        <a:ea typeface="DejaVu Sans"/>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1 h 30 min</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2 h</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2 h</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endParaRPr b="0" lang="it-IT" sz="1300" spc="-1" strike="noStrike">
                        <a:solidFill>
                          <a:srgbClr val="000000"/>
                        </a:solidFill>
                        <a:latin typeface="Calibri"/>
                        <a:ea typeface="DejaVu Sans"/>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20 min</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10 min</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6 h</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507240">
                <a:tc>
                  <a:txBody>
                    <a:bodyPr lIns="19800" rIns="19800" anchor="b">
                      <a:noAutofit/>
                    </a:bodyPr>
                    <a:p>
                      <a:pPr>
                        <a:lnSpc>
                          <a:spcPct val="100000"/>
                        </a:lnSpc>
                      </a:pPr>
                      <a:r>
                        <a:rPr b="0" lang="it-IT" sz="1300" spc="-1" strike="noStrike">
                          <a:solidFill>
                            <a:srgbClr val="000000"/>
                          </a:solidFill>
                          <a:latin typeface="Calibri"/>
                          <a:ea typeface="DejaVu Sans"/>
                        </a:rPr>
                        <a:t>Sebastian Roberto Opriscan</a:t>
                      </a:r>
                      <a:endParaRPr b="0" lang="en-US" sz="1300" spc="-1" strike="noStrike">
                        <a:solidFill>
                          <a:srgbClr val="000000"/>
                        </a:solidFill>
                        <a:latin typeface="Arial"/>
                      </a:endParaRPr>
                    </a:p>
                  </a:txBody>
                  <a:tcPr anchor="b" marL="19800" marR="19800">
                    <a:lnL w="9360">
                      <a:solidFill>
                        <a:srgbClr val="000000"/>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endParaRPr b="0" lang="it-IT" sz="1300" spc="-1" strike="noStrike">
                        <a:solidFill>
                          <a:srgbClr val="000000"/>
                        </a:solidFill>
                        <a:latin typeface="Calibri"/>
                        <a:ea typeface="DejaVu Sans"/>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endParaRPr b="0" lang="it-IT" sz="1300" spc="-1" strike="noStrike">
                        <a:solidFill>
                          <a:srgbClr val="000000"/>
                        </a:solidFill>
                        <a:latin typeface="Calibri"/>
                        <a:ea typeface="DejaVu Sans"/>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30 min</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1 h</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endParaRPr b="0" lang="it-IT" sz="1300" spc="-1" strike="noStrike">
                        <a:solidFill>
                          <a:srgbClr val="000000"/>
                        </a:solidFill>
                        <a:latin typeface="Calibri"/>
                        <a:ea typeface="DejaVu Sans"/>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30 min</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4 h</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6 h</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424800">
                <a:tc>
                  <a:txBody>
                    <a:bodyPr lIns="19800" rIns="19800" anchor="b">
                      <a:noAutofit/>
                    </a:bodyPr>
                    <a:p>
                      <a:pPr>
                        <a:lnSpc>
                          <a:spcPct val="100000"/>
                        </a:lnSpc>
                      </a:pPr>
                      <a:r>
                        <a:rPr b="0" lang="it-IT" sz="1300" spc="-1" strike="noStrike">
                          <a:solidFill>
                            <a:srgbClr val="000000"/>
                          </a:solidFill>
                          <a:latin typeface="Calibri"/>
                          <a:ea typeface="DejaVu Sans"/>
                        </a:rPr>
                        <a:t>Simone Bauco</a:t>
                      </a:r>
                      <a:endParaRPr b="0" lang="en-US" sz="1300" spc="-1" strike="noStrike">
                        <a:solidFill>
                          <a:srgbClr val="000000"/>
                        </a:solidFill>
                        <a:latin typeface="Arial"/>
                      </a:endParaRPr>
                    </a:p>
                  </a:txBody>
                  <a:tcPr anchor="b" marL="19800" marR="19800">
                    <a:lnL w="9360">
                      <a:solidFill>
                        <a:srgbClr val="000000"/>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endParaRPr b="0" lang="it-IT" sz="1300" spc="-1" strike="noStrike">
                        <a:solidFill>
                          <a:srgbClr val="000000"/>
                        </a:solidFill>
                        <a:latin typeface="Calibri"/>
                        <a:ea typeface="DejaVu Sans"/>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endParaRPr b="0" lang="it-IT" sz="1300" spc="-1" strike="noStrike">
                        <a:solidFill>
                          <a:srgbClr val="000000"/>
                        </a:solidFill>
                        <a:latin typeface="Calibri"/>
                        <a:ea typeface="DejaVu Sans"/>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3 h 30 min</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15 min</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15 min</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1 h</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1 h 30 min</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6 h 30 min</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424800">
                <a:tc>
                  <a:txBody>
                    <a:bodyPr lIns="19800" rIns="19800" anchor="b">
                      <a:noAutofit/>
                    </a:bodyPr>
                    <a:p>
                      <a:pPr>
                        <a:lnSpc>
                          <a:spcPct val="100000"/>
                        </a:lnSpc>
                      </a:pPr>
                      <a:r>
                        <a:rPr b="0" lang="it-IT" sz="1300" spc="-1" strike="noStrike">
                          <a:solidFill>
                            <a:srgbClr val="000000"/>
                          </a:solidFill>
                          <a:latin typeface="Calibri"/>
                          <a:ea typeface="DejaVu Sans"/>
                        </a:rPr>
                        <a:t>Simone Staccone</a:t>
                      </a:r>
                      <a:endParaRPr b="0" lang="en-US" sz="1300" spc="-1" strike="noStrike">
                        <a:solidFill>
                          <a:srgbClr val="000000"/>
                        </a:solidFill>
                        <a:latin typeface="Arial"/>
                      </a:endParaRPr>
                    </a:p>
                  </a:txBody>
                  <a:tcPr anchor="b" marL="19800" marR="19800">
                    <a:lnL w="9360">
                      <a:solidFill>
                        <a:srgbClr val="000000"/>
                      </a:solidFill>
                      <a:prstDash val="solid"/>
                    </a:lnL>
                    <a:lnR w="9360">
                      <a:solidFill>
                        <a:srgbClr val="cccccc"/>
                      </a:solidFill>
                      <a:prstDash val="solid"/>
                    </a:lnR>
                    <a:lnT w="9360">
                      <a:solidFill>
                        <a:srgbClr val="cccccc"/>
                      </a:solidFill>
                      <a:prstDash val="solid"/>
                    </a:lnT>
                    <a:lnB w="9360">
                      <a:solidFill>
                        <a:srgbClr val="000000"/>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000000"/>
                      </a:solidFill>
                      <a:prstDash val="solid"/>
                    </a:lnB>
                    <a:noFill/>
                  </a:tcPr>
                </a:tc>
                <a:tc>
                  <a:txBody>
                    <a:bodyPr lIns="19800" rIns="19800" anchor="b">
                      <a:noAutofit/>
                    </a:bodyPr>
                    <a:p>
                      <a:endParaRPr b="0" lang="it-IT" sz="1300" spc="-1" strike="noStrike">
                        <a:solidFill>
                          <a:srgbClr val="000000"/>
                        </a:solidFill>
                        <a:latin typeface="Calibri"/>
                        <a:ea typeface="DejaVu Sans"/>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000000"/>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1 h 30 min</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000000"/>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2 h 30 min</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000000"/>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1 h</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000000"/>
                      </a:solidFill>
                      <a:prstDash val="solid"/>
                    </a:lnB>
                    <a:noFill/>
                  </a:tcPr>
                </a:tc>
                <a:tc>
                  <a:txBody>
                    <a:bodyPr lIns="19800" rIns="19800" anchor="b">
                      <a:noAutofit/>
                    </a:bodyPr>
                    <a:p>
                      <a:endParaRPr b="0" lang="it-IT" sz="1300" spc="-1" strike="noStrike">
                        <a:solidFill>
                          <a:srgbClr val="000000"/>
                        </a:solidFill>
                        <a:latin typeface="Calibri"/>
                        <a:ea typeface="DejaVu Sans"/>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000000"/>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000000"/>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4 h</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000000"/>
                      </a:solidFill>
                      <a:prstDash val="solid"/>
                    </a:lnB>
                    <a:noFill/>
                  </a:tcPr>
                </a:tc>
                <a:tc>
                  <a:txBody>
                    <a:bodyPr lIns="19800" rIns="19800" anchor="b">
                      <a:noAutofit/>
                    </a:bodyPr>
                    <a:p>
                      <a:endParaRPr b="0" lang="it-IT" sz="1300" spc="-1" strike="noStrike">
                        <a:solidFill>
                          <a:srgbClr val="000000"/>
                        </a:solidFill>
                        <a:latin typeface="Calibri"/>
                        <a:ea typeface="DejaVu Sans"/>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000000"/>
                      </a:solidFill>
                      <a:prstDash val="solid"/>
                    </a:lnB>
                    <a:noFill/>
                  </a:tcPr>
                </a:tc>
                <a:tc>
                  <a:txBody>
                    <a:bodyPr lIns="19800" rIns="19800" anchor="b">
                      <a:noAutofit/>
                    </a:bodyPr>
                    <a:p>
                      <a:pPr algn="ctr">
                        <a:lnSpc>
                          <a:spcPct val="100000"/>
                        </a:lnSpc>
                      </a:pPr>
                      <a:r>
                        <a:rPr b="0" lang="it-IT" sz="1300" spc="-1" strike="noStrike">
                          <a:solidFill>
                            <a:srgbClr val="000000"/>
                          </a:solidFill>
                          <a:latin typeface="Calibri"/>
                          <a:ea typeface="DejaVu Sans"/>
                        </a:rPr>
                        <a:t>9 h</a:t>
                      </a:r>
                      <a:endParaRPr b="0" lang="en-US" sz="1300" spc="-1" strike="noStrike">
                        <a:solidFill>
                          <a:srgbClr val="000000"/>
                        </a:solidFill>
                        <a:latin typeface="Arial"/>
                      </a:endParaRPr>
                    </a:p>
                  </a:txBody>
                  <a:tcPr anchor="b" marL="19800" marR="1980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useBgFill="1">
        <p:nvSpPr>
          <p:cNvPr id="183" name="Rectangle 42"/>
          <p:cNvSpPr/>
          <p:nvPr/>
        </p:nvSpPr>
        <p:spPr>
          <a:xfrm>
            <a:off x="0" y="0"/>
            <a:ext cx="12187800" cy="685692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endParaRPr b="0" lang="en-US" sz="1800" spc="-1" strike="noStrike">
              <a:solidFill>
                <a:srgbClr val="ffffff"/>
              </a:solidFill>
              <a:latin typeface="Calibri"/>
              <a:ea typeface="DejaVu Sans"/>
            </a:endParaRPr>
          </a:p>
        </p:txBody>
      </p:sp>
      <p:sp>
        <p:nvSpPr>
          <p:cNvPr id="184" name="PlaceHolder 1"/>
          <p:cNvSpPr>
            <a:spLocks noGrp="1"/>
          </p:cNvSpPr>
          <p:nvPr>
            <p:ph type="title"/>
          </p:nvPr>
        </p:nvSpPr>
        <p:spPr>
          <a:xfrm>
            <a:off x="838080" y="365040"/>
            <a:ext cx="10514520" cy="1324440"/>
          </a:xfrm>
          <a:prstGeom prst="rect">
            <a:avLst/>
          </a:prstGeom>
          <a:noFill/>
          <a:ln w="0">
            <a:noFill/>
          </a:ln>
        </p:spPr>
        <p:txBody>
          <a:bodyPr lIns="90000" rIns="90000" tIns="45000" bIns="45000" anchor="ctr">
            <a:normAutofit/>
          </a:bodyPr>
          <a:p>
            <a:pPr indent="0">
              <a:lnSpc>
                <a:spcPct val="90000"/>
              </a:lnSpc>
              <a:buNone/>
              <a:tabLst>
                <a:tab algn="l" pos="0"/>
              </a:tabLst>
            </a:pPr>
            <a:r>
              <a:rPr b="0" lang="en-US" sz="5400" spc="-1" strike="noStrike">
                <a:solidFill>
                  <a:srgbClr val="000000"/>
                </a:solidFill>
                <a:latin typeface="Calibri Light"/>
                <a:ea typeface="DejaVu Sans"/>
              </a:rPr>
              <a:t>Conclusioni</a:t>
            </a:r>
            <a:endParaRPr b="0" lang="en-US" sz="5400" spc="-1" strike="noStrike">
              <a:solidFill>
                <a:srgbClr val="000000"/>
              </a:solidFill>
              <a:latin typeface="Arial"/>
            </a:endParaRPr>
          </a:p>
        </p:txBody>
      </p:sp>
      <p:sp>
        <p:nvSpPr>
          <p:cNvPr id="185" name="sketch line"/>
          <p:cNvSpPr/>
          <p:nvPr/>
        </p:nvSpPr>
        <p:spPr>
          <a:xfrm>
            <a:off x="668880" y="1677240"/>
            <a:ext cx="10852920" cy="17280"/>
          </a:xfrm>
          <a:custGeom>
            <a:avLst/>
            <a:gdLst>
              <a:gd name="textAreaLeft" fmla="*/ 0 w 10852920"/>
              <a:gd name="textAreaRight" fmla="*/ 10854000 w 10852920"/>
              <a:gd name="textAreaTop" fmla="*/ 0 h 17280"/>
              <a:gd name="textAreaBottom" fmla="*/ 18360 h 17280"/>
            </a:gdLst>
            <a:ahLst/>
            <a:rect l="textAreaLeft" t="textAreaTop" r="textAreaRight" b="textAreaBottom"/>
            <a:pathLst>
              <a:path fill="none" w="10853928" h="1828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stroke="0" w="10853928" h="1828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w="41275">
            <a:solidFill>
              <a:srgbClr val="ed7d31"/>
            </a:solidFill>
            <a:round/>
          </a:ln>
        </p:spPr>
        <p:style>
          <a:lnRef idx="2">
            <a:schemeClr val="accent1">
              <a:shade val="50000"/>
            </a:schemeClr>
          </a:lnRef>
          <a:fillRef idx="1">
            <a:schemeClr val="accent1"/>
          </a:fillRef>
          <a:effectRef idx="0">
            <a:schemeClr val="accent1"/>
          </a:effectRef>
          <a:fontRef idx="minor"/>
        </p:style>
        <p:txBody>
          <a:bodyPr lIns="90000" rIns="90000" tIns="-26640" bIns="-26640" anchor="ctr">
            <a:noAutofit/>
          </a:bodyPr>
          <a:p>
            <a:pPr algn="ctr">
              <a:lnSpc>
                <a:spcPct val="100000"/>
              </a:lnSpc>
              <a:tabLst>
                <a:tab algn="l" pos="0"/>
              </a:tabLst>
            </a:pPr>
            <a:endParaRPr b="0" lang="en-US" sz="1800" spc="-1" strike="noStrike">
              <a:solidFill>
                <a:srgbClr val="ffffff"/>
              </a:solidFill>
              <a:latin typeface="Calibri"/>
              <a:ea typeface="DejaVu Sans"/>
            </a:endParaRPr>
          </a:p>
        </p:txBody>
      </p:sp>
      <p:sp>
        <p:nvSpPr>
          <p:cNvPr id="186" name="CasellaDiTesto 16"/>
          <p:cNvSpPr/>
          <p:nvPr/>
        </p:nvSpPr>
        <p:spPr>
          <a:xfrm>
            <a:off x="838080" y="1929240"/>
            <a:ext cx="10514520" cy="4250880"/>
          </a:xfrm>
          <a:prstGeom prst="rect">
            <a:avLst/>
          </a:prstGeom>
          <a:noFill/>
          <a:ln w="0">
            <a:noFill/>
          </a:ln>
        </p:spPr>
        <p:style>
          <a:lnRef idx="0"/>
          <a:fillRef idx="0"/>
          <a:effectRef idx="0"/>
          <a:fontRef idx="minor"/>
        </p:style>
        <p:txBody>
          <a:bodyPr lIns="90000" rIns="90000" tIns="45000" bIns="45000" anchor="t">
            <a:normAutofit/>
          </a:bodyPr>
          <a:p>
            <a:pPr>
              <a:lnSpc>
                <a:spcPct val="90000"/>
              </a:lnSpc>
              <a:spcAft>
                <a:spcPts val="601"/>
              </a:spcAft>
              <a:tabLst>
                <a:tab algn="l" pos="0"/>
              </a:tabLst>
            </a:pPr>
            <a:endParaRPr b="0" lang="en-US" sz="2200" spc="-1" strike="noStrike">
              <a:solidFill>
                <a:srgbClr val="000000"/>
              </a:solidFill>
              <a:latin typeface="Calibri"/>
              <a:ea typeface="DejaVu Sans"/>
            </a:endParaRPr>
          </a:p>
        </p:txBody>
      </p:sp>
      <p:sp>
        <p:nvSpPr>
          <p:cNvPr id="187" name="PlaceHolder 2"/>
          <p:cNvSpPr>
            <a:spLocks noGrp="1"/>
          </p:cNvSpPr>
          <p:nvPr>
            <p:ph/>
          </p:nvPr>
        </p:nvSpPr>
        <p:spPr>
          <a:xfrm>
            <a:off x="752040" y="2055960"/>
            <a:ext cx="10683720" cy="175032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it-IT" sz="2800" spc="-1" strike="noStrike">
                <a:solidFill>
                  <a:srgbClr val="000000"/>
                </a:solidFill>
                <a:latin typeface="Calibri"/>
                <a:ea typeface="DejaVu Sans"/>
              </a:rPr>
              <a:t>Aggiunte al Product Backlog</a:t>
            </a:r>
            <a:endParaRPr b="0" lang="en-US" sz="2800" spc="-1" strike="noStrike">
              <a:solidFill>
                <a:srgbClr val="000000"/>
              </a:solidFill>
              <a:latin typeface="Arial"/>
            </a:endParaRPr>
          </a:p>
          <a:p>
            <a:pPr lvl="1" marL="685800" indent="-228600">
              <a:lnSpc>
                <a:spcPct val="90000"/>
              </a:lnSpc>
              <a:spcBef>
                <a:spcPts val="499"/>
              </a:spcBef>
              <a:buClr>
                <a:srgbClr val="000000"/>
              </a:buClr>
              <a:buFont typeface="Wingdings" charset="2"/>
              <a:buChar char=""/>
            </a:pPr>
            <a:r>
              <a:rPr b="0" lang="it-IT" sz="2400" spc="-1" strike="noStrike">
                <a:solidFill>
                  <a:srgbClr val="000000"/>
                </a:solidFill>
                <a:latin typeface="Calibri"/>
                <a:ea typeface="DejaVu Sans"/>
              </a:rPr>
              <a:t>Trigger sul Database (Costum annotation sulle Entity in Spring)</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Wingdings" charset="2"/>
              <a:buChar char=""/>
            </a:pPr>
            <a:r>
              <a:rPr b="0" lang="it-IT" sz="2400" spc="-1" strike="noStrike">
                <a:solidFill>
                  <a:srgbClr val="000000"/>
                </a:solidFill>
                <a:latin typeface="Calibri"/>
                <a:ea typeface="DejaVu Sans"/>
              </a:rPr>
              <a:t>Grant a livello utente</a:t>
            </a:r>
            <a:endParaRPr b="0" lang="en-US" sz="2400" spc="-1" strike="noStrike">
              <a:solidFill>
                <a:srgbClr val="000000"/>
              </a:solidFill>
              <a:latin typeface="Arial"/>
            </a:endParaRPr>
          </a:p>
          <a:p>
            <a:pPr lvl="1" marL="685800" indent="-228600">
              <a:lnSpc>
                <a:spcPct val="90000"/>
              </a:lnSpc>
              <a:spcBef>
                <a:spcPts val="499"/>
              </a:spcBef>
              <a:buClr>
                <a:srgbClr val="000000"/>
              </a:buClr>
              <a:buFont typeface="Wingdings" charset="2"/>
              <a:buChar char=""/>
            </a:pPr>
            <a:r>
              <a:rPr b="0" lang="it-IT" sz="2400" spc="-1" strike="noStrike">
                <a:solidFill>
                  <a:srgbClr val="000000"/>
                </a:solidFill>
                <a:latin typeface="Calibri"/>
                <a:ea typeface="DejaVu Sans"/>
              </a:rPr>
              <a:t>Meccanismo di autenticazione sicura sulle API</a:t>
            </a:r>
            <a:endParaRPr b="0" lang="en-US" sz="2400" spc="-1" strike="noStrike">
              <a:solidFill>
                <a:srgbClr val="000000"/>
              </a:solidFill>
              <a:latin typeface="Arial"/>
            </a:endParaRPr>
          </a:p>
          <a:p>
            <a:pPr marL="228600" indent="0">
              <a:lnSpc>
                <a:spcPct val="90000"/>
              </a:lnSpc>
              <a:spcBef>
                <a:spcPts val="1001"/>
              </a:spcBef>
              <a:buNone/>
              <a:tabLst>
                <a:tab algn="l" pos="0"/>
              </a:tabLst>
            </a:pPr>
            <a:endParaRPr b="0" lang="en-US" sz="2600" spc="-1" strike="noStrike">
              <a:solidFill>
                <a:srgbClr val="000000"/>
              </a:solidFill>
              <a:latin typeface="Arial"/>
            </a:endParaRPr>
          </a:p>
        </p:txBody>
      </p:sp>
      <p:pic>
        <p:nvPicPr>
          <p:cNvPr id="188" name="Elemento grafico 6" descr="Database contorno"/>
          <p:cNvPicPr/>
          <p:nvPr/>
        </p:nvPicPr>
        <p:blipFill>
          <a:blip r:embed="rId1"/>
          <a:stretch/>
        </p:blipFill>
        <p:spPr>
          <a:xfrm>
            <a:off x="7832520" y="4020480"/>
            <a:ext cx="1998720" cy="1998720"/>
          </a:xfrm>
          <a:prstGeom prst="rect">
            <a:avLst/>
          </a:prstGeom>
          <a:ln w="0">
            <a:noFill/>
          </a:ln>
        </p:spPr>
      </p:pic>
      <p:pic>
        <p:nvPicPr>
          <p:cNvPr id="189" name="Elemento grafico 8" descr="Web design contorno"/>
          <p:cNvPicPr/>
          <p:nvPr/>
        </p:nvPicPr>
        <p:blipFill>
          <a:blip r:embed="rId2"/>
          <a:stretch/>
        </p:blipFill>
        <p:spPr>
          <a:xfrm>
            <a:off x="2359800" y="4041000"/>
            <a:ext cx="1998720" cy="19987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useBgFill="1">
        <p:nvSpPr>
          <p:cNvPr id="88" name="Rectangle 22"/>
          <p:cNvSpPr/>
          <p:nvPr/>
        </p:nvSpPr>
        <p:spPr>
          <a:xfrm>
            <a:off x="0" y="0"/>
            <a:ext cx="12187800" cy="685692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a typeface="DejaVu Sans"/>
            </a:endParaRPr>
          </a:p>
        </p:txBody>
      </p:sp>
      <p:sp>
        <p:nvSpPr>
          <p:cNvPr id="89" name="PlaceHolder 1"/>
          <p:cNvSpPr>
            <a:spLocks noGrp="1"/>
          </p:cNvSpPr>
          <p:nvPr>
            <p:ph type="title"/>
          </p:nvPr>
        </p:nvSpPr>
        <p:spPr>
          <a:xfrm>
            <a:off x="838080" y="365040"/>
            <a:ext cx="10514520" cy="1324440"/>
          </a:xfrm>
          <a:prstGeom prst="rect">
            <a:avLst/>
          </a:prstGeom>
          <a:noFill/>
          <a:ln w="0">
            <a:noFill/>
          </a:ln>
        </p:spPr>
        <p:txBody>
          <a:bodyPr lIns="90000" rIns="90000" tIns="45000" bIns="45000" anchor="ctr">
            <a:normAutofit/>
          </a:bodyPr>
          <a:p>
            <a:pPr indent="0">
              <a:lnSpc>
                <a:spcPct val="90000"/>
              </a:lnSpc>
              <a:buNone/>
              <a:tabLst>
                <a:tab algn="l" pos="0"/>
              </a:tabLst>
            </a:pPr>
            <a:r>
              <a:rPr b="0" lang="en-US" sz="5400" spc="-1" strike="noStrike">
                <a:solidFill>
                  <a:srgbClr val="000000"/>
                </a:solidFill>
                <a:latin typeface="Calibri Light"/>
                <a:ea typeface="DejaVu Sans"/>
              </a:rPr>
              <a:t>Outline</a:t>
            </a:r>
            <a:endParaRPr b="0" lang="en-US" sz="5400" spc="-1" strike="noStrike">
              <a:solidFill>
                <a:srgbClr val="000000"/>
              </a:solidFill>
              <a:latin typeface="Arial"/>
            </a:endParaRPr>
          </a:p>
        </p:txBody>
      </p:sp>
      <p:sp>
        <p:nvSpPr>
          <p:cNvPr id="90" name="sketch line"/>
          <p:cNvSpPr/>
          <p:nvPr/>
        </p:nvSpPr>
        <p:spPr>
          <a:xfrm>
            <a:off x="838080" y="1865160"/>
            <a:ext cx="10423080" cy="17280"/>
          </a:xfrm>
          <a:custGeom>
            <a:avLst/>
            <a:gdLst>
              <a:gd name="textAreaLeft" fmla="*/ 0 w 10423080"/>
              <a:gd name="textAreaRight" fmla="*/ 10424160 w 10423080"/>
              <a:gd name="textAreaTop" fmla="*/ 0 h 17280"/>
              <a:gd name="textAreaBottom" fmla="*/ 18360 h 17280"/>
            </a:gdLst>
            <a:ahLst/>
            <a:rect l="textAreaLeft" t="textAreaTop" r="textAreaRight" b="textAreaBottom"/>
            <a:pathLst>
              <a:path fill="none" w="10424160" h="18288">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stroke="0" w="10424160" h="18288">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cap="rnd" w="41275">
            <a:solidFill>
              <a:srgbClr val="ed7d31"/>
            </a:solidFill>
            <a:round/>
          </a:ln>
        </p:spPr>
        <p:style>
          <a:lnRef idx="2">
            <a:schemeClr val="accent1">
              <a:shade val="50000"/>
            </a:schemeClr>
          </a:lnRef>
          <a:fillRef idx="1">
            <a:schemeClr val="accent1"/>
          </a:fillRef>
          <a:effectRef idx="0">
            <a:schemeClr val="accent1"/>
          </a:effectRef>
          <a:fontRef idx="minor"/>
        </p:style>
        <p:txBody>
          <a:bodyPr lIns="90000" rIns="90000" tIns="-26640" bIns="-26640" anchor="ctr">
            <a:noAutofit/>
          </a:bodyPr>
          <a:p>
            <a:pPr algn="ctr">
              <a:lnSpc>
                <a:spcPct val="100000"/>
              </a:lnSpc>
            </a:pPr>
            <a:endParaRPr b="0" lang="en-US" sz="1800" spc="-1" strike="noStrike">
              <a:solidFill>
                <a:schemeClr val="lt1"/>
              </a:solidFill>
              <a:latin typeface="Calibri"/>
              <a:ea typeface="DejaVu Sans"/>
            </a:endParaRPr>
          </a:p>
        </p:txBody>
      </p:sp>
      <p:graphicFrame>
        <p:nvGraphicFramePr>
          <p:cNvPr id="1" name="Diagram1"/>
          <p:cNvGraphicFramePr/>
          <p:nvPr>
            <p:extLst>
              <p:ext uri="{D42A27DB-BD31-4B8C-83A1-F6EECF244321}">
                <p14:modId xmlns:p14="http://schemas.microsoft.com/office/powerpoint/2010/main" val="2929758604"/>
              </p:ext>
            </p:extLst>
          </p:nvPr>
        </p:nvGraphicFramePr>
        <p:xfrm>
          <a:off x="838080" y="2228040"/>
          <a:ext cx="10514520" cy="39477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useBgFill="1">
        <p:nvSpPr>
          <p:cNvPr id="91" name="Rectangle 8"/>
          <p:cNvSpPr/>
          <p:nvPr/>
        </p:nvSpPr>
        <p:spPr>
          <a:xfrm>
            <a:off x="0" y="0"/>
            <a:ext cx="12187800" cy="685692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a typeface="DejaVu Sans"/>
            </a:endParaRPr>
          </a:p>
        </p:txBody>
      </p:sp>
      <p:sp>
        <p:nvSpPr>
          <p:cNvPr id="92" name="PlaceHolder 1"/>
          <p:cNvSpPr>
            <a:spLocks noGrp="1"/>
          </p:cNvSpPr>
          <p:nvPr>
            <p:ph type="title"/>
          </p:nvPr>
        </p:nvSpPr>
        <p:spPr>
          <a:xfrm>
            <a:off x="838080" y="365040"/>
            <a:ext cx="10514520" cy="1324440"/>
          </a:xfrm>
          <a:prstGeom prst="rect">
            <a:avLst/>
          </a:prstGeom>
          <a:noFill/>
          <a:ln w="0">
            <a:noFill/>
          </a:ln>
        </p:spPr>
        <p:txBody>
          <a:bodyPr lIns="90000" rIns="90000" tIns="45000" bIns="45000" anchor="ctr">
            <a:normAutofit/>
          </a:bodyPr>
          <a:p>
            <a:pPr indent="0">
              <a:lnSpc>
                <a:spcPct val="90000"/>
              </a:lnSpc>
              <a:buNone/>
              <a:tabLst>
                <a:tab algn="l" pos="0"/>
              </a:tabLst>
            </a:pPr>
            <a:r>
              <a:rPr b="0" lang="it-IT" sz="5400" spc="-1" strike="noStrike">
                <a:solidFill>
                  <a:srgbClr val="000000"/>
                </a:solidFill>
                <a:latin typeface="Calibri Light"/>
                <a:ea typeface="DejaVu Sans"/>
              </a:rPr>
              <a:t>Bug Fixing</a:t>
            </a:r>
            <a:endParaRPr b="0" lang="en-US" sz="5400" spc="-1" strike="noStrike">
              <a:solidFill>
                <a:srgbClr val="000000"/>
              </a:solidFill>
              <a:latin typeface="Arial"/>
            </a:endParaRPr>
          </a:p>
        </p:txBody>
      </p:sp>
      <p:sp>
        <p:nvSpPr>
          <p:cNvPr id="93" name="sketch line"/>
          <p:cNvSpPr/>
          <p:nvPr/>
        </p:nvSpPr>
        <p:spPr>
          <a:xfrm>
            <a:off x="838080" y="1865160"/>
            <a:ext cx="10423080" cy="17280"/>
          </a:xfrm>
          <a:custGeom>
            <a:avLst/>
            <a:gdLst>
              <a:gd name="textAreaLeft" fmla="*/ 0 w 10423080"/>
              <a:gd name="textAreaRight" fmla="*/ 10424160 w 10423080"/>
              <a:gd name="textAreaTop" fmla="*/ 0 h 17280"/>
              <a:gd name="textAreaBottom" fmla="*/ 18360 h 17280"/>
            </a:gdLst>
            <a:ahLst/>
            <a:rect l="textAreaLeft" t="textAreaTop" r="textAreaRight" b="textAreaBottom"/>
            <a:pathLst>
              <a:path fill="none" w="10424160" h="18288">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stroke="0" w="10424160" h="18288">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cap="rnd" w="41275">
            <a:solidFill>
              <a:srgbClr val="ed7d31"/>
            </a:solidFill>
            <a:round/>
          </a:ln>
        </p:spPr>
        <p:style>
          <a:lnRef idx="2">
            <a:schemeClr val="accent1">
              <a:shade val="50000"/>
            </a:schemeClr>
          </a:lnRef>
          <a:fillRef idx="1">
            <a:schemeClr val="accent1"/>
          </a:fillRef>
          <a:effectRef idx="0">
            <a:schemeClr val="accent1"/>
          </a:effectRef>
          <a:fontRef idx="minor"/>
        </p:style>
        <p:txBody>
          <a:bodyPr lIns="90000" rIns="90000" tIns="-26640" bIns="-26640" anchor="ctr">
            <a:noAutofit/>
          </a:bodyPr>
          <a:p>
            <a:pPr algn="ctr">
              <a:lnSpc>
                <a:spcPct val="100000"/>
              </a:lnSpc>
            </a:pPr>
            <a:endParaRPr b="0" lang="en-US" sz="1800" spc="-1" strike="noStrike">
              <a:solidFill>
                <a:schemeClr val="lt1"/>
              </a:solidFill>
              <a:latin typeface="Calibri"/>
              <a:ea typeface="DejaVu Sans"/>
            </a:endParaRPr>
          </a:p>
        </p:txBody>
      </p:sp>
      <p:grpSp>
        <p:nvGrpSpPr>
          <p:cNvPr id="94" name="Segnaposto contenuto 2"/>
          <p:cNvGrpSpPr/>
          <p:nvPr/>
        </p:nvGrpSpPr>
        <p:grpSpPr>
          <a:xfrm>
            <a:off x="838080" y="2228040"/>
            <a:ext cx="10514520" cy="3524400"/>
            <a:chOff x="838080" y="2228040"/>
            <a:chExt cx="10514520" cy="3524400"/>
          </a:xfrm>
        </p:grpSpPr>
        <p:sp>
          <p:nvSpPr>
            <p:cNvPr id="95" name="Rettangolo 132"/>
            <p:cNvSpPr/>
            <p:nvPr/>
          </p:nvSpPr>
          <p:spPr>
            <a:xfrm>
              <a:off x="838080" y="2228040"/>
              <a:ext cx="10514520" cy="3524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6" name="Rettangolo 133"/>
            <p:cNvSpPr/>
            <p:nvPr/>
          </p:nvSpPr>
          <p:spPr>
            <a:xfrm>
              <a:off x="838080" y="2534760"/>
              <a:ext cx="10514520" cy="381600"/>
            </a:xfrm>
            <a:prstGeom prst="rect">
              <a:avLst/>
            </a:prstGeom>
            <a:solidFill>
              <a:schemeClr val="lt1">
                <a:alpha val="90000"/>
                <a:hueOff val="0"/>
                <a:satOff val="0"/>
                <a:lumOff val="0"/>
                <a:alphaOff val="0"/>
              </a:schemeClr>
            </a:solidFill>
            <a:ln>
              <a:solidFill>
                <a:srgbClr val="ed7d31"/>
              </a:solidFill>
            </a:ln>
          </p:spPr>
          <p:style>
            <a:lnRef idx="2"/>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7" name="Rettangolo con angoli arrotondati 134"/>
            <p:cNvSpPr/>
            <p:nvPr/>
          </p:nvSpPr>
          <p:spPr>
            <a:xfrm>
              <a:off x="1364040" y="2310480"/>
              <a:ext cx="7359840" cy="447120"/>
            </a:xfrm>
            <a:prstGeom prst="roundRect">
              <a:avLst>
                <a:gd name="adj" fmla="val 16667"/>
              </a:avLst>
            </a:prstGeom>
            <a:solidFill>
              <a:schemeClr val="accent2">
                <a:hueOff val="0"/>
                <a:satOff val="0"/>
                <a:lumOff val="0"/>
                <a:alphaOff val="0"/>
              </a:schemeClr>
            </a:solidFill>
            <a:ln>
              <a:solidFill>
                <a:srgbClr val="ffffff"/>
              </a:solidFill>
            </a:ln>
          </p:spPr>
          <p:style>
            <a:lnRef idx="2"/>
            <a:fillRef idx="0"/>
            <a:effectRef idx="0"/>
            <a:fontRef idx="minor"/>
          </p:style>
          <p:txBody>
            <a:bodyPr numCol="1" spcCol="1440" lIns="278280" rIns="278280" tIns="0" bIns="0" anchor="ctr">
              <a:noAutofit/>
            </a:bodyPr>
            <a:p>
              <a:pPr>
                <a:lnSpc>
                  <a:spcPct val="90000"/>
                </a:lnSpc>
                <a:spcAft>
                  <a:spcPts val="595"/>
                </a:spcAft>
                <a:tabLst>
                  <a:tab algn="l" pos="0"/>
                </a:tabLst>
              </a:pPr>
              <a:r>
                <a:rPr b="0" lang="it-IT" sz="1700" spc="-1" strike="noStrike">
                  <a:solidFill>
                    <a:schemeClr val="lt1"/>
                  </a:solidFill>
                  <a:latin typeface="Calibri"/>
                  <a:ea typeface="DejaVu Sans"/>
                </a:rPr>
                <a:t>ScheduleBuilder</a:t>
              </a:r>
              <a:endParaRPr b="0" lang="en-US" sz="1700" spc="-1" strike="noStrike">
                <a:solidFill>
                  <a:srgbClr val="000000"/>
                </a:solidFill>
                <a:latin typeface="Arial"/>
              </a:endParaRPr>
            </a:p>
          </p:txBody>
        </p:sp>
        <p:sp>
          <p:nvSpPr>
            <p:cNvPr id="98" name="Rettangolo 135"/>
            <p:cNvSpPr/>
            <p:nvPr/>
          </p:nvSpPr>
          <p:spPr>
            <a:xfrm>
              <a:off x="838080" y="3223080"/>
              <a:ext cx="10514520" cy="381600"/>
            </a:xfrm>
            <a:prstGeom prst="rect">
              <a:avLst/>
            </a:prstGeom>
            <a:solidFill>
              <a:schemeClr val="lt1">
                <a:alpha val="90000"/>
                <a:hueOff val="0"/>
                <a:satOff val="0"/>
                <a:lumOff val="0"/>
                <a:alphaOff val="0"/>
              </a:schemeClr>
            </a:solidFill>
            <a:ln>
              <a:solidFill>
                <a:srgbClr val="d87a51"/>
              </a:solidFill>
            </a:ln>
          </p:spPr>
          <p:style>
            <a:lnRef idx="2"/>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9" name="Rettangolo con angoli arrotondati 136"/>
            <p:cNvSpPr/>
            <p:nvPr/>
          </p:nvSpPr>
          <p:spPr>
            <a:xfrm>
              <a:off x="1364040" y="2999160"/>
              <a:ext cx="7359840" cy="447120"/>
            </a:xfrm>
            <a:prstGeom prst="roundRect">
              <a:avLst>
                <a:gd name="adj" fmla="val 16667"/>
              </a:avLst>
            </a:prstGeom>
            <a:solidFill>
              <a:schemeClr val="accent2">
                <a:hueOff val="-363841"/>
                <a:satOff val="-20982"/>
                <a:lumOff val="2157"/>
                <a:alphaOff val="0"/>
              </a:schemeClr>
            </a:solidFill>
            <a:ln>
              <a:solidFill>
                <a:srgbClr val="ffffff"/>
              </a:solidFill>
            </a:ln>
          </p:spPr>
          <p:style>
            <a:lnRef idx="2"/>
            <a:fillRef idx="0"/>
            <a:effectRef idx="0"/>
            <a:fontRef idx="minor"/>
          </p:style>
          <p:txBody>
            <a:bodyPr numCol="1" spcCol="1440" lIns="278280" rIns="278280" tIns="0" bIns="0" anchor="ctr">
              <a:noAutofit/>
            </a:bodyPr>
            <a:p>
              <a:pPr>
                <a:lnSpc>
                  <a:spcPct val="90000"/>
                </a:lnSpc>
                <a:spcAft>
                  <a:spcPts val="595"/>
                </a:spcAft>
                <a:tabLst>
                  <a:tab algn="l" pos="0"/>
                </a:tabLst>
              </a:pPr>
              <a:r>
                <a:rPr b="0" lang="en-US" sz="1700" spc="-1" strike="noStrike">
                  <a:solidFill>
                    <a:schemeClr val="lt1"/>
                  </a:solidFill>
                  <a:latin typeface="Calibri"/>
                  <a:ea typeface="DejaVu Sans"/>
                </a:rPr>
                <a:t>ControllerScheduler</a:t>
              </a:r>
              <a:endParaRPr b="0" lang="en-US" sz="1700" spc="-1" strike="noStrike">
                <a:solidFill>
                  <a:srgbClr val="000000"/>
                </a:solidFill>
                <a:latin typeface="Arial"/>
              </a:endParaRPr>
            </a:p>
          </p:txBody>
        </p:sp>
        <p:sp>
          <p:nvSpPr>
            <p:cNvPr id="100" name="Rettangolo 137"/>
            <p:cNvSpPr/>
            <p:nvPr/>
          </p:nvSpPr>
          <p:spPr>
            <a:xfrm>
              <a:off x="838080" y="3911400"/>
              <a:ext cx="10514520" cy="381600"/>
            </a:xfrm>
            <a:prstGeom prst="rect">
              <a:avLst/>
            </a:prstGeom>
            <a:solidFill>
              <a:schemeClr val="lt1">
                <a:alpha val="90000"/>
                <a:hueOff val="0"/>
                <a:satOff val="0"/>
                <a:lumOff val="0"/>
                <a:alphaOff val="0"/>
              </a:schemeClr>
            </a:solidFill>
            <a:ln>
              <a:solidFill>
                <a:srgbClr val="c48170"/>
              </a:solidFill>
            </a:ln>
          </p:spPr>
          <p:style>
            <a:lnRef idx="2"/>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01" name="Rettangolo con angoli arrotondati 138"/>
            <p:cNvSpPr/>
            <p:nvPr/>
          </p:nvSpPr>
          <p:spPr>
            <a:xfrm>
              <a:off x="1364040" y="3687480"/>
              <a:ext cx="7359840" cy="447120"/>
            </a:xfrm>
            <a:prstGeom prst="roundRect">
              <a:avLst>
                <a:gd name="adj" fmla="val 16667"/>
              </a:avLst>
            </a:prstGeom>
            <a:solidFill>
              <a:schemeClr val="accent2">
                <a:hueOff val="-727682"/>
                <a:satOff val="-41964"/>
                <a:lumOff val="4314"/>
                <a:alphaOff val="0"/>
              </a:schemeClr>
            </a:solidFill>
            <a:ln>
              <a:solidFill>
                <a:srgbClr val="ffffff"/>
              </a:solidFill>
            </a:ln>
          </p:spPr>
          <p:style>
            <a:lnRef idx="2"/>
            <a:fillRef idx="0"/>
            <a:effectRef idx="0"/>
            <a:fontRef idx="minor"/>
          </p:style>
          <p:txBody>
            <a:bodyPr numCol="1" spcCol="1440" lIns="278280" rIns="278280" tIns="0" bIns="0" anchor="ctr">
              <a:noAutofit/>
            </a:bodyPr>
            <a:p>
              <a:pPr>
                <a:lnSpc>
                  <a:spcPct val="90000"/>
                </a:lnSpc>
                <a:spcAft>
                  <a:spcPts val="595"/>
                </a:spcAft>
                <a:tabLst>
                  <a:tab algn="l" pos="0"/>
                </a:tabLst>
              </a:pPr>
              <a:r>
                <a:rPr b="0" lang="it-IT" sz="1700" spc="-1" strike="noStrike">
                  <a:solidFill>
                    <a:schemeClr val="lt1"/>
                  </a:solidFill>
                  <a:latin typeface="Calibri"/>
                  <a:ea typeface="DejaVu Sans"/>
                </a:rPr>
                <a:t>HolidayRestEndpoint</a:t>
              </a:r>
              <a:endParaRPr b="0" lang="en-US" sz="1700" spc="-1" strike="noStrike">
                <a:solidFill>
                  <a:srgbClr val="000000"/>
                </a:solidFill>
                <a:latin typeface="Arial"/>
              </a:endParaRPr>
            </a:p>
          </p:txBody>
        </p:sp>
        <p:sp>
          <p:nvSpPr>
            <p:cNvPr id="102" name="Rettangolo 139"/>
            <p:cNvSpPr/>
            <p:nvPr/>
          </p:nvSpPr>
          <p:spPr>
            <a:xfrm>
              <a:off x="838080" y="4600080"/>
              <a:ext cx="10514520" cy="381600"/>
            </a:xfrm>
            <a:prstGeom prst="rect">
              <a:avLst/>
            </a:prstGeom>
            <a:solidFill>
              <a:schemeClr val="lt1">
                <a:alpha val="90000"/>
                <a:hueOff val="0"/>
                <a:satOff val="0"/>
                <a:lumOff val="0"/>
                <a:alphaOff val="0"/>
              </a:schemeClr>
            </a:solidFill>
            <a:ln>
              <a:solidFill>
                <a:srgbClr val="b4908b"/>
              </a:solidFill>
            </a:ln>
          </p:spPr>
          <p:style>
            <a:lnRef idx="2"/>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03" name="Rettangolo con angoli arrotondati 140"/>
            <p:cNvSpPr/>
            <p:nvPr/>
          </p:nvSpPr>
          <p:spPr>
            <a:xfrm>
              <a:off x="1364040" y="4375800"/>
              <a:ext cx="7359840" cy="447120"/>
            </a:xfrm>
            <a:prstGeom prst="roundRect">
              <a:avLst>
                <a:gd name="adj" fmla="val 16667"/>
              </a:avLst>
            </a:prstGeom>
            <a:solidFill>
              <a:schemeClr val="accent2">
                <a:hueOff val="-1091522"/>
                <a:satOff val="-62946"/>
                <a:lumOff val="6471"/>
                <a:alphaOff val="0"/>
              </a:schemeClr>
            </a:solidFill>
            <a:ln>
              <a:solidFill>
                <a:srgbClr val="ffffff"/>
              </a:solidFill>
            </a:ln>
          </p:spPr>
          <p:style>
            <a:lnRef idx="2"/>
            <a:fillRef idx="0"/>
            <a:effectRef idx="0"/>
            <a:fontRef idx="minor"/>
          </p:style>
          <p:txBody>
            <a:bodyPr numCol="1" spcCol="1440" lIns="278280" rIns="278280" tIns="0" bIns="0" anchor="ctr">
              <a:noAutofit/>
            </a:bodyPr>
            <a:p>
              <a:pPr>
                <a:lnSpc>
                  <a:spcPct val="90000"/>
                </a:lnSpc>
                <a:spcAft>
                  <a:spcPts val="595"/>
                </a:spcAft>
                <a:tabLst>
                  <a:tab algn="l" pos="0"/>
                </a:tabLst>
              </a:pPr>
              <a:r>
                <a:rPr b="0" lang="it-IT" sz="1700" spc="-1" strike="noStrike">
                  <a:solidFill>
                    <a:schemeClr val="lt1"/>
                  </a:solidFill>
                  <a:latin typeface="Calibri"/>
                  <a:ea typeface="DejaVu Sans"/>
                </a:rPr>
                <a:t>AssegnazioneTurno</a:t>
              </a:r>
              <a:endParaRPr b="0" lang="en-US" sz="1700" spc="-1" strike="noStrike">
                <a:solidFill>
                  <a:srgbClr val="000000"/>
                </a:solidFill>
                <a:latin typeface="Arial"/>
              </a:endParaRPr>
            </a:p>
          </p:txBody>
        </p:sp>
        <p:sp>
          <p:nvSpPr>
            <p:cNvPr id="104" name="Rettangolo 141"/>
            <p:cNvSpPr/>
            <p:nvPr/>
          </p:nvSpPr>
          <p:spPr>
            <a:xfrm>
              <a:off x="838080" y="5288400"/>
              <a:ext cx="10514520" cy="381600"/>
            </a:xfrm>
            <a:prstGeom prst="rect">
              <a:avLst/>
            </a:prstGeom>
            <a:solidFill>
              <a:schemeClr val="lt1">
                <a:alpha val="90000"/>
                <a:hueOff val="0"/>
                <a:satOff val="0"/>
                <a:lumOff val="0"/>
                <a:alphaOff val="0"/>
              </a:schemeClr>
            </a:solidFill>
            <a:ln>
              <a:solidFill>
                <a:srgbClr val="a5a5a5"/>
              </a:solidFill>
            </a:ln>
          </p:spPr>
          <p:style>
            <a:lnRef idx="2"/>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05" name="Rettangolo con angoli arrotondati 142"/>
            <p:cNvSpPr/>
            <p:nvPr/>
          </p:nvSpPr>
          <p:spPr>
            <a:xfrm>
              <a:off x="1364040" y="5064480"/>
              <a:ext cx="7359840" cy="447120"/>
            </a:xfrm>
            <a:prstGeom prst="roundRect">
              <a:avLst>
                <a:gd name="adj" fmla="val 16667"/>
              </a:avLst>
            </a:prstGeom>
            <a:solidFill>
              <a:schemeClr val="accent2">
                <a:hueOff val="-1455363"/>
                <a:satOff val="-83928"/>
                <a:lumOff val="8628"/>
                <a:alphaOff val="0"/>
              </a:schemeClr>
            </a:solidFill>
            <a:ln>
              <a:solidFill>
                <a:srgbClr val="ffffff"/>
              </a:solidFill>
            </a:ln>
          </p:spPr>
          <p:style>
            <a:lnRef idx="2"/>
            <a:fillRef idx="0"/>
            <a:effectRef idx="0"/>
            <a:fontRef idx="minor"/>
          </p:style>
          <p:txBody>
            <a:bodyPr numCol="1" spcCol="1440" lIns="278280" rIns="278280" tIns="0" bIns="0" anchor="ctr">
              <a:noAutofit/>
            </a:bodyPr>
            <a:p>
              <a:pPr>
                <a:lnSpc>
                  <a:spcPct val="90000"/>
                </a:lnSpc>
                <a:spcAft>
                  <a:spcPts val="595"/>
                </a:spcAft>
                <a:tabLst>
                  <a:tab algn="l" pos="0"/>
                </a:tabLst>
              </a:pPr>
              <a:r>
                <a:rPr b="0" lang="it-IT" sz="1700" spc="-1" strike="noStrike">
                  <a:solidFill>
                    <a:schemeClr val="lt1"/>
                  </a:solidFill>
                  <a:latin typeface="Calibri"/>
                  <a:ea typeface="DejaVu Sans"/>
                </a:rPr>
                <a:t>CalendarSetting</a:t>
              </a:r>
              <a:endParaRPr b="0" lang="en-US" sz="1700" spc="-1" strike="noStrike">
                <a:solidFill>
                  <a:srgbClr val="000000"/>
                </a:solidFill>
                <a:latin typeface="Arial"/>
              </a:endParaRPr>
            </a:p>
          </p:txBody>
        </p:sp>
      </p:grpSp>
      <p:sp>
        <p:nvSpPr>
          <p:cNvPr id="106" name="Rettangolo 6"/>
          <p:cNvSpPr/>
          <p:nvPr/>
        </p:nvSpPr>
        <p:spPr>
          <a:xfrm>
            <a:off x="849240" y="6042960"/>
            <a:ext cx="10514520" cy="381600"/>
          </a:xfrm>
          <a:prstGeom prst="rect">
            <a:avLst/>
          </a:prstGeom>
          <a:solidFill>
            <a:schemeClr val="lt1">
              <a:alpha val="90000"/>
              <a:hueOff val="0"/>
              <a:satOff val="0"/>
              <a:lumOff val="0"/>
              <a:alphaOff val="0"/>
            </a:schemeClr>
          </a:solidFill>
          <a:ln>
            <a:solidFill>
              <a:srgbClr val="a5a5a5"/>
            </a:solidFill>
          </a:ln>
        </p:spPr>
        <p:style>
          <a:lnRef idx="2"/>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07" name="Rettangolo con angoli arrotondati 8"/>
          <p:cNvSpPr/>
          <p:nvPr/>
        </p:nvSpPr>
        <p:spPr>
          <a:xfrm>
            <a:off x="1375200" y="5819040"/>
            <a:ext cx="7359840" cy="447120"/>
          </a:xfrm>
          <a:prstGeom prst="roundRect">
            <a:avLst>
              <a:gd name="adj" fmla="val 16667"/>
            </a:avLst>
          </a:prstGeom>
          <a:solidFill>
            <a:schemeClr val="accent2">
              <a:hueOff val="-1455363"/>
              <a:satOff val="-83928"/>
              <a:lumOff val="8628"/>
              <a:alphaOff val="0"/>
            </a:schemeClr>
          </a:solidFill>
          <a:ln>
            <a:solidFill>
              <a:srgbClr val="ffffff"/>
            </a:solidFill>
          </a:ln>
        </p:spPr>
        <p:style>
          <a:lnRef idx="2"/>
          <a:fillRef idx="0"/>
          <a:effectRef idx="0"/>
          <a:fontRef idx="minor"/>
        </p:style>
        <p:txBody>
          <a:bodyPr numCol="1" spcCol="1440" lIns="278280" rIns="278280" tIns="0" bIns="0" anchor="ctr">
            <a:noAutofit/>
          </a:bodyPr>
          <a:p>
            <a:pPr>
              <a:lnSpc>
                <a:spcPct val="90000"/>
              </a:lnSpc>
              <a:spcAft>
                <a:spcPts val="595"/>
              </a:spcAft>
              <a:tabLst>
                <a:tab algn="l" pos="0"/>
              </a:tabLst>
            </a:pPr>
            <a:r>
              <a:rPr b="0" lang="it-IT" sz="1700" spc="-1" strike="noStrike">
                <a:solidFill>
                  <a:schemeClr val="lt1"/>
                </a:solidFill>
                <a:latin typeface="Calibri"/>
                <a:ea typeface="DejaVu Sans"/>
              </a:rPr>
              <a:t>HolidayController</a:t>
            </a:r>
            <a:endParaRPr b="0" lang="en-US"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useBgFill="1">
        <p:nvSpPr>
          <p:cNvPr id="108" name="Rectangle 35"/>
          <p:cNvSpPr/>
          <p:nvPr/>
        </p:nvSpPr>
        <p:spPr>
          <a:xfrm>
            <a:off x="0" y="0"/>
            <a:ext cx="12187800" cy="685692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endParaRPr b="0" lang="en-US" sz="1800" spc="-1" strike="noStrike">
              <a:solidFill>
                <a:srgbClr val="ffffff"/>
              </a:solidFill>
              <a:latin typeface="Calibri"/>
              <a:ea typeface="DejaVu Sans"/>
            </a:endParaRPr>
          </a:p>
        </p:txBody>
      </p:sp>
      <p:sp>
        <p:nvSpPr>
          <p:cNvPr id="109" name="PlaceHolder 1"/>
          <p:cNvSpPr>
            <a:spLocks noGrp="1"/>
          </p:cNvSpPr>
          <p:nvPr>
            <p:ph type="title"/>
          </p:nvPr>
        </p:nvSpPr>
        <p:spPr>
          <a:xfrm>
            <a:off x="838080" y="365040"/>
            <a:ext cx="10514520" cy="1324440"/>
          </a:xfrm>
          <a:prstGeom prst="rect">
            <a:avLst/>
          </a:prstGeom>
          <a:noFill/>
          <a:ln w="0">
            <a:noFill/>
          </a:ln>
        </p:spPr>
        <p:txBody>
          <a:bodyPr lIns="90000" rIns="90000" tIns="45000" bIns="45000" anchor="ctr">
            <a:normAutofit/>
          </a:bodyPr>
          <a:p>
            <a:pPr indent="0">
              <a:lnSpc>
                <a:spcPct val="90000"/>
              </a:lnSpc>
              <a:buNone/>
              <a:tabLst>
                <a:tab algn="l" pos="0"/>
              </a:tabLst>
            </a:pPr>
            <a:r>
              <a:rPr b="0" lang="it-IT" sz="5400" spc="-1" strike="noStrike">
                <a:solidFill>
                  <a:srgbClr val="000000"/>
                </a:solidFill>
                <a:latin typeface="Calibri Light"/>
                <a:ea typeface="DejaVu Sans"/>
              </a:rPr>
              <a:t>Bug Fixing - ScheduleBuilder </a:t>
            </a:r>
            <a:endParaRPr b="0" lang="en-US" sz="5400" spc="-1" strike="noStrike">
              <a:solidFill>
                <a:srgbClr val="000000"/>
              </a:solidFill>
              <a:latin typeface="Arial"/>
            </a:endParaRPr>
          </a:p>
        </p:txBody>
      </p:sp>
      <p:sp>
        <p:nvSpPr>
          <p:cNvPr id="110" name="sketch line"/>
          <p:cNvSpPr/>
          <p:nvPr/>
        </p:nvSpPr>
        <p:spPr>
          <a:xfrm>
            <a:off x="668880" y="1677240"/>
            <a:ext cx="10852920" cy="17280"/>
          </a:xfrm>
          <a:custGeom>
            <a:avLst/>
            <a:gdLst>
              <a:gd name="textAreaLeft" fmla="*/ 0 w 10852920"/>
              <a:gd name="textAreaRight" fmla="*/ 10854000 w 10852920"/>
              <a:gd name="textAreaTop" fmla="*/ 0 h 17280"/>
              <a:gd name="textAreaBottom" fmla="*/ 18360 h 17280"/>
            </a:gdLst>
            <a:ahLst/>
            <a:rect l="textAreaLeft" t="textAreaTop" r="textAreaRight" b="textAreaBottom"/>
            <a:pathLst>
              <a:path fill="none" w="10853928" h="1828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stroke="0" w="10853928" h="1828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w="41275">
            <a:solidFill>
              <a:srgbClr val="ed7d31"/>
            </a:solidFill>
            <a:round/>
          </a:ln>
        </p:spPr>
        <p:style>
          <a:lnRef idx="2">
            <a:schemeClr val="accent1">
              <a:shade val="50000"/>
            </a:schemeClr>
          </a:lnRef>
          <a:fillRef idx="1">
            <a:schemeClr val="accent1"/>
          </a:fillRef>
          <a:effectRef idx="0">
            <a:schemeClr val="accent1"/>
          </a:effectRef>
          <a:fontRef idx="minor"/>
        </p:style>
        <p:txBody>
          <a:bodyPr lIns="90000" rIns="90000" tIns="-26640" bIns="-26640" anchor="ctr">
            <a:noAutofit/>
          </a:bodyPr>
          <a:p>
            <a:pPr algn="ctr">
              <a:lnSpc>
                <a:spcPct val="100000"/>
              </a:lnSpc>
              <a:tabLst>
                <a:tab algn="l" pos="0"/>
              </a:tabLst>
            </a:pPr>
            <a:endParaRPr b="0" lang="en-US" sz="1800" spc="-1" strike="noStrike">
              <a:solidFill>
                <a:srgbClr val="ffffff"/>
              </a:solidFill>
              <a:latin typeface="Calibri"/>
              <a:ea typeface="DejaVu Sans"/>
            </a:endParaRPr>
          </a:p>
        </p:txBody>
      </p:sp>
      <p:sp>
        <p:nvSpPr>
          <p:cNvPr id="111" name="CasellaDiTesto 16"/>
          <p:cNvSpPr/>
          <p:nvPr/>
        </p:nvSpPr>
        <p:spPr>
          <a:xfrm>
            <a:off x="838080" y="1929240"/>
            <a:ext cx="10683720" cy="4250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2600" spc="-1" strike="noStrike">
              <a:solidFill>
                <a:srgbClr val="000000"/>
              </a:solidFill>
              <a:latin typeface="Calibri"/>
              <a:ea typeface="DejaVu Sans"/>
            </a:endParaRPr>
          </a:p>
        </p:txBody>
      </p:sp>
      <p:sp>
        <p:nvSpPr>
          <p:cNvPr id="112" name="PlaceHolder 2"/>
          <p:cNvSpPr/>
          <p:nvPr/>
        </p:nvSpPr>
        <p:spPr>
          <a:xfrm>
            <a:off x="838080" y="1825560"/>
            <a:ext cx="10514520" cy="4350240"/>
          </a:xfrm>
          <a:prstGeom prst="rect">
            <a:avLst/>
          </a:prstGeom>
          <a:noFill/>
          <a:ln w="0">
            <a:noFill/>
          </a:ln>
        </p:spPr>
        <p:style>
          <a:lnRef idx="0"/>
          <a:fillRef idx="0"/>
          <a:effectRef idx="0"/>
          <a:fontRef idx="minor"/>
        </p:style>
        <p:txBody>
          <a:bodyPr lIns="90000" rIns="90000" tIns="45000" bIns="45000" anchor="t">
            <a:normAutofit/>
          </a:bodyPr>
          <a:p>
            <a:pPr marL="228600" indent="-228600">
              <a:lnSpc>
                <a:spcPct val="90000"/>
              </a:lnSpc>
              <a:spcBef>
                <a:spcPts val="1001"/>
              </a:spcBef>
              <a:buClr>
                <a:srgbClr val="000000"/>
              </a:buClr>
              <a:buFont typeface="Arial"/>
              <a:buChar char="•"/>
            </a:pPr>
            <a:r>
              <a:rPr b="0" lang="it-IT" sz="2600" spc="-1" strike="noStrike">
                <a:solidFill>
                  <a:srgbClr val="000000"/>
                </a:solidFill>
                <a:latin typeface="Calibri"/>
                <a:ea typeface="DejaVu Sans"/>
              </a:rPr>
              <a:t>Questa classe presentava molte criticità a livello di testing. Quindi l'obiettivo di questo Sprint è stato quello di aggiungere dei controlli per la generazione di 'schedule' che fossero coerenti (Data di inizio antecedente alla data di fine, schedule generati da una lista di utenti vuoti e gestione della creazione di uno schedule con alcuni vincoli violati).</a:t>
            </a:r>
            <a:endParaRPr b="0" lang="en-US" sz="2600" spc="-1" strike="noStrike">
              <a:solidFill>
                <a:srgbClr val="000000"/>
              </a:solidFill>
              <a:latin typeface="Arial"/>
            </a:endParaRPr>
          </a:p>
          <a:p>
            <a:pPr>
              <a:lnSpc>
                <a:spcPct val="90000"/>
              </a:lnSpc>
              <a:spcBef>
                <a:spcPts val="1001"/>
              </a:spcBef>
            </a:pPr>
            <a:endParaRPr b="0" lang="en-US" sz="26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it-IT" sz="2600" spc="-1" strike="noStrike">
                <a:solidFill>
                  <a:srgbClr val="000000"/>
                </a:solidFill>
                <a:latin typeface="Calibri"/>
                <a:ea typeface="DejaVu Sans"/>
              </a:rPr>
              <a:t>In particolare si è cercato di portare alla massima coverage i test sviluppati nello sprint antecedente. Obiettivo raggiunto con il 100% dei test che risultano terminare con successo per questa classe. </a:t>
            </a:r>
            <a:endParaRPr b="0" lang="en-US"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useBgFill="1">
        <p:nvSpPr>
          <p:cNvPr id="113" name="Rectangle 35"/>
          <p:cNvSpPr/>
          <p:nvPr/>
        </p:nvSpPr>
        <p:spPr>
          <a:xfrm>
            <a:off x="0" y="0"/>
            <a:ext cx="12187800" cy="685692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endParaRPr b="0" lang="en-US" sz="1800" spc="-1" strike="noStrike">
              <a:solidFill>
                <a:srgbClr val="ffffff"/>
              </a:solidFill>
              <a:latin typeface="Calibri"/>
              <a:ea typeface="DejaVu Sans"/>
            </a:endParaRPr>
          </a:p>
        </p:txBody>
      </p:sp>
      <p:sp>
        <p:nvSpPr>
          <p:cNvPr id="114" name="PlaceHolder 1"/>
          <p:cNvSpPr>
            <a:spLocks noGrp="1"/>
          </p:cNvSpPr>
          <p:nvPr>
            <p:ph type="title"/>
          </p:nvPr>
        </p:nvSpPr>
        <p:spPr>
          <a:xfrm>
            <a:off x="838080" y="365040"/>
            <a:ext cx="10514520" cy="1324440"/>
          </a:xfrm>
          <a:prstGeom prst="rect">
            <a:avLst/>
          </a:prstGeom>
          <a:noFill/>
          <a:ln w="0">
            <a:noFill/>
          </a:ln>
        </p:spPr>
        <p:txBody>
          <a:bodyPr lIns="90000" rIns="90000" tIns="45000" bIns="45000" anchor="ctr">
            <a:normAutofit fontScale="91000"/>
          </a:bodyPr>
          <a:p>
            <a:pPr indent="0">
              <a:lnSpc>
                <a:spcPct val="90000"/>
              </a:lnSpc>
              <a:buNone/>
              <a:tabLst>
                <a:tab algn="l" pos="0"/>
              </a:tabLst>
            </a:pPr>
            <a:r>
              <a:rPr b="0" lang="it-IT" sz="5400" spc="-1" strike="noStrike">
                <a:solidFill>
                  <a:srgbClr val="000000"/>
                </a:solidFill>
                <a:latin typeface="Calibri Light"/>
                <a:ea typeface="DejaVu Sans"/>
              </a:rPr>
              <a:t>Bug Fixing - ControllerScheduler </a:t>
            </a:r>
            <a:endParaRPr b="0" lang="en-US" sz="5400" spc="-1" strike="noStrike">
              <a:solidFill>
                <a:srgbClr val="000000"/>
              </a:solidFill>
              <a:latin typeface="Arial"/>
            </a:endParaRPr>
          </a:p>
        </p:txBody>
      </p:sp>
      <p:sp>
        <p:nvSpPr>
          <p:cNvPr id="115" name="sketch line"/>
          <p:cNvSpPr/>
          <p:nvPr/>
        </p:nvSpPr>
        <p:spPr>
          <a:xfrm>
            <a:off x="668880" y="1677240"/>
            <a:ext cx="10852920" cy="17280"/>
          </a:xfrm>
          <a:custGeom>
            <a:avLst/>
            <a:gdLst>
              <a:gd name="textAreaLeft" fmla="*/ 0 w 10852920"/>
              <a:gd name="textAreaRight" fmla="*/ 10854000 w 10852920"/>
              <a:gd name="textAreaTop" fmla="*/ 0 h 17280"/>
              <a:gd name="textAreaBottom" fmla="*/ 18360 h 17280"/>
            </a:gdLst>
            <a:ahLst/>
            <a:rect l="textAreaLeft" t="textAreaTop" r="textAreaRight" b="textAreaBottom"/>
            <a:pathLst>
              <a:path fill="none" w="10853928" h="1828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stroke="0" w="10853928" h="1828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w="41275">
            <a:solidFill>
              <a:srgbClr val="ed7d31"/>
            </a:solidFill>
            <a:round/>
          </a:ln>
        </p:spPr>
        <p:style>
          <a:lnRef idx="2">
            <a:schemeClr val="accent1">
              <a:shade val="50000"/>
            </a:schemeClr>
          </a:lnRef>
          <a:fillRef idx="1">
            <a:schemeClr val="accent1"/>
          </a:fillRef>
          <a:effectRef idx="0">
            <a:schemeClr val="accent1"/>
          </a:effectRef>
          <a:fontRef idx="minor"/>
        </p:style>
        <p:txBody>
          <a:bodyPr lIns="90000" rIns="90000" tIns="-26640" bIns="-26640" anchor="ctr">
            <a:noAutofit/>
          </a:bodyPr>
          <a:p>
            <a:pPr algn="ctr">
              <a:lnSpc>
                <a:spcPct val="100000"/>
              </a:lnSpc>
              <a:tabLst>
                <a:tab algn="l" pos="0"/>
              </a:tabLst>
            </a:pPr>
            <a:endParaRPr b="0" lang="en-US" sz="1800" spc="-1" strike="noStrike">
              <a:solidFill>
                <a:srgbClr val="ffffff"/>
              </a:solidFill>
              <a:latin typeface="Calibri"/>
              <a:ea typeface="DejaVu Sans"/>
            </a:endParaRPr>
          </a:p>
        </p:txBody>
      </p:sp>
      <p:sp>
        <p:nvSpPr>
          <p:cNvPr id="116" name="CasellaDiTesto 16"/>
          <p:cNvSpPr/>
          <p:nvPr/>
        </p:nvSpPr>
        <p:spPr>
          <a:xfrm>
            <a:off x="838080" y="1929240"/>
            <a:ext cx="10683720" cy="4250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2600" spc="-1" strike="noStrike">
              <a:solidFill>
                <a:srgbClr val="000000"/>
              </a:solidFill>
              <a:latin typeface="Calibri"/>
              <a:ea typeface="DejaVu Sans"/>
            </a:endParaRPr>
          </a:p>
        </p:txBody>
      </p:sp>
      <p:sp>
        <p:nvSpPr>
          <p:cNvPr id="117" name="PlaceHolder 2"/>
          <p:cNvSpPr>
            <a:spLocks noGrp="1"/>
          </p:cNvSpPr>
          <p:nvPr>
            <p:ph/>
          </p:nvPr>
        </p:nvSpPr>
        <p:spPr>
          <a:xfrm>
            <a:off x="838080" y="1825560"/>
            <a:ext cx="10514520" cy="4350240"/>
          </a:xfrm>
          <a:prstGeom prst="rect">
            <a:avLst/>
          </a:prstGeom>
          <a:noFill/>
          <a:ln w="0">
            <a:noFill/>
          </a:ln>
        </p:spPr>
        <p:txBody>
          <a:bodyPr lIns="0" rIns="0" tIns="0" bIns="0" anchor="t">
            <a:normAutofit fontScale="93000"/>
          </a:bodyPr>
          <a:p>
            <a:pPr marL="212040" indent="-212040">
              <a:lnSpc>
                <a:spcPct val="90000"/>
              </a:lnSpc>
              <a:spcBef>
                <a:spcPts val="1001"/>
              </a:spcBef>
              <a:buClr>
                <a:srgbClr val="000000"/>
              </a:buClr>
              <a:buFont typeface="Arial"/>
              <a:buChar char="•"/>
            </a:pPr>
            <a:r>
              <a:rPr b="0" lang="it-IT" sz="2600" spc="-1" strike="noStrike">
                <a:solidFill>
                  <a:srgbClr val="000000"/>
                </a:solidFill>
                <a:latin typeface="Calibri"/>
                <a:ea typeface="DejaVu Sans"/>
              </a:rPr>
              <a:t>Nella fase precedente di testing ci siamo resi conto che il controller relativo allo scheduler si comportava in modo anomalo in caso della gestione di un ‘AssegnazioneTurno’ (o turno concreto). Infatti non era possibile creare un nuovo ‘AssegnazioneTurno’ senza la presenza nel sistema di qualche utente precedentemente ritirato da quel turno.</a:t>
            </a:r>
            <a:endParaRPr b="0" lang="en-US" sz="2600" spc="-1" strike="noStrike">
              <a:solidFill>
                <a:srgbClr val="000000"/>
              </a:solidFill>
              <a:latin typeface="Arial"/>
            </a:endParaRPr>
          </a:p>
          <a:p>
            <a:pPr marL="212040" indent="-212040">
              <a:lnSpc>
                <a:spcPct val="90000"/>
              </a:lnSpc>
              <a:spcBef>
                <a:spcPts val="1001"/>
              </a:spcBef>
              <a:buClr>
                <a:srgbClr val="000000"/>
              </a:buClr>
              <a:buFont typeface="Arial"/>
              <a:buChar char="•"/>
            </a:pPr>
            <a:r>
              <a:rPr b="0" lang="it-IT" sz="2600" spc="-1" strike="noStrike">
                <a:solidFill>
                  <a:srgbClr val="000000"/>
                </a:solidFill>
                <a:latin typeface="Calibri"/>
                <a:ea typeface="DejaVu Sans"/>
              </a:rPr>
              <a:t>Sono stati aggiunti controlli riguardanti date di due scheduler differenti che si sovrappongono. Sia nella fase di creazione di un nuovo schedule che in quella di rimozione.</a:t>
            </a:r>
            <a:endParaRPr b="0" lang="en-US" sz="2600" spc="-1" strike="noStrike">
              <a:solidFill>
                <a:srgbClr val="000000"/>
              </a:solidFill>
              <a:latin typeface="Arial"/>
            </a:endParaRPr>
          </a:p>
          <a:p>
            <a:pPr marL="212040" indent="-212040">
              <a:lnSpc>
                <a:spcPct val="90000"/>
              </a:lnSpc>
              <a:spcBef>
                <a:spcPts val="1001"/>
              </a:spcBef>
              <a:buClr>
                <a:srgbClr val="000000"/>
              </a:buClr>
              <a:buFont typeface="Arial"/>
              <a:buChar char="•"/>
            </a:pPr>
            <a:r>
              <a:rPr b="0" lang="it-IT" sz="2600" spc="-1" strike="noStrike">
                <a:solidFill>
                  <a:srgbClr val="000000"/>
                </a:solidFill>
                <a:latin typeface="Calibri"/>
                <a:ea typeface="DejaVu Sans"/>
              </a:rPr>
              <a:t>Inoltre è stato riscontrato un bug presente sulla repository di Lombok, riguardante la generazione automatica del metodo toString() per le classi @Data di Spring. In particolare, demandano a Spring questa inizializzazione si potrebbe generare un loop di referenziazioni.</a:t>
            </a:r>
            <a:endParaRPr b="0" lang="en-US"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useBgFill="1">
        <p:nvSpPr>
          <p:cNvPr id="118" name="Rectangle 35"/>
          <p:cNvSpPr/>
          <p:nvPr/>
        </p:nvSpPr>
        <p:spPr>
          <a:xfrm>
            <a:off x="4320" y="0"/>
            <a:ext cx="12187800" cy="685692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a typeface="DejaVu Sans"/>
            </a:endParaRPr>
          </a:p>
        </p:txBody>
      </p:sp>
      <p:sp>
        <p:nvSpPr>
          <p:cNvPr id="119" name="PlaceHolder 1"/>
          <p:cNvSpPr>
            <a:spLocks noGrp="1"/>
          </p:cNvSpPr>
          <p:nvPr>
            <p:ph type="title"/>
          </p:nvPr>
        </p:nvSpPr>
        <p:spPr>
          <a:xfrm>
            <a:off x="838080" y="365040"/>
            <a:ext cx="10514520" cy="1324440"/>
          </a:xfrm>
          <a:prstGeom prst="rect">
            <a:avLst/>
          </a:prstGeom>
          <a:noFill/>
          <a:ln w="0">
            <a:noFill/>
          </a:ln>
        </p:spPr>
        <p:txBody>
          <a:bodyPr lIns="90000" rIns="90000" tIns="45000" bIns="45000" anchor="ctr">
            <a:normAutofit fontScale="91000"/>
          </a:bodyPr>
          <a:p>
            <a:pPr indent="0">
              <a:lnSpc>
                <a:spcPct val="90000"/>
              </a:lnSpc>
              <a:buNone/>
              <a:tabLst>
                <a:tab algn="l" pos="0"/>
              </a:tabLst>
            </a:pPr>
            <a:r>
              <a:rPr b="0" lang="it-IT" sz="5400" spc="-1" strike="noStrike">
                <a:solidFill>
                  <a:srgbClr val="000000"/>
                </a:solidFill>
                <a:latin typeface="Calibri Light"/>
                <a:ea typeface="DejaVu Sans"/>
              </a:rPr>
              <a:t>Bug Fixing - HolidayRestEndpoint </a:t>
            </a:r>
            <a:endParaRPr b="0" lang="en-US" sz="5400" spc="-1" strike="noStrike">
              <a:solidFill>
                <a:srgbClr val="000000"/>
              </a:solidFill>
              <a:latin typeface="Arial"/>
            </a:endParaRPr>
          </a:p>
        </p:txBody>
      </p:sp>
      <p:sp>
        <p:nvSpPr>
          <p:cNvPr id="120" name="sketch line"/>
          <p:cNvSpPr/>
          <p:nvPr/>
        </p:nvSpPr>
        <p:spPr>
          <a:xfrm>
            <a:off x="668880" y="1677240"/>
            <a:ext cx="10852920" cy="17280"/>
          </a:xfrm>
          <a:custGeom>
            <a:avLst/>
            <a:gdLst>
              <a:gd name="textAreaLeft" fmla="*/ 0 w 10852920"/>
              <a:gd name="textAreaRight" fmla="*/ 10854000 w 10852920"/>
              <a:gd name="textAreaTop" fmla="*/ 0 h 17280"/>
              <a:gd name="textAreaBottom" fmla="*/ 18360 h 17280"/>
            </a:gdLst>
            <a:ahLst/>
            <a:rect l="textAreaLeft" t="textAreaTop" r="textAreaRight" b="textAreaBottom"/>
            <a:pathLst>
              <a:path fill="none" w="10853928" h="1828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stroke="0" w="10853928" h="1828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w="41275">
            <a:solidFill>
              <a:srgbClr val="ed7d31"/>
            </a:solidFill>
            <a:round/>
          </a:ln>
        </p:spPr>
        <p:style>
          <a:lnRef idx="2">
            <a:schemeClr val="accent1">
              <a:shade val="50000"/>
            </a:schemeClr>
          </a:lnRef>
          <a:fillRef idx="1">
            <a:schemeClr val="accent1"/>
          </a:fillRef>
          <a:effectRef idx="0">
            <a:schemeClr val="accent1"/>
          </a:effectRef>
          <a:fontRef idx="minor"/>
        </p:style>
        <p:txBody>
          <a:bodyPr lIns="90000" rIns="90000" tIns="-26640" bIns="-26640" anchor="ctr">
            <a:noAutofit/>
          </a:bodyPr>
          <a:p>
            <a:pPr algn="ctr">
              <a:lnSpc>
                <a:spcPct val="100000"/>
              </a:lnSpc>
            </a:pPr>
            <a:endParaRPr b="0" lang="en-US" sz="1800" spc="-1" strike="noStrike">
              <a:solidFill>
                <a:schemeClr val="lt1"/>
              </a:solidFill>
              <a:latin typeface="Calibri"/>
              <a:ea typeface="DejaVu Sans"/>
            </a:endParaRPr>
          </a:p>
        </p:txBody>
      </p:sp>
      <p:sp>
        <p:nvSpPr>
          <p:cNvPr id="121" name="CasellaDiTesto 16"/>
          <p:cNvSpPr/>
          <p:nvPr/>
        </p:nvSpPr>
        <p:spPr>
          <a:xfrm>
            <a:off x="838080" y="1929240"/>
            <a:ext cx="10591920" cy="4250880"/>
          </a:xfrm>
          <a:prstGeom prst="rect">
            <a:avLst/>
          </a:prstGeom>
          <a:noFill/>
          <a:ln w="0">
            <a:noFill/>
          </a:ln>
        </p:spPr>
        <p:style>
          <a:lnRef idx="0"/>
          <a:fillRef idx="0"/>
          <a:effectRef idx="0"/>
          <a:fontRef idx="minor"/>
        </p:style>
        <p:txBody>
          <a:bodyPr lIns="90000" rIns="90000" tIns="45000" bIns="45000" anchor="t">
            <a:normAutofit/>
          </a:bodyPr>
          <a:p>
            <a:pPr marL="343080" indent="-343080">
              <a:lnSpc>
                <a:spcPct val="100000"/>
              </a:lnSpc>
              <a:buClr>
                <a:srgbClr val="000000"/>
              </a:buClr>
              <a:buFont typeface="Arial"/>
              <a:buChar char="•"/>
            </a:pPr>
            <a:r>
              <a:rPr b="0" lang="it-IT" sz="2600" spc="-1" strike="noStrike">
                <a:solidFill>
                  <a:srgbClr val="000000"/>
                </a:solidFill>
                <a:latin typeface="Calibri"/>
                <a:ea typeface="DejaVu Sans"/>
              </a:rPr>
              <a:t>Refactor dell’URL di chiamata verso il servizio ‘date.nager.at’ utilizatto per ottenere facilities per gestire il calendario.</a:t>
            </a:r>
            <a:endParaRPr b="0" lang="en-US" sz="2600" spc="-1" strike="noStrike">
              <a:solidFill>
                <a:srgbClr val="000000"/>
              </a:solidFill>
              <a:latin typeface="Arial"/>
            </a:endParaRPr>
          </a:p>
          <a:p>
            <a:pPr>
              <a:lnSpc>
                <a:spcPct val="100000"/>
              </a:lnSpc>
            </a:pPr>
            <a:endParaRPr b="0" lang="en-US" sz="2600" spc="-1" strike="noStrike">
              <a:solidFill>
                <a:srgbClr val="000000"/>
              </a:solidFill>
              <a:latin typeface="Arial"/>
            </a:endParaRPr>
          </a:p>
          <a:p>
            <a:pPr marL="343080" indent="-343080">
              <a:lnSpc>
                <a:spcPct val="100000"/>
              </a:lnSpc>
              <a:buClr>
                <a:srgbClr val="000000"/>
              </a:buClr>
              <a:buFont typeface="Arial"/>
              <a:buChar char="•"/>
            </a:pPr>
            <a:r>
              <a:rPr b="0" lang="it-IT" sz="2600" spc="-1" strike="noStrike">
                <a:solidFill>
                  <a:srgbClr val="000000"/>
                </a:solidFill>
                <a:latin typeface="Calibri"/>
                <a:ea typeface="DejaVu Sans"/>
              </a:rPr>
              <a:t>In questo modo la richiesta al servizio risponde codici HTTP corretti (404 in precedenza)</a:t>
            </a:r>
            <a:endParaRPr b="0" lang="en-US" sz="2600" spc="-1" strike="noStrike">
              <a:solidFill>
                <a:srgbClr val="000000"/>
              </a:solidFill>
              <a:latin typeface="Arial"/>
            </a:endParaRPr>
          </a:p>
          <a:p>
            <a:pPr>
              <a:lnSpc>
                <a:spcPct val="90000"/>
              </a:lnSpc>
              <a:spcAft>
                <a:spcPts val="601"/>
              </a:spcAft>
            </a:pP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useBgFill="1">
        <p:nvSpPr>
          <p:cNvPr id="122" name="Rectangle 35"/>
          <p:cNvSpPr/>
          <p:nvPr/>
        </p:nvSpPr>
        <p:spPr>
          <a:xfrm>
            <a:off x="0" y="0"/>
            <a:ext cx="12187800" cy="685692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endParaRPr b="0" lang="en-US" sz="1800" spc="-1" strike="noStrike">
              <a:solidFill>
                <a:srgbClr val="ffffff"/>
              </a:solidFill>
              <a:latin typeface="Calibri"/>
              <a:ea typeface="DejaVu Sans"/>
            </a:endParaRPr>
          </a:p>
        </p:txBody>
      </p:sp>
      <p:sp>
        <p:nvSpPr>
          <p:cNvPr id="123" name="PlaceHolder 1"/>
          <p:cNvSpPr>
            <a:spLocks noGrp="1"/>
          </p:cNvSpPr>
          <p:nvPr>
            <p:ph type="title"/>
          </p:nvPr>
        </p:nvSpPr>
        <p:spPr>
          <a:xfrm>
            <a:off x="838080" y="365040"/>
            <a:ext cx="10514520" cy="1324440"/>
          </a:xfrm>
          <a:prstGeom prst="rect">
            <a:avLst/>
          </a:prstGeom>
          <a:noFill/>
          <a:ln w="0">
            <a:noFill/>
          </a:ln>
        </p:spPr>
        <p:txBody>
          <a:bodyPr lIns="90000" rIns="90000" tIns="45000" bIns="45000" anchor="ctr">
            <a:normAutofit/>
          </a:bodyPr>
          <a:p>
            <a:pPr indent="0">
              <a:lnSpc>
                <a:spcPct val="90000"/>
              </a:lnSpc>
              <a:buNone/>
              <a:tabLst>
                <a:tab algn="l" pos="0"/>
              </a:tabLst>
            </a:pPr>
            <a:r>
              <a:rPr b="0" lang="it-IT" sz="5400" spc="-1" strike="noStrike">
                <a:solidFill>
                  <a:srgbClr val="000000"/>
                </a:solidFill>
                <a:latin typeface="Calibri Light"/>
                <a:ea typeface="DejaVu Sans"/>
              </a:rPr>
              <a:t>Bug Fixing - AssegnazioneTurno </a:t>
            </a:r>
            <a:endParaRPr b="0" lang="en-US" sz="5400" spc="-1" strike="noStrike">
              <a:solidFill>
                <a:srgbClr val="000000"/>
              </a:solidFill>
              <a:latin typeface="Arial"/>
            </a:endParaRPr>
          </a:p>
        </p:txBody>
      </p:sp>
      <p:sp>
        <p:nvSpPr>
          <p:cNvPr id="124" name="sketch line"/>
          <p:cNvSpPr/>
          <p:nvPr/>
        </p:nvSpPr>
        <p:spPr>
          <a:xfrm>
            <a:off x="668880" y="1677240"/>
            <a:ext cx="10852920" cy="17280"/>
          </a:xfrm>
          <a:custGeom>
            <a:avLst/>
            <a:gdLst>
              <a:gd name="textAreaLeft" fmla="*/ 0 w 10852920"/>
              <a:gd name="textAreaRight" fmla="*/ 10854000 w 10852920"/>
              <a:gd name="textAreaTop" fmla="*/ 0 h 17280"/>
              <a:gd name="textAreaBottom" fmla="*/ 18360 h 17280"/>
            </a:gdLst>
            <a:ahLst/>
            <a:rect l="textAreaLeft" t="textAreaTop" r="textAreaRight" b="textAreaBottom"/>
            <a:pathLst>
              <a:path fill="none" w="10853928" h="1828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stroke="0" w="10853928" h="1828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w="41275">
            <a:solidFill>
              <a:srgbClr val="ed7d31"/>
            </a:solidFill>
            <a:round/>
          </a:ln>
        </p:spPr>
        <p:style>
          <a:lnRef idx="2">
            <a:schemeClr val="accent1">
              <a:shade val="50000"/>
            </a:schemeClr>
          </a:lnRef>
          <a:fillRef idx="1">
            <a:schemeClr val="accent1"/>
          </a:fillRef>
          <a:effectRef idx="0">
            <a:schemeClr val="accent1"/>
          </a:effectRef>
          <a:fontRef idx="minor"/>
        </p:style>
        <p:txBody>
          <a:bodyPr lIns="90000" rIns="90000" tIns="-26640" bIns="-26640" anchor="ctr">
            <a:noAutofit/>
          </a:bodyPr>
          <a:p>
            <a:pPr algn="ctr">
              <a:lnSpc>
                <a:spcPct val="100000"/>
              </a:lnSpc>
              <a:tabLst>
                <a:tab algn="l" pos="0"/>
              </a:tabLst>
            </a:pPr>
            <a:endParaRPr b="0" lang="en-US" sz="1800" spc="-1" strike="noStrike">
              <a:solidFill>
                <a:srgbClr val="ffffff"/>
              </a:solidFill>
              <a:latin typeface="Calibri"/>
              <a:ea typeface="DejaVu Sans"/>
            </a:endParaRPr>
          </a:p>
        </p:txBody>
      </p:sp>
      <p:sp>
        <p:nvSpPr>
          <p:cNvPr id="125" name="CasellaDiTesto 16"/>
          <p:cNvSpPr/>
          <p:nvPr/>
        </p:nvSpPr>
        <p:spPr>
          <a:xfrm>
            <a:off x="838080" y="1929240"/>
            <a:ext cx="10683720" cy="425088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buClr>
                <a:srgbClr val="000000"/>
              </a:buClr>
              <a:buFont typeface="Arial"/>
              <a:buChar char="•"/>
            </a:pPr>
            <a:r>
              <a:rPr b="0" lang="it-IT" sz="2600" spc="-1" strike="noStrike">
                <a:solidFill>
                  <a:srgbClr val="000000"/>
                </a:solidFill>
                <a:latin typeface="Calibri"/>
                <a:ea typeface="DejaVu Sans"/>
              </a:rPr>
              <a:t>Fix del costruttore all’interno della classe AssegnazioneTurno. Inizialmente questa classe prevedeva un attributo che di costruttore non veniva mai inizializzato e per tanto tutte le classi che invocavano e provavano a effettuare una lettura questa provocava un eccezione che non veniva gestita. La soluzione è stata modificare il costruttore della classe in modo tale da inizializzare la struttura e evitare la creazione dell’eccezione.</a:t>
            </a:r>
            <a:endParaRPr b="0" lang="en-US" sz="2600" spc="-1" strike="noStrike">
              <a:solidFill>
                <a:srgbClr val="000000"/>
              </a:solidFill>
              <a:latin typeface="Arial"/>
            </a:endParaRPr>
          </a:p>
          <a:p>
            <a:pPr>
              <a:lnSpc>
                <a:spcPct val="100000"/>
              </a:lnSpc>
            </a:pPr>
            <a:endParaRPr b="0" lang="en-US" sz="2600" spc="-1" strike="noStrike">
              <a:solidFill>
                <a:srgbClr val="000000"/>
              </a:solidFill>
              <a:latin typeface="Arial"/>
            </a:endParaRPr>
          </a:p>
          <a:p>
            <a:pPr>
              <a:lnSpc>
                <a:spcPct val="100000"/>
              </a:lnSpc>
            </a:pPr>
            <a:endParaRPr b="0" lang="en-US"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useBgFill="1">
        <p:nvSpPr>
          <p:cNvPr id="126" name="Rectangle 42"/>
          <p:cNvSpPr/>
          <p:nvPr/>
        </p:nvSpPr>
        <p:spPr>
          <a:xfrm>
            <a:off x="0" y="0"/>
            <a:ext cx="12187800" cy="685692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a typeface="DejaVu Sans"/>
            </a:endParaRPr>
          </a:p>
        </p:txBody>
      </p:sp>
      <p:sp>
        <p:nvSpPr>
          <p:cNvPr id="127" name="PlaceHolder 1"/>
          <p:cNvSpPr>
            <a:spLocks noGrp="1"/>
          </p:cNvSpPr>
          <p:nvPr>
            <p:ph type="title"/>
          </p:nvPr>
        </p:nvSpPr>
        <p:spPr>
          <a:xfrm>
            <a:off x="838080" y="365040"/>
            <a:ext cx="10514520" cy="1324440"/>
          </a:xfrm>
          <a:prstGeom prst="rect">
            <a:avLst/>
          </a:prstGeom>
          <a:noFill/>
          <a:ln w="0">
            <a:noFill/>
          </a:ln>
        </p:spPr>
        <p:txBody>
          <a:bodyPr lIns="0" rIns="0" tIns="0" bIns="0" anchor="ctr">
            <a:normAutofit/>
          </a:bodyPr>
          <a:p>
            <a:pPr indent="0">
              <a:lnSpc>
                <a:spcPct val="90000"/>
              </a:lnSpc>
              <a:buNone/>
              <a:tabLst>
                <a:tab algn="l" pos="0"/>
              </a:tabLst>
            </a:pPr>
            <a:r>
              <a:rPr b="0" lang="en-US" sz="5400" spc="-1" strike="noStrike">
                <a:solidFill>
                  <a:srgbClr val="000000"/>
                </a:solidFill>
                <a:latin typeface="Calibri Light"/>
                <a:ea typeface="DejaVu Sans"/>
              </a:rPr>
              <a:t>Bug Fixing – CalendarSettings</a:t>
            </a:r>
            <a:endParaRPr b="0" lang="en-US" sz="5400" spc="-1" strike="noStrike">
              <a:solidFill>
                <a:srgbClr val="000000"/>
              </a:solidFill>
              <a:latin typeface="Arial"/>
            </a:endParaRPr>
          </a:p>
        </p:txBody>
      </p:sp>
      <p:sp>
        <p:nvSpPr>
          <p:cNvPr id="128" name="sketch line"/>
          <p:cNvSpPr/>
          <p:nvPr/>
        </p:nvSpPr>
        <p:spPr>
          <a:xfrm>
            <a:off x="668880" y="1677240"/>
            <a:ext cx="10852920" cy="17280"/>
          </a:xfrm>
          <a:custGeom>
            <a:avLst/>
            <a:gdLst>
              <a:gd name="textAreaLeft" fmla="*/ 0 w 10852920"/>
              <a:gd name="textAreaRight" fmla="*/ 10854000 w 10852920"/>
              <a:gd name="textAreaTop" fmla="*/ 0 h 17280"/>
              <a:gd name="textAreaBottom" fmla="*/ 18360 h 17280"/>
            </a:gdLst>
            <a:ahLst/>
            <a:rect l="textAreaLeft" t="textAreaTop" r="textAreaRight" b="textAreaBottom"/>
            <a:pathLst>
              <a:path fill="none" w="10853928" h="1828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stroke="0" w="10853928" h="1828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w="41275">
            <a:solidFill>
              <a:srgbClr val="ed7d31"/>
            </a:solidFill>
            <a:round/>
          </a:ln>
        </p:spPr>
        <p:style>
          <a:lnRef idx="2">
            <a:schemeClr val="accent1">
              <a:shade val="50000"/>
            </a:schemeClr>
          </a:lnRef>
          <a:fillRef idx="1">
            <a:schemeClr val="accent1"/>
          </a:fillRef>
          <a:effectRef idx="0">
            <a:schemeClr val="accent1"/>
          </a:effectRef>
          <a:fontRef idx="minor"/>
        </p:style>
        <p:txBody>
          <a:bodyPr lIns="90000" rIns="90000" tIns="-26640" bIns="-26640" anchor="ctr">
            <a:noAutofit/>
          </a:bodyPr>
          <a:p>
            <a:pPr algn="ctr">
              <a:lnSpc>
                <a:spcPct val="100000"/>
              </a:lnSpc>
            </a:pPr>
            <a:endParaRPr b="0" lang="en-US" sz="1800" spc="-1" strike="noStrike">
              <a:solidFill>
                <a:schemeClr val="lt1"/>
              </a:solidFill>
              <a:latin typeface="Calibri"/>
              <a:ea typeface="DejaVu Sans"/>
            </a:endParaRPr>
          </a:p>
        </p:txBody>
      </p:sp>
      <p:sp>
        <p:nvSpPr>
          <p:cNvPr id="129" name="CasellaDiTesto 16"/>
          <p:cNvSpPr/>
          <p:nvPr/>
        </p:nvSpPr>
        <p:spPr>
          <a:xfrm>
            <a:off x="838080" y="1929240"/>
            <a:ext cx="10514520" cy="4250880"/>
          </a:xfrm>
          <a:prstGeom prst="rect">
            <a:avLst/>
          </a:prstGeom>
          <a:noFill/>
          <a:ln w="0">
            <a:noFill/>
          </a:ln>
        </p:spPr>
        <p:style>
          <a:lnRef idx="0"/>
          <a:fillRef idx="0"/>
          <a:effectRef idx="0"/>
          <a:fontRef idx="minor"/>
        </p:style>
        <p:txBody>
          <a:bodyPr lIns="90000" rIns="90000" tIns="45000" bIns="45000" anchor="t">
            <a:normAutofit/>
          </a:bodyPr>
          <a:p>
            <a:pPr>
              <a:lnSpc>
                <a:spcPct val="90000"/>
              </a:lnSpc>
              <a:spcAft>
                <a:spcPts val="601"/>
              </a:spcAft>
            </a:pPr>
            <a:endParaRPr b="0" lang="en-US" sz="2200" spc="-1" strike="noStrike">
              <a:solidFill>
                <a:srgbClr val="000000"/>
              </a:solidFill>
              <a:latin typeface="Calibri"/>
              <a:ea typeface="DejaVu Sans"/>
            </a:endParaRPr>
          </a:p>
        </p:txBody>
      </p:sp>
      <p:sp>
        <p:nvSpPr>
          <p:cNvPr id="130" name="PlaceHolder 2"/>
          <p:cNvSpPr>
            <a:spLocks noGrp="1"/>
          </p:cNvSpPr>
          <p:nvPr>
            <p:ph/>
          </p:nvPr>
        </p:nvSpPr>
        <p:spPr>
          <a:xfrm>
            <a:off x="838080" y="1825560"/>
            <a:ext cx="10514520" cy="435024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pPr>
            <a:r>
              <a:rPr b="0" lang="it-IT" sz="2600" spc="-1" strike="noStrike">
                <a:solidFill>
                  <a:srgbClr val="000000"/>
                </a:solidFill>
                <a:latin typeface="Calibri"/>
                <a:ea typeface="DejaVu Sans"/>
              </a:rPr>
              <a:t>La classe CalendarSetting, a seguito di un commit, non è più utilizzata da nessun altro elemento di un sistema. Considerando che non fa alcun controllo sulla validità degli input e non forma correttamente le query string assegnate è stata indicata come @Deprecated</a:t>
            </a:r>
            <a:endParaRPr b="0" lang="en-US"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useBgFill="1">
        <p:nvSpPr>
          <p:cNvPr id="131" name="Rectangle 1"/>
          <p:cNvSpPr/>
          <p:nvPr/>
        </p:nvSpPr>
        <p:spPr>
          <a:xfrm>
            <a:off x="0" y="0"/>
            <a:ext cx="12187800" cy="685692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US" sz="1800" spc="-1" strike="noStrike">
              <a:solidFill>
                <a:schemeClr val="lt1"/>
              </a:solidFill>
              <a:latin typeface="Calibri"/>
              <a:ea typeface="DejaVu Sans"/>
            </a:endParaRPr>
          </a:p>
        </p:txBody>
      </p:sp>
      <p:sp>
        <p:nvSpPr>
          <p:cNvPr id="132" name="sketch line 2"/>
          <p:cNvSpPr/>
          <p:nvPr/>
        </p:nvSpPr>
        <p:spPr>
          <a:xfrm>
            <a:off x="668880" y="1677240"/>
            <a:ext cx="10852920" cy="17280"/>
          </a:xfrm>
          <a:custGeom>
            <a:avLst/>
            <a:gdLst>
              <a:gd name="textAreaLeft" fmla="*/ 0 w 10852920"/>
              <a:gd name="textAreaRight" fmla="*/ 10854000 w 10852920"/>
              <a:gd name="textAreaTop" fmla="*/ 0 h 17280"/>
              <a:gd name="textAreaBottom" fmla="*/ 18360 h 17280"/>
            </a:gdLst>
            <a:ahLst/>
            <a:rect l="textAreaLeft" t="textAreaTop" r="textAreaRight" b="textAreaBottom"/>
            <a:pathLst>
              <a:path fill="none" w="10853928" h="1828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stroke="0" w="10853928" h="1828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w="41275">
            <a:solidFill>
              <a:srgbClr val="ed7d31"/>
            </a:solidFill>
            <a:round/>
          </a:ln>
        </p:spPr>
        <p:style>
          <a:lnRef idx="2">
            <a:schemeClr val="accent1">
              <a:shade val="50000"/>
            </a:schemeClr>
          </a:lnRef>
          <a:fillRef idx="1">
            <a:schemeClr val="accent1"/>
          </a:fillRef>
          <a:effectRef idx="0">
            <a:schemeClr val="accent1"/>
          </a:effectRef>
          <a:fontRef idx="minor"/>
        </p:style>
        <p:txBody>
          <a:bodyPr lIns="90000" rIns="90000" tIns="-26640" bIns="-26640" anchor="ctr">
            <a:noAutofit/>
          </a:bodyPr>
          <a:p>
            <a:pPr>
              <a:lnSpc>
                <a:spcPct val="100000"/>
              </a:lnSpc>
            </a:pPr>
            <a:endParaRPr b="0" lang="en-US" sz="1800" spc="-1" strike="noStrike">
              <a:solidFill>
                <a:schemeClr val="lt1"/>
              </a:solidFill>
              <a:latin typeface="Calibri"/>
              <a:ea typeface="DejaVu Sans"/>
            </a:endParaRPr>
          </a:p>
        </p:txBody>
      </p:sp>
      <p:sp>
        <p:nvSpPr>
          <p:cNvPr id="133" name="CasellaDiTesto 2"/>
          <p:cNvSpPr/>
          <p:nvPr/>
        </p:nvSpPr>
        <p:spPr>
          <a:xfrm>
            <a:off x="838080" y="1929240"/>
            <a:ext cx="10514520" cy="4250880"/>
          </a:xfrm>
          <a:prstGeom prst="rect">
            <a:avLst/>
          </a:prstGeom>
          <a:noFill/>
          <a:ln w="0">
            <a:noFill/>
          </a:ln>
        </p:spPr>
        <p:style>
          <a:lnRef idx="0"/>
          <a:fillRef idx="0"/>
          <a:effectRef idx="0"/>
          <a:fontRef idx="minor"/>
        </p:style>
        <p:txBody>
          <a:bodyPr lIns="90000" rIns="90000" tIns="45000" bIns="45000" anchor="t">
            <a:normAutofit/>
          </a:bodyPr>
          <a:p>
            <a:pPr>
              <a:lnSpc>
                <a:spcPct val="100000"/>
              </a:lnSpc>
            </a:pPr>
            <a:endParaRPr b="0" lang="en-US" sz="2200" spc="-1" strike="noStrike">
              <a:solidFill>
                <a:srgbClr val="000000"/>
              </a:solidFill>
              <a:latin typeface="Calibri"/>
              <a:ea typeface="DejaVu Sans"/>
            </a:endParaRPr>
          </a:p>
        </p:txBody>
      </p:sp>
      <p:sp>
        <p:nvSpPr>
          <p:cNvPr id="134" name="PlaceHolder 1"/>
          <p:cNvSpPr>
            <a:spLocks noGrp="1"/>
          </p:cNvSpPr>
          <p:nvPr>
            <p:ph/>
          </p:nvPr>
        </p:nvSpPr>
        <p:spPr>
          <a:xfrm>
            <a:off x="838080" y="1825560"/>
            <a:ext cx="10514520" cy="4350240"/>
          </a:xfrm>
          <a:prstGeom prst="rect">
            <a:avLst/>
          </a:prstGeom>
          <a:noFill/>
          <a:ln w="0">
            <a:noFill/>
          </a:ln>
        </p:spPr>
        <p:txBody>
          <a:bodyPr lIns="0" rIns="0" tIns="0" bIns="0" anchor="t">
            <a:normAutofit/>
          </a:bodyPr>
          <a:p>
            <a:pPr marL="246240" indent="-246240">
              <a:lnSpc>
                <a:spcPct val="100000"/>
              </a:lnSpc>
              <a:spcBef>
                <a:spcPts val="1001"/>
              </a:spcBef>
              <a:buClr>
                <a:srgbClr val="000000"/>
              </a:buClr>
              <a:buFont typeface="Arial"/>
              <a:buChar char="•"/>
            </a:pPr>
            <a:r>
              <a:rPr b="0" lang="en-US" sz="2800" spc="-1" strike="noStrike">
                <a:solidFill>
                  <a:srgbClr val="000000"/>
                </a:solidFill>
                <a:latin typeface="Arial"/>
                <a:ea typeface="DejaVu Sans"/>
              </a:rPr>
              <a:t>Aggiunti null checks per le classi Categoria, CategoriaUtente, Holiday.</a:t>
            </a:r>
            <a:endParaRPr b="0" lang="en-US" sz="2800" spc="-1" strike="noStrike">
              <a:solidFill>
                <a:srgbClr val="000000"/>
              </a:solidFill>
              <a:latin typeface="Arial"/>
            </a:endParaRPr>
          </a:p>
          <a:p>
            <a:pPr marL="246240" indent="-246240">
              <a:lnSpc>
                <a:spcPct val="100000"/>
              </a:lnSpc>
              <a:spcBef>
                <a:spcPts val="1001"/>
              </a:spcBef>
              <a:buClr>
                <a:srgbClr val="000000"/>
              </a:buClr>
              <a:buFont typeface="Arial"/>
              <a:buChar char="•"/>
            </a:pPr>
            <a:r>
              <a:rPr b="0" lang="en-US" sz="2800" spc="-1" strike="noStrike">
                <a:solidFill>
                  <a:srgbClr val="000000"/>
                </a:solidFill>
                <a:latin typeface="Arial"/>
                <a:ea typeface="DejaVu Sans"/>
              </a:rPr>
              <a:t>Introdotto un custom constaint @BeforeInTime per controllare che date di inizio precedano date di fine</a:t>
            </a:r>
            <a:endParaRPr b="0" lang="en-US" sz="2800" spc="-1" strike="noStrike">
              <a:solidFill>
                <a:srgbClr val="000000"/>
              </a:solidFill>
              <a:latin typeface="Arial"/>
            </a:endParaRPr>
          </a:p>
          <a:p>
            <a:pPr marL="246240" indent="-246240">
              <a:lnSpc>
                <a:spcPct val="100000"/>
              </a:lnSpc>
              <a:spcBef>
                <a:spcPts val="1001"/>
              </a:spcBef>
              <a:buClr>
                <a:srgbClr val="000000"/>
              </a:buClr>
              <a:buFont typeface="Arial"/>
              <a:buChar char="•"/>
            </a:pPr>
            <a:r>
              <a:rPr b="0" lang="en-US" sz="2800" spc="-1" strike="noStrike">
                <a:solidFill>
                  <a:srgbClr val="000000"/>
                </a:solidFill>
                <a:latin typeface="Arial"/>
                <a:ea typeface="DejaVu Sans"/>
              </a:rPr>
              <a:t>Introdotta, in prima battuta, sanitizzazione sui metodi getSundays() </a:t>
            </a:r>
            <a:r>
              <a:rPr b="0" lang="en-US" sz="2800" spc="-1" strike="noStrike">
                <a:solidFill>
                  <a:srgbClr val="000000"/>
                </a:solidFill>
                <a:latin typeface="Arial"/>
                <a:ea typeface="Arial"/>
              </a:rPr>
              <a:t>e</a:t>
            </a:r>
            <a:r>
              <a:rPr b="0" lang="en-US" sz="2800" spc="-1" strike="noStrike">
                <a:solidFill>
                  <a:srgbClr val="000000"/>
                </a:solidFill>
                <a:latin typeface="Arial"/>
                <a:ea typeface="DejaVu Sans"/>
              </a:rPr>
              <a:t> </a:t>
            </a:r>
            <a:r>
              <a:rPr b="0" lang="en-US" sz="2800" spc="-1" strike="noStrike">
                <a:solidFill>
                  <a:srgbClr val="000000"/>
                </a:solidFill>
                <a:latin typeface="Arial"/>
                <a:ea typeface="Arial"/>
              </a:rPr>
              <a:t>registerHolidayPeriod() per</a:t>
            </a:r>
            <a:r>
              <a:rPr b="0" lang="en-US" sz="2800" spc="-1" strike="noStrike">
                <a:solidFill>
                  <a:srgbClr val="000000"/>
                </a:solidFill>
                <a:latin typeface="Arial"/>
                <a:ea typeface="DejaVu Sans"/>
              </a:rPr>
              <a:t> non creare domeniche per più di 2 anni.</a:t>
            </a:r>
            <a:endParaRPr b="0" lang="en-US" sz="2800" spc="-1" strike="noStrike">
              <a:solidFill>
                <a:srgbClr val="000000"/>
              </a:solidFill>
              <a:latin typeface="Arial"/>
            </a:endParaRPr>
          </a:p>
        </p:txBody>
      </p:sp>
      <p:sp>
        <p:nvSpPr>
          <p:cNvPr id="135" name="PlaceHolder 1"/>
          <p:cNvSpPr/>
          <p:nvPr/>
        </p:nvSpPr>
        <p:spPr>
          <a:xfrm>
            <a:off x="838080" y="365040"/>
            <a:ext cx="10514520" cy="1324440"/>
          </a:xfrm>
          <a:prstGeom prst="rect">
            <a:avLst/>
          </a:prstGeom>
          <a:noFill/>
          <a:ln w="0">
            <a:noFill/>
          </a:ln>
        </p:spPr>
        <p:style>
          <a:lnRef idx="0"/>
          <a:fillRef idx="0"/>
          <a:effectRef idx="0"/>
          <a:fontRef idx="minor"/>
        </p:style>
        <p:txBody>
          <a:bodyPr lIns="90000" rIns="90000" tIns="45000" bIns="45000" anchor="ctr">
            <a:normAutofit/>
          </a:bodyPr>
          <a:p>
            <a:pPr>
              <a:lnSpc>
                <a:spcPct val="90000"/>
              </a:lnSpc>
            </a:pPr>
            <a:r>
              <a:rPr b="0" lang="en-US" sz="5400" spc="-1" strike="noStrike">
                <a:solidFill>
                  <a:srgbClr val="000000"/>
                </a:solidFill>
                <a:latin typeface="Calibri Light"/>
                <a:ea typeface="DejaVu Sans"/>
              </a:rPr>
              <a:t>Bug Fixing – HolidayController</a:t>
            </a:r>
            <a:endParaRPr b="0" lang="en-US" sz="5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Tema di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Tema di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192</TotalTime>
  <Application>LibreOffice/7.5.2.2$Linux_X86_64 LibreOffice_project/50$Build-2</Application>
  <AppVersion>15.0000</AppVersion>
  <Words>837</Words>
  <Paragraphs>131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2023-12-03T09:55:01Z</dcterms:created>
  <dc:creator>matteo federico</dc:creator>
  <dc:description/>
  <dc:language>en-US</dc:language>
  <cp:lastModifiedBy/>
  <dcterms:modified xsi:type="dcterms:W3CDTF">2023-12-05T11:13:55Z</dcterms:modified>
  <cp:revision>179</cp:revision>
  <dc:subject/>
  <dc:title>Fix di Bug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18</vt:i4>
  </property>
</Properties>
</file>