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308" r:id="rId4"/>
    <p:sldId id="274" r:id="rId5"/>
    <p:sldId id="296" r:id="rId6"/>
    <p:sldId id="297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2" r:id="rId17"/>
    <p:sldId id="292" r:id="rId18"/>
    <p:sldId id="295" r:id="rId19"/>
    <p:sldId id="276" r:id="rId20"/>
    <p:sldId id="293" r:id="rId21"/>
    <p:sldId id="28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6B81D-F02B-B603-5466-F014AA550C23}" v="13" dt="2025-01-27T11:52:31.888"/>
    <p1510:client id="{D8B37017-44F0-FFCD-D579-CA05C7F57DC9}" v="91" dt="2025-01-25T22:20:51.576"/>
    <p1510:client id="{FE2DCA14-B75A-4823-2F27-9B88B5D02D84}" v="399" dt="2025-01-27T10:36:5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ppellini" userId="S::federico.cappellini@students.uniroma2.eu::6f1f0922-ceda-4afa-9ee1-ab643cc01c27" providerId="AD" clId="Web-{FE2DCA14-B75A-4823-2F27-9B88B5D02D84}"/>
    <pc:docChg chg="addSld modSld">
      <pc:chgData name="federico cappellini" userId="S::federico.cappellini@students.uniroma2.eu::6f1f0922-ceda-4afa-9ee1-ab643cc01c27" providerId="AD" clId="Web-{FE2DCA14-B75A-4823-2F27-9B88B5D02D84}" dt="2025-01-27T10:36:48.835" v="209" actId="20577"/>
      <pc:docMkLst>
        <pc:docMk/>
      </pc:docMkLst>
      <pc:sldChg chg="modSp">
        <pc:chgData name="federico cappellini" userId="S::federico.cappellini@students.uniroma2.eu::6f1f0922-ceda-4afa-9ee1-ab643cc01c27" providerId="AD" clId="Web-{FE2DCA14-B75A-4823-2F27-9B88B5D02D84}" dt="2025-01-27T10:36:48.835" v="209" actId="20577"/>
        <pc:sldMkLst>
          <pc:docMk/>
          <pc:sldMk cId="1623740443" sldId="295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36:48.835" v="209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Sp delSp modSp">
        <pc:chgData name="federico cappellini" userId="S::federico.cappellini@students.uniroma2.eu::6f1f0922-ceda-4afa-9ee1-ab643cc01c27" providerId="AD" clId="Web-{FE2DCA14-B75A-4823-2F27-9B88B5D02D84}" dt="2025-01-27T10:27:19.829" v="140"/>
        <pc:sldMkLst>
          <pc:docMk/>
          <pc:sldMk cId="1707716401" sldId="299"/>
        </pc:sldMkLst>
        <pc:spChg chg="add mod">
          <ac:chgData name="federico cappellini" userId="S::federico.cappellini@students.uniroma2.eu::6f1f0922-ceda-4afa-9ee1-ab643cc01c27" providerId="AD" clId="Web-{FE2DCA14-B75A-4823-2F27-9B88B5D02D84}" dt="2025-01-27T10:24:11.493" v="117" actId="20577"/>
          <ac:spMkLst>
            <pc:docMk/>
            <pc:sldMk cId="1707716401" sldId="299"/>
            <ac:spMk id="3" creationId="{A1161485-DE4C-ACFB-4226-2E2FA2656606}"/>
          </ac:spMkLst>
        </pc:spChg>
        <pc:spChg chg="del mod">
          <ac:chgData name="federico cappellini" userId="S::federico.cappellini@students.uniroma2.eu::6f1f0922-ceda-4afa-9ee1-ab643cc01c27" providerId="AD" clId="Web-{FE2DCA14-B75A-4823-2F27-9B88B5D02D84}" dt="2025-01-27T10:21:47.441" v="14"/>
          <ac:spMkLst>
            <pc:docMk/>
            <pc:sldMk cId="1707716401" sldId="299"/>
            <ac:spMk id="12" creationId="{8290C57E-5561-FDA2-5EFB-EDC39761C52E}"/>
          </ac:spMkLst>
        </pc:spChg>
        <pc:spChg chg="add del">
          <ac:chgData name="federico cappellini" userId="S::federico.cappellini@students.uniroma2.eu::6f1f0922-ceda-4afa-9ee1-ab643cc01c27" providerId="AD" clId="Web-{FE2DCA14-B75A-4823-2F27-9B88B5D02D84}" dt="2025-01-27T10:27:03.516" v="138"/>
          <ac:spMkLst>
            <pc:docMk/>
            <pc:sldMk cId="1707716401" sldId="299"/>
            <ac:spMk id="14" creationId="{08617B96-3DD6-5714-3CAA-1BA6A75632D8}"/>
          </ac:spMkLst>
        </pc:spChg>
        <pc:picChg chg="add del">
          <ac:chgData name="federico cappellini" userId="S::federico.cappellini@students.uniroma2.eu::6f1f0922-ceda-4afa-9ee1-ab643cc01c27" providerId="AD" clId="Web-{FE2DCA14-B75A-4823-2F27-9B88B5D02D84}" dt="2025-01-27T10:27:04.172" v="139"/>
          <ac:picMkLst>
            <pc:docMk/>
            <pc:sldMk cId="1707716401" sldId="299"/>
            <ac:picMk id="9" creationId="{212AEA26-429E-E695-C2DF-A9D89705B50C}"/>
          </ac:picMkLst>
        </pc:picChg>
        <pc:picChg chg="add">
          <ac:chgData name="federico cappellini" userId="S::federico.cappellini@students.uniroma2.eu::6f1f0922-ceda-4afa-9ee1-ab643cc01c27" providerId="AD" clId="Web-{FE2DCA14-B75A-4823-2F27-9B88B5D02D84}" dt="2025-01-27T10:27:19.829" v="140"/>
          <ac:picMkLst>
            <pc:docMk/>
            <pc:sldMk cId="1707716401" sldId="299"/>
            <ac:picMk id="17" creationId="{B686C429-41D9-1FAD-38CB-85A14F9745D2}"/>
          </ac:picMkLst>
        </pc:picChg>
      </pc:sldChg>
      <pc:sldChg chg="modSp add">
        <pc:chgData name="federico cappellini" userId="S::federico.cappellini@students.uniroma2.eu::6f1f0922-ceda-4afa-9ee1-ab643cc01c27" providerId="AD" clId="Web-{FE2DCA14-B75A-4823-2F27-9B88B5D02D84}" dt="2025-01-27T10:32:51.122" v="207" actId="20577"/>
        <pc:sldMkLst>
          <pc:docMk/>
          <pc:sldMk cId="3264787773" sldId="300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0:25.407" v="12" actId="20577"/>
          <ac:spMkLst>
            <pc:docMk/>
            <pc:sldMk cId="3264787773" sldId="300"/>
            <ac:spMk id="2" creationId="{9B0B0254-4A13-E73A-2AF7-83D8CF53932B}"/>
          </ac:spMkLst>
        </pc:spChg>
        <pc:spChg chg="mod">
          <ac:chgData name="federico cappellini" userId="S::federico.cappellini@students.uniroma2.eu::6f1f0922-ceda-4afa-9ee1-ab643cc01c27" providerId="AD" clId="Web-{FE2DCA14-B75A-4823-2F27-9B88B5D02D84}" dt="2025-01-27T10:32:51.122" v="207" actId="20577"/>
          <ac:spMkLst>
            <pc:docMk/>
            <pc:sldMk cId="3264787773" sldId="300"/>
            <ac:spMk id="15" creationId="{8290C57E-5561-FDA2-5EFB-EDC39761C52E}"/>
          </ac:spMkLst>
        </pc:spChg>
      </pc:sldChg>
      <pc:sldChg chg="addSp delSp modSp add replId">
        <pc:chgData name="federico cappellini" userId="S::federico.cappellini@students.uniroma2.eu::6f1f0922-ceda-4afa-9ee1-ab643cc01c27" providerId="AD" clId="Web-{FE2DCA14-B75A-4823-2F27-9B88B5D02D84}" dt="2025-01-27T10:30:19.632" v="196"/>
        <pc:sldMkLst>
          <pc:docMk/>
          <pc:sldMk cId="281973483" sldId="301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9:40.693" v="194" actId="20577"/>
          <ac:spMkLst>
            <pc:docMk/>
            <pc:sldMk cId="281973483" sldId="301"/>
            <ac:spMk id="12" creationId="{8290C57E-5561-FDA2-5EFB-EDC39761C52E}"/>
          </ac:spMkLst>
        </pc:spChg>
        <pc:picChg chg="add">
          <ac:chgData name="federico cappellini" userId="S::federico.cappellini@students.uniroma2.eu::6f1f0922-ceda-4afa-9ee1-ab643cc01c27" providerId="AD" clId="Web-{FE2DCA14-B75A-4823-2F27-9B88B5D02D84}" dt="2025-01-27T10:30:19.632" v="196"/>
          <ac:picMkLst>
            <pc:docMk/>
            <pc:sldMk cId="281973483" sldId="301"/>
            <ac:picMk id="7" creationId="{12435049-D208-126B-5931-26C38B7A9140}"/>
          </ac:picMkLst>
        </pc:picChg>
        <pc:picChg chg="del">
          <ac:chgData name="federico cappellini" userId="S::federico.cappellini@students.uniroma2.eu::6f1f0922-ceda-4afa-9ee1-ab643cc01c27" providerId="AD" clId="Web-{FE2DCA14-B75A-4823-2F27-9B88B5D02D84}" dt="2025-01-27T10:30:15.085" v="195"/>
          <ac:picMkLst>
            <pc:docMk/>
            <pc:sldMk cId="281973483" sldId="301"/>
            <ac:picMk id="13" creationId="{BA9AB35F-ED47-DBCD-7041-4EA50B6DAAC3}"/>
          </ac:picMkLst>
        </pc:picChg>
      </pc:sldChg>
    </pc:docChg>
  </pc:docChgLst>
  <pc:docChgLst>
    <pc:chgData name="alessandro finocchi" userId="S::alessandro.finocchi@students.uniroma2.eu::465885a1-b047-490b-87f0-a47563463c93" providerId="AD" clId="Web-{9B46B81D-F02B-B603-5466-F014AA550C23}"/>
    <pc:docChg chg="addSld delSld modSld">
      <pc:chgData name="alessandro finocchi" userId="S::alessandro.finocchi@students.uniroma2.eu::465885a1-b047-490b-87f0-a47563463c93" providerId="AD" clId="Web-{9B46B81D-F02B-B603-5466-F014AA550C23}" dt="2025-01-27T11:52:31.888" v="9"/>
      <pc:docMkLst>
        <pc:docMk/>
      </pc:docMkLst>
      <pc:sldChg chg="del">
        <pc:chgData name="alessandro finocchi" userId="S::alessandro.finocchi@students.uniroma2.eu::465885a1-b047-490b-87f0-a47563463c93" providerId="AD" clId="Web-{9B46B81D-F02B-B603-5466-F014AA550C23}" dt="2025-01-27T11:51:45.933" v="1"/>
        <pc:sldMkLst>
          <pc:docMk/>
          <pc:sldMk cId="1951011649" sldId="261"/>
        </pc:sldMkLst>
      </pc:sldChg>
      <pc:sldChg chg="del">
        <pc:chgData name="alessandro finocchi" userId="S::alessandro.finocchi@students.uniroma2.eu::465885a1-b047-490b-87f0-a47563463c93" providerId="AD" clId="Web-{9B46B81D-F02B-B603-5466-F014AA550C23}" dt="2025-01-27T11:52:22.107" v="7"/>
        <pc:sldMkLst>
          <pc:docMk/>
          <pc:sldMk cId="3585670584" sldId="262"/>
        </pc:sldMkLst>
      </pc:sldChg>
      <pc:sldChg chg="add del">
        <pc:chgData name="alessandro finocchi" userId="S::alessandro.finocchi@students.uniroma2.eu::465885a1-b047-490b-87f0-a47563463c93" providerId="AD" clId="Web-{9B46B81D-F02B-B603-5466-F014AA550C23}" dt="2025-01-27T11:52:31.857" v="8"/>
        <pc:sldMkLst>
          <pc:docMk/>
          <pc:sldMk cId="1949581633" sldId="276"/>
        </pc:sldMkLst>
      </pc:sldChg>
      <pc:sldChg chg="add del">
        <pc:chgData name="alessandro finocchi" userId="S::alessandro.finocchi@students.uniroma2.eu::465885a1-b047-490b-87f0-a47563463c93" providerId="AD" clId="Web-{9B46B81D-F02B-B603-5466-F014AA550C23}" dt="2025-01-27T11:52:10.137" v="3"/>
        <pc:sldMkLst>
          <pc:docMk/>
          <pc:sldMk cId="2497548126" sldId="282"/>
        </pc:sldMkLst>
      </pc:sldChg>
      <pc:sldChg chg="add del">
        <pc:chgData name="alessandro finocchi" userId="S::alessandro.finocchi@students.uniroma2.eu::465885a1-b047-490b-87f0-a47563463c93" providerId="AD" clId="Web-{9B46B81D-F02B-B603-5466-F014AA550C23}" dt="2025-01-27T11:52:31.888" v="9"/>
        <pc:sldMkLst>
          <pc:docMk/>
          <pc:sldMk cId="3196211536" sldId="293"/>
        </pc:sldMkLst>
      </pc:sldChg>
      <pc:sldChg chg="modSp">
        <pc:chgData name="alessandro finocchi" userId="S::alessandro.finocchi@students.uniroma2.eu::465885a1-b047-490b-87f0-a47563463c93" providerId="AD" clId="Web-{9B46B81D-F02B-B603-5466-F014AA550C23}" dt="2025-01-27T11:52:18.138" v="4" actId="20577"/>
        <pc:sldMkLst>
          <pc:docMk/>
          <pc:sldMk cId="1623740443" sldId="295"/>
        </pc:sldMkLst>
        <pc:spChg chg="mod">
          <ac:chgData name="alessandro finocchi" userId="S::alessandro.finocchi@students.uniroma2.eu::465885a1-b047-490b-87f0-a47563463c93" providerId="AD" clId="Web-{9B46B81D-F02B-B603-5466-F014AA550C23}" dt="2025-01-27T11:52:18.138" v="4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">
        <pc:chgData name="alessandro finocchi" userId="S::alessandro.finocchi@students.uniroma2.eu::465885a1-b047-490b-87f0-a47563463c93" providerId="AD" clId="Web-{9B46B81D-F02B-B603-5466-F014AA550C23}" dt="2025-01-27T11:51:43.543" v="0"/>
        <pc:sldMkLst>
          <pc:docMk/>
          <pc:sldMk cId="10320620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10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544" y="1613118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Per </a:t>
            </a:r>
            <a:r>
              <a:rPr lang="en-GB" noProof="0" dirty="0" err="1"/>
              <a:t>quel</a:t>
            </a:r>
            <a:r>
              <a:rPr lang="en-GB" noProof="0" dirty="0"/>
              <a:t> </a:t>
            </a:r>
            <a:r>
              <a:rPr lang="en-GB" noProof="0" dirty="0" err="1"/>
              <a:t>che</a:t>
            </a:r>
            <a:r>
              <a:rPr lang="en-GB" noProof="0" dirty="0"/>
              <a:t> </a:t>
            </a:r>
            <a:r>
              <a:rPr lang="en-GB" noProof="0" dirty="0" err="1"/>
              <a:t>rigurda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tool di </a:t>
            </a:r>
            <a:r>
              <a:rPr lang="en-GB" noProof="0" dirty="0" err="1"/>
              <a:t>integrazione</a:t>
            </a:r>
            <a:r>
              <a:rPr lang="en-GB" noProof="0" dirty="0"/>
              <a:t> </a:t>
            </a:r>
            <a:r>
              <a:rPr lang="en-GB" noProof="0" dirty="0" err="1"/>
              <a:t>si</a:t>
            </a:r>
            <a:r>
              <a:rPr lang="en-GB" noProof="0" dirty="0"/>
              <a:t> è </a:t>
            </a:r>
            <a:r>
              <a:rPr lang="en-GB" noProof="0" dirty="0" err="1"/>
              <a:t>implementato</a:t>
            </a:r>
            <a:r>
              <a:rPr lang="en-GB" noProof="0" dirty="0"/>
              <a:t> come </a:t>
            </a:r>
            <a:r>
              <a:rPr lang="en-GB" noProof="0" dirty="0" err="1"/>
              <a:t>stumento</a:t>
            </a:r>
            <a:r>
              <a:rPr lang="en-GB" noProof="0" dirty="0"/>
              <a:t> </a:t>
            </a:r>
            <a:r>
              <a:rPr lang="en-GB" noProof="0" dirty="0" err="1"/>
              <a:t>Codacy</a:t>
            </a:r>
            <a:r>
              <a:rPr lang="en-GB" noProof="0" dirty="0"/>
              <a:t>, </a:t>
            </a:r>
            <a:r>
              <a:rPr lang="en-GB" noProof="0" dirty="0" err="1"/>
              <a:t>che</a:t>
            </a:r>
            <a:r>
              <a:rPr lang="en-GB" noProof="0" dirty="0"/>
              <a:t> al </a:t>
            </a:r>
            <a:r>
              <a:rPr lang="en-GB" noProof="0" dirty="0" err="1"/>
              <a:t>suo</a:t>
            </a:r>
            <a:r>
              <a:rPr lang="en-GB" noProof="0" dirty="0"/>
              <a:t> </a:t>
            </a:r>
            <a:r>
              <a:rPr lang="en-GB" noProof="0" dirty="0" err="1"/>
              <a:t>interno</a:t>
            </a:r>
            <a:r>
              <a:rPr lang="en-GB" noProof="0" dirty="0"/>
              <a:t> </a:t>
            </a:r>
            <a:r>
              <a:rPr lang="en-GB" noProof="0" dirty="0" err="1"/>
              <a:t>contiene</a:t>
            </a:r>
            <a:r>
              <a:rPr lang="en-GB" noProof="0" dirty="0"/>
              <a:t> </a:t>
            </a:r>
            <a:r>
              <a:rPr lang="en-GB" noProof="0" dirty="0" err="1"/>
              <a:t>anche</a:t>
            </a:r>
            <a:r>
              <a:rPr lang="en-GB" noProof="0" dirty="0"/>
              <a:t> </a:t>
            </a:r>
            <a:r>
              <a:rPr lang="en-GB" noProof="0" dirty="0" err="1"/>
              <a:t>ESLint</a:t>
            </a:r>
            <a:endParaRPr lang="it-IT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E283ED-33D3-8962-7B7A-0E32D59EA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44" y="2630496"/>
            <a:ext cx="3953427" cy="35437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383CED-BBCC-2DEA-BA24-88C53496A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564" y="2746644"/>
            <a:ext cx="4572638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8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11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12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14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/>
              <a:t>Ripristinato il package </a:t>
            </a:r>
            <a:r>
              <a:rPr lang="it-IT" dirty="0" err="1"/>
              <a:t>scheduler</a:t>
            </a:r>
          </a:p>
          <a:p>
            <a:pPr marL="285750" indent="-285750">
              <a:buFont typeface="Arial"/>
              <a:buChar char="•"/>
            </a:pP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Ripristinato il package scocciature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702341" y="4647088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13/01/25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27/01/25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30CA809-1AD9-5BE3-4E2E-5625E63C81D8}"/>
              </a:ext>
            </a:extLst>
          </p:cNvPr>
          <p:cNvGraphicFramePr>
            <a:graphicFrameLocks noGrp="1"/>
          </p:cNvGraphicFramePr>
          <p:nvPr/>
        </p:nvGraphicFramePr>
        <p:xfrm>
          <a:off x="642346" y="1712925"/>
          <a:ext cx="6670959" cy="262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2107">
                  <a:extLst>
                    <a:ext uri="{9D8B030D-6E8A-4147-A177-3AD203B41FA5}">
                      <a16:colId xmlns:a16="http://schemas.microsoft.com/office/drawing/2014/main" val="3005217391"/>
                    </a:ext>
                  </a:extLst>
                </a:gridCol>
                <a:gridCol w="1032161">
                  <a:extLst>
                    <a:ext uri="{9D8B030D-6E8A-4147-A177-3AD203B41FA5}">
                      <a16:colId xmlns:a16="http://schemas.microsoft.com/office/drawing/2014/main" val="1710442137"/>
                    </a:ext>
                  </a:extLst>
                </a:gridCol>
                <a:gridCol w="4696691">
                  <a:extLst>
                    <a:ext uri="{9D8B030D-6E8A-4147-A177-3AD203B41FA5}">
                      <a16:colId xmlns:a16="http://schemas.microsoft.com/office/drawing/2014/main" val="398989726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Stato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Pesi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263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MultiTenant MultiSchema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496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MultiTenant MultiDatabase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70987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Integrazione dei Tool di analisi: SonarCloud, ESLint, OWASPZap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522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Introdurre la soft delete per i servizi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037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Inserire lo stato dei turni sia nel backend che nel frontend con i colori per discriminarli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7217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FALSE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>
                          <a:effectLst/>
                        </a:rPr>
                        <a:t>Bottone per Planner per poter vedere in maniera facile la lista dei turni incompleti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28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5C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Schermata per la gestione dei turni per poterli visualizzare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3166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B6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i="1" strike="sngStrike">
                          <a:effectLst/>
                        </a:rPr>
                        <a:t>Permettere la cancellazione dei turni a livello grafico tramite softdelete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900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>
                          <a:solidFill>
                            <a:srgbClr val="6AA84F"/>
                          </a:solidFill>
                          <a:effectLst/>
                        </a:rPr>
                        <a:t>TRUE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AB9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i="1" strike="sngStrike">
                          <a:effectLst/>
                        </a:rPr>
                        <a:t>Continuo ripristino dei test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15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3B5CF97-3F15-CFC7-C437-C0F33FE388B8}"/>
              </a:ext>
            </a:extLst>
          </p:cNvPr>
          <p:cNvGraphicFramePr>
            <a:graphicFrameLocks noGrp="1"/>
          </p:cNvGraphicFramePr>
          <p:nvPr/>
        </p:nvGraphicFramePr>
        <p:xfrm>
          <a:off x="429701" y="2376660"/>
          <a:ext cx="8788400" cy="2520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8568555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530676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5778112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6570234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488827905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648698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2499352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3332268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8972894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095115927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3262860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70131594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algn="ctr"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Analysis and design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Configuration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Project management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540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22,70%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55675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34,36%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1058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20,86%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372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it-IT" sz="100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2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22,09%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0812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0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8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81,5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6534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9,20%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57,67%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15,95%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12,27%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4,91%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1000"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9525" marR="9525" marT="9525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22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169045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82885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349299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Segregazione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96724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535459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03206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Schemi</a:t>
            </a:r>
            <a:r>
              <a:rPr lang="en-GB" b="1" dirty="0"/>
              <a:t> </a:t>
            </a:r>
            <a:r>
              <a:rPr lang="en-GB" b="1" dirty="0" err="1"/>
              <a:t>separati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Utenti</a:t>
            </a:r>
            <a:r>
              <a:rPr lang="en-GB" b="1" dirty="0"/>
              <a:t> database </a:t>
            </a:r>
            <a:r>
              <a:rPr lang="en-GB" b="1" dirty="0" err="1"/>
              <a:t>dedicati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per 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 err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separato 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  <a:endParaRPr lang="it-IT" sz="160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più databases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61485-DE4C-ACFB-4226-2E2FA2656606}"/>
              </a:ext>
            </a:extLst>
          </p:cNvPr>
          <p:cNvSpPr txBox="1"/>
          <p:nvPr/>
        </p:nvSpPr>
        <p:spPr>
          <a:xfrm>
            <a:off x="638313" y="1808921"/>
            <a:ext cx="666363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u="sng" dirty="0">
                <a:solidFill>
                  <a:srgbClr val="262626"/>
                </a:solidFill>
                <a:cs typeface="Segoe UI"/>
              </a:rPr>
              <a:t>Soluzione (Separate Database per </a:t>
            </a:r>
            <a:r>
              <a:rPr lang="it-IT" b="1" u="sng" dirty="0" err="1">
                <a:solidFill>
                  <a:srgbClr val="262626"/>
                </a:solidFill>
                <a:cs typeface="Segoe UI"/>
              </a:rPr>
              <a:t>Tenant</a:t>
            </a:r>
            <a:r>
              <a:rPr lang="it-IT" b="1" u="sng" dirty="0">
                <a:solidFill>
                  <a:srgbClr val="262626"/>
                </a:solidFill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it-IT" dirty="0">
                <a:cs typeface="Segoe UI"/>
              </a:rPr>
              <a:t>​</a:t>
            </a:r>
          </a:p>
          <a:p>
            <a:r>
              <a:rPr lang="en-GB" b="1" dirty="0">
                <a:cs typeface="Segoe UI"/>
              </a:rPr>
              <a:t>- Database </a:t>
            </a:r>
            <a:r>
              <a:rPr lang="en-GB" b="1" dirty="0" err="1">
                <a:cs typeface="Segoe UI"/>
              </a:rPr>
              <a:t>separati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del proprio database personale</a:t>
            </a:r>
            <a:endParaRPr lang="en-GB"/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Utenti</a:t>
            </a:r>
            <a:r>
              <a:rPr lang="en-GB" b="1" dirty="0">
                <a:cs typeface="Segoe UI"/>
              </a:rPr>
              <a:t> database </a:t>
            </a:r>
            <a:r>
              <a:rPr lang="en-GB" b="1" dirty="0" err="1">
                <a:cs typeface="Segoe UI"/>
              </a:rPr>
              <a:t>dedicati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di un utente configurato con privilegi limitati sul database su cui lavora</a:t>
            </a:r>
            <a:endParaRPr lang="en-GB" sz="1600">
              <a:cs typeface="Arial"/>
            </a:endParaRPr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Connessioni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dinamiche</a:t>
            </a:r>
            <a:r>
              <a:rPr lang="en-GB" b="1" dirty="0">
                <a:cs typeface="Segoe UI"/>
              </a:rPr>
              <a:t>:</a:t>
            </a:r>
            <a:r>
              <a:rPr lang="en-GB" dirty="0">
                <a:cs typeface="Segoe UI"/>
              </a:rPr>
              <a:t>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Il provider delle connessioni seleziona l’utente appropriato in base all’identificatore del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, garantendo l'isolamento a livello di query SQL e operazioni database</a:t>
            </a:r>
          </a:p>
        </p:txBody>
      </p:sp>
      <p:pic>
        <p:nvPicPr>
          <p:cNvPr id="1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686C429-41D9-1FAD-38CB-85A14F97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9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imposta il contesto SQL per identificare il corretto Database su cui operare</a:t>
            </a:r>
          </a:p>
          <a:p>
            <a:pPr lvl="0"/>
            <a:r>
              <a:rPr lang="en-GB" b="1" dirty="0"/>
              <a:t>- Integrazione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1148</Words>
  <Application>Microsoft Office PowerPoint</Application>
  <PresentationFormat>Widescreen</PresentationFormat>
  <Paragraphs>269</Paragraphs>
  <Slides>21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Matteo</cp:lastModifiedBy>
  <cp:revision>193</cp:revision>
  <dcterms:created xsi:type="dcterms:W3CDTF">2012-07-30T23:18:30Z</dcterms:created>
  <dcterms:modified xsi:type="dcterms:W3CDTF">2025-01-27T11:52:35Z</dcterms:modified>
</cp:coreProperties>
</file>