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media/image8.svg" ContentType="image/sv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A16BA-69B6-4255-9A68-47767A31E86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77DAB4-8F66-4364-AD11-B9D55C8F3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Bug Fixing</a:t>
          </a:r>
        </a:p>
      </dgm:t>
    </dgm:pt>
    <dgm:pt modelId="{C9573661-310D-43D9-82C8-FCC5CAD106FC}" type="parTrans" cxnId="{41E3F3FB-40CD-47FC-A364-2C2386CEE116}">
      <dgm:prSet/>
      <dgm:spPr/>
      <dgm:t>
        <a:bodyPr/>
        <a:lstStyle/>
        <a:p>
          <a:endParaRPr lang="en-US"/>
        </a:p>
      </dgm:t>
    </dgm:pt>
    <dgm:pt modelId="{6D4E60F7-622B-48C5-BE51-3EB54E0DFFBA}" type="sibTrans" cxnId="{41E3F3FB-40CD-47FC-A364-2C2386CEE116}">
      <dgm:prSet/>
      <dgm:spPr/>
      <dgm:t>
        <a:bodyPr/>
        <a:lstStyle/>
        <a:p>
          <a:endParaRPr lang="en-US"/>
        </a:p>
      </dgm:t>
    </dgm:pt>
    <dgm:pt modelId="{8ECA8B14-F51A-4EFF-917E-DD71021C4D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Refactor</a:t>
          </a:r>
        </a:p>
      </dgm:t>
    </dgm:pt>
    <dgm:pt modelId="{F10DB030-6936-4060-9428-84E84E593EA6}" type="parTrans" cxnId="{D7AF0879-5879-4539-B32E-845410ED6DDF}">
      <dgm:prSet/>
      <dgm:spPr/>
      <dgm:t>
        <a:bodyPr/>
        <a:lstStyle/>
        <a:p>
          <a:endParaRPr lang="en-US"/>
        </a:p>
      </dgm:t>
    </dgm:pt>
    <dgm:pt modelId="{52544473-84A0-48C5-8759-BB6981C761D9}" type="sibTrans" cxnId="{D7AF0879-5879-4539-B32E-845410ED6DDF}">
      <dgm:prSet/>
      <dgm:spPr/>
      <dgm:t>
        <a:bodyPr/>
        <a:lstStyle/>
        <a:p>
          <a:endParaRPr lang="en-US"/>
        </a:p>
      </dgm:t>
    </dgm:pt>
    <dgm:pt modelId="{AEB44C52-07EC-41F7-8CF1-1544FBAF5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Funzionalità</a:t>
          </a:r>
          <a:r>
            <a:rPr lang="en-US" dirty="0"/>
            <a:t> di </a:t>
          </a:r>
          <a:r>
            <a:rPr lang="en-US" dirty="0" err="1"/>
            <a:t>richiesta</a:t>
          </a:r>
          <a:r>
            <a:rPr lang="en-US" dirty="0"/>
            <a:t> </a:t>
          </a:r>
          <a:r>
            <a:rPr lang="en-US" dirty="0" err="1"/>
            <a:t>scambio</a:t>
          </a:r>
          <a:r>
            <a:rPr lang="en-US" dirty="0"/>
            <a:t> </a:t>
          </a:r>
          <a:r>
            <a:rPr lang="en-US" dirty="0" err="1"/>
            <a:t>turno</a:t>
          </a:r>
          <a:endParaRPr lang="en-US" dirty="0"/>
        </a:p>
      </dgm:t>
    </dgm:pt>
    <dgm:pt modelId="{C0F83C20-7707-4A6C-AA33-FB76B126D66B}" type="parTrans" cxnId="{FC7F628A-4ADC-4368-B7F9-4D7A072AB843}">
      <dgm:prSet/>
      <dgm:spPr/>
      <dgm:t>
        <a:bodyPr/>
        <a:lstStyle/>
        <a:p>
          <a:endParaRPr lang="en-US"/>
        </a:p>
      </dgm:t>
    </dgm:pt>
    <dgm:pt modelId="{957378CE-80D0-4442-BEB1-A6F247F83264}" type="sibTrans" cxnId="{FC7F628A-4ADC-4368-B7F9-4D7A072AB843}">
      <dgm:prSet/>
      <dgm:spPr/>
      <dgm:t>
        <a:bodyPr/>
        <a:lstStyle/>
        <a:p>
          <a:endParaRPr lang="en-US"/>
        </a:p>
      </dgm:t>
    </dgm:pt>
    <dgm:pt modelId="{B7FFCBE8-2A66-4A5F-A105-F3E064646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Statistiche</a:t>
          </a:r>
        </a:p>
      </dgm:t>
    </dgm:pt>
    <dgm:pt modelId="{8D8CE692-8593-43FC-8AF0-30C7049D2588}" type="parTrans" cxnId="{3BC55134-2F08-4BEE-9408-715C729349A0}">
      <dgm:prSet/>
      <dgm:spPr/>
      <dgm:t>
        <a:bodyPr/>
        <a:lstStyle/>
        <a:p>
          <a:endParaRPr lang="en-US"/>
        </a:p>
      </dgm:t>
    </dgm:pt>
    <dgm:pt modelId="{7B413E89-02DC-4428-8405-E0B1AA0EF7C7}" type="sibTrans" cxnId="{3BC55134-2F08-4BEE-9408-715C729349A0}">
      <dgm:prSet/>
      <dgm:spPr/>
      <dgm:t>
        <a:bodyPr/>
        <a:lstStyle/>
        <a:p>
          <a:endParaRPr lang="en-US"/>
        </a:p>
      </dgm:t>
    </dgm:pt>
    <dgm:pt modelId="{76904C92-EA97-40E8-B12D-07489AB8C68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b="0" i="0" dirty="0"/>
            <a:t>Funzionalità di ritiro dal turno</a:t>
          </a:r>
          <a:endParaRPr lang="en-US" b="0" dirty="0"/>
        </a:p>
      </dgm:t>
    </dgm:pt>
    <dgm:pt modelId="{8093DA37-BAF8-4DA2-B9BB-A6876B7C51E9}" type="parTrans" cxnId="{7FE9FD0D-4652-4243-A74F-BEE47CD32373}">
      <dgm:prSet/>
      <dgm:spPr/>
      <dgm:t>
        <a:bodyPr/>
        <a:lstStyle/>
        <a:p>
          <a:endParaRPr lang="it-IT"/>
        </a:p>
      </dgm:t>
    </dgm:pt>
    <dgm:pt modelId="{72DE30FC-FFA2-417E-9B48-02D25E80E5F3}" type="sibTrans" cxnId="{7FE9FD0D-4652-4243-A74F-BEE47CD32373}">
      <dgm:prSet/>
      <dgm:spPr/>
      <dgm:t>
        <a:bodyPr/>
        <a:lstStyle/>
        <a:p>
          <a:endParaRPr lang="it-IT"/>
        </a:p>
      </dgm:t>
    </dgm:pt>
    <dgm:pt modelId="{363FFC76-A343-49B6-9C46-5BB2448597CD}" type="pres">
      <dgm:prSet presAssocID="{E08A16BA-69B6-4255-9A68-47767A31E860}" presName="root" presStyleCnt="0">
        <dgm:presLayoutVars>
          <dgm:dir/>
          <dgm:resizeHandles val="exact"/>
        </dgm:presLayoutVars>
      </dgm:prSet>
      <dgm:spPr/>
    </dgm:pt>
    <dgm:pt modelId="{415BCF0C-3E4F-4AC3-8EFA-583D0500B261}" type="pres">
      <dgm:prSet presAssocID="{C077DAB4-8F66-4364-AD11-B9D55C8F3E4A}" presName="compNode" presStyleCnt="0"/>
      <dgm:spPr/>
    </dgm:pt>
    <dgm:pt modelId="{C4CDF05B-1981-4A5E-881B-1ED5F6C291E3}" type="pres">
      <dgm:prSet presAssocID="{C077DAB4-8F66-4364-AD11-B9D55C8F3E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setto"/>
        </a:ext>
      </dgm:extLst>
    </dgm:pt>
    <dgm:pt modelId="{E6AD658C-816D-437C-9D74-5CE3AF85F25D}" type="pres">
      <dgm:prSet presAssocID="{C077DAB4-8F66-4364-AD11-B9D55C8F3E4A}" presName="spaceRect" presStyleCnt="0"/>
      <dgm:spPr/>
    </dgm:pt>
    <dgm:pt modelId="{4433E921-339C-4079-B351-AD0FB3F7AF20}" type="pres">
      <dgm:prSet presAssocID="{C077DAB4-8F66-4364-AD11-B9D55C8F3E4A}" presName="textRect" presStyleLbl="revTx" presStyleIdx="0" presStyleCnt="5">
        <dgm:presLayoutVars>
          <dgm:chMax val="1"/>
          <dgm:chPref val="1"/>
        </dgm:presLayoutVars>
      </dgm:prSet>
      <dgm:spPr/>
    </dgm:pt>
    <dgm:pt modelId="{45A11B1D-0237-4E30-BFE0-742EF6B83749}" type="pres">
      <dgm:prSet presAssocID="{6D4E60F7-622B-48C5-BE51-3EB54E0DFFBA}" presName="sibTrans" presStyleCnt="0"/>
      <dgm:spPr/>
    </dgm:pt>
    <dgm:pt modelId="{76AD1174-711A-4811-87B1-85698206EADA}" type="pres">
      <dgm:prSet presAssocID="{8ECA8B14-F51A-4EFF-917E-DD71021C4D29}" presName="compNode" presStyleCnt="0"/>
      <dgm:spPr/>
    </dgm:pt>
    <dgm:pt modelId="{7E26ADB7-652C-4B4D-9F1D-95DEE79D2B6B}" type="pres">
      <dgm:prSet presAssocID="{8ECA8B14-F51A-4EFF-917E-DD71021C4D2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5599F18A-5277-4029-B06D-03E6B5DCE733}" type="pres">
      <dgm:prSet presAssocID="{8ECA8B14-F51A-4EFF-917E-DD71021C4D29}" presName="spaceRect" presStyleCnt="0"/>
      <dgm:spPr/>
    </dgm:pt>
    <dgm:pt modelId="{FEAD4FB3-866F-4993-AD0E-F591E019E31D}" type="pres">
      <dgm:prSet presAssocID="{8ECA8B14-F51A-4EFF-917E-DD71021C4D29}" presName="textRect" presStyleLbl="revTx" presStyleIdx="1" presStyleCnt="5">
        <dgm:presLayoutVars>
          <dgm:chMax val="1"/>
          <dgm:chPref val="1"/>
        </dgm:presLayoutVars>
      </dgm:prSet>
      <dgm:spPr/>
    </dgm:pt>
    <dgm:pt modelId="{1BB9FA5D-9B2D-46E1-BEE9-393E6FC9B718}" type="pres">
      <dgm:prSet presAssocID="{52544473-84A0-48C5-8759-BB6981C761D9}" presName="sibTrans" presStyleCnt="0"/>
      <dgm:spPr/>
    </dgm:pt>
    <dgm:pt modelId="{9A7F34A5-749D-4FE9-A490-E58391875A84}" type="pres">
      <dgm:prSet presAssocID="{AEB44C52-07EC-41F7-8CF1-1544FBAF5A73}" presName="compNode" presStyleCnt="0"/>
      <dgm:spPr/>
    </dgm:pt>
    <dgm:pt modelId="{52D54191-A5AB-4B67-82E0-E3965BA9A8FB}" type="pres">
      <dgm:prSet presAssocID="{AEB44C52-07EC-41F7-8CF1-1544FBAF5A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nco di controllo"/>
        </a:ext>
      </dgm:extLst>
    </dgm:pt>
    <dgm:pt modelId="{4356A5FD-F7E4-4CCC-A279-1DDB46F1073F}" type="pres">
      <dgm:prSet presAssocID="{AEB44C52-07EC-41F7-8CF1-1544FBAF5A73}" presName="spaceRect" presStyleCnt="0"/>
      <dgm:spPr/>
    </dgm:pt>
    <dgm:pt modelId="{DADF451F-CACE-4925-AC2E-87FCC63B0258}" type="pres">
      <dgm:prSet presAssocID="{AEB44C52-07EC-41F7-8CF1-1544FBAF5A73}" presName="textRect" presStyleLbl="revTx" presStyleIdx="2" presStyleCnt="5">
        <dgm:presLayoutVars>
          <dgm:chMax val="1"/>
          <dgm:chPref val="1"/>
        </dgm:presLayoutVars>
      </dgm:prSet>
      <dgm:spPr/>
    </dgm:pt>
    <dgm:pt modelId="{FEC9DCE1-242D-4EC6-942E-F7CFD46E7DE0}" type="pres">
      <dgm:prSet presAssocID="{957378CE-80D0-4442-BEB1-A6F247F83264}" presName="sibTrans" presStyleCnt="0"/>
      <dgm:spPr/>
    </dgm:pt>
    <dgm:pt modelId="{5D43C511-A2D7-4A78-B6AC-15C1D46A3AF0}" type="pres">
      <dgm:prSet presAssocID="{76904C92-EA97-40E8-B12D-07489AB8C680}" presName="compNode" presStyleCnt="0"/>
      <dgm:spPr/>
    </dgm:pt>
    <dgm:pt modelId="{BA8657E9-B33B-45E3-806A-A10C0470F443}" type="pres">
      <dgm:prSet presAssocID="{76904C92-EA97-40E8-B12D-07489AB8C68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leep with solid fill"/>
        </a:ext>
      </dgm:extLst>
    </dgm:pt>
    <dgm:pt modelId="{91B213EE-3ACF-4BE2-9B38-BDA45BD08352}" type="pres">
      <dgm:prSet presAssocID="{76904C92-EA97-40E8-B12D-07489AB8C680}" presName="spaceRect" presStyleCnt="0"/>
      <dgm:spPr/>
    </dgm:pt>
    <dgm:pt modelId="{20F36A05-3512-419B-96C3-CF0DDA886791}" type="pres">
      <dgm:prSet presAssocID="{76904C92-EA97-40E8-B12D-07489AB8C680}" presName="textRect" presStyleLbl="revTx" presStyleIdx="3" presStyleCnt="5">
        <dgm:presLayoutVars>
          <dgm:chMax val="1"/>
          <dgm:chPref val="1"/>
        </dgm:presLayoutVars>
      </dgm:prSet>
      <dgm:spPr/>
    </dgm:pt>
    <dgm:pt modelId="{0737400D-52FB-40AA-A07C-B7B301876A76}" type="pres">
      <dgm:prSet presAssocID="{72DE30FC-FFA2-417E-9B48-02D25E80E5F3}" presName="sibTrans" presStyleCnt="0"/>
      <dgm:spPr/>
    </dgm:pt>
    <dgm:pt modelId="{A29BA26C-8F1C-4439-974F-AE7D4A21B936}" type="pres">
      <dgm:prSet presAssocID="{B7FFCBE8-2A66-4A5F-A105-F3E064646899}" presName="compNode" presStyleCnt="0"/>
      <dgm:spPr/>
    </dgm:pt>
    <dgm:pt modelId="{19C0F6F5-82BC-4CDD-9E4F-8C924E188623}" type="pres">
      <dgm:prSet presAssocID="{B7FFCBE8-2A66-4A5F-A105-F3E06464689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9285C7A-2B5A-4A4D-8803-FA2106D7625D}" type="pres">
      <dgm:prSet presAssocID="{B7FFCBE8-2A66-4A5F-A105-F3E064646899}" presName="spaceRect" presStyleCnt="0"/>
      <dgm:spPr/>
    </dgm:pt>
    <dgm:pt modelId="{A4509536-1BC0-4F23-BA79-134785FEF549}" type="pres">
      <dgm:prSet presAssocID="{B7FFCBE8-2A66-4A5F-A105-F3E06464689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FE9FD0D-4652-4243-A74F-BEE47CD32373}" srcId="{E08A16BA-69B6-4255-9A68-47767A31E860}" destId="{76904C92-EA97-40E8-B12D-07489AB8C680}" srcOrd="3" destOrd="0" parTransId="{8093DA37-BAF8-4DA2-B9BB-A6876B7C51E9}" sibTransId="{72DE30FC-FFA2-417E-9B48-02D25E80E5F3}"/>
    <dgm:cxn modelId="{3BC55134-2F08-4BEE-9408-715C729349A0}" srcId="{E08A16BA-69B6-4255-9A68-47767A31E860}" destId="{B7FFCBE8-2A66-4A5F-A105-F3E064646899}" srcOrd="4" destOrd="0" parTransId="{8D8CE692-8593-43FC-8AF0-30C7049D2588}" sibTransId="{7B413E89-02DC-4428-8405-E0B1AA0EF7C7}"/>
    <dgm:cxn modelId="{DAF53B35-397A-49F0-9743-A0BDB75D97AE}" type="presOf" srcId="{B7FFCBE8-2A66-4A5F-A105-F3E064646899}" destId="{A4509536-1BC0-4F23-BA79-134785FEF549}" srcOrd="0" destOrd="0" presId="urn:microsoft.com/office/officeart/2018/2/layout/IconLabelList"/>
    <dgm:cxn modelId="{8595B640-188E-439C-A2EE-0201A7C4238B}" type="presOf" srcId="{C077DAB4-8F66-4364-AD11-B9D55C8F3E4A}" destId="{4433E921-339C-4079-B351-AD0FB3F7AF20}" srcOrd="0" destOrd="0" presId="urn:microsoft.com/office/officeart/2018/2/layout/IconLabelList"/>
    <dgm:cxn modelId="{4ABAA063-BE67-48AF-B5B7-37ED83AA4E6E}" type="presOf" srcId="{8ECA8B14-F51A-4EFF-917E-DD71021C4D29}" destId="{FEAD4FB3-866F-4993-AD0E-F591E019E31D}" srcOrd="0" destOrd="0" presId="urn:microsoft.com/office/officeart/2018/2/layout/IconLabelList"/>
    <dgm:cxn modelId="{E6D3A358-D566-42EA-A112-5DB1E5D24E8B}" type="presOf" srcId="{AEB44C52-07EC-41F7-8CF1-1544FBAF5A73}" destId="{DADF451F-CACE-4925-AC2E-87FCC63B0258}" srcOrd="0" destOrd="0" presId="urn:microsoft.com/office/officeart/2018/2/layout/IconLabelList"/>
    <dgm:cxn modelId="{D7AF0879-5879-4539-B32E-845410ED6DDF}" srcId="{E08A16BA-69B6-4255-9A68-47767A31E860}" destId="{8ECA8B14-F51A-4EFF-917E-DD71021C4D29}" srcOrd="1" destOrd="0" parTransId="{F10DB030-6936-4060-9428-84E84E593EA6}" sibTransId="{52544473-84A0-48C5-8759-BB6981C761D9}"/>
    <dgm:cxn modelId="{F08BA288-D3B9-4AD5-A82D-D6F6F93D3364}" type="presOf" srcId="{E08A16BA-69B6-4255-9A68-47767A31E860}" destId="{363FFC76-A343-49B6-9C46-5BB2448597CD}" srcOrd="0" destOrd="0" presId="urn:microsoft.com/office/officeart/2018/2/layout/IconLabelList"/>
    <dgm:cxn modelId="{FC7F628A-4ADC-4368-B7F9-4D7A072AB843}" srcId="{E08A16BA-69B6-4255-9A68-47767A31E860}" destId="{AEB44C52-07EC-41F7-8CF1-1544FBAF5A73}" srcOrd="2" destOrd="0" parTransId="{C0F83C20-7707-4A6C-AA33-FB76B126D66B}" sibTransId="{957378CE-80D0-4442-BEB1-A6F247F83264}"/>
    <dgm:cxn modelId="{44B5CBC1-B7AC-4E79-BDD2-59CD30EC51FC}" type="presOf" srcId="{76904C92-EA97-40E8-B12D-07489AB8C680}" destId="{20F36A05-3512-419B-96C3-CF0DDA886791}" srcOrd="0" destOrd="0" presId="urn:microsoft.com/office/officeart/2018/2/layout/IconLabelList"/>
    <dgm:cxn modelId="{41E3F3FB-40CD-47FC-A364-2C2386CEE116}" srcId="{E08A16BA-69B6-4255-9A68-47767A31E860}" destId="{C077DAB4-8F66-4364-AD11-B9D55C8F3E4A}" srcOrd="0" destOrd="0" parTransId="{C9573661-310D-43D9-82C8-FCC5CAD106FC}" sibTransId="{6D4E60F7-622B-48C5-BE51-3EB54E0DFFBA}"/>
    <dgm:cxn modelId="{BF015DE1-5D77-4FE0-99BE-7BCF039EBF17}" type="presParOf" srcId="{363FFC76-A343-49B6-9C46-5BB2448597CD}" destId="{415BCF0C-3E4F-4AC3-8EFA-583D0500B261}" srcOrd="0" destOrd="0" presId="urn:microsoft.com/office/officeart/2018/2/layout/IconLabelList"/>
    <dgm:cxn modelId="{E8E48F1D-8CB9-4EA8-996F-70D684037D7D}" type="presParOf" srcId="{415BCF0C-3E4F-4AC3-8EFA-583D0500B261}" destId="{C4CDF05B-1981-4A5E-881B-1ED5F6C291E3}" srcOrd="0" destOrd="0" presId="urn:microsoft.com/office/officeart/2018/2/layout/IconLabelList"/>
    <dgm:cxn modelId="{9A9CCFB8-1431-4B9E-9FA0-FC9ECE4AB460}" type="presParOf" srcId="{415BCF0C-3E4F-4AC3-8EFA-583D0500B261}" destId="{E6AD658C-816D-437C-9D74-5CE3AF85F25D}" srcOrd="1" destOrd="0" presId="urn:microsoft.com/office/officeart/2018/2/layout/IconLabelList"/>
    <dgm:cxn modelId="{0B209BC5-A717-45EB-A006-EBE73E8D2FEB}" type="presParOf" srcId="{415BCF0C-3E4F-4AC3-8EFA-583D0500B261}" destId="{4433E921-339C-4079-B351-AD0FB3F7AF20}" srcOrd="2" destOrd="0" presId="urn:microsoft.com/office/officeart/2018/2/layout/IconLabelList"/>
    <dgm:cxn modelId="{7DBCAF0F-DBAE-44BB-920B-9DDA2EFF7FB9}" type="presParOf" srcId="{363FFC76-A343-49B6-9C46-5BB2448597CD}" destId="{45A11B1D-0237-4E30-BFE0-742EF6B83749}" srcOrd="1" destOrd="0" presId="urn:microsoft.com/office/officeart/2018/2/layout/IconLabelList"/>
    <dgm:cxn modelId="{0598BD1C-8DB2-4179-B1E3-AAFED31CBC2F}" type="presParOf" srcId="{363FFC76-A343-49B6-9C46-5BB2448597CD}" destId="{76AD1174-711A-4811-87B1-85698206EADA}" srcOrd="2" destOrd="0" presId="urn:microsoft.com/office/officeart/2018/2/layout/IconLabelList"/>
    <dgm:cxn modelId="{C4662F9F-31C7-469A-804B-03AC0BD64FFC}" type="presParOf" srcId="{76AD1174-711A-4811-87B1-85698206EADA}" destId="{7E26ADB7-652C-4B4D-9F1D-95DEE79D2B6B}" srcOrd="0" destOrd="0" presId="urn:microsoft.com/office/officeart/2018/2/layout/IconLabelList"/>
    <dgm:cxn modelId="{0AB9B3FC-EFAE-4905-B1D6-CD87F7FE67DB}" type="presParOf" srcId="{76AD1174-711A-4811-87B1-85698206EADA}" destId="{5599F18A-5277-4029-B06D-03E6B5DCE733}" srcOrd="1" destOrd="0" presId="urn:microsoft.com/office/officeart/2018/2/layout/IconLabelList"/>
    <dgm:cxn modelId="{6B65F264-EB02-4B26-9549-B84BCDD4F2FE}" type="presParOf" srcId="{76AD1174-711A-4811-87B1-85698206EADA}" destId="{FEAD4FB3-866F-4993-AD0E-F591E019E31D}" srcOrd="2" destOrd="0" presId="urn:microsoft.com/office/officeart/2018/2/layout/IconLabelList"/>
    <dgm:cxn modelId="{F8A6EA5F-9F25-4BED-AC24-0EECF18569C6}" type="presParOf" srcId="{363FFC76-A343-49B6-9C46-5BB2448597CD}" destId="{1BB9FA5D-9B2D-46E1-BEE9-393E6FC9B718}" srcOrd="3" destOrd="0" presId="urn:microsoft.com/office/officeart/2018/2/layout/IconLabelList"/>
    <dgm:cxn modelId="{B252DD77-B2A2-45C5-B4FE-3EBE8EF98845}" type="presParOf" srcId="{363FFC76-A343-49B6-9C46-5BB2448597CD}" destId="{9A7F34A5-749D-4FE9-A490-E58391875A84}" srcOrd="4" destOrd="0" presId="urn:microsoft.com/office/officeart/2018/2/layout/IconLabelList"/>
    <dgm:cxn modelId="{C28D1EFA-F77C-4DF0-B529-A63F56141D38}" type="presParOf" srcId="{9A7F34A5-749D-4FE9-A490-E58391875A84}" destId="{52D54191-A5AB-4B67-82E0-E3965BA9A8FB}" srcOrd="0" destOrd="0" presId="urn:microsoft.com/office/officeart/2018/2/layout/IconLabelList"/>
    <dgm:cxn modelId="{75A11CF6-A66F-473B-ABC1-ADFF82C78EE3}" type="presParOf" srcId="{9A7F34A5-749D-4FE9-A490-E58391875A84}" destId="{4356A5FD-F7E4-4CCC-A279-1DDB46F1073F}" srcOrd="1" destOrd="0" presId="urn:microsoft.com/office/officeart/2018/2/layout/IconLabelList"/>
    <dgm:cxn modelId="{9F38D999-FFF3-403A-B25D-8BC3D2041B71}" type="presParOf" srcId="{9A7F34A5-749D-4FE9-A490-E58391875A84}" destId="{DADF451F-CACE-4925-AC2E-87FCC63B0258}" srcOrd="2" destOrd="0" presId="urn:microsoft.com/office/officeart/2018/2/layout/IconLabelList"/>
    <dgm:cxn modelId="{05CE64E9-EF47-47F7-8F5F-FBF64D8A8958}" type="presParOf" srcId="{363FFC76-A343-49B6-9C46-5BB2448597CD}" destId="{FEC9DCE1-242D-4EC6-942E-F7CFD46E7DE0}" srcOrd="5" destOrd="0" presId="urn:microsoft.com/office/officeart/2018/2/layout/IconLabelList"/>
    <dgm:cxn modelId="{A579AFC3-157D-4903-9B51-265CC9C03F75}" type="presParOf" srcId="{363FFC76-A343-49B6-9C46-5BB2448597CD}" destId="{5D43C511-A2D7-4A78-B6AC-15C1D46A3AF0}" srcOrd="6" destOrd="0" presId="urn:microsoft.com/office/officeart/2018/2/layout/IconLabelList"/>
    <dgm:cxn modelId="{A17906ED-69BA-493E-8F4E-0DFB941C26F6}" type="presParOf" srcId="{5D43C511-A2D7-4A78-B6AC-15C1D46A3AF0}" destId="{BA8657E9-B33B-45E3-806A-A10C0470F443}" srcOrd="0" destOrd="0" presId="urn:microsoft.com/office/officeart/2018/2/layout/IconLabelList"/>
    <dgm:cxn modelId="{78C4E378-400E-4FCE-9732-37BD59A3176E}" type="presParOf" srcId="{5D43C511-A2D7-4A78-B6AC-15C1D46A3AF0}" destId="{91B213EE-3ACF-4BE2-9B38-BDA45BD08352}" srcOrd="1" destOrd="0" presId="urn:microsoft.com/office/officeart/2018/2/layout/IconLabelList"/>
    <dgm:cxn modelId="{554957F2-0DDF-4C8A-90EC-8ECEAAC3C157}" type="presParOf" srcId="{5D43C511-A2D7-4A78-B6AC-15C1D46A3AF0}" destId="{20F36A05-3512-419B-96C3-CF0DDA886791}" srcOrd="2" destOrd="0" presId="urn:microsoft.com/office/officeart/2018/2/layout/IconLabelList"/>
    <dgm:cxn modelId="{C7A60C6B-A593-4D84-9660-F442E8F54739}" type="presParOf" srcId="{363FFC76-A343-49B6-9C46-5BB2448597CD}" destId="{0737400D-52FB-40AA-A07C-B7B301876A76}" srcOrd="7" destOrd="0" presId="urn:microsoft.com/office/officeart/2018/2/layout/IconLabelList"/>
    <dgm:cxn modelId="{D97CCA32-10EA-4C0E-8738-01DD99A15CB3}" type="presParOf" srcId="{363FFC76-A343-49B6-9C46-5BB2448597CD}" destId="{A29BA26C-8F1C-4439-974F-AE7D4A21B936}" srcOrd="8" destOrd="0" presId="urn:microsoft.com/office/officeart/2018/2/layout/IconLabelList"/>
    <dgm:cxn modelId="{D9C94E35-C114-48C5-AA24-5680841E6E8E}" type="presParOf" srcId="{A29BA26C-8F1C-4439-974F-AE7D4A21B936}" destId="{19C0F6F5-82BC-4CDD-9E4F-8C924E188623}" srcOrd="0" destOrd="0" presId="urn:microsoft.com/office/officeart/2018/2/layout/IconLabelList"/>
    <dgm:cxn modelId="{05F73111-3FC4-4486-AA7C-D5D7B05A7C8D}" type="presParOf" srcId="{A29BA26C-8F1C-4439-974F-AE7D4A21B936}" destId="{F9285C7A-2B5A-4A4D-8803-FA2106D7625D}" srcOrd="1" destOrd="0" presId="urn:microsoft.com/office/officeart/2018/2/layout/IconLabelList"/>
    <dgm:cxn modelId="{0E217919-D140-435F-905C-A0955462728D}" type="presParOf" srcId="{A29BA26C-8F1C-4439-974F-AE7D4A21B936}" destId="{A4509536-1BC0-4F23-BA79-134785FEF54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DF05B-1981-4A5E-881B-1ED5F6C291E3}">
      <dsp:nvSpPr>
        <dsp:cNvPr id="0" name=""/>
        <dsp:cNvSpPr/>
      </dsp:nvSpPr>
      <dsp:spPr>
        <a:xfrm>
          <a:off x="622259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33E921-339C-4079-B351-AD0FB3F7AF20}">
      <dsp:nvSpPr>
        <dsp:cNvPr id="0" name=""/>
        <dsp:cNvSpPr/>
      </dsp:nvSpPr>
      <dsp:spPr>
        <a:xfrm>
          <a:off x="127259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Bug Fixing</a:t>
          </a:r>
        </a:p>
      </dsp:txBody>
      <dsp:txXfrm>
        <a:off x="127259" y="2153967"/>
        <a:ext cx="1800000" cy="720000"/>
      </dsp:txXfrm>
    </dsp:sp>
    <dsp:sp modelId="{7E26ADB7-652C-4B4D-9F1D-95DEE79D2B6B}">
      <dsp:nvSpPr>
        <dsp:cNvPr id="0" name=""/>
        <dsp:cNvSpPr/>
      </dsp:nvSpPr>
      <dsp:spPr>
        <a:xfrm>
          <a:off x="273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D4FB3-866F-4993-AD0E-F591E019E31D}">
      <dsp:nvSpPr>
        <dsp:cNvPr id="0" name=""/>
        <dsp:cNvSpPr/>
      </dsp:nvSpPr>
      <dsp:spPr>
        <a:xfrm>
          <a:off x="224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Refactor</a:t>
          </a:r>
        </a:p>
      </dsp:txBody>
      <dsp:txXfrm>
        <a:off x="2242260" y="2153967"/>
        <a:ext cx="1800000" cy="720000"/>
      </dsp:txXfrm>
    </dsp:sp>
    <dsp:sp modelId="{52D54191-A5AB-4B67-82E0-E3965BA9A8FB}">
      <dsp:nvSpPr>
        <dsp:cNvPr id="0" name=""/>
        <dsp:cNvSpPr/>
      </dsp:nvSpPr>
      <dsp:spPr>
        <a:xfrm>
          <a:off x="485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DF451F-CACE-4925-AC2E-87FCC63B0258}">
      <dsp:nvSpPr>
        <dsp:cNvPr id="0" name=""/>
        <dsp:cNvSpPr/>
      </dsp:nvSpPr>
      <dsp:spPr>
        <a:xfrm>
          <a:off x="435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Funzionalità</a:t>
          </a:r>
          <a:r>
            <a:rPr lang="en-US" sz="1500" kern="1200" dirty="0"/>
            <a:t> di </a:t>
          </a:r>
          <a:r>
            <a:rPr lang="en-US" sz="1500" kern="1200" dirty="0" err="1"/>
            <a:t>richiesta</a:t>
          </a:r>
          <a:r>
            <a:rPr lang="en-US" sz="1500" kern="1200" dirty="0"/>
            <a:t> </a:t>
          </a:r>
          <a:r>
            <a:rPr lang="en-US" sz="1500" kern="1200" dirty="0" err="1"/>
            <a:t>scambio</a:t>
          </a:r>
          <a:r>
            <a:rPr lang="en-US" sz="1500" kern="1200" dirty="0"/>
            <a:t> </a:t>
          </a:r>
          <a:r>
            <a:rPr lang="en-US" sz="1500" kern="1200" dirty="0" err="1"/>
            <a:t>turno</a:t>
          </a:r>
          <a:endParaRPr lang="en-US" sz="1500" kern="1200" dirty="0"/>
        </a:p>
      </dsp:txBody>
      <dsp:txXfrm>
        <a:off x="4357260" y="2153967"/>
        <a:ext cx="1800000" cy="720000"/>
      </dsp:txXfrm>
    </dsp:sp>
    <dsp:sp modelId="{BA8657E9-B33B-45E3-806A-A10C0470F443}">
      <dsp:nvSpPr>
        <dsp:cNvPr id="0" name=""/>
        <dsp:cNvSpPr/>
      </dsp:nvSpPr>
      <dsp:spPr>
        <a:xfrm>
          <a:off x="6967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36A05-3512-419B-96C3-CF0DDA886791}">
      <dsp:nvSpPr>
        <dsp:cNvPr id="0" name=""/>
        <dsp:cNvSpPr/>
      </dsp:nvSpPr>
      <dsp:spPr>
        <a:xfrm>
          <a:off x="6472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500" b="0" i="0" kern="1200" dirty="0"/>
            <a:t>Funzionalità di ritiro dal turno</a:t>
          </a:r>
          <a:endParaRPr lang="en-US" sz="1500" b="0" kern="1200" dirty="0"/>
        </a:p>
      </dsp:txBody>
      <dsp:txXfrm>
        <a:off x="6472260" y="2153967"/>
        <a:ext cx="1800000" cy="720000"/>
      </dsp:txXfrm>
    </dsp:sp>
    <dsp:sp modelId="{19C0F6F5-82BC-4CDD-9E4F-8C924E188623}">
      <dsp:nvSpPr>
        <dsp:cNvPr id="0" name=""/>
        <dsp:cNvSpPr/>
      </dsp:nvSpPr>
      <dsp:spPr>
        <a:xfrm>
          <a:off x="9082260" y="1073792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509536-1BC0-4F23-BA79-134785FEF549}">
      <dsp:nvSpPr>
        <dsp:cNvPr id="0" name=""/>
        <dsp:cNvSpPr/>
      </dsp:nvSpPr>
      <dsp:spPr>
        <a:xfrm>
          <a:off x="8587260" y="215396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Statistiche</a:t>
          </a:r>
        </a:p>
      </dsp:txBody>
      <dsp:txXfrm>
        <a:off x="8587260" y="2153967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2CC12-93CD-ED38-0569-0B73D47B20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3A51A-079C-5F0D-583E-24B1E766B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5ECD4-7BCE-5855-735A-1425BF0F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7168-4332-64BD-6576-7C035189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82178-FA30-C26F-6DF1-F4831894A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895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54F3D-75B1-4A32-5B47-11BFA2B4E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893A4-051B-3485-764A-D849E2323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0112A-E91F-D219-A777-403DD202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DC9B4-CF1B-D193-5124-1D894B110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2FD9C-3EC1-0F33-1072-E3AFAA54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6277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761794-9951-B364-6EA4-9C65AE99EC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564D3-11B3-9FEF-4F92-102484AC84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A7C9-5790-C7C9-BD85-27A9F47C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9808C-AC82-FCE2-3BF8-8529C6F9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EAD4E-19CF-8747-3A10-B329A91EE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039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3233-949F-18EF-BDBF-C5C30E52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94F5B-560F-0A6D-1DE8-DAEE00A2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F0B5-E8BC-20DA-089A-95B6BDC9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A2227-1CA9-4DAF-BB26-6E373BD7C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931A9-A404-B495-62D2-B04D50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4648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6919-951A-B3AA-C08F-5BCD68ABB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6A9A5-8EE2-45D8-AB58-1DD71D77A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D78F4-D9F4-D7EF-B4C0-53F9665A0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36D12-9039-B2BA-7FCD-5A84319F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057C9-F350-7FFA-9166-2B4C7657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0461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A632F-592A-8206-ABB1-5137083B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985EF-4B6C-E974-CF11-B6F6594B2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DF44A-28F5-DCFE-3633-5F80CC1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E59E2-A370-63B0-5D64-FFB360F99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C19CC-95C7-67E5-709A-5494A9BE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32A51-73B0-06FA-DC57-3A3CC9E5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214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653B-CCCA-344F-9939-AC2FD6FCC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BD45F3-EFE3-37B5-94BC-A3BC59E05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D4274-E50F-8D8F-0BA2-3437B3923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96781-CCD6-59C0-874E-BBAD367C3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687189-671C-B7FB-C65D-C5948FA89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26B358-DC0D-0224-8580-9815CC611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4944BB-B6B3-2AB2-18E5-07CDE7BC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FC8F07-D915-C722-53BD-DEB331044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03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CC477-B97C-6391-37A8-D39AD233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D479A-5D80-5260-1AE4-4E29CF16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7E4DF-A25D-B382-EE78-682DD5D1D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912EC-1BBB-A233-8FB0-30F15830B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6047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183DA4-1BCB-539A-8F75-14FC6231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06AB7-AB32-BB27-47EF-5D0645E54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C09D1-5EA8-D350-0E13-06B2FCCED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9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A175-A9E5-889A-F4C8-05FECBA6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14700-4470-D80A-F5DE-1BA2DCCD0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5544D-FD38-6F86-9EC1-506109D95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E865-CA9B-9FCC-7C9B-9BADEC28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289B8-39F2-B750-5677-9C6D652E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957BB-F34E-D58A-3A1F-AF1EF8D5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7624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E31A8-3661-0BFC-98C8-0B2BC4BE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049C9-1E1A-A1B1-6CA8-4F9095D20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1BC20-4158-9B07-08CC-6A56F6463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55988-82A6-EB80-3EAE-BBBC7E270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42A2CD-D3A5-F22D-FA34-E5C37044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63DD1-2194-226C-ADBB-63124679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8613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074FAD-9FE9-6D74-2A0A-924312BA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8BD7F-F7D1-B8D4-9A44-718BBBD83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A0CF8-482F-34B6-FC48-2D700547E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1ADD4-8A0E-493F-80BE-9838D3C137E6}" type="datetimeFigureOut">
              <a:rPr lang="it-IT" smtClean="0"/>
              <a:t>18/12/2023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E6063-4C4F-FB25-A4FC-E696C0260F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BA15A-C88B-2222-36C4-9762092B2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CA9A2-0F54-4C13-9073-BB33D2AD3B07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8824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7"/>
          <p:cNvSpPr/>
          <p:nvPr/>
        </p:nvSpPr>
        <p:spPr>
          <a:xfrm>
            <a:off x="0" y="0"/>
            <a:ext cx="1219104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 useBgFill="1">
        <p:nvSpPr>
          <p:cNvPr id="83" name="Freeform: Shape 9"/>
          <p:cNvSpPr/>
          <p:nvPr/>
        </p:nvSpPr>
        <p:spPr>
          <a:xfrm>
            <a:off x="1114560" y="0"/>
            <a:ext cx="9961920" cy="6856920"/>
          </a:xfrm>
          <a:custGeom>
            <a:avLst/>
            <a:gdLst>
              <a:gd name="textAreaLeft" fmla="*/ 0 w 9961920"/>
              <a:gd name="textAreaRight" fmla="*/ 9963000 w 99619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68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 useBgFill="1">
        <p:nvSpPr>
          <p:cNvPr id="84" name="Freeform: Shape 11"/>
          <p:cNvSpPr/>
          <p:nvPr/>
        </p:nvSpPr>
        <p:spPr>
          <a:xfrm>
            <a:off x="1121760" y="0"/>
            <a:ext cx="9947520" cy="6856920"/>
          </a:xfrm>
          <a:custGeom>
            <a:avLst/>
            <a:gdLst>
              <a:gd name="textAreaLeft" fmla="*/ 0 w 9947520"/>
              <a:gd name="textAreaRight" fmla="*/ 9948600 w 9947520"/>
              <a:gd name="textAreaTop" fmla="*/ 0 h 6856920"/>
              <a:gd name="textAreaBottom" fmla="*/ 6858000 h 6856920"/>
            </a:gdLst>
            <a:ahLst/>
            <a:cxnLst/>
            <a:rect l="textAreaLeft" t="textAreaTop" r="textAreaRight" b="textAreaBottom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23880" y="1999440"/>
            <a:ext cx="9142920" cy="276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indent="0" algn="ctr">
              <a:lnSpc>
                <a:spcPct val="90000"/>
              </a:lnSpc>
              <a:buNone/>
              <a:tabLst>
                <a:tab pos="0" algn="l"/>
              </a:tabLst>
            </a:pPr>
            <a:r>
              <a:rPr lang="it-IT" sz="72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Sprint 3</a:t>
            </a:r>
            <a:endParaRPr lang="en-US" sz="7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1967040" y="5645160"/>
            <a:ext cx="8256960" cy="630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22860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11</a:t>
            </a: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/12/2023 – </a:t>
            </a:r>
            <a:r>
              <a:rPr lang="it-IT" spc="-1" dirty="0">
                <a:solidFill>
                  <a:srgbClr val="000000"/>
                </a:solidFill>
                <a:latin typeface="Calibri"/>
                <a:ea typeface="DejaVu Sans"/>
              </a:rPr>
              <a:t>17</a:t>
            </a:r>
            <a:r>
              <a:rPr lang="it-IT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/12/2023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13"/>
          <p:cNvSpPr/>
          <p:nvPr/>
        </p:nvSpPr>
        <p:spPr>
          <a:xfrm>
            <a:off x="3718440" y="5524920"/>
            <a:ext cx="4753800" cy="262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7640" rIns="90000" bIns="-1764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FFFFFF"/>
              </a:solidFill>
              <a:latin typeface="Calibri"/>
              <a:ea typeface="DejaVu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8" name="Rectangle 22"/>
          <p:cNvSpPr/>
          <p:nvPr/>
        </p:nvSpPr>
        <p:spPr>
          <a:xfrm>
            <a:off x="0" y="0"/>
            <a:ext cx="12187800" cy="6856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indent="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5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Outline</a:t>
            </a:r>
            <a:endParaRPr lang="en-US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sketch line"/>
          <p:cNvSpPr/>
          <p:nvPr/>
        </p:nvSpPr>
        <p:spPr>
          <a:xfrm>
            <a:off x="838080" y="1865160"/>
            <a:ext cx="10423080" cy="17280"/>
          </a:xfrm>
          <a:custGeom>
            <a:avLst/>
            <a:gdLst>
              <a:gd name="textAreaLeft" fmla="*/ 0 w 10423080"/>
              <a:gd name="textAreaRight" fmla="*/ 10424160 w 10423080"/>
              <a:gd name="textAreaTop" fmla="*/ 0 h 17280"/>
              <a:gd name="textAreaBottom" fmla="*/ 18360 h 17280"/>
            </a:gdLst>
            <a:ahLst/>
            <a:cxnLst/>
            <a:rect l="textAreaLeft" t="textAreaTop" r="textAreaRight" b="textAreaBottom"/>
            <a:pathLst>
              <a:path w="10424160" h="18288" fill="none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rgbClr val="ED7D3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26640" rIns="90000" bIns="-2664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365368732"/>
              </p:ext>
            </p:extLst>
          </p:nvPr>
        </p:nvGraphicFramePr>
        <p:xfrm>
          <a:off x="838080" y="2228040"/>
          <a:ext cx="10514520" cy="394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8552-060D-99F2-08D7-527291BAC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Refactor – database (in corso)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3F0656-4716-023C-42EB-C52C05B75137}"/>
              </a:ext>
            </a:extLst>
          </p:cNvPr>
          <p:cNvSpPr/>
          <p:nvPr/>
        </p:nvSpPr>
        <p:spPr bwMode="white">
          <a:xfrm>
            <a:off x="2100" y="540"/>
            <a:ext cx="12187800" cy="6856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BD977D-652A-B4E8-C1A7-AE47921A63DF}"/>
              </a:ext>
            </a:extLst>
          </p:cNvPr>
          <p:cNvSpPr/>
          <p:nvPr/>
        </p:nvSpPr>
        <p:spPr bwMode="white">
          <a:xfrm>
            <a:off x="154500" y="152940"/>
            <a:ext cx="12187800" cy="6856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>
            <a:defPPr>
              <a:defRPr lang="it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  <a:ea typeface="DejaVu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B8E579D-7558-6090-5B15-1EADC5E1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8919"/>
            <a:ext cx="11800936" cy="56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5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A3591-A3D7-B6BE-4C5A-82E2512A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Refactor – test (in corso)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469F3-22E6-E062-94D8-8C41D6180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 b="0" strike="noStrike" spc="-1">
                <a:latin typeface="Arial"/>
              </a:rPr>
              <a:t>Traduzione dei </a:t>
            </a:r>
            <a:r>
              <a:rPr lang="zxx" sz="2200" b="0" strike="noStrike" spc="-1">
                <a:latin typeface="Arial"/>
              </a:rPr>
              <a:t>Test precedenti</a:t>
            </a:r>
            <a:r>
              <a:rPr lang="it-IT" sz="2200" b="0" strike="noStrike" spc="-1">
                <a:latin typeface="Arial"/>
              </a:rPr>
              <a:t> </a:t>
            </a:r>
            <a:r>
              <a:rPr lang="zxx" sz="2200" b="0" strike="noStrike" spc="-1">
                <a:latin typeface="Arial"/>
              </a:rPr>
              <a:t>rispetto al refactoring</a:t>
            </a:r>
            <a:endParaRPr lang="it-IT" sz="2200" b="0" strike="noStrike" spc="-1">
              <a:latin typeface="Arial"/>
            </a:endParaRPr>
          </a:p>
          <a:p>
            <a:r>
              <a:rPr lang="it-IT" sz="2200" spc="-1">
                <a:latin typeface="Arial"/>
              </a:rPr>
              <a:t>T</a:t>
            </a:r>
            <a:r>
              <a:rPr lang="zxx" sz="2200" b="0" strike="noStrike" spc="-1">
                <a:latin typeface="Arial"/>
              </a:rPr>
              <a:t>esta</a:t>
            </a:r>
            <a:r>
              <a:rPr lang="it-IT" sz="2200" b="0" strike="noStrike" spc="-1">
                <a:latin typeface="Arial"/>
              </a:rPr>
              <a:t>t</a:t>
            </a:r>
            <a:r>
              <a:rPr lang="zxx" sz="2200" b="0" strike="noStrike" spc="-1">
                <a:latin typeface="Arial"/>
              </a:rPr>
              <a:t>e le entità che hanno subito refactoring.</a:t>
            </a:r>
          </a:p>
          <a:p>
            <a:endParaRPr lang="it-IT" sz="2200"/>
          </a:p>
        </p:txBody>
      </p:sp>
    </p:spTree>
    <p:extLst>
      <p:ext uri="{BB962C8B-B14F-4D97-AF65-F5344CB8AC3E}">
        <p14:creationId xmlns:p14="http://schemas.microsoft.com/office/powerpoint/2010/main" val="60148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F73AF-0FAB-2A34-3B9A-5F2ABDA24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Richiesta scambio turno (#6)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0353A-89AA-D8A0-E2DE-E93C4BEE2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Implementato nuovo workflow per richiedere ad un altro utente di sostituirlo nel suo turno</a:t>
            </a:r>
          </a:p>
          <a:p>
            <a:r>
              <a:rPr lang="it-IT" sz="2200"/>
              <a:t>Aggiunta di una entità di richiesta scambio turno nel backend</a:t>
            </a:r>
          </a:p>
          <a:p>
            <a:r>
              <a:rPr lang="it-IT" sz="2200"/>
              <a:t>La precedente implementazione usava, fallendo, un controller che sostituiva direttamente il richiedente con il sostituto.</a:t>
            </a:r>
          </a:p>
          <a:p>
            <a:r>
              <a:rPr lang="it-IT" sz="2200"/>
              <a:t>Il controller precedente è buggato. Non è stato eliminato perchè potrebbe essere utilizzato in un’altra storia.</a:t>
            </a:r>
          </a:p>
          <a:p>
            <a:r>
              <a:rPr lang="it-IT" sz="2200"/>
              <a:t>Aggiunta pagina «Scambio turno» nella UI per mostrare lo stato di tutti gli scambi che abbiamo richiesto e le richieste che ci sono state inviate</a:t>
            </a:r>
          </a:p>
        </p:txBody>
      </p:sp>
    </p:spTree>
    <p:extLst>
      <p:ext uri="{BB962C8B-B14F-4D97-AF65-F5344CB8AC3E}">
        <p14:creationId xmlns:p14="http://schemas.microsoft.com/office/powerpoint/2010/main" val="416656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6FC50-20C4-DF39-96C1-82CFB038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it-IT" sz="5400"/>
              <a:t>Ritiro dal turno (#318)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42C8D-5ACF-CE6A-E7F6-BB51FAAEF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it-IT" sz="2200"/>
              <a:t>Aggiunta visualizzazione dello storico singolo e globale</a:t>
            </a:r>
          </a:p>
          <a:p>
            <a:r>
              <a:rPr lang="it-IT" sz="2200"/>
              <a:t>Aggiunto caricamento file allegato alla richiesta</a:t>
            </a:r>
          </a:p>
          <a:p>
            <a:r>
              <a:rPr lang="it-IT" sz="2200"/>
              <a:t>Aggiunta implementazione gestione lato pianificatore</a:t>
            </a:r>
          </a:p>
        </p:txBody>
      </p:sp>
    </p:spTree>
    <p:extLst>
      <p:ext uri="{BB962C8B-B14F-4D97-AF65-F5344CB8AC3E}">
        <p14:creationId xmlns:p14="http://schemas.microsoft.com/office/powerpoint/2010/main" val="244624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16A43-E38A-0AE2-8EAF-508823E5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6DCC35-4490-3A4F-3DE4-B4FC4E74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1698"/>
            <a:ext cx="7214616" cy="45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717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58AD9-C493-0A7F-57A7-5BBC6A35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Statistiche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82CDD2-EF46-8F32-C057-32A0BA415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823903"/>
            <a:ext cx="11548872" cy="170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496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171</Words>
  <Application>Microsoft Office PowerPoint</Application>
  <PresentationFormat>Widescreen</PresentationFormat>
  <Paragraphs>24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Sprint 3</vt:lpstr>
      <vt:lpstr>Outline</vt:lpstr>
      <vt:lpstr>Refactor – database (in corso)</vt:lpstr>
      <vt:lpstr>Refactor – test (in corso)</vt:lpstr>
      <vt:lpstr>Richiesta scambio turno (#6)</vt:lpstr>
      <vt:lpstr>Ritiro dal turno (#318)</vt:lpstr>
      <vt:lpstr>Statistiche</vt:lpstr>
      <vt:lpstr>Statistiche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Sprint 3</dc:title>
  <dc:creator>Danilo D'Amico</dc:creator>
  <cp:lastModifiedBy>Danilo D'Amico</cp:lastModifiedBy>
  <cp:revision>1</cp:revision>
  <dcterms:created xsi:type="dcterms:W3CDTF">2023-12-18T13:11:01Z</dcterms:created>
  <dcterms:modified xsi:type="dcterms:W3CDTF">2023-12-18T13:42:52Z</dcterms:modified>
</cp:coreProperties>
</file>