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16"/>
  </p:notesMasterIdLst>
  <p:sldIdLst>
    <p:sldId id="256" r:id="rId5"/>
    <p:sldId id="262" r:id="rId6"/>
    <p:sldId id="317" r:id="rId7"/>
    <p:sldId id="312" r:id="rId8"/>
    <p:sldId id="318" r:id="rId9"/>
    <p:sldId id="313" r:id="rId10"/>
    <p:sldId id="314" r:id="rId11"/>
    <p:sldId id="315" r:id="rId12"/>
    <p:sldId id="316" r:id="rId13"/>
    <p:sldId id="319" r:id="rId14"/>
    <p:sldId id="320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ed Hat Text" panose="02020500000000000000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E5BA-12AF-4C3D-A3CD-952129C6FB70}" v="2" dt="2022-12-02T12:39:21.343"/>
    <p1510:client id="{54FF761C-E165-0644-B8F8-BFC1808D1078}" v="5" vWet="7" dt="2022-11-23T00:48:04.366"/>
    <p1510:client id="{6786C0AD-7252-3F4C-9201-09FC0B8EB3E7}" v="6" dt="2022-11-23T02:36:05.468"/>
  </p1510:revLst>
</p1510:revInfo>
</file>

<file path=ppt/tableStyles.xml><?xml version="1.0" encoding="utf-8"?>
<a:tblStyleLst xmlns:a="http://schemas.openxmlformats.org/drawingml/2006/main" def="{ADA512D7-7F9E-440D-A765-6B5D4DC5D3A5}">
  <a:tblStyle styleId="{ADA512D7-7F9E-440D-A765-6B5D4DC5D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52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49:0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24575,'523'18'0,"-174"12"-995,163 14 995,-158-24 36,-74-5-440,701 2 1841,-636-19-1511,-181-9 74,-111 9 0,54-9 0,-24 1 0,-3 2 0,80-5 0,-63 1 0,133 2 0,-223 10 0,0-1 0,0 1 0,0 0 0,0 1 0,0 0 0,0 0 0,0 0 0,0 1 0,-1 0 0,1 0 0,-1 1 0,1 0 0,-1 0 0,0 0 0,0 1 0,0 0 0,0 0 0,6 6 0,14 18 0,1 1 0,32 27 0,-49-47 0,1-1 0,-1-1 0,2 0 0,-1 0 0,1-1 0,0-1 0,15 5 0,-14-6 20,0 0 0,-1 1 0,0 0 0,0 1 0,15 9 0,-24-13-70,-1 0 1,0-1-1,1 1 1,-1 0-1,0 1 1,0-1-1,0 0 1,0 0-1,0 1 1,-1-1-1,1 1 1,-1 0-1,1-1 1,-1 1-1,0 0 1,0 0-1,0 0 1,-1 0-1,1 0 1,-1 0-1,0 0 1,1 0-1,-1 0 1,0 0-1,-1 0 1,1 0-1,-1 0 1,1 0-1,-2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49:0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24575,'6'0'0,"0"0"0,0 0 0,0 1 0,0-1 0,0 1 0,0 1 0,0-1 0,0 1 0,-1 0 0,1 0 0,-1 1 0,1 0 0,-1 0 0,0 0 0,8 7 0,-9-8 0,0 0 0,1 0 0,0 0 0,-1 0 0,1-1 0,0 0 0,0 0 0,-1 0 0,1-1 0,0 1 0,0-1 0,5 0 0,-7 0 0,1-1 0,-1 1 0,0 0 0,1-1 0,-1 1 0,0-1 0,0 0 0,1 0 0,-1 0 0,0-1 0,0 1 0,0-1 0,-1 0 0,1 0 0,0 0 0,-1 0 0,1 0 0,2-3 0,1-5 5,-1 0-1,0 0 0,-1 0 0,0-1 1,0 1-1,-1-1 0,0 0 0,-1 0 1,1-17-1,-1-13-114,-4-53 0,-1 23-1078,3 62-5638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49:22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1565 24575,'166'11'0,"-30"-2"0,126 4 0,90-2 0,-285-10 0,240-2 0,-272-3 0,0-1 0,0-2 0,-1-2 0,0 0 0,48-22 0,-64 23 0,-1-1 0,-1-1 0,0 0 0,0-1 0,22-20 0,60-75 0,-61 67 0,3 2 0,0 2 0,69-46 0,139-109 0,-200 148 0,-1-3 0,75-93 0,-77 75 0,-3-2 0,36-73 0,-62 110 0,0 1 0,2 1 0,1 1 0,1 1 0,1 0 0,1 2 0,1 0 0,1 2 0,1 0 0,1 2 0,0 0 0,32-14 0,188-82 0,-126 62 0,-107 48 0,0 1 0,1 0 0,-1 2 0,1-1 0,-1 2 0,1-1 0,-1 2 0,18 2 0,20 0 0,-31-4 0,0 1 0,-1 1 0,1 1 0,0 1 0,-1 1 0,39 12 0,133 46 0,-88-30 0,193 35 0,-92-31 0,-97-18 0,1-2 0,-75-10 0,0-1 0,46 0 0,-50-3 0,-1 0 0,49 11 0,29 3 0,-8 1 0,-60-10 0,119 21 0,-8-17 0,244 13 0,-295-26 0,102 4 0,-197-1 0,0-1 0,1 1 0,-1 0 0,0 0 0,0 0 0,0 0 0,-1 1 0,1-1 0,0 1 0,0 0 0,-1 0 0,1 0 0,-1 0 0,0 0 0,0 0 0,1 1 0,1 3 0,28 51 0,-24-40 0,10 20 0,4 9 0,2-2 0,41 59 0,-47-77-1365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49:23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1 205 24575,'5'0'0,"1"0"0,0 0 0,-1 0 0,1 1 0,0 0 0,-1 0 0,1 1 0,-1-1 0,1 1 0,-1 0 0,0 0 0,0 1 0,0 0 0,0 0 0,0 0 0,-1 0 0,1 1 0,-1 0 0,0 0 0,6 8 0,-7-10 0,-1 0 0,0 0 0,1-1 0,-1 1 0,1-1 0,0 1 0,-1-1 0,1 0 0,0 0 0,0 0 0,0 0 0,0-1 0,-1 1 0,1-1 0,0 1 0,5-1 0,59-2 0,-36 0 0,-29 1 0,0 1 0,0 0 0,0-1 0,0 1 0,-1-1 0,1 0 0,0 1 0,0-1 0,0 0 0,-1 0 0,1 0 0,0 0 0,-1-1 0,1 1 0,-1 0 0,0-1 0,1 1 0,-1-1 0,0 1 0,0-1 0,0 0 0,1-2 0,21-51 0,-9 19 0,14-29 66,-22 48-424,1 0 1,1 0-1,12-20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49:37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845 0 24575,'2'1'0,"0"-1"0,0 1 0,1 0 0,-1 0 0,0 0 0,0 0 0,0 0 0,0 1 0,0-1 0,0 0 0,-1 1 0,1 0 0,0-1 0,-1 1 0,1 0 0,-1 0 0,0 0 0,1 0 0,-1 0 0,0 0 0,0 0 0,0 0 0,-1 0 0,1 1 0,0-1 0,-1 0 0,0 1 0,1 2 0,3 15 0,-1 1 0,1 24 0,-3-31 0,15 83 0,-12-81 0,5 56 0,-7-53 0,0 0 0,1-1 0,7 25 0,23 93 0,-9-32 0,-1 4 0,-8-38 0,8 113 0,-12-128 0,-8-43 0,0 1 0,-1 0 0,1 16 0,8 122 0,0-26 0,-1 99 0,-7-81 0,-6 151 0,-8-131 0,11-138 0,-2 0 0,-1-1 0,-10 43 0,-9 36 0,15-65 0,-16 50 0,-22 66 0,-10 30 0,43-139 0,-3-1 0,-1 0 0,-33 63 0,15-44 0,-3-1 0,-64 80 0,-37 6 0,120-130 0,-201 189 0,193-184 0,-48 32 0,47-36 0,0 1 0,-27 27 0,41-35-341,-2 0 0,0-1-1,-31 17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49:32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5167 24575,'98'-11'0,"-36"12"0,83-2 0,39-21 0,-90 4 0,-22 3 0,-47 9 0,-1 0 0,1-2 0,-1-1 0,43-23 0,-44 21 0,-1-2 0,0-1 0,-2 0 0,1-2 0,-2 0 0,20-22 0,5-7 0,-3-3 0,-2-1 0,-1-2 0,37-68 0,-61 95 0,-1-1 0,-1 0 0,-1-1 0,-1 0 0,-1-1 0,8-45 0,14-68 0,2-47 0,-25 124 0,0-72 0,-2 19 0,4 32 0,-4 42 0,0-57 0,-6-814 0,11 749 0,-10 146 0,1 1 0,7-32 0,2-16 0,-6 29 0,2 1 0,1 0 0,15-40 0,-4 14 0,-11 41 0,0 0 0,2 0 0,23-35 0,-11 17 0,0 5 0,1 0 0,2 2 0,1 0 0,1 2 0,62-51 0,-78 71 0,94-70 0,-92 71 0,0 0 0,0 1 0,0 0 0,1 1 0,0 1 0,25-6 0,84-17 0,57-9 0,-94 17 0,-39 7 0,147-43 0,-174 50 0,-1 0 0,34-18 0,-26 12 0,188-86 0,-144 58 0,-1-3 0,74-60 0,66-32 0,108-26 0,-275 142 0,226-87 0,-70 39 0,-8 14 0,86-3 0,-173 35 0,49-2 0,-57 7 0,-9 2 0,-37 4 0,58-2 0,137 2 0,-87 8 0,-106 4 0,0-3 0,99-14 0,-117 10 0,0 1 0,38 2 0,21-2 0,264-30 0,-47 10 0,-226 13 0,-58 7 0,-1 1 0,29 0 0,132-9 0,-59 1 0,-21 1 0,36-1 0,88-5 0,0 0 0,-39 5 0,0 0 0,-140 8 0,79-12 0,-1-1 0,47-5 0,-80 8 0,52-9 0,24 2 0,41 10 0,451 10 0,-641 2 0,1 1 0,-1 1 0,0 2 0,22 7 0,-11-3 0,305 114 0,-306-110 0,-9-2 0,0 0 0,-1 2 0,-1 1 0,0 0 0,-1 2 0,0 0 0,-2 2 0,27 31 0,82 94 0,-88-95 0,-3 1 0,41 71 0,59 115 0,-125-210 0,-1 0 0,-2 1 0,0 0 0,6 38 0,-2-8 0,-7-22 0,-2-1 0,-1 0 0,-2 1 0,-4 49 0,1 0 0,4 27 0,-5 118 0,-7-172 0,6-44 0,2 1 0,-1 0 0,0 19 0,-7 102 0,-1 24 0,14-44 0,-6 151 0,1-257-1365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49:33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24575,'29'26'0,"-16"-15"0,1 6 0,1 1 0,-2 1 0,-1 0 0,17 33 0,-19-30 0,2-1 0,1 0 0,1-1 0,17 20 0,-13-19 0,-14-15 0,1-1 0,0 1 0,1-1 0,-1 1 0,1-1 0,0-1 0,7 5 0,-11-8 0,0 0 0,0-1 0,0 1 0,0-1 0,0 0 0,0 1 0,0-1 0,0 0 0,0 0 0,0 0 0,0 0 0,0-1 0,0 1 0,0-1 0,0 1 0,0-1 0,0 0 0,0 1 0,0-1 0,0 0 0,-1 0 0,1 0 0,0-1 0,-1 1 0,1 0 0,-1-1 0,1 1 0,-1-1 0,1 1 0,-1-1 0,1-2 0,14-14 0,0 0 0,1 1 0,38-28 0,-45 38 0,1 1 0,-1 0 0,1 0 0,1 1 0,-1 1 0,0-1 0,1 2 0,0 0 0,19-3 0,-21 4 0,-1-1 0,0-1 0,0 1 0,0-2 0,0 1 0,-1-1 0,1 0 0,7-7 0,-15 11-91,0 0 0,0 0 0,0 0 0,-1-1 0,1 1 0,0 0 0,0 0 0,-1-1 0,1 1 0,0-1 0,-1 1 0,1 0 0,-1-1 0,1-1 0,0-6-6735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1T15:50:46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541 1 24575,'-2'5'0,"-1"-1"0,0 1 0,0-1 0,0 0 0,0 0 0,0 0 0,-6 5 0,-3 5 0,-40 48 0,38-47 0,1 1 0,0 0 0,1 0 0,-15 28 0,21-32 0,-1-1 0,-1 0 0,0 0 0,-14 13 0,11-12 0,1-1 0,1 1 0,-9 15 0,-7 20 0,-25 69 0,-10 12 0,3 39 0,29-75 0,11-31 0,14-49 0,0 0 0,1 1 0,-1 18 0,-6 34 0,4-42 0,2 1 0,1 0 0,0 0 0,2 1 0,3 30 0,0 14 0,-5 35 0,4 109 0,9-6 0,-11 327 0,11-410 0,-14-22 0,6 140 0,7-45 0,-7-72 0,-6 131 0,0-226 0,-5 93 0,-3 8 0,1-1 0,8-53 0,4 64 0,3-116 0,0-1 0,2 0 0,1 0 0,0-1 0,13 24 0,-3-7 0,-3-4 0,29 48 0,29 30 0,19 21 0,-81-119 0,1-2 0,1 1 0,0-1 0,21 17 0,-27-26 0,1 0 0,0 0 0,0 0 0,1-1 0,-1 0 0,1-1 0,0 0 0,0 0 0,0-1 0,18 2 0,60 7-1365,-77-11-5461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2" name="Google Shape;20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3" name="Google Shape;20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6" name="Google Shape;20346;g1361d6275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7" name="Google Shape;20347;g1361d6275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98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7979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27537" y="170155"/>
            <a:ext cx="7585791" cy="4847281"/>
            <a:chOff x="455625" y="715025"/>
            <a:chExt cx="6705375" cy="4284700"/>
          </a:xfrm>
        </p:grpSpPr>
        <p:sp>
          <p:nvSpPr>
            <p:cNvPr id="10" name="Google Shape;10;p2"/>
            <p:cNvSpPr/>
            <p:nvPr/>
          </p:nvSpPr>
          <p:spPr>
            <a:xfrm>
              <a:off x="575825" y="1655075"/>
              <a:ext cx="63900" cy="187775"/>
            </a:xfrm>
            <a:custGeom>
              <a:avLst/>
              <a:gdLst/>
              <a:ahLst/>
              <a:cxnLst/>
              <a:rect l="l" t="t" r="r" b="b"/>
              <a:pathLst>
                <a:path w="2556" h="7511" extrusionOk="0">
                  <a:moveTo>
                    <a:pt x="2301" y="1"/>
                  </a:moveTo>
                  <a:cubicBezTo>
                    <a:pt x="2238" y="1"/>
                    <a:pt x="2176" y="33"/>
                    <a:pt x="2137" y="111"/>
                  </a:cubicBezTo>
                  <a:cubicBezTo>
                    <a:pt x="1777" y="820"/>
                    <a:pt x="1328" y="1488"/>
                    <a:pt x="893" y="2151"/>
                  </a:cubicBezTo>
                  <a:cubicBezTo>
                    <a:pt x="609" y="2587"/>
                    <a:pt x="40" y="3176"/>
                    <a:pt x="1" y="3714"/>
                  </a:cubicBezTo>
                  <a:cubicBezTo>
                    <a:pt x="1" y="3732"/>
                    <a:pt x="16" y="3746"/>
                    <a:pt x="34" y="3746"/>
                  </a:cubicBezTo>
                  <a:cubicBezTo>
                    <a:pt x="37" y="3746"/>
                    <a:pt x="40" y="3746"/>
                    <a:pt x="44" y="3745"/>
                  </a:cubicBezTo>
                  <a:cubicBezTo>
                    <a:pt x="500" y="3596"/>
                    <a:pt x="841" y="2926"/>
                    <a:pt x="1098" y="2556"/>
                  </a:cubicBezTo>
                  <a:cubicBezTo>
                    <a:pt x="1402" y="2119"/>
                    <a:pt x="1682" y="1668"/>
                    <a:pt x="1960" y="1217"/>
                  </a:cubicBezTo>
                  <a:lnTo>
                    <a:pt x="1960" y="1217"/>
                  </a:lnTo>
                  <a:cubicBezTo>
                    <a:pt x="1899" y="1967"/>
                    <a:pt x="1917" y="2739"/>
                    <a:pt x="1899" y="3464"/>
                  </a:cubicBezTo>
                  <a:cubicBezTo>
                    <a:pt x="1866" y="4713"/>
                    <a:pt x="1825" y="5969"/>
                    <a:pt x="1855" y="7218"/>
                  </a:cubicBezTo>
                  <a:cubicBezTo>
                    <a:pt x="1856" y="7314"/>
                    <a:pt x="1920" y="7417"/>
                    <a:pt x="2019" y="7437"/>
                  </a:cubicBezTo>
                  <a:lnTo>
                    <a:pt x="2019" y="7437"/>
                  </a:lnTo>
                  <a:cubicBezTo>
                    <a:pt x="2002" y="7434"/>
                    <a:pt x="1995" y="7432"/>
                    <a:pt x="1993" y="7432"/>
                  </a:cubicBezTo>
                  <a:cubicBezTo>
                    <a:pt x="1990" y="7432"/>
                    <a:pt x="2014" y="7439"/>
                    <a:pt x="2014" y="7446"/>
                  </a:cubicBezTo>
                  <a:cubicBezTo>
                    <a:pt x="2014" y="7489"/>
                    <a:pt x="2047" y="7511"/>
                    <a:pt x="2080" y="7511"/>
                  </a:cubicBezTo>
                  <a:cubicBezTo>
                    <a:pt x="2113" y="7511"/>
                    <a:pt x="2147" y="7489"/>
                    <a:pt x="2147" y="7446"/>
                  </a:cubicBezTo>
                  <a:cubicBezTo>
                    <a:pt x="2147" y="7439"/>
                    <a:pt x="2170" y="7432"/>
                    <a:pt x="2168" y="7432"/>
                  </a:cubicBezTo>
                  <a:cubicBezTo>
                    <a:pt x="2166" y="7432"/>
                    <a:pt x="2160" y="7434"/>
                    <a:pt x="2145" y="7437"/>
                  </a:cubicBezTo>
                  <a:lnTo>
                    <a:pt x="2145" y="7437"/>
                  </a:lnTo>
                  <a:cubicBezTo>
                    <a:pt x="2243" y="7416"/>
                    <a:pt x="2306" y="7314"/>
                    <a:pt x="2309" y="7218"/>
                  </a:cubicBezTo>
                  <a:cubicBezTo>
                    <a:pt x="2376" y="4931"/>
                    <a:pt x="2153" y="2543"/>
                    <a:pt x="2530" y="277"/>
                  </a:cubicBezTo>
                  <a:cubicBezTo>
                    <a:pt x="2555" y="128"/>
                    <a:pt x="2426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6925" y="1675450"/>
              <a:ext cx="110250" cy="156725"/>
            </a:xfrm>
            <a:custGeom>
              <a:avLst/>
              <a:gdLst/>
              <a:ahLst/>
              <a:cxnLst/>
              <a:rect l="l" t="t" r="r" b="b"/>
              <a:pathLst>
                <a:path w="4410" h="6269" extrusionOk="0">
                  <a:moveTo>
                    <a:pt x="2126" y="541"/>
                  </a:moveTo>
                  <a:cubicBezTo>
                    <a:pt x="2599" y="541"/>
                    <a:pt x="3071" y="895"/>
                    <a:pt x="3314" y="1329"/>
                  </a:cubicBezTo>
                  <a:cubicBezTo>
                    <a:pt x="3891" y="2362"/>
                    <a:pt x="3760" y="3921"/>
                    <a:pt x="3261" y="4951"/>
                  </a:cubicBezTo>
                  <a:cubicBezTo>
                    <a:pt x="3026" y="5438"/>
                    <a:pt x="2630" y="5780"/>
                    <a:pt x="2112" y="5780"/>
                  </a:cubicBezTo>
                  <a:cubicBezTo>
                    <a:pt x="2031" y="5780"/>
                    <a:pt x="1948" y="5772"/>
                    <a:pt x="1862" y="5755"/>
                  </a:cubicBezTo>
                  <a:cubicBezTo>
                    <a:pt x="1244" y="5630"/>
                    <a:pt x="963" y="4931"/>
                    <a:pt x="802" y="4401"/>
                  </a:cubicBezTo>
                  <a:cubicBezTo>
                    <a:pt x="660" y="3927"/>
                    <a:pt x="609" y="3443"/>
                    <a:pt x="589" y="2958"/>
                  </a:cubicBezTo>
                  <a:lnTo>
                    <a:pt x="589" y="2958"/>
                  </a:lnTo>
                  <a:cubicBezTo>
                    <a:pt x="596" y="2960"/>
                    <a:pt x="604" y="2961"/>
                    <a:pt x="612" y="2961"/>
                  </a:cubicBezTo>
                  <a:cubicBezTo>
                    <a:pt x="638" y="2961"/>
                    <a:pt x="663" y="2947"/>
                    <a:pt x="670" y="2915"/>
                  </a:cubicBezTo>
                  <a:cubicBezTo>
                    <a:pt x="816" y="2197"/>
                    <a:pt x="889" y="1445"/>
                    <a:pt x="1404" y="881"/>
                  </a:cubicBezTo>
                  <a:cubicBezTo>
                    <a:pt x="1623" y="641"/>
                    <a:pt x="1875" y="541"/>
                    <a:pt x="2126" y="541"/>
                  </a:cubicBezTo>
                  <a:close/>
                  <a:moveTo>
                    <a:pt x="2217" y="0"/>
                  </a:moveTo>
                  <a:cubicBezTo>
                    <a:pt x="1529" y="0"/>
                    <a:pt x="879" y="498"/>
                    <a:pt x="540" y="1140"/>
                  </a:cubicBezTo>
                  <a:cubicBezTo>
                    <a:pt x="538" y="1124"/>
                    <a:pt x="538" y="1107"/>
                    <a:pt x="537" y="1091"/>
                  </a:cubicBezTo>
                  <a:cubicBezTo>
                    <a:pt x="534" y="1061"/>
                    <a:pt x="507" y="1042"/>
                    <a:pt x="482" y="1042"/>
                  </a:cubicBezTo>
                  <a:cubicBezTo>
                    <a:pt x="462" y="1042"/>
                    <a:pt x="443" y="1053"/>
                    <a:pt x="437" y="1078"/>
                  </a:cubicBezTo>
                  <a:cubicBezTo>
                    <a:pt x="94" y="2376"/>
                    <a:pt x="0" y="4561"/>
                    <a:pt x="919" y="5655"/>
                  </a:cubicBezTo>
                  <a:cubicBezTo>
                    <a:pt x="1282" y="6089"/>
                    <a:pt x="1682" y="6269"/>
                    <a:pt x="2070" y="6269"/>
                  </a:cubicBezTo>
                  <a:cubicBezTo>
                    <a:pt x="2855" y="6269"/>
                    <a:pt x="3596" y="5536"/>
                    <a:pt x="3914" y="4687"/>
                  </a:cubicBezTo>
                  <a:cubicBezTo>
                    <a:pt x="4410" y="3360"/>
                    <a:pt x="4351" y="1263"/>
                    <a:pt x="3138" y="330"/>
                  </a:cubicBezTo>
                  <a:cubicBezTo>
                    <a:pt x="2840" y="100"/>
                    <a:pt x="2525" y="0"/>
                    <a:pt x="2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5575" y="1670150"/>
              <a:ext cx="119350" cy="157775"/>
            </a:xfrm>
            <a:custGeom>
              <a:avLst/>
              <a:gdLst/>
              <a:ahLst/>
              <a:cxnLst/>
              <a:rect l="l" t="t" r="r" b="b"/>
              <a:pathLst>
                <a:path w="4774" h="6311" extrusionOk="0">
                  <a:moveTo>
                    <a:pt x="2377" y="648"/>
                  </a:moveTo>
                  <a:cubicBezTo>
                    <a:pt x="2845" y="648"/>
                    <a:pt x="3312" y="898"/>
                    <a:pt x="3576" y="1351"/>
                  </a:cubicBezTo>
                  <a:cubicBezTo>
                    <a:pt x="4154" y="2341"/>
                    <a:pt x="3962" y="3890"/>
                    <a:pt x="3471" y="4868"/>
                  </a:cubicBezTo>
                  <a:cubicBezTo>
                    <a:pt x="3170" y="5468"/>
                    <a:pt x="2714" y="5729"/>
                    <a:pt x="2254" y="5729"/>
                  </a:cubicBezTo>
                  <a:cubicBezTo>
                    <a:pt x="1660" y="5729"/>
                    <a:pt x="1058" y="5295"/>
                    <a:pt x="773" y="4599"/>
                  </a:cubicBezTo>
                  <a:cubicBezTo>
                    <a:pt x="535" y="4016"/>
                    <a:pt x="425" y="3372"/>
                    <a:pt x="427" y="2732"/>
                  </a:cubicBezTo>
                  <a:lnTo>
                    <a:pt x="427" y="2732"/>
                  </a:lnTo>
                  <a:cubicBezTo>
                    <a:pt x="454" y="2755"/>
                    <a:pt x="491" y="2768"/>
                    <a:pt x="527" y="2768"/>
                  </a:cubicBezTo>
                  <a:cubicBezTo>
                    <a:pt x="574" y="2768"/>
                    <a:pt x="619" y="2746"/>
                    <a:pt x="642" y="2701"/>
                  </a:cubicBezTo>
                  <a:cubicBezTo>
                    <a:pt x="916" y="2133"/>
                    <a:pt x="980" y="1546"/>
                    <a:pt x="1427" y="1067"/>
                  </a:cubicBezTo>
                  <a:cubicBezTo>
                    <a:pt x="1693" y="781"/>
                    <a:pt x="2036" y="648"/>
                    <a:pt x="2377" y="648"/>
                  </a:cubicBezTo>
                  <a:close/>
                  <a:moveTo>
                    <a:pt x="2477" y="1"/>
                  </a:moveTo>
                  <a:cubicBezTo>
                    <a:pt x="1326" y="1"/>
                    <a:pt x="85" y="1128"/>
                    <a:pt x="255" y="2250"/>
                  </a:cubicBezTo>
                  <a:cubicBezTo>
                    <a:pt x="0" y="3383"/>
                    <a:pt x="166" y="4753"/>
                    <a:pt x="819" y="5632"/>
                  </a:cubicBezTo>
                  <a:cubicBezTo>
                    <a:pt x="1176" y="6113"/>
                    <a:pt x="1624" y="6310"/>
                    <a:pt x="2078" y="6310"/>
                  </a:cubicBezTo>
                  <a:cubicBezTo>
                    <a:pt x="2915" y="6310"/>
                    <a:pt x="3774" y="5640"/>
                    <a:pt x="4134" y="4830"/>
                  </a:cubicBezTo>
                  <a:cubicBezTo>
                    <a:pt x="4774" y="3396"/>
                    <a:pt x="4743" y="1267"/>
                    <a:pt x="3381" y="284"/>
                  </a:cubicBezTo>
                  <a:cubicBezTo>
                    <a:pt x="3108" y="87"/>
                    <a:pt x="2796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42825" y="1648250"/>
              <a:ext cx="68200" cy="189925"/>
            </a:xfrm>
            <a:custGeom>
              <a:avLst/>
              <a:gdLst/>
              <a:ahLst/>
              <a:cxnLst/>
              <a:rect l="l" t="t" r="r" b="b"/>
              <a:pathLst>
                <a:path w="2728" h="7597" extrusionOk="0">
                  <a:moveTo>
                    <a:pt x="2107" y="0"/>
                  </a:moveTo>
                  <a:cubicBezTo>
                    <a:pt x="2103" y="0"/>
                    <a:pt x="2100" y="0"/>
                    <a:pt x="2096" y="1"/>
                  </a:cubicBezTo>
                  <a:cubicBezTo>
                    <a:pt x="1796" y="19"/>
                    <a:pt x="1769" y="120"/>
                    <a:pt x="1594" y="388"/>
                  </a:cubicBezTo>
                  <a:cubicBezTo>
                    <a:pt x="1108" y="1124"/>
                    <a:pt x="583" y="1835"/>
                    <a:pt x="21" y="2514"/>
                  </a:cubicBezTo>
                  <a:cubicBezTo>
                    <a:pt x="1" y="2539"/>
                    <a:pt x="19" y="2580"/>
                    <a:pt x="47" y="2580"/>
                  </a:cubicBezTo>
                  <a:cubicBezTo>
                    <a:pt x="54" y="2580"/>
                    <a:pt x="61" y="2578"/>
                    <a:pt x="68" y="2573"/>
                  </a:cubicBezTo>
                  <a:cubicBezTo>
                    <a:pt x="496" y="2302"/>
                    <a:pt x="843" y="1989"/>
                    <a:pt x="1187" y="1616"/>
                  </a:cubicBezTo>
                  <a:cubicBezTo>
                    <a:pt x="1281" y="1515"/>
                    <a:pt x="1548" y="1114"/>
                    <a:pt x="1774" y="822"/>
                  </a:cubicBezTo>
                  <a:lnTo>
                    <a:pt x="1774" y="822"/>
                  </a:lnTo>
                  <a:cubicBezTo>
                    <a:pt x="1689" y="1833"/>
                    <a:pt x="1794" y="2858"/>
                    <a:pt x="1861" y="3865"/>
                  </a:cubicBezTo>
                  <a:cubicBezTo>
                    <a:pt x="1909" y="4561"/>
                    <a:pt x="1935" y="5257"/>
                    <a:pt x="1897" y="5954"/>
                  </a:cubicBezTo>
                  <a:cubicBezTo>
                    <a:pt x="1868" y="6479"/>
                    <a:pt x="1618" y="6990"/>
                    <a:pt x="1741" y="7510"/>
                  </a:cubicBezTo>
                  <a:cubicBezTo>
                    <a:pt x="1757" y="7564"/>
                    <a:pt x="1805" y="7596"/>
                    <a:pt x="1857" y="7596"/>
                  </a:cubicBezTo>
                  <a:cubicBezTo>
                    <a:pt x="1876" y="7596"/>
                    <a:pt x="1897" y="7592"/>
                    <a:pt x="1915" y="7581"/>
                  </a:cubicBezTo>
                  <a:cubicBezTo>
                    <a:pt x="2727" y="7092"/>
                    <a:pt x="2519" y="5465"/>
                    <a:pt x="2485" y="4673"/>
                  </a:cubicBezTo>
                  <a:cubicBezTo>
                    <a:pt x="2421" y="3195"/>
                    <a:pt x="2184" y="1733"/>
                    <a:pt x="2348" y="252"/>
                  </a:cubicBezTo>
                  <a:cubicBezTo>
                    <a:pt x="2361" y="126"/>
                    <a:pt x="2230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6575" y="1909675"/>
              <a:ext cx="50550" cy="176500"/>
            </a:xfrm>
            <a:custGeom>
              <a:avLst/>
              <a:gdLst/>
              <a:ahLst/>
              <a:cxnLst/>
              <a:rect l="l" t="t" r="r" b="b"/>
              <a:pathLst>
                <a:path w="2022" h="7060" extrusionOk="0">
                  <a:moveTo>
                    <a:pt x="1586" y="1"/>
                  </a:moveTo>
                  <a:cubicBezTo>
                    <a:pt x="1580" y="1"/>
                    <a:pt x="1575" y="1"/>
                    <a:pt x="1570" y="1"/>
                  </a:cubicBezTo>
                  <a:cubicBezTo>
                    <a:pt x="1257" y="28"/>
                    <a:pt x="1231" y="129"/>
                    <a:pt x="1054" y="416"/>
                  </a:cubicBezTo>
                  <a:cubicBezTo>
                    <a:pt x="663" y="1050"/>
                    <a:pt x="271" y="1709"/>
                    <a:pt x="25" y="2414"/>
                  </a:cubicBezTo>
                  <a:cubicBezTo>
                    <a:pt x="0" y="2488"/>
                    <a:pt x="63" y="2542"/>
                    <a:pt x="127" y="2542"/>
                  </a:cubicBezTo>
                  <a:cubicBezTo>
                    <a:pt x="152" y="2542"/>
                    <a:pt x="177" y="2534"/>
                    <a:pt x="197" y="2514"/>
                  </a:cubicBezTo>
                  <a:cubicBezTo>
                    <a:pt x="381" y="2342"/>
                    <a:pt x="867" y="1538"/>
                    <a:pt x="1211" y="1012"/>
                  </a:cubicBezTo>
                  <a:lnTo>
                    <a:pt x="1211" y="1012"/>
                  </a:lnTo>
                  <a:cubicBezTo>
                    <a:pt x="1144" y="1868"/>
                    <a:pt x="1170" y="2723"/>
                    <a:pt x="1204" y="3586"/>
                  </a:cubicBezTo>
                  <a:cubicBezTo>
                    <a:pt x="1227" y="4142"/>
                    <a:pt x="1237" y="4696"/>
                    <a:pt x="1226" y="5254"/>
                  </a:cubicBezTo>
                  <a:cubicBezTo>
                    <a:pt x="1214" y="5831"/>
                    <a:pt x="1049" y="6373"/>
                    <a:pt x="1170" y="6942"/>
                  </a:cubicBezTo>
                  <a:cubicBezTo>
                    <a:pt x="1187" y="7023"/>
                    <a:pt x="1251" y="7060"/>
                    <a:pt x="1318" y="7060"/>
                  </a:cubicBezTo>
                  <a:cubicBezTo>
                    <a:pt x="1376" y="7060"/>
                    <a:pt x="1437" y="7032"/>
                    <a:pt x="1472" y="6981"/>
                  </a:cubicBezTo>
                  <a:cubicBezTo>
                    <a:pt x="2021" y="6177"/>
                    <a:pt x="1829" y="4849"/>
                    <a:pt x="1798" y="3920"/>
                  </a:cubicBezTo>
                  <a:cubicBezTo>
                    <a:pt x="1757" y="2698"/>
                    <a:pt x="1687" y="1492"/>
                    <a:pt x="1843" y="274"/>
                  </a:cubicBezTo>
                  <a:cubicBezTo>
                    <a:pt x="1860" y="139"/>
                    <a:pt x="1716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325" y="1919500"/>
              <a:ext cx="53575" cy="163100"/>
            </a:xfrm>
            <a:custGeom>
              <a:avLst/>
              <a:gdLst/>
              <a:ahLst/>
              <a:cxnLst/>
              <a:rect l="l" t="t" r="r" b="b"/>
              <a:pathLst>
                <a:path w="2143" h="6524" extrusionOk="0">
                  <a:moveTo>
                    <a:pt x="1868" y="0"/>
                  </a:moveTo>
                  <a:cubicBezTo>
                    <a:pt x="1793" y="0"/>
                    <a:pt x="1717" y="36"/>
                    <a:pt x="1662" y="118"/>
                  </a:cubicBezTo>
                  <a:cubicBezTo>
                    <a:pt x="1106" y="949"/>
                    <a:pt x="534" y="1765"/>
                    <a:pt x="22" y="2625"/>
                  </a:cubicBezTo>
                  <a:cubicBezTo>
                    <a:pt x="1" y="2659"/>
                    <a:pt x="31" y="2704"/>
                    <a:pt x="66" y="2704"/>
                  </a:cubicBezTo>
                  <a:cubicBezTo>
                    <a:pt x="75" y="2704"/>
                    <a:pt x="84" y="2702"/>
                    <a:pt x="92" y="2696"/>
                  </a:cubicBezTo>
                  <a:cubicBezTo>
                    <a:pt x="678" y="2292"/>
                    <a:pt x="1057" y="1705"/>
                    <a:pt x="1467" y="1139"/>
                  </a:cubicBezTo>
                  <a:lnTo>
                    <a:pt x="1467" y="1139"/>
                  </a:lnTo>
                  <a:cubicBezTo>
                    <a:pt x="1347" y="2031"/>
                    <a:pt x="1316" y="2938"/>
                    <a:pt x="1298" y="3832"/>
                  </a:cubicBezTo>
                  <a:cubicBezTo>
                    <a:pt x="1288" y="4356"/>
                    <a:pt x="1014" y="6219"/>
                    <a:pt x="1562" y="6505"/>
                  </a:cubicBezTo>
                  <a:cubicBezTo>
                    <a:pt x="1586" y="6517"/>
                    <a:pt x="1609" y="6523"/>
                    <a:pt x="1631" y="6523"/>
                  </a:cubicBezTo>
                  <a:cubicBezTo>
                    <a:pt x="1666" y="6523"/>
                    <a:pt x="1699" y="6508"/>
                    <a:pt x="1731" y="6483"/>
                  </a:cubicBezTo>
                  <a:cubicBezTo>
                    <a:pt x="1984" y="6288"/>
                    <a:pt x="1872" y="5971"/>
                    <a:pt x="1857" y="5688"/>
                  </a:cubicBezTo>
                  <a:cubicBezTo>
                    <a:pt x="1831" y="5155"/>
                    <a:pt x="1828" y="4620"/>
                    <a:pt x="1830" y="4085"/>
                  </a:cubicBezTo>
                  <a:cubicBezTo>
                    <a:pt x="1833" y="2824"/>
                    <a:pt x="1892" y="1552"/>
                    <a:pt x="2112" y="307"/>
                  </a:cubicBezTo>
                  <a:cubicBezTo>
                    <a:pt x="2143" y="129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5550" y="1907050"/>
              <a:ext cx="63325" cy="168825"/>
            </a:xfrm>
            <a:custGeom>
              <a:avLst/>
              <a:gdLst/>
              <a:ahLst/>
              <a:cxnLst/>
              <a:rect l="l" t="t" r="r" b="b"/>
              <a:pathLst>
                <a:path w="2533" h="6753" extrusionOk="0">
                  <a:moveTo>
                    <a:pt x="2227" y="0"/>
                  </a:moveTo>
                  <a:cubicBezTo>
                    <a:pt x="2150" y="0"/>
                    <a:pt x="2073" y="38"/>
                    <a:pt x="2022" y="129"/>
                  </a:cubicBezTo>
                  <a:cubicBezTo>
                    <a:pt x="1336" y="1353"/>
                    <a:pt x="738" y="2634"/>
                    <a:pt x="24" y="3840"/>
                  </a:cubicBezTo>
                  <a:cubicBezTo>
                    <a:pt x="0" y="3880"/>
                    <a:pt x="35" y="3933"/>
                    <a:pt x="76" y="3933"/>
                  </a:cubicBezTo>
                  <a:cubicBezTo>
                    <a:pt x="86" y="3933"/>
                    <a:pt x="96" y="3930"/>
                    <a:pt x="106" y="3924"/>
                  </a:cubicBezTo>
                  <a:cubicBezTo>
                    <a:pt x="851" y="3390"/>
                    <a:pt x="1317" y="2514"/>
                    <a:pt x="1758" y="1656"/>
                  </a:cubicBezTo>
                  <a:lnTo>
                    <a:pt x="1758" y="1656"/>
                  </a:lnTo>
                  <a:cubicBezTo>
                    <a:pt x="1697" y="2250"/>
                    <a:pt x="1673" y="2847"/>
                    <a:pt x="1668" y="3449"/>
                  </a:cubicBezTo>
                  <a:cubicBezTo>
                    <a:pt x="1661" y="4096"/>
                    <a:pt x="1684" y="4740"/>
                    <a:pt x="1700" y="5387"/>
                  </a:cubicBezTo>
                  <a:cubicBezTo>
                    <a:pt x="1714" y="5874"/>
                    <a:pt x="1633" y="6287"/>
                    <a:pt x="1906" y="6697"/>
                  </a:cubicBezTo>
                  <a:cubicBezTo>
                    <a:pt x="1928" y="6734"/>
                    <a:pt x="1965" y="6753"/>
                    <a:pt x="2003" y="6753"/>
                  </a:cubicBezTo>
                  <a:cubicBezTo>
                    <a:pt x="2041" y="6753"/>
                    <a:pt x="2079" y="6734"/>
                    <a:pt x="2101" y="6697"/>
                  </a:cubicBezTo>
                  <a:cubicBezTo>
                    <a:pt x="2532" y="6030"/>
                    <a:pt x="2245" y="4870"/>
                    <a:pt x="2227" y="4099"/>
                  </a:cubicBezTo>
                  <a:cubicBezTo>
                    <a:pt x="2198" y="2831"/>
                    <a:pt x="2245" y="1573"/>
                    <a:pt x="2493" y="326"/>
                  </a:cubicBezTo>
                  <a:cubicBezTo>
                    <a:pt x="2529" y="144"/>
                    <a:pt x="2377" y="0"/>
                    <a:pt x="2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20500" y="1902500"/>
              <a:ext cx="127175" cy="167400"/>
            </a:xfrm>
            <a:custGeom>
              <a:avLst/>
              <a:gdLst/>
              <a:ahLst/>
              <a:cxnLst/>
              <a:rect l="l" t="t" r="r" b="b"/>
              <a:pathLst>
                <a:path w="5087" h="6696" extrusionOk="0">
                  <a:moveTo>
                    <a:pt x="2362" y="566"/>
                  </a:moveTo>
                  <a:cubicBezTo>
                    <a:pt x="2919" y="566"/>
                    <a:pt x="3518" y="909"/>
                    <a:pt x="3822" y="1312"/>
                  </a:cubicBezTo>
                  <a:cubicBezTo>
                    <a:pt x="4232" y="1860"/>
                    <a:pt x="4314" y="2598"/>
                    <a:pt x="4300" y="3259"/>
                  </a:cubicBezTo>
                  <a:cubicBezTo>
                    <a:pt x="4273" y="4456"/>
                    <a:pt x="3542" y="6093"/>
                    <a:pt x="2222" y="6093"/>
                  </a:cubicBezTo>
                  <a:cubicBezTo>
                    <a:pt x="2070" y="6093"/>
                    <a:pt x="1910" y="6071"/>
                    <a:pt x="1742" y="6025"/>
                  </a:cubicBezTo>
                  <a:cubicBezTo>
                    <a:pt x="932" y="5800"/>
                    <a:pt x="576" y="4712"/>
                    <a:pt x="469" y="3658"/>
                  </a:cubicBezTo>
                  <a:cubicBezTo>
                    <a:pt x="755" y="2634"/>
                    <a:pt x="874" y="1351"/>
                    <a:pt x="1726" y="756"/>
                  </a:cubicBezTo>
                  <a:cubicBezTo>
                    <a:pt x="1916" y="623"/>
                    <a:pt x="2136" y="566"/>
                    <a:pt x="2362" y="566"/>
                  </a:cubicBezTo>
                  <a:close/>
                  <a:moveTo>
                    <a:pt x="2239" y="1"/>
                  </a:moveTo>
                  <a:cubicBezTo>
                    <a:pt x="363" y="1"/>
                    <a:pt x="1" y="2822"/>
                    <a:pt x="146" y="4174"/>
                  </a:cubicBezTo>
                  <a:cubicBezTo>
                    <a:pt x="153" y="4202"/>
                    <a:pt x="172" y="4227"/>
                    <a:pt x="198" y="4238"/>
                  </a:cubicBezTo>
                  <a:cubicBezTo>
                    <a:pt x="295" y="5193"/>
                    <a:pt x="663" y="6079"/>
                    <a:pt x="1540" y="6502"/>
                  </a:cubicBezTo>
                  <a:cubicBezTo>
                    <a:pt x="1817" y="6636"/>
                    <a:pt x="2082" y="6695"/>
                    <a:pt x="2334" y="6695"/>
                  </a:cubicBezTo>
                  <a:cubicBezTo>
                    <a:pt x="3712" y="6695"/>
                    <a:pt x="4669" y="4902"/>
                    <a:pt x="4839" y="3694"/>
                  </a:cubicBezTo>
                  <a:cubicBezTo>
                    <a:pt x="5087" y="1930"/>
                    <a:pt x="4286" y="91"/>
                    <a:pt x="2324" y="3"/>
                  </a:cubicBezTo>
                  <a:cubicBezTo>
                    <a:pt x="2296" y="2"/>
                    <a:pt x="2267" y="1"/>
                    <a:pt x="2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5500" y="2157350"/>
              <a:ext cx="47000" cy="162925"/>
            </a:xfrm>
            <a:custGeom>
              <a:avLst/>
              <a:gdLst/>
              <a:ahLst/>
              <a:cxnLst/>
              <a:rect l="l" t="t" r="r" b="b"/>
              <a:pathLst>
                <a:path w="1880" h="6517" extrusionOk="0">
                  <a:moveTo>
                    <a:pt x="1625" y="1"/>
                  </a:moveTo>
                  <a:cubicBezTo>
                    <a:pt x="1518" y="1"/>
                    <a:pt x="1407" y="58"/>
                    <a:pt x="1371" y="176"/>
                  </a:cubicBezTo>
                  <a:cubicBezTo>
                    <a:pt x="1049" y="1228"/>
                    <a:pt x="465" y="2128"/>
                    <a:pt x="16" y="3114"/>
                  </a:cubicBezTo>
                  <a:cubicBezTo>
                    <a:pt x="1" y="3141"/>
                    <a:pt x="22" y="3170"/>
                    <a:pt x="48" y="3170"/>
                  </a:cubicBezTo>
                  <a:cubicBezTo>
                    <a:pt x="54" y="3170"/>
                    <a:pt x="60" y="3168"/>
                    <a:pt x="66" y="3165"/>
                  </a:cubicBezTo>
                  <a:cubicBezTo>
                    <a:pt x="519" y="2911"/>
                    <a:pt x="844" y="2468"/>
                    <a:pt x="1106" y="1974"/>
                  </a:cubicBezTo>
                  <a:lnTo>
                    <a:pt x="1106" y="1974"/>
                  </a:lnTo>
                  <a:cubicBezTo>
                    <a:pt x="1051" y="2566"/>
                    <a:pt x="1016" y="3159"/>
                    <a:pt x="993" y="3744"/>
                  </a:cubicBezTo>
                  <a:cubicBezTo>
                    <a:pt x="970" y="4313"/>
                    <a:pt x="754" y="6266"/>
                    <a:pt x="1459" y="6510"/>
                  </a:cubicBezTo>
                  <a:cubicBezTo>
                    <a:pt x="1471" y="6514"/>
                    <a:pt x="1483" y="6516"/>
                    <a:pt x="1494" y="6516"/>
                  </a:cubicBezTo>
                  <a:cubicBezTo>
                    <a:pt x="1539" y="6516"/>
                    <a:pt x="1578" y="6486"/>
                    <a:pt x="1605" y="6451"/>
                  </a:cubicBezTo>
                  <a:cubicBezTo>
                    <a:pt x="1823" y="6164"/>
                    <a:pt x="1617" y="5757"/>
                    <a:pt x="1579" y="5429"/>
                  </a:cubicBezTo>
                  <a:cubicBezTo>
                    <a:pt x="1512" y="4871"/>
                    <a:pt x="1523" y="4305"/>
                    <a:pt x="1538" y="3744"/>
                  </a:cubicBezTo>
                  <a:cubicBezTo>
                    <a:pt x="1569" y="2568"/>
                    <a:pt x="1754" y="1412"/>
                    <a:pt x="1864" y="244"/>
                  </a:cubicBezTo>
                  <a:cubicBezTo>
                    <a:pt x="1880" y="84"/>
                    <a:pt x="1755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3350" y="2170100"/>
              <a:ext cx="87825" cy="122100"/>
            </a:xfrm>
            <a:custGeom>
              <a:avLst/>
              <a:gdLst/>
              <a:ahLst/>
              <a:cxnLst/>
              <a:rect l="l" t="t" r="r" b="b"/>
              <a:pathLst>
                <a:path w="3513" h="4884" extrusionOk="0">
                  <a:moveTo>
                    <a:pt x="1627" y="529"/>
                  </a:moveTo>
                  <a:cubicBezTo>
                    <a:pt x="1742" y="529"/>
                    <a:pt x="1878" y="603"/>
                    <a:pt x="2054" y="792"/>
                  </a:cubicBezTo>
                  <a:cubicBezTo>
                    <a:pt x="2601" y="1374"/>
                    <a:pt x="2881" y="2293"/>
                    <a:pt x="2963" y="3069"/>
                  </a:cubicBezTo>
                  <a:cubicBezTo>
                    <a:pt x="3029" y="3680"/>
                    <a:pt x="2917" y="4393"/>
                    <a:pt x="2263" y="4393"/>
                  </a:cubicBezTo>
                  <a:cubicBezTo>
                    <a:pt x="2196" y="4393"/>
                    <a:pt x="2123" y="4385"/>
                    <a:pt x="2045" y="4369"/>
                  </a:cubicBezTo>
                  <a:cubicBezTo>
                    <a:pt x="524" y="4064"/>
                    <a:pt x="245" y="2340"/>
                    <a:pt x="573" y="1020"/>
                  </a:cubicBezTo>
                  <a:lnTo>
                    <a:pt x="573" y="1020"/>
                  </a:lnTo>
                  <a:cubicBezTo>
                    <a:pt x="576" y="1087"/>
                    <a:pt x="586" y="1153"/>
                    <a:pt x="601" y="1218"/>
                  </a:cubicBezTo>
                  <a:cubicBezTo>
                    <a:pt x="615" y="1282"/>
                    <a:pt x="687" y="1334"/>
                    <a:pt x="754" y="1334"/>
                  </a:cubicBezTo>
                  <a:cubicBezTo>
                    <a:pt x="780" y="1334"/>
                    <a:pt x="805" y="1327"/>
                    <a:pt x="826" y="1310"/>
                  </a:cubicBezTo>
                  <a:cubicBezTo>
                    <a:pt x="1173" y="1045"/>
                    <a:pt x="1325" y="529"/>
                    <a:pt x="1627" y="529"/>
                  </a:cubicBezTo>
                  <a:close/>
                  <a:moveTo>
                    <a:pt x="1606" y="0"/>
                  </a:moveTo>
                  <a:cubicBezTo>
                    <a:pt x="1229" y="0"/>
                    <a:pt x="861" y="200"/>
                    <a:pt x="683" y="528"/>
                  </a:cubicBezTo>
                  <a:cubicBezTo>
                    <a:pt x="666" y="512"/>
                    <a:pt x="644" y="502"/>
                    <a:pt x="622" y="502"/>
                  </a:cubicBezTo>
                  <a:cubicBezTo>
                    <a:pt x="605" y="502"/>
                    <a:pt x="588" y="507"/>
                    <a:pt x="575" y="521"/>
                  </a:cubicBezTo>
                  <a:cubicBezTo>
                    <a:pt x="1" y="1103"/>
                    <a:pt x="27" y="2194"/>
                    <a:pt x="158" y="2931"/>
                  </a:cubicBezTo>
                  <a:cubicBezTo>
                    <a:pt x="312" y="3799"/>
                    <a:pt x="808" y="4430"/>
                    <a:pt x="1618" y="4750"/>
                  </a:cubicBezTo>
                  <a:cubicBezTo>
                    <a:pt x="1847" y="4841"/>
                    <a:pt x="2060" y="4883"/>
                    <a:pt x="2255" y="4883"/>
                  </a:cubicBezTo>
                  <a:cubicBezTo>
                    <a:pt x="2990" y="4883"/>
                    <a:pt x="3454" y="4279"/>
                    <a:pt x="3480" y="3415"/>
                  </a:cubicBezTo>
                  <a:cubicBezTo>
                    <a:pt x="3513" y="2360"/>
                    <a:pt x="3081" y="1070"/>
                    <a:pt x="2338" y="309"/>
                  </a:cubicBezTo>
                  <a:cubicBezTo>
                    <a:pt x="2129" y="95"/>
                    <a:pt x="186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1225" y="2148075"/>
              <a:ext cx="63800" cy="165050"/>
            </a:xfrm>
            <a:custGeom>
              <a:avLst/>
              <a:gdLst/>
              <a:ahLst/>
              <a:cxnLst/>
              <a:rect l="l" t="t" r="r" b="b"/>
              <a:pathLst>
                <a:path w="2552" h="6602" extrusionOk="0">
                  <a:moveTo>
                    <a:pt x="2043" y="1"/>
                  </a:moveTo>
                  <a:cubicBezTo>
                    <a:pt x="1928" y="1"/>
                    <a:pt x="1807" y="62"/>
                    <a:pt x="1762" y="183"/>
                  </a:cubicBezTo>
                  <a:cubicBezTo>
                    <a:pt x="1332" y="1346"/>
                    <a:pt x="612" y="2380"/>
                    <a:pt x="28" y="3469"/>
                  </a:cubicBezTo>
                  <a:cubicBezTo>
                    <a:pt x="0" y="3522"/>
                    <a:pt x="44" y="3577"/>
                    <a:pt x="93" y="3577"/>
                  </a:cubicBezTo>
                  <a:cubicBezTo>
                    <a:pt x="110" y="3577"/>
                    <a:pt x="127" y="3571"/>
                    <a:pt x="141" y="3556"/>
                  </a:cubicBezTo>
                  <a:cubicBezTo>
                    <a:pt x="768" y="2914"/>
                    <a:pt x="1239" y="2178"/>
                    <a:pt x="1675" y="1412"/>
                  </a:cubicBezTo>
                  <a:lnTo>
                    <a:pt x="1675" y="1412"/>
                  </a:lnTo>
                  <a:cubicBezTo>
                    <a:pt x="1649" y="2143"/>
                    <a:pt x="1660" y="2877"/>
                    <a:pt x="1688" y="3612"/>
                  </a:cubicBezTo>
                  <a:cubicBezTo>
                    <a:pt x="1721" y="4473"/>
                    <a:pt x="1534" y="5641"/>
                    <a:pt x="1818" y="6450"/>
                  </a:cubicBezTo>
                  <a:cubicBezTo>
                    <a:pt x="1850" y="6540"/>
                    <a:pt x="1945" y="6601"/>
                    <a:pt x="2035" y="6601"/>
                  </a:cubicBezTo>
                  <a:cubicBezTo>
                    <a:pt x="2099" y="6601"/>
                    <a:pt x="2160" y="6571"/>
                    <a:pt x="2195" y="6499"/>
                  </a:cubicBezTo>
                  <a:cubicBezTo>
                    <a:pt x="2551" y="5770"/>
                    <a:pt x="2322" y="4702"/>
                    <a:pt x="2284" y="3913"/>
                  </a:cubicBezTo>
                  <a:cubicBezTo>
                    <a:pt x="2225" y="2693"/>
                    <a:pt x="2166" y="1472"/>
                    <a:pt x="2282" y="252"/>
                  </a:cubicBezTo>
                  <a:cubicBezTo>
                    <a:pt x="2298" y="83"/>
                    <a:pt x="2175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0475" y="2158850"/>
              <a:ext cx="130525" cy="124475"/>
            </a:xfrm>
            <a:custGeom>
              <a:avLst/>
              <a:gdLst/>
              <a:ahLst/>
              <a:cxnLst/>
              <a:rect l="l" t="t" r="r" b="b"/>
              <a:pathLst>
                <a:path w="5221" h="4979" extrusionOk="0">
                  <a:moveTo>
                    <a:pt x="2466" y="690"/>
                  </a:moveTo>
                  <a:cubicBezTo>
                    <a:pt x="3034" y="690"/>
                    <a:pt x="3601" y="1022"/>
                    <a:pt x="3956" y="1634"/>
                  </a:cubicBezTo>
                  <a:cubicBezTo>
                    <a:pt x="4569" y="2693"/>
                    <a:pt x="4049" y="4040"/>
                    <a:pt x="2891" y="4378"/>
                  </a:cubicBezTo>
                  <a:cubicBezTo>
                    <a:pt x="2697" y="4433"/>
                    <a:pt x="2497" y="4460"/>
                    <a:pt x="2298" y="4460"/>
                  </a:cubicBezTo>
                  <a:cubicBezTo>
                    <a:pt x="2068" y="4460"/>
                    <a:pt x="1839" y="4424"/>
                    <a:pt x="1618" y="4352"/>
                  </a:cubicBezTo>
                  <a:cubicBezTo>
                    <a:pt x="1152" y="3994"/>
                    <a:pt x="850" y="3464"/>
                    <a:pt x="785" y="2880"/>
                  </a:cubicBezTo>
                  <a:cubicBezTo>
                    <a:pt x="788" y="2869"/>
                    <a:pt x="790" y="2859"/>
                    <a:pt x="793" y="2848"/>
                  </a:cubicBezTo>
                  <a:cubicBezTo>
                    <a:pt x="798" y="2828"/>
                    <a:pt x="791" y="2808"/>
                    <a:pt x="777" y="2797"/>
                  </a:cubicBezTo>
                  <a:cubicBezTo>
                    <a:pt x="744" y="2359"/>
                    <a:pt x="850" y="1922"/>
                    <a:pt x="1080" y="1547"/>
                  </a:cubicBezTo>
                  <a:cubicBezTo>
                    <a:pt x="1437" y="963"/>
                    <a:pt x="1951" y="690"/>
                    <a:pt x="2466" y="690"/>
                  </a:cubicBezTo>
                  <a:close/>
                  <a:moveTo>
                    <a:pt x="2505" y="0"/>
                  </a:moveTo>
                  <a:cubicBezTo>
                    <a:pt x="1767" y="0"/>
                    <a:pt x="1121" y="472"/>
                    <a:pt x="657" y="1032"/>
                  </a:cubicBezTo>
                  <a:cubicBezTo>
                    <a:pt x="130" y="1668"/>
                    <a:pt x="1" y="2534"/>
                    <a:pt x="168" y="3322"/>
                  </a:cubicBezTo>
                  <a:cubicBezTo>
                    <a:pt x="289" y="3879"/>
                    <a:pt x="577" y="4247"/>
                    <a:pt x="977" y="4463"/>
                  </a:cubicBezTo>
                  <a:cubicBezTo>
                    <a:pt x="1361" y="4796"/>
                    <a:pt x="1940" y="4978"/>
                    <a:pt x="2520" y="4978"/>
                  </a:cubicBezTo>
                  <a:cubicBezTo>
                    <a:pt x="2583" y="4978"/>
                    <a:pt x="2646" y="4976"/>
                    <a:pt x="2709" y="4972"/>
                  </a:cubicBezTo>
                  <a:cubicBezTo>
                    <a:pt x="4505" y="4852"/>
                    <a:pt x="5221" y="2954"/>
                    <a:pt x="4573" y="1440"/>
                  </a:cubicBezTo>
                  <a:cubicBezTo>
                    <a:pt x="4269" y="733"/>
                    <a:pt x="3593" y="180"/>
                    <a:pt x="2840" y="33"/>
                  </a:cubicBezTo>
                  <a:cubicBezTo>
                    <a:pt x="2727" y="11"/>
                    <a:pt x="2615" y="0"/>
                    <a:pt x="2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6025" y="2383225"/>
              <a:ext cx="91050" cy="98025"/>
            </a:xfrm>
            <a:custGeom>
              <a:avLst/>
              <a:gdLst/>
              <a:ahLst/>
              <a:cxnLst/>
              <a:rect l="l" t="t" r="r" b="b"/>
              <a:pathLst>
                <a:path w="3642" h="3921" extrusionOk="0">
                  <a:moveTo>
                    <a:pt x="1673" y="627"/>
                  </a:moveTo>
                  <a:cubicBezTo>
                    <a:pt x="1739" y="627"/>
                    <a:pt x="1806" y="635"/>
                    <a:pt x="1873" y="652"/>
                  </a:cubicBezTo>
                  <a:cubicBezTo>
                    <a:pt x="2406" y="790"/>
                    <a:pt x="2754" y="1399"/>
                    <a:pt x="2897" y="1886"/>
                  </a:cubicBezTo>
                  <a:cubicBezTo>
                    <a:pt x="3056" y="2439"/>
                    <a:pt x="2928" y="2992"/>
                    <a:pt x="2401" y="3274"/>
                  </a:cubicBezTo>
                  <a:lnTo>
                    <a:pt x="2403" y="3275"/>
                  </a:lnTo>
                  <a:cubicBezTo>
                    <a:pt x="2218" y="3375"/>
                    <a:pt x="2033" y="3419"/>
                    <a:pt x="1854" y="3419"/>
                  </a:cubicBezTo>
                  <a:cubicBezTo>
                    <a:pt x="1007" y="3419"/>
                    <a:pt x="302" y="2429"/>
                    <a:pt x="508" y="1576"/>
                  </a:cubicBezTo>
                  <a:cubicBezTo>
                    <a:pt x="512" y="1560"/>
                    <a:pt x="503" y="1542"/>
                    <a:pt x="487" y="1533"/>
                  </a:cubicBezTo>
                  <a:cubicBezTo>
                    <a:pt x="613" y="1419"/>
                    <a:pt x="762" y="1323"/>
                    <a:pt x="872" y="1191"/>
                  </a:cubicBezTo>
                  <a:cubicBezTo>
                    <a:pt x="982" y="1056"/>
                    <a:pt x="1082" y="920"/>
                    <a:pt x="1214" y="802"/>
                  </a:cubicBezTo>
                  <a:cubicBezTo>
                    <a:pt x="1345" y="683"/>
                    <a:pt x="1506" y="627"/>
                    <a:pt x="1673" y="627"/>
                  </a:cubicBezTo>
                  <a:close/>
                  <a:moveTo>
                    <a:pt x="1685" y="0"/>
                  </a:moveTo>
                  <a:cubicBezTo>
                    <a:pt x="1443" y="0"/>
                    <a:pt x="1204" y="70"/>
                    <a:pt x="987" y="201"/>
                  </a:cubicBezTo>
                  <a:cubicBezTo>
                    <a:pt x="789" y="323"/>
                    <a:pt x="620" y="500"/>
                    <a:pt x="485" y="687"/>
                  </a:cubicBezTo>
                  <a:cubicBezTo>
                    <a:pt x="272" y="982"/>
                    <a:pt x="311" y="1230"/>
                    <a:pt x="275" y="1566"/>
                  </a:cubicBezTo>
                  <a:cubicBezTo>
                    <a:pt x="270" y="1610"/>
                    <a:pt x="312" y="1640"/>
                    <a:pt x="353" y="1640"/>
                  </a:cubicBezTo>
                  <a:cubicBezTo>
                    <a:pt x="372" y="1640"/>
                    <a:pt x="390" y="1634"/>
                    <a:pt x="403" y="1619"/>
                  </a:cubicBezTo>
                  <a:cubicBezTo>
                    <a:pt x="407" y="1614"/>
                    <a:pt x="411" y="1610"/>
                    <a:pt x="415" y="1606"/>
                  </a:cubicBezTo>
                  <a:lnTo>
                    <a:pt x="415" y="1606"/>
                  </a:lnTo>
                  <a:cubicBezTo>
                    <a:pt x="0" y="2699"/>
                    <a:pt x="909" y="3920"/>
                    <a:pt x="2055" y="3920"/>
                  </a:cubicBezTo>
                  <a:cubicBezTo>
                    <a:pt x="2061" y="3920"/>
                    <a:pt x="2067" y="3920"/>
                    <a:pt x="2073" y="3920"/>
                  </a:cubicBezTo>
                  <a:cubicBezTo>
                    <a:pt x="3064" y="3909"/>
                    <a:pt x="3641" y="2941"/>
                    <a:pt x="3527" y="2045"/>
                  </a:cubicBezTo>
                  <a:cubicBezTo>
                    <a:pt x="3423" y="1245"/>
                    <a:pt x="2920" y="378"/>
                    <a:pt x="2136" y="83"/>
                  </a:cubicBezTo>
                  <a:cubicBezTo>
                    <a:pt x="1988" y="27"/>
                    <a:pt x="1836" y="0"/>
                    <a:pt x="1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1325" y="2391200"/>
              <a:ext cx="114325" cy="84100"/>
            </a:xfrm>
            <a:custGeom>
              <a:avLst/>
              <a:gdLst/>
              <a:ahLst/>
              <a:cxnLst/>
              <a:rect l="l" t="t" r="r" b="b"/>
              <a:pathLst>
                <a:path w="4573" h="3364" extrusionOk="0">
                  <a:moveTo>
                    <a:pt x="1449" y="653"/>
                  </a:moveTo>
                  <a:cubicBezTo>
                    <a:pt x="1935" y="653"/>
                    <a:pt x="2481" y="828"/>
                    <a:pt x="2896" y="1036"/>
                  </a:cubicBezTo>
                  <a:cubicBezTo>
                    <a:pt x="3145" y="1160"/>
                    <a:pt x="3439" y="1349"/>
                    <a:pt x="3593" y="1546"/>
                  </a:cubicBezTo>
                  <a:cubicBezTo>
                    <a:pt x="3755" y="1761"/>
                    <a:pt x="3775" y="1898"/>
                    <a:pt x="3658" y="2095"/>
                  </a:cubicBezTo>
                  <a:cubicBezTo>
                    <a:pt x="3458" y="2433"/>
                    <a:pt x="2986" y="2625"/>
                    <a:pt x="2643" y="2768"/>
                  </a:cubicBezTo>
                  <a:cubicBezTo>
                    <a:pt x="2482" y="2835"/>
                    <a:pt x="2316" y="2866"/>
                    <a:pt x="2153" y="2866"/>
                  </a:cubicBezTo>
                  <a:cubicBezTo>
                    <a:pt x="1399" y="2866"/>
                    <a:pt x="712" y="2201"/>
                    <a:pt x="868" y="1377"/>
                  </a:cubicBezTo>
                  <a:cubicBezTo>
                    <a:pt x="876" y="1349"/>
                    <a:pt x="854" y="1332"/>
                    <a:pt x="833" y="1332"/>
                  </a:cubicBezTo>
                  <a:cubicBezTo>
                    <a:pt x="819" y="1332"/>
                    <a:pt x="805" y="1339"/>
                    <a:pt x="801" y="1357"/>
                  </a:cubicBezTo>
                  <a:cubicBezTo>
                    <a:pt x="770" y="1436"/>
                    <a:pt x="747" y="1516"/>
                    <a:pt x="730" y="1600"/>
                  </a:cubicBezTo>
                  <a:cubicBezTo>
                    <a:pt x="725" y="1557"/>
                    <a:pt x="719" y="1515"/>
                    <a:pt x="711" y="1474"/>
                  </a:cubicBezTo>
                  <a:cubicBezTo>
                    <a:pt x="671" y="1318"/>
                    <a:pt x="647" y="1183"/>
                    <a:pt x="661" y="1022"/>
                  </a:cubicBezTo>
                  <a:cubicBezTo>
                    <a:pt x="675" y="888"/>
                    <a:pt x="812" y="770"/>
                    <a:pt x="1004" y="712"/>
                  </a:cubicBezTo>
                  <a:cubicBezTo>
                    <a:pt x="1142" y="671"/>
                    <a:pt x="1293" y="653"/>
                    <a:pt x="1449" y="653"/>
                  </a:cubicBezTo>
                  <a:close/>
                  <a:moveTo>
                    <a:pt x="1415" y="1"/>
                  </a:moveTo>
                  <a:cubicBezTo>
                    <a:pt x="1035" y="1"/>
                    <a:pt x="662" y="85"/>
                    <a:pt x="368" y="319"/>
                  </a:cubicBezTo>
                  <a:cubicBezTo>
                    <a:pt x="120" y="516"/>
                    <a:pt x="9" y="821"/>
                    <a:pt x="5" y="1131"/>
                  </a:cubicBezTo>
                  <a:cubicBezTo>
                    <a:pt x="0" y="1662"/>
                    <a:pt x="310" y="1921"/>
                    <a:pt x="663" y="2261"/>
                  </a:cubicBezTo>
                  <a:cubicBezTo>
                    <a:pt x="676" y="2274"/>
                    <a:pt x="693" y="2281"/>
                    <a:pt x="711" y="2281"/>
                  </a:cubicBezTo>
                  <a:cubicBezTo>
                    <a:pt x="728" y="2281"/>
                    <a:pt x="745" y="2274"/>
                    <a:pt x="758" y="2261"/>
                  </a:cubicBezTo>
                  <a:cubicBezTo>
                    <a:pt x="862" y="2617"/>
                    <a:pt x="1099" y="2935"/>
                    <a:pt x="1444" y="3147"/>
                  </a:cubicBezTo>
                  <a:cubicBezTo>
                    <a:pt x="1694" y="3301"/>
                    <a:pt x="1955" y="3363"/>
                    <a:pt x="2217" y="3363"/>
                  </a:cubicBezTo>
                  <a:cubicBezTo>
                    <a:pt x="2607" y="3363"/>
                    <a:pt x="3001" y="3225"/>
                    <a:pt x="3365" y="3047"/>
                  </a:cubicBezTo>
                  <a:cubicBezTo>
                    <a:pt x="4026" y="2724"/>
                    <a:pt x="4572" y="2097"/>
                    <a:pt x="4193" y="1349"/>
                  </a:cubicBezTo>
                  <a:cubicBezTo>
                    <a:pt x="3872" y="714"/>
                    <a:pt x="3071" y="358"/>
                    <a:pt x="2428" y="164"/>
                  </a:cubicBezTo>
                  <a:cubicBezTo>
                    <a:pt x="2120" y="72"/>
                    <a:pt x="1765" y="1"/>
                    <a:pt x="1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500" y="2379875"/>
              <a:ext cx="113950" cy="84200"/>
            </a:xfrm>
            <a:custGeom>
              <a:avLst/>
              <a:gdLst/>
              <a:ahLst/>
              <a:cxnLst/>
              <a:rect l="l" t="t" r="r" b="b"/>
              <a:pathLst>
                <a:path w="4558" h="3368" extrusionOk="0">
                  <a:moveTo>
                    <a:pt x="2016" y="652"/>
                  </a:moveTo>
                  <a:cubicBezTo>
                    <a:pt x="2474" y="652"/>
                    <a:pt x="2960" y="941"/>
                    <a:pt x="3269" y="1233"/>
                  </a:cubicBezTo>
                  <a:cubicBezTo>
                    <a:pt x="3650" y="1595"/>
                    <a:pt x="3811" y="2082"/>
                    <a:pt x="3381" y="2468"/>
                  </a:cubicBezTo>
                  <a:cubicBezTo>
                    <a:pt x="3117" y="2705"/>
                    <a:pt x="2729" y="2817"/>
                    <a:pt x="2344" y="2817"/>
                  </a:cubicBezTo>
                  <a:cubicBezTo>
                    <a:pt x="1512" y="2817"/>
                    <a:pt x="692" y="2292"/>
                    <a:pt x="1160" y="1357"/>
                  </a:cubicBezTo>
                  <a:cubicBezTo>
                    <a:pt x="1163" y="1349"/>
                    <a:pt x="1165" y="1338"/>
                    <a:pt x="1162" y="1328"/>
                  </a:cubicBezTo>
                  <a:cubicBezTo>
                    <a:pt x="1273" y="1033"/>
                    <a:pt x="1419" y="768"/>
                    <a:pt x="1778" y="680"/>
                  </a:cubicBezTo>
                  <a:cubicBezTo>
                    <a:pt x="1856" y="660"/>
                    <a:pt x="1935" y="652"/>
                    <a:pt x="2016" y="652"/>
                  </a:cubicBezTo>
                  <a:close/>
                  <a:moveTo>
                    <a:pt x="1978" y="1"/>
                  </a:moveTo>
                  <a:cubicBezTo>
                    <a:pt x="1932" y="1"/>
                    <a:pt x="1886" y="2"/>
                    <a:pt x="1841" y="6"/>
                  </a:cubicBezTo>
                  <a:cubicBezTo>
                    <a:pt x="943" y="75"/>
                    <a:pt x="0" y="1288"/>
                    <a:pt x="719" y="2107"/>
                  </a:cubicBezTo>
                  <a:cubicBezTo>
                    <a:pt x="732" y="2119"/>
                    <a:pt x="749" y="2125"/>
                    <a:pt x="765" y="2125"/>
                  </a:cubicBezTo>
                  <a:cubicBezTo>
                    <a:pt x="782" y="2125"/>
                    <a:pt x="798" y="2119"/>
                    <a:pt x="810" y="2107"/>
                  </a:cubicBezTo>
                  <a:cubicBezTo>
                    <a:pt x="827" y="2086"/>
                    <a:pt x="838" y="2064"/>
                    <a:pt x="851" y="2043"/>
                  </a:cubicBezTo>
                  <a:lnTo>
                    <a:pt x="851" y="2043"/>
                  </a:lnTo>
                  <a:cubicBezTo>
                    <a:pt x="835" y="2363"/>
                    <a:pt x="952" y="2670"/>
                    <a:pt x="1244" y="2942"/>
                  </a:cubicBezTo>
                  <a:cubicBezTo>
                    <a:pt x="1555" y="3233"/>
                    <a:pt x="1991" y="3367"/>
                    <a:pt x="2422" y="3367"/>
                  </a:cubicBezTo>
                  <a:cubicBezTo>
                    <a:pt x="2681" y="3367"/>
                    <a:pt x="2938" y="3319"/>
                    <a:pt x="3166" y="3227"/>
                  </a:cubicBezTo>
                  <a:cubicBezTo>
                    <a:pt x="4044" y="2876"/>
                    <a:pt x="4557" y="2063"/>
                    <a:pt x="4034" y="1182"/>
                  </a:cubicBezTo>
                  <a:cubicBezTo>
                    <a:pt x="3631" y="502"/>
                    <a:pt x="2777" y="1"/>
                    <a:pt x="1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1325" y="2343225"/>
              <a:ext cx="70975" cy="150150"/>
            </a:xfrm>
            <a:custGeom>
              <a:avLst/>
              <a:gdLst/>
              <a:ahLst/>
              <a:cxnLst/>
              <a:rect l="l" t="t" r="r" b="b"/>
              <a:pathLst>
                <a:path w="2839" h="6006" extrusionOk="0">
                  <a:moveTo>
                    <a:pt x="2235" y="1"/>
                  </a:moveTo>
                  <a:cubicBezTo>
                    <a:pt x="2149" y="1"/>
                    <a:pt x="2060" y="41"/>
                    <a:pt x="1995" y="133"/>
                  </a:cubicBezTo>
                  <a:cubicBezTo>
                    <a:pt x="1305" y="1116"/>
                    <a:pt x="466" y="2026"/>
                    <a:pt x="17" y="3151"/>
                  </a:cubicBezTo>
                  <a:cubicBezTo>
                    <a:pt x="1" y="3191"/>
                    <a:pt x="35" y="3218"/>
                    <a:pt x="70" y="3218"/>
                  </a:cubicBezTo>
                  <a:cubicBezTo>
                    <a:pt x="84" y="3218"/>
                    <a:pt x="98" y="3213"/>
                    <a:pt x="109" y="3204"/>
                  </a:cubicBezTo>
                  <a:cubicBezTo>
                    <a:pt x="757" y="2658"/>
                    <a:pt x="1277" y="1983"/>
                    <a:pt x="1792" y="1309"/>
                  </a:cubicBezTo>
                  <a:lnTo>
                    <a:pt x="1792" y="1309"/>
                  </a:lnTo>
                  <a:cubicBezTo>
                    <a:pt x="1743" y="1957"/>
                    <a:pt x="1776" y="2610"/>
                    <a:pt x="1848" y="3271"/>
                  </a:cubicBezTo>
                  <a:cubicBezTo>
                    <a:pt x="1941" y="4147"/>
                    <a:pt x="1936" y="5215"/>
                    <a:pt x="2417" y="5971"/>
                  </a:cubicBezTo>
                  <a:cubicBezTo>
                    <a:pt x="2431" y="5992"/>
                    <a:pt x="2459" y="6006"/>
                    <a:pt x="2485" y="6006"/>
                  </a:cubicBezTo>
                  <a:cubicBezTo>
                    <a:pt x="2508" y="6006"/>
                    <a:pt x="2529" y="5996"/>
                    <a:pt x="2540" y="5971"/>
                  </a:cubicBezTo>
                  <a:cubicBezTo>
                    <a:pt x="2839" y="5284"/>
                    <a:pt x="2640" y="4569"/>
                    <a:pt x="2537" y="3849"/>
                  </a:cubicBezTo>
                  <a:cubicBezTo>
                    <a:pt x="2364" y="2663"/>
                    <a:pt x="2286" y="1537"/>
                    <a:pt x="2509" y="350"/>
                  </a:cubicBezTo>
                  <a:cubicBezTo>
                    <a:pt x="2548" y="142"/>
                    <a:pt x="2397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050" y="1553750"/>
              <a:ext cx="168625" cy="1017675"/>
            </a:xfrm>
            <a:custGeom>
              <a:avLst/>
              <a:gdLst/>
              <a:ahLst/>
              <a:cxnLst/>
              <a:rect l="l" t="t" r="r" b="b"/>
              <a:pathLst>
                <a:path w="6745" h="40707" extrusionOk="0">
                  <a:moveTo>
                    <a:pt x="6679" y="1"/>
                  </a:moveTo>
                  <a:cubicBezTo>
                    <a:pt x="6673" y="1"/>
                    <a:pt x="6667" y="2"/>
                    <a:pt x="6659" y="4"/>
                  </a:cubicBezTo>
                  <a:cubicBezTo>
                    <a:pt x="5839" y="301"/>
                    <a:pt x="4998" y="331"/>
                    <a:pt x="4158" y="534"/>
                  </a:cubicBezTo>
                  <a:cubicBezTo>
                    <a:pt x="3406" y="720"/>
                    <a:pt x="2826" y="1238"/>
                    <a:pt x="2366" y="1837"/>
                  </a:cubicBezTo>
                  <a:cubicBezTo>
                    <a:pt x="1223" y="3328"/>
                    <a:pt x="867" y="5331"/>
                    <a:pt x="639" y="7145"/>
                  </a:cubicBezTo>
                  <a:cubicBezTo>
                    <a:pt x="39" y="11914"/>
                    <a:pt x="1" y="16786"/>
                    <a:pt x="40" y="21584"/>
                  </a:cubicBezTo>
                  <a:cubicBezTo>
                    <a:pt x="62" y="24146"/>
                    <a:pt x="116" y="26707"/>
                    <a:pt x="134" y="29268"/>
                  </a:cubicBezTo>
                  <a:cubicBezTo>
                    <a:pt x="147" y="31179"/>
                    <a:pt x="58" y="33113"/>
                    <a:pt x="285" y="35016"/>
                  </a:cubicBezTo>
                  <a:cubicBezTo>
                    <a:pt x="629" y="37900"/>
                    <a:pt x="2463" y="40323"/>
                    <a:pt x="5470" y="40706"/>
                  </a:cubicBezTo>
                  <a:cubicBezTo>
                    <a:pt x="5472" y="40707"/>
                    <a:pt x="5474" y="40707"/>
                    <a:pt x="5476" y="40707"/>
                  </a:cubicBezTo>
                  <a:cubicBezTo>
                    <a:pt x="5532" y="40707"/>
                    <a:pt x="5544" y="40623"/>
                    <a:pt x="5500" y="40595"/>
                  </a:cubicBezTo>
                  <a:cubicBezTo>
                    <a:pt x="4204" y="39821"/>
                    <a:pt x="2773" y="39210"/>
                    <a:pt x="1864" y="37949"/>
                  </a:cubicBezTo>
                  <a:cubicBezTo>
                    <a:pt x="1089" y="36871"/>
                    <a:pt x="862" y="35501"/>
                    <a:pt x="759" y="34209"/>
                  </a:cubicBezTo>
                  <a:cubicBezTo>
                    <a:pt x="618" y="32453"/>
                    <a:pt x="688" y="30677"/>
                    <a:pt x="670" y="28918"/>
                  </a:cubicBezTo>
                  <a:cubicBezTo>
                    <a:pt x="644" y="26474"/>
                    <a:pt x="583" y="24030"/>
                    <a:pt x="552" y="21584"/>
                  </a:cubicBezTo>
                  <a:cubicBezTo>
                    <a:pt x="493" y="17211"/>
                    <a:pt x="582" y="12849"/>
                    <a:pt x="929" y="8489"/>
                  </a:cubicBezTo>
                  <a:cubicBezTo>
                    <a:pt x="1080" y="6584"/>
                    <a:pt x="1341" y="4637"/>
                    <a:pt x="2201" y="2906"/>
                  </a:cubicBezTo>
                  <a:cubicBezTo>
                    <a:pt x="2686" y="1929"/>
                    <a:pt x="3403" y="1153"/>
                    <a:pt x="4479" y="866"/>
                  </a:cubicBezTo>
                  <a:cubicBezTo>
                    <a:pt x="5268" y="656"/>
                    <a:pt x="6021" y="600"/>
                    <a:pt x="6702" y="104"/>
                  </a:cubicBezTo>
                  <a:cubicBezTo>
                    <a:pt x="6744" y="75"/>
                    <a:pt x="6728" y="1"/>
                    <a:pt x="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92800" y="1547050"/>
              <a:ext cx="163075" cy="1035100"/>
            </a:xfrm>
            <a:custGeom>
              <a:avLst/>
              <a:gdLst/>
              <a:ahLst/>
              <a:cxnLst/>
              <a:rect l="l" t="t" r="r" b="b"/>
              <a:pathLst>
                <a:path w="6523" h="41404" extrusionOk="0">
                  <a:moveTo>
                    <a:pt x="1008" y="0"/>
                  </a:moveTo>
                  <a:cubicBezTo>
                    <a:pt x="711" y="0"/>
                    <a:pt x="401" y="44"/>
                    <a:pt x="79" y="138"/>
                  </a:cubicBezTo>
                  <a:cubicBezTo>
                    <a:pt x="0" y="161"/>
                    <a:pt x="18" y="272"/>
                    <a:pt x="97" y="276"/>
                  </a:cubicBezTo>
                  <a:cubicBezTo>
                    <a:pt x="1125" y="331"/>
                    <a:pt x="2046" y="530"/>
                    <a:pt x="2843" y="1216"/>
                  </a:cubicBezTo>
                  <a:cubicBezTo>
                    <a:pt x="3657" y="1914"/>
                    <a:pt x="4170" y="2915"/>
                    <a:pt x="4547" y="3901"/>
                  </a:cubicBezTo>
                  <a:cubicBezTo>
                    <a:pt x="5558" y="6544"/>
                    <a:pt x="5760" y="9495"/>
                    <a:pt x="5868" y="12293"/>
                  </a:cubicBezTo>
                  <a:cubicBezTo>
                    <a:pt x="5984" y="15290"/>
                    <a:pt x="5878" y="18292"/>
                    <a:pt x="5723" y="21286"/>
                  </a:cubicBezTo>
                  <a:cubicBezTo>
                    <a:pt x="5620" y="23312"/>
                    <a:pt x="5415" y="25356"/>
                    <a:pt x="5497" y="27387"/>
                  </a:cubicBezTo>
                  <a:cubicBezTo>
                    <a:pt x="5604" y="30069"/>
                    <a:pt x="5843" y="32743"/>
                    <a:pt x="5605" y="35425"/>
                  </a:cubicBezTo>
                  <a:cubicBezTo>
                    <a:pt x="5397" y="37792"/>
                    <a:pt x="4713" y="40666"/>
                    <a:pt x="2000" y="41186"/>
                  </a:cubicBezTo>
                  <a:cubicBezTo>
                    <a:pt x="1911" y="41202"/>
                    <a:pt x="1908" y="41352"/>
                    <a:pt x="2000" y="41365"/>
                  </a:cubicBezTo>
                  <a:cubicBezTo>
                    <a:pt x="2176" y="41391"/>
                    <a:pt x="2344" y="41404"/>
                    <a:pt x="2506" y="41404"/>
                  </a:cubicBezTo>
                  <a:cubicBezTo>
                    <a:pt x="4820" y="41404"/>
                    <a:pt x="5716" y="38826"/>
                    <a:pt x="6050" y="36775"/>
                  </a:cubicBezTo>
                  <a:cubicBezTo>
                    <a:pt x="6522" y="33857"/>
                    <a:pt x="6243" y="30860"/>
                    <a:pt x="6084" y="27927"/>
                  </a:cubicBezTo>
                  <a:cubicBezTo>
                    <a:pt x="5976" y="25922"/>
                    <a:pt x="6143" y="23919"/>
                    <a:pt x="6252" y="21916"/>
                  </a:cubicBezTo>
                  <a:cubicBezTo>
                    <a:pt x="6409" y="18960"/>
                    <a:pt x="6521" y="16001"/>
                    <a:pt x="6449" y="13040"/>
                  </a:cubicBezTo>
                  <a:cubicBezTo>
                    <a:pt x="6373" y="9864"/>
                    <a:pt x="6173" y="6475"/>
                    <a:pt x="4982" y="3493"/>
                  </a:cubicBezTo>
                  <a:cubicBezTo>
                    <a:pt x="4297" y="1779"/>
                    <a:pt x="2910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39100" y="1537750"/>
              <a:ext cx="107825" cy="163325"/>
            </a:xfrm>
            <a:custGeom>
              <a:avLst/>
              <a:gdLst/>
              <a:ahLst/>
              <a:cxnLst/>
              <a:rect l="l" t="t" r="r" b="b"/>
              <a:pathLst>
                <a:path w="4313" h="6533" extrusionOk="0">
                  <a:moveTo>
                    <a:pt x="2576" y="1"/>
                  </a:moveTo>
                  <a:cubicBezTo>
                    <a:pt x="2447" y="1"/>
                    <a:pt x="2315" y="28"/>
                    <a:pt x="2185" y="87"/>
                  </a:cubicBezTo>
                  <a:cubicBezTo>
                    <a:pt x="1735" y="290"/>
                    <a:pt x="316" y="1661"/>
                    <a:pt x="977" y="2213"/>
                  </a:cubicBezTo>
                  <a:cubicBezTo>
                    <a:pt x="986" y="2220"/>
                    <a:pt x="996" y="2223"/>
                    <a:pt x="1006" y="2223"/>
                  </a:cubicBezTo>
                  <a:cubicBezTo>
                    <a:pt x="1035" y="2223"/>
                    <a:pt x="1061" y="2194"/>
                    <a:pt x="1041" y="2163"/>
                  </a:cubicBezTo>
                  <a:cubicBezTo>
                    <a:pt x="869" y="1885"/>
                    <a:pt x="1502" y="1210"/>
                    <a:pt x="1643" y="1041"/>
                  </a:cubicBezTo>
                  <a:cubicBezTo>
                    <a:pt x="1885" y="748"/>
                    <a:pt x="2219" y="480"/>
                    <a:pt x="2561" y="480"/>
                  </a:cubicBezTo>
                  <a:cubicBezTo>
                    <a:pt x="2723" y="480"/>
                    <a:pt x="2888" y="541"/>
                    <a:pt x="3044" y="687"/>
                  </a:cubicBezTo>
                  <a:cubicBezTo>
                    <a:pt x="3561" y="1169"/>
                    <a:pt x="2948" y="2288"/>
                    <a:pt x="2706" y="2751"/>
                  </a:cubicBezTo>
                  <a:cubicBezTo>
                    <a:pt x="2080" y="3950"/>
                    <a:pt x="1178" y="5219"/>
                    <a:pt x="149" y="6114"/>
                  </a:cubicBezTo>
                  <a:cubicBezTo>
                    <a:pt x="0" y="6244"/>
                    <a:pt x="104" y="6533"/>
                    <a:pt x="302" y="6533"/>
                  </a:cubicBezTo>
                  <a:cubicBezTo>
                    <a:pt x="309" y="6533"/>
                    <a:pt x="316" y="6533"/>
                    <a:pt x="323" y="6532"/>
                  </a:cubicBezTo>
                  <a:cubicBezTo>
                    <a:pt x="1004" y="6465"/>
                    <a:pt x="1684" y="6391"/>
                    <a:pt x="2365" y="6317"/>
                  </a:cubicBezTo>
                  <a:cubicBezTo>
                    <a:pt x="2992" y="6250"/>
                    <a:pt x="3630" y="6266"/>
                    <a:pt x="4222" y="6035"/>
                  </a:cubicBezTo>
                  <a:cubicBezTo>
                    <a:pt x="4309" y="6002"/>
                    <a:pt x="4312" y="5889"/>
                    <a:pt x="4222" y="5854"/>
                  </a:cubicBezTo>
                  <a:cubicBezTo>
                    <a:pt x="3884" y="5732"/>
                    <a:pt x="3515" y="5687"/>
                    <a:pt x="3133" y="5687"/>
                  </a:cubicBezTo>
                  <a:cubicBezTo>
                    <a:pt x="2441" y="5687"/>
                    <a:pt x="1705" y="5835"/>
                    <a:pt x="1023" y="5946"/>
                  </a:cubicBezTo>
                  <a:cubicBezTo>
                    <a:pt x="1502" y="5434"/>
                    <a:pt x="1924" y="4850"/>
                    <a:pt x="2324" y="4293"/>
                  </a:cubicBezTo>
                  <a:cubicBezTo>
                    <a:pt x="2956" y="3413"/>
                    <a:pt x="3701" y="2296"/>
                    <a:pt x="3699" y="1169"/>
                  </a:cubicBezTo>
                  <a:cubicBezTo>
                    <a:pt x="3698" y="565"/>
                    <a:pt x="3168" y="1"/>
                    <a:pt x="2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9650" y="1526025"/>
              <a:ext cx="115650" cy="190700"/>
            </a:xfrm>
            <a:custGeom>
              <a:avLst/>
              <a:gdLst/>
              <a:ahLst/>
              <a:cxnLst/>
              <a:rect l="l" t="t" r="r" b="b"/>
              <a:pathLst>
                <a:path w="4626" h="7628" extrusionOk="0">
                  <a:moveTo>
                    <a:pt x="3766" y="0"/>
                  </a:moveTo>
                  <a:cubicBezTo>
                    <a:pt x="3751" y="0"/>
                    <a:pt x="3734" y="12"/>
                    <a:pt x="3733" y="31"/>
                  </a:cubicBezTo>
                  <a:cubicBezTo>
                    <a:pt x="3692" y="1099"/>
                    <a:pt x="3505" y="2157"/>
                    <a:pt x="3479" y="3225"/>
                  </a:cubicBezTo>
                  <a:cubicBezTo>
                    <a:pt x="3417" y="3220"/>
                    <a:pt x="3355" y="3219"/>
                    <a:pt x="3293" y="3219"/>
                  </a:cubicBezTo>
                  <a:cubicBezTo>
                    <a:pt x="2879" y="3219"/>
                    <a:pt x="2446" y="3299"/>
                    <a:pt x="2068" y="3336"/>
                  </a:cubicBezTo>
                  <a:cubicBezTo>
                    <a:pt x="1574" y="3385"/>
                    <a:pt x="1090" y="3472"/>
                    <a:pt x="624" y="3622"/>
                  </a:cubicBezTo>
                  <a:cubicBezTo>
                    <a:pt x="621" y="3490"/>
                    <a:pt x="619" y="3357"/>
                    <a:pt x="614" y="3225"/>
                  </a:cubicBezTo>
                  <a:cubicBezTo>
                    <a:pt x="605" y="2903"/>
                    <a:pt x="742" y="644"/>
                    <a:pt x="244" y="551"/>
                  </a:cubicBezTo>
                  <a:cubicBezTo>
                    <a:pt x="240" y="550"/>
                    <a:pt x="237" y="550"/>
                    <a:pt x="233" y="550"/>
                  </a:cubicBezTo>
                  <a:cubicBezTo>
                    <a:pt x="190" y="550"/>
                    <a:pt x="153" y="603"/>
                    <a:pt x="193" y="638"/>
                  </a:cubicBezTo>
                  <a:cubicBezTo>
                    <a:pt x="288" y="723"/>
                    <a:pt x="201" y="1591"/>
                    <a:pt x="204" y="1727"/>
                  </a:cubicBezTo>
                  <a:cubicBezTo>
                    <a:pt x="231" y="2408"/>
                    <a:pt x="232" y="3087"/>
                    <a:pt x="240" y="3768"/>
                  </a:cubicBezTo>
                  <a:cubicBezTo>
                    <a:pt x="185" y="3791"/>
                    <a:pt x="129" y="3809"/>
                    <a:pt x="73" y="3835"/>
                  </a:cubicBezTo>
                  <a:cubicBezTo>
                    <a:pt x="1" y="3869"/>
                    <a:pt x="34" y="3989"/>
                    <a:pt x="110" y="3989"/>
                  </a:cubicBezTo>
                  <a:cubicBezTo>
                    <a:pt x="111" y="3989"/>
                    <a:pt x="113" y="3989"/>
                    <a:pt x="114" y="3989"/>
                  </a:cubicBezTo>
                  <a:cubicBezTo>
                    <a:pt x="157" y="3986"/>
                    <a:pt x="199" y="3981"/>
                    <a:pt x="242" y="3978"/>
                  </a:cubicBezTo>
                  <a:cubicBezTo>
                    <a:pt x="249" y="4606"/>
                    <a:pt x="250" y="5236"/>
                    <a:pt x="250" y="5866"/>
                  </a:cubicBezTo>
                  <a:cubicBezTo>
                    <a:pt x="250" y="6225"/>
                    <a:pt x="149" y="6732"/>
                    <a:pt x="334" y="7055"/>
                  </a:cubicBezTo>
                  <a:cubicBezTo>
                    <a:pt x="363" y="7101"/>
                    <a:pt x="410" y="7124"/>
                    <a:pt x="457" y="7124"/>
                  </a:cubicBezTo>
                  <a:cubicBezTo>
                    <a:pt x="504" y="7124"/>
                    <a:pt x="550" y="7101"/>
                    <a:pt x="578" y="7055"/>
                  </a:cubicBezTo>
                  <a:cubicBezTo>
                    <a:pt x="783" y="6701"/>
                    <a:pt x="660" y="6105"/>
                    <a:pt x="659" y="5713"/>
                  </a:cubicBezTo>
                  <a:cubicBezTo>
                    <a:pt x="652" y="5123"/>
                    <a:pt x="644" y="4532"/>
                    <a:pt x="631" y="3941"/>
                  </a:cubicBezTo>
                  <a:cubicBezTo>
                    <a:pt x="1207" y="3881"/>
                    <a:pt x="1779" y="3791"/>
                    <a:pt x="2355" y="3736"/>
                  </a:cubicBezTo>
                  <a:cubicBezTo>
                    <a:pt x="2717" y="3702"/>
                    <a:pt x="3109" y="3735"/>
                    <a:pt x="3479" y="3695"/>
                  </a:cubicBezTo>
                  <a:cubicBezTo>
                    <a:pt x="3482" y="3766"/>
                    <a:pt x="3480" y="3836"/>
                    <a:pt x="3483" y="3907"/>
                  </a:cubicBezTo>
                  <a:cubicBezTo>
                    <a:pt x="3518" y="4530"/>
                    <a:pt x="3662" y="5155"/>
                    <a:pt x="3743" y="5774"/>
                  </a:cubicBezTo>
                  <a:cubicBezTo>
                    <a:pt x="3818" y="6366"/>
                    <a:pt x="3651" y="7012"/>
                    <a:pt x="3805" y="7573"/>
                  </a:cubicBezTo>
                  <a:cubicBezTo>
                    <a:pt x="3815" y="7608"/>
                    <a:pt x="3846" y="7627"/>
                    <a:pt x="3877" y="7627"/>
                  </a:cubicBezTo>
                  <a:cubicBezTo>
                    <a:pt x="3895" y="7627"/>
                    <a:pt x="3914" y="7621"/>
                    <a:pt x="3928" y="7606"/>
                  </a:cubicBezTo>
                  <a:cubicBezTo>
                    <a:pt x="4625" y="6930"/>
                    <a:pt x="4025" y="5183"/>
                    <a:pt x="3880" y="4370"/>
                  </a:cubicBezTo>
                  <a:cubicBezTo>
                    <a:pt x="3839" y="4125"/>
                    <a:pt x="3815" y="3881"/>
                    <a:pt x="3808" y="3635"/>
                  </a:cubicBezTo>
                  <a:cubicBezTo>
                    <a:pt x="3923" y="3607"/>
                    <a:pt x="4033" y="3564"/>
                    <a:pt x="4138" y="3507"/>
                  </a:cubicBezTo>
                  <a:cubicBezTo>
                    <a:pt x="4181" y="3482"/>
                    <a:pt x="4181" y="3420"/>
                    <a:pt x="4138" y="3395"/>
                  </a:cubicBezTo>
                  <a:cubicBezTo>
                    <a:pt x="4030" y="3338"/>
                    <a:pt x="3915" y="3297"/>
                    <a:pt x="3797" y="3272"/>
                  </a:cubicBezTo>
                  <a:cubicBezTo>
                    <a:pt x="3798" y="2186"/>
                    <a:pt x="3990" y="1099"/>
                    <a:pt x="3792" y="22"/>
                  </a:cubicBezTo>
                  <a:cubicBezTo>
                    <a:pt x="3789" y="7"/>
                    <a:pt x="3778" y="0"/>
                    <a:pt x="3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07575" y="1674400"/>
              <a:ext cx="60225" cy="46600"/>
            </a:xfrm>
            <a:custGeom>
              <a:avLst/>
              <a:gdLst/>
              <a:ahLst/>
              <a:cxnLst/>
              <a:rect l="l" t="t" r="r" b="b"/>
              <a:pathLst>
                <a:path w="2409" h="1864" extrusionOk="0">
                  <a:moveTo>
                    <a:pt x="725" y="0"/>
                  </a:moveTo>
                  <a:cubicBezTo>
                    <a:pt x="482" y="0"/>
                    <a:pt x="200" y="174"/>
                    <a:pt x="35" y="331"/>
                  </a:cubicBezTo>
                  <a:cubicBezTo>
                    <a:pt x="1" y="364"/>
                    <a:pt x="32" y="414"/>
                    <a:pt x="72" y="414"/>
                  </a:cubicBezTo>
                  <a:cubicBezTo>
                    <a:pt x="80" y="414"/>
                    <a:pt x="88" y="412"/>
                    <a:pt x="96" y="408"/>
                  </a:cubicBezTo>
                  <a:cubicBezTo>
                    <a:pt x="233" y="334"/>
                    <a:pt x="446" y="243"/>
                    <a:pt x="612" y="243"/>
                  </a:cubicBezTo>
                  <a:cubicBezTo>
                    <a:pt x="768" y="243"/>
                    <a:pt x="881" y="324"/>
                    <a:pt x="847" y="575"/>
                  </a:cubicBezTo>
                  <a:cubicBezTo>
                    <a:pt x="795" y="958"/>
                    <a:pt x="506" y="1250"/>
                    <a:pt x="209" y="1466"/>
                  </a:cubicBezTo>
                  <a:cubicBezTo>
                    <a:pt x="70" y="1569"/>
                    <a:pt x="114" y="1786"/>
                    <a:pt x="298" y="1794"/>
                  </a:cubicBezTo>
                  <a:cubicBezTo>
                    <a:pt x="640" y="1812"/>
                    <a:pt x="982" y="1847"/>
                    <a:pt x="1323" y="1861"/>
                  </a:cubicBezTo>
                  <a:cubicBezTo>
                    <a:pt x="1355" y="1863"/>
                    <a:pt x="1387" y="1863"/>
                    <a:pt x="1419" y="1863"/>
                  </a:cubicBezTo>
                  <a:cubicBezTo>
                    <a:pt x="1740" y="1863"/>
                    <a:pt x="2025" y="1800"/>
                    <a:pt x="2348" y="1776"/>
                  </a:cubicBezTo>
                  <a:cubicBezTo>
                    <a:pt x="2399" y="1776"/>
                    <a:pt x="2409" y="1706"/>
                    <a:pt x="2361" y="1691"/>
                  </a:cubicBezTo>
                  <a:cubicBezTo>
                    <a:pt x="2061" y="1571"/>
                    <a:pt x="1818" y="1453"/>
                    <a:pt x="1495" y="1414"/>
                  </a:cubicBezTo>
                  <a:cubicBezTo>
                    <a:pt x="1381" y="1400"/>
                    <a:pt x="1268" y="1394"/>
                    <a:pt x="1155" y="1394"/>
                  </a:cubicBezTo>
                  <a:cubicBezTo>
                    <a:pt x="1029" y="1394"/>
                    <a:pt x="904" y="1401"/>
                    <a:pt x="778" y="1410"/>
                  </a:cubicBezTo>
                  <a:cubicBezTo>
                    <a:pt x="1064" y="1095"/>
                    <a:pt x="1272" y="698"/>
                    <a:pt x="1116" y="292"/>
                  </a:cubicBezTo>
                  <a:cubicBezTo>
                    <a:pt x="1034" y="78"/>
                    <a:pt x="889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74925" y="1588275"/>
              <a:ext cx="57350" cy="56850"/>
            </a:xfrm>
            <a:custGeom>
              <a:avLst/>
              <a:gdLst/>
              <a:ahLst/>
              <a:cxnLst/>
              <a:rect l="l" t="t" r="r" b="b"/>
              <a:pathLst>
                <a:path w="2294" h="2274" extrusionOk="0">
                  <a:moveTo>
                    <a:pt x="913" y="1"/>
                  </a:moveTo>
                  <a:cubicBezTo>
                    <a:pt x="884" y="1"/>
                    <a:pt x="853" y="27"/>
                    <a:pt x="863" y="62"/>
                  </a:cubicBezTo>
                  <a:cubicBezTo>
                    <a:pt x="893" y="164"/>
                    <a:pt x="845" y="354"/>
                    <a:pt x="840" y="466"/>
                  </a:cubicBezTo>
                  <a:cubicBezTo>
                    <a:pt x="835" y="618"/>
                    <a:pt x="840" y="769"/>
                    <a:pt x="856" y="922"/>
                  </a:cubicBezTo>
                  <a:cubicBezTo>
                    <a:pt x="633" y="902"/>
                    <a:pt x="410" y="883"/>
                    <a:pt x="185" y="883"/>
                  </a:cubicBezTo>
                  <a:cubicBezTo>
                    <a:pt x="161" y="883"/>
                    <a:pt x="136" y="883"/>
                    <a:pt x="112" y="884"/>
                  </a:cubicBezTo>
                  <a:cubicBezTo>
                    <a:pt x="41" y="886"/>
                    <a:pt x="0" y="994"/>
                    <a:pt x="72" y="1027"/>
                  </a:cubicBezTo>
                  <a:cubicBezTo>
                    <a:pt x="332" y="1135"/>
                    <a:pt x="605" y="1207"/>
                    <a:pt x="884" y="1241"/>
                  </a:cubicBezTo>
                  <a:cubicBezTo>
                    <a:pt x="917" y="1612"/>
                    <a:pt x="934" y="1991"/>
                    <a:pt x="1209" y="2255"/>
                  </a:cubicBezTo>
                  <a:cubicBezTo>
                    <a:pt x="1222" y="2268"/>
                    <a:pt x="1236" y="2273"/>
                    <a:pt x="1250" y="2273"/>
                  </a:cubicBezTo>
                  <a:cubicBezTo>
                    <a:pt x="1280" y="2273"/>
                    <a:pt x="1306" y="2248"/>
                    <a:pt x="1311" y="2214"/>
                  </a:cubicBezTo>
                  <a:cubicBezTo>
                    <a:pt x="1344" y="1901"/>
                    <a:pt x="1294" y="1589"/>
                    <a:pt x="1249" y="1274"/>
                  </a:cubicBezTo>
                  <a:lnTo>
                    <a:pt x="1249" y="1274"/>
                  </a:lnTo>
                  <a:cubicBezTo>
                    <a:pt x="1322" y="1277"/>
                    <a:pt x="1396" y="1278"/>
                    <a:pt x="1470" y="1278"/>
                  </a:cubicBezTo>
                  <a:cubicBezTo>
                    <a:pt x="1664" y="1278"/>
                    <a:pt x="1857" y="1269"/>
                    <a:pt x="2049" y="1251"/>
                  </a:cubicBezTo>
                  <a:cubicBezTo>
                    <a:pt x="2129" y="1245"/>
                    <a:pt x="2197" y="1202"/>
                    <a:pt x="2220" y="1122"/>
                  </a:cubicBezTo>
                  <a:cubicBezTo>
                    <a:pt x="2262" y="979"/>
                    <a:pt x="2293" y="772"/>
                    <a:pt x="2105" y="720"/>
                  </a:cubicBezTo>
                  <a:cubicBezTo>
                    <a:pt x="2083" y="714"/>
                    <a:pt x="2063" y="711"/>
                    <a:pt x="2045" y="711"/>
                  </a:cubicBezTo>
                  <a:cubicBezTo>
                    <a:pt x="1920" y="711"/>
                    <a:pt x="1858" y="834"/>
                    <a:pt x="1777" y="915"/>
                  </a:cubicBezTo>
                  <a:cubicBezTo>
                    <a:pt x="1770" y="922"/>
                    <a:pt x="1765" y="930"/>
                    <a:pt x="1762" y="940"/>
                  </a:cubicBezTo>
                  <a:cubicBezTo>
                    <a:pt x="1661" y="948"/>
                    <a:pt x="1560" y="952"/>
                    <a:pt x="1459" y="952"/>
                  </a:cubicBezTo>
                  <a:cubicBezTo>
                    <a:pt x="1375" y="952"/>
                    <a:pt x="1290" y="949"/>
                    <a:pt x="1206" y="943"/>
                  </a:cubicBezTo>
                  <a:cubicBezTo>
                    <a:pt x="1173" y="608"/>
                    <a:pt x="1109" y="320"/>
                    <a:pt x="952" y="24"/>
                  </a:cubicBezTo>
                  <a:cubicBezTo>
                    <a:pt x="943" y="8"/>
                    <a:pt x="928" y="1"/>
                    <a:pt x="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75200" y="1508925"/>
              <a:ext cx="139500" cy="181900"/>
            </a:xfrm>
            <a:custGeom>
              <a:avLst/>
              <a:gdLst/>
              <a:ahLst/>
              <a:cxnLst/>
              <a:rect l="l" t="t" r="r" b="b"/>
              <a:pathLst>
                <a:path w="5580" h="7276" extrusionOk="0">
                  <a:moveTo>
                    <a:pt x="2574" y="521"/>
                  </a:moveTo>
                  <a:cubicBezTo>
                    <a:pt x="2582" y="521"/>
                    <a:pt x="2589" y="521"/>
                    <a:pt x="2597" y="521"/>
                  </a:cubicBezTo>
                  <a:cubicBezTo>
                    <a:pt x="4324" y="542"/>
                    <a:pt x="5041" y="2631"/>
                    <a:pt x="5018" y="4048"/>
                  </a:cubicBezTo>
                  <a:cubicBezTo>
                    <a:pt x="5001" y="5195"/>
                    <a:pt x="4098" y="6708"/>
                    <a:pt x="2988" y="6708"/>
                  </a:cubicBezTo>
                  <a:cubicBezTo>
                    <a:pt x="2670" y="6708"/>
                    <a:pt x="2336" y="6584"/>
                    <a:pt x="2000" y="6292"/>
                  </a:cubicBezTo>
                  <a:cubicBezTo>
                    <a:pt x="1286" y="5670"/>
                    <a:pt x="802" y="4658"/>
                    <a:pt x="553" y="3646"/>
                  </a:cubicBezTo>
                  <a:cubicBezTo>
                    <a:pt x="502" y="3070"/>
                    <a:pt x="576" y="2432"/>
                    <a:pt x="710" y="1973"/>
                  </a:cubicBezTo>
                  <a:cubicBezTo>
                    <a:pt x="964" y="1106"/>
                    <a:pt x="1670" y="521"/>
                    <a:pt x="2574" y="521"/>
                  </a:cubicBezTo>
                  <a:close/>
                  <a:moveTo>
                    <a:pt x="2450" y="0"/>
                  </a:moveTo>
                  <a:cubicBezTo>
                    <a:pt x="2370" y="0"/>
                    <a:pt x="2288" y="4"/>
                    <a:pt x="2205" y="11"/>
                  </a:cubicBezTo>
                  <a:cubicBezTo>
                    <a:pt x="1294" y="88"/>
                    <a:pt x="561" y="830"/>
                    <a:pt x="262" y="1656"/>
                  </a:cubicBezTo>
                  <a:cubicBezTo>
                    <a:pt x="80" y="2158"/>
                    <a:pt x="0" y="2691"/>
                    <a:pt x="28" y="3223"/>
                  </a:cubicBezTo>
                  <a:cubicBezTo>
                    <a:pt x="44" y="3615"/>
                    <a:pt x="180" y="3877"/>
                    <a:pt x="356" y="4156"/>
                  </a:cubicBezTo>
                  <a:cubicBezTo>
                    <a:pt x="622" y="5387"/>
                    <a:pt x="1284" y="6576"/>
                    <a:pt x="2334" y="7086"/>
                  </a:cubicBezTo>
                  <a:cubicBezTo>
                    <a:pt x="2603" y="7217"/>
                    <a:pt x="2860" y="7275"/>
                    <a:pt x="3103" y="7275"/>
                  </a:cubicBezTo>
                  <a:cubicBezTo>
                    <a:pt x="4569" y="7275"/>
                    <a:pt x="5525" y="5138"/>
                    <a:pt x="5548" y="3866"/>
                  </a:cubicBezTo>
                  <a:cubicBezTo>
                    <a:pt x="5579" y="2046"/>
                    <a:pt x="4411" y="0"/>
                    <a:pt x="2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12825" y="1666025"/>
              <a:ext cx="51725" cy="59625"/>
            </a:xfrm>
            <a:custGeom>
              <a:avLst/>
              <a:gdLst/>
              <a:ahLst/>
              <a:cxnLst/>
              <a:rect l="l" t="t" r="r" b="b"/>
              <a:pathLst>
                <a:path w="2069" h="2385" extrusionOk="0">
                  <a:moveTo>
                    <a:pt x="527" y="1"/>
                  </a:moveTo>
                  <a:cubicBezTo>
                    <a:pt x="495" y="1"/>
                    <a:pt x="463" y="4"/>
                    <a:pt x="432" y="10"/>
                  </a:cubicBezTo>
                  <a:cubicBezTo>
                    <a:pt x="284" y="34"/>
                    <a:pt x="271" y="133"/>
                    <a:pt x="150" y="207"/>
                  </a:cubicBezTo>
                  <a:cubicBezTo>
                    <a:pt x="113" y="230"/>
                    <a:pt x="128" y="285"/>
                    <a:pt x="171" y="287"/>
                  </a:cubicBezTo>
                  <a:cubicBezTo>
                    <a:pt x="172" y="287"/>
                    <a:pt x="173" y="287"/>
                    <a:pt x="175" y="287"/>
                  </a:cubicBezTo>
                  <a:cubicBezTo>
                    <a:pt x="250" y="287"/>
                    <a:pt x="482" y="373"/>
                    <a:pt x="550" y="403"/>
                  </a:cubicBezTo>
                  <a:cubicBezTo>
                    <a:pt x="676" y="461"/>
                    <a:pt x="655" y="689"/>
                    <a:pt x="640" y="796"/>
                  </a:cubicBezTo>
                  <a:cubicBezTo>
                    <a:pt x="589" y="1168"/>
                    <a:pt x="376" y="1521"/>
                    <a:pt x="118" y="1786"/>
                  </a:cubicBezTo>
                  <a:cubicBezTo>
                    <a:pt x="0" y="1908"/>
                    <a:pt x="43" y="2144"/>
                    <a:pt x="222" y="2182"/>
                  </a:cubicBezTo>
                  <a:cubicBezTo>
                    <a:pt x="597" y="2260"/>
                    <a:pt x="1000" y="2384"/>
                    <a:pt x="1390" y="2384"/>
                  </a:cubicBezTo>
                  <a:cubicBezTo>
                    <a:pt x="1609" y="2384"/>
                    <a:pt x="1823" y="2345"/>
                    <a:pt x="2026" y="2237"/>
                  </a:cubicBezTo>
                  <a:cubicBezTo>
                    <a:pt x="2069" y="2211"/>
                    <a:pt x="2069" y="2152"/>
                    <a:pt x="2028" y="2126"/>
                  </a:cubicBezTo>
                  <a:cubicBezTo>
                    <a:pt x="1634" y="1901"/>
                    <a:pt x="1172" y="1847"/>
                    <a:pt x="720" y="1785"/>
                  </a:cubicBezTo>
                  <a:cubicBezTo>
                    <a:pt x="971" y="1412"/>
                    <a:pt x="1147" y="958"/>
                    <a:pt x="1076" y="526"/>
                  </a:cubicBezTo>
                  <a:cubicBezTo>
                    <a:pt x="1044" y="323"/>
                    <a:pt x="940" y="151"/>
                    <a:pt x="753" y="54"/>
                  </a:cubicBezTo>
                  <a:cubicBezTo>
                    <a:pt x="683" y="19"/>
                    <a:pt x="606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77650" y="1586075"/>
              <a:ext cx="111300" cy="16575"/>
            </a:xfrm>
            <a:custGeom>
              <a:avLst/>
              <a:gdLst/>
              <a:ahLst/>
              <a:cxnLst/>
              <a:rect l="l" t="t" r="r" b="b"/>
              <a:pathLst>
                <a:path w="4452" h="663" extrusionOk="0">
                  <a:moveTo>
                    <a:pt x="2867" y="1"/>
                  </a:moveTo>
                  <a:cubicBezTo>
                    <a:pt x="1871" y="1"/>
                    <a:pt x="802" y="75"/>
                    <a:pt x="55" y="539"/>
                  </a:cubicBezTo>
                  <a:cubicBezTo>
                    <a:pt x="1" y="572"/>
                    <a:pt x="24" y="654"/>
                    <a:pt x="86" y="654"/>
                  </a:cubicBezTo>
                  <a:cubicBezTo>
                    <a:pt x="180" y="660"/>
                    <a:pt x="274" y="662"/>
                    <a:pt x="369" y="662"/>
                  </a:cubicBezTo>
                  <a:cubicBezTo>
                    <a:pt x="976" y="662"/>
                    <a:pt x="1595" y="553"/>
                    <a:pt x="2197" y="521"/>
                  </a:cubicBezTo>
                  <a:cubicBezTo>
                    <a:pt x="2849" y="483"/>
                    <a:pt x="3498" y="488"/>
                    <a:pt x="4149" y="485"/>
                  </a:cubicBezTo>
                  <a:cubicBezTo>
                    <a:pt x="4451" y="483"/>
                    <a:pt x="4451" y="17"/>
                    <a:pt x="4149" y="17"/>
                  </a:cubicBezTo>
                  <a:cubicBezTo>
                    <a:pt x="3762" y="16"/>
                    <a:pt x="3322" y="1"/>
                    <a:pt x="2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86975" y="1608850"/>
              <a:ext cx="111850" cy="15150"/>
            </a:xfrm>
            <a:custGeom>
              <a:avLst/>
              <a:gdLst/>
              <a:ahLst/>
              <a:cxnLst/>
              <a:rect l="l" t="t" r="r" b="b"/>
              <a:pathLst>
                <a:path w="4474" h="606" extrusionOk="0">
                  <a:moveTo>
                    <a:pt x="3615" y="1"/>
                  </a:moveTo>
                  <a:cubicBezTo>
                    <a:pt x="3214" y="1"/>
                    <a:pt x="2792" y="82"/>
                    <a:pt x="2439" y="108"/>
                  </a:cubicBezTo>
                  <a:cubicBezTo>
                    <a:pt x="1649" y="169"/>
                    <a:pt x="817" y="133"/>
                    <a:pt x="43" y="325"/>
                  </a:cubicBezTo>
                  <a:cubicBezTo>
                    <a:pt x="12" y="333"/>
                    <a:pt x="0" y="387"/>
                    <a:pt x="35" y="400"/>
                  </a:cubicBezTo>
                  <a:cubicBezTo>
                    <a:pt x="419" y="565"/>
                    <a:pt x="834" y="605"/>
                    <a:pt x="1253" y="605"/>
                  </a:cubicBezTo>
                  <a:cubicBezTo>
                    <a:pt x="1562" y="605"/>
                    <a:pt x="1874" y="583"/>
                    <a:pt x="2177" y="574"/>
                  </a:cubicBezTo>
                  <a:cubicBezTo>
                    <a:pt x="2232" y="573"/>
                    <a:pt x="2288" y="572"/>
                    <a:pt x="2347" y="572"/>
                  </a:cubicBezTo>
                  <a:cubicBezTo>
                    <a:pt x="2572" y="572"/>
                    <a:pt x="2822" y="582"/>
                    <a:pt x="3074" y="582"/>
                  </a:cubicBezTo>
                  <a:cubicBezTo>
                    <a:pt x="3564" y="582"/>
                    <a:pt x="4064" y="544"/>
                    <a:pt x="4424" y="317"/>
                  </a:cubicBezTo>
                  <a:cubicBezTo>
                    <a:pt x="4474" y="287"/>
                    <a:pt x="4474" y="215"/>
                    <a:pt x="4424" y="186"/>
                  </a:cubicBezTo>
                  <a:cubicBezTo>
                    <a:pt x="4190" y="45"/>
                    <a:pt x="3908" y="1"/>
                    <a:pt x="3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7325" y="1521350"/>
              <a:ext cx="137275" cy="185900"/>
            </a:xfrm>
            <a:custGeom>
              <a:avLst/>
              <a:gdLst/>
              <a:ahLst/>
              <a:cxnLst/>
              <a:rect l="l" t="t" r="r" b="b"/>
              <a:pathLst>
                <a:path w="5491" h="7436" extrusionOk="0">
                  <a:moveTo>
                    <a:pt x="2032" y="1"/>
                  </a:moveTo>
                  <a:cubicBezTo>
                    <a:pt x="1495" y="1"/>
                    <a:pt x="913" y="317"/>
                    <a:pt x="709" y="754"/>
                  </a:cubicBezTo>
                  <a:cubicBezTo>
                    <a:pt x="689" y="801"/>
                    <a:pt x="720" y="854"/>
                    <a:pt x="766" y="854"/>
                  </a:cubicBezTo>
                  <a:cubicBezTo>
                    <a:pt x="776" y="854"/>
                    <a:pt x="787" y="851"/>
                    <a:pt x="799" y="844"/>
                  </a:cubicBezTo>
                  <a:cubicBezTo>
                    <a:pt x="1100" y="669"/>
                    <a:pt x="1526" y="429"/>
                    <a:pt x="1914" y="429"/>
                  </a:cubicBezTo>
                  <a:cubicBezTo>
                    <a:pt x="2145" y="429"/>
                    <a:pt x="2363" y="514"/>
                    <a:pt x="2534" y="748"/>
                  </a:cubicBezTo>
                  <a:cubicBezTo>
                    <a:pt x="2716" y="995"/>
                    <a:pt x="2705" y="1333"/>
                    <a:pt x="2684" y="1622"/>
                  </a:cubicBezTo>
                  <a:cubicBezTo>
                    <a:pt x="2633" y="2331"/>
                    <a:pt x="2295" y="3047"/>
                    <a:pt x="1996" y="3677"/>
                  </a:cubicBezTo>
                  <a:cubicBezTo>
                    <a:pt x="1444" y="4847"/>
                    <a:pt x="712" y="5912"/>
                    <a:pt x="84" y="7039"/>
                  </a:cubicBezTo>
                  <a:cubicBezTo>
                    <a:pt x="1" y="7189"/>
                    <a:pt x="94" y="7436"/>
                    <a:pt x="283" y="7436"/>
                  </a:cubicBezTo>
                  <a:cubicBezTo>
                    <a:pt x="292" y="7436"/>
                    <a:pt x="301" y="7435"/>
                    <a:pt x="310" y="7434"/>
                  </a:cubicBezTo>
                  <a:cubicBezTo>
                    <a:pt x="1561" y="7287"/>
                    <a:pt x="2966" y="6920"/>
                    <a:pt x="4285" y="6920"/>
                  </a:cubicBezTo>
                  <a:cubicBezTo>
                    <a:pt x="4633" y="6920"/>
                    <a:pt x="4975" y="6945"/>
                    <a:pt x="5307" y="7007"/>
                  </a:cubicBezTo>
                  <a:cubicBezTo>
                    <a:pt x="5312" y="7009"/>
                    <a:pt x="5318" y="7009"/>
                    <a:pt x="5323" y="7009"/>
                  </a:cubicBezTo>
                  <a:cubicBezTo>
                    <a:pt x="5353" y="7009"/>
                    <a:pt x="5380" y="6991"/>
                    <a:pt x="5389" y="6961"/>
                  </a:cubicBezTo>
                  <a:cubicBezTo>
                    <a:pt x="5491" y="6611"/>
                    <a:pt x="4940" y="6496"/>
                    <a:pt x="4166" y="6496"/>
                  </a:cubicBezTo>
                  <a:cubicBezTo>
                    <a:pt x="3096" y="6496"/>
                    <a:pt x="1599" y="6715"/>
                    <a:pt x="805" y="6835"/>
                  </a:cubicBezTo>
                  <a:cubicBezTo>
                    <a:pt x="1653" y="5375"/>
                    <a:pt x="2613" y="3959"/>
                    <a:pt x="3069" y="2316"/>
                  </a:cubicBezTo>
                  <a:cubicBezTo>
                    <a:pt x="3251" y="1655"/>
                    <a:pt x="3282" y="921"/>
                    <a:pt x="2843" y="362"/>
                  </a:cubicBezTo>
                  <a:cubicBezTo>
                    <a:pt x="2644" y="108"/>
                    <a:pt x="2346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84000" y="1514200"/>
              <a:ext cx="117200" cy="185975"/>
            </a:xfrm>
            <a:custGeom>
              <a:avLst/>
              <a:gdLst/>
              <a:ahLst/>
              <a:cxnLst/>
              <a:rect l="l" t="t" r="r" b="b"/>
              <a:pathLst>
                <a:path w="4688" h="7439" extrusionOk="0">
                  <a:moveTo>
                    <a:pt x="4129" y="0"/>
                  </a:moveTo>
                  <a:cubicBezTo>
                    <a:pt x="4110" y="0"/>
                    <a:pt x="4093" y="11"/>
                    <a:pt x="4085" y="35"/>
                  </a:cubicBezTo>
                  <a:cubicBezTo>
                    <a:pt x="3774" y="1119"/>
                    <a:pt x="3880" y="2313"/>
                    <a:pt x="3948" y="3442"/>
                  </a:cubicBezTo>
                  <a:cubicBezTo>
                    <a:pt x="3918" y="3441"/>
                    <a:pt x="3889" y="3440"/>
                    <a:pt x="3859" y="3440"/>
                  </a:cubicBezTo>
                  <a:cubicBezTo>
                    <a:pt x="3466" y="3440"/>
                    <a:pt x="3066" y="3518"/>
                    <a:pt x="2683" y="3571"/>
                  </a:cubicBezTo>
                  <a:cubicBezTo>
                    <a:pt x="2068" y="3657"/>
                    <a:pt x="1416" y="3716"/>
                    <a:pt x="790" y="3834"/>
                  </a:cubicBezTo>
                  <a:cubicBezTo>
                    <a:pt x="696" y="2800"/>
                    <a:pt x="611" y="1767"/>
                    <a:pt x="547" y="732"/>
                  </a:cubicBezTo>
                  <a:cubicBezTo>
                    <a:pt x="544" y="694"/>
                    <a:pt x="514" y="672"/>
                    <a:pt x="483" y="672"/>
                  </a:cubicBezTo>
                  <a:cubicBezTo>
                    <a:pt x="459" y="672"/>
                    <a:pt x="434" y="686"/>
                    <a:pt x="424" y="715"/>
                  </a:cubicBezTo>
                  <a:cubicBezTo>
                    <a:pt x="61" y="1649"/>
                    <a:pt x="232" y="2905"/>
                    <a:pt x="330" y="3937"/>
                  </a:cubicBezTo>
                  <a:cubicBezTo>
                    <a:pt x="229" y="3963"/>
                    <a:pt x="122" y="3983"/>
                    <a:pt x="24" y="4014"/>
                  </a:cubicBezTo>
                  <a:cubicBezTo>
                    <a:pt x="1" y="4021"/>
                    <a:pt x="1" y="4054"/>
                    <a:pt x="24" y="4060"/>
                  </a:cubicBezTo>
                  <a:cubicBezTo>
                    <a:pt x="130" y="4103"/>
                    <a:pt x="240" y="4137"/>
                    <a:pt x="352" y="4162"/>
                  </a:cubicBezTo>
                  <a:cubicBezTo>
                    <a:pt x="357" y="4214"/>
                    <a:pt x="362" y="4268"/>
                    <a:pt x="365" y="4319"/>
                  </a:cubicBezTo>
                  <a:cubicBezTo>
                    <a:pt x="416" y="4998"/>
                    <a:pt x="475" y="5674"/>
                    <a:pt x="529" y="6352"/>
                  </a:cubicBezTo>
                  <a:cubicBezTo>
                    <a:pt x="535" y="6420"/>
                    <a:pt x="680" y="7303"/>
                    <a:pt x="740" y="7303"/>
                  </a:cubicBezTo>
                  <a:cubicBezTo>
                    <a:pt x="743" y="7303"/>
                    <a:pt x="746" y="7301"/>
                    <a:pt x="749" y="7295"/>
                  </a:cubicBezTo>
                  <a:lnTo>
                    <a:pt x="749" y="7295"/>
                  </a:lnTo>
                  <a:cubicBezTo>
                    <a:pt x="717" y="7359"/>
                    <a:pt x="765" y="7439"/>
                    <a:pt x="829" y="7439"/>
                  </a:cubicBezTo>
                  <a:cubicBezTo>
                    <a:pt x="844" y="7439"/>
                    <a:pt x="860" y="7434"/>
                    <a:pt x="877" y="7423"/>
                  </a:cubicBezTo>
                  <a:cubicBezTo>
                    <a:pt x="1072" y="7295"/>
                    <a:pt x="1092" y="7052"/>
                    <a:pt x="1075" y="6841"/>
                  </a:cubicBezTo>
                  <a:cubicBezTo>
                    <a:pt x="1021" y="6184"/>
                    <a:pt x="949" y="5532"/>
                    <a:pt x="887" y="4877"/>
                  </a:cubicBezTo>
                  <a:cubicBezTo>
                    <a:pt x="865" y="4661"/>
                    <a:pt x="847" y="4442"/>
                    <a:pt x="828" y="4226"/>
                  </a:cubicBezTo>
                  <a:lnTo>
                    <a:pt x="828" y="4226"/>
                  </a:lnTo>
                  <a:cubicBezTo>
                    <a:pt x="876" y="4228"/>
                    <a:pt x="924" y="4229"/>
                    <a:pt x="973" y="4229"/>
                  </a:cubicBezTo>
                  <a:cubicBezTo>
                    <a:pt x="1363" y="4229"/>
                    <a:pt x="1760" y="4169"/>
                    <a:pt x="2146" y="4121"/>
                  </a:cubicBezTo>
                  <a:cubicBezTo>
                    <a:pt x="2739" y="4045"/>
                    <a:pt x="3372" y="4031"/>
                    <a:pt x="3975" y="3950"/>
                  </a:cubicBezTo>
                  <a:cubicBezTo>
                    <a:pt x="4003" y="4570"/>
                    <a:pt x="4023" y="5190"/>
                    <a:pt x="4010" y="5810"/>
                  </a:cubicBezTo>
                  <a:cubicBezTo>
                    <a:pt x="4002" y="6263"/>
                    <a:pt x="3813" y="6759"/>
                    <a:pt x="4072" y="7152"/>
                  </a:cubicBezTo>
                  <a:cubicBezTo>
                    <a:pt x="4086" y="7175"/>
                    <a:pt x="4111" y="7187"/>
                    <a:pt x="4136" y="7187"/>
                  </a:cubicBezTo>
                  <a:cubicBezTo>
                    <a:pt x="4154" y="7187"/>
                    <a:pt x="4173" y="7181"/>
                    <a:pt x="4187" y="7167"/>
                  </a:cubicBezTo>
                  <a:cubicBezTo>
                    <a:pt x="4522" y="6885"/>
                    <a:pt x="4453" y="6506"/>
                    <a:pt x="4473" y="6083"/>
                  </a:cubicBezTo>
                  <a:cubicBezTo>
                    <a:pt x="4502" y="5425"/>
                    <a:pt x="4459" y="4762"/>
                    <a:pt x="4422" y="4106"/>
                  </a:cubicBezTo>
                  <a:cubicBezTo>
                    <a:pt x="4417" y="4029"/>
                    <a:pt x="4413" y="3952"/>
                    <a:pt x="4410" y="3875"/>
                  </a:cubicBezTo>
                  <a:cubicBezTo>
                    <a:pt x="4446" y="3867"/>
                    <a:pt x="4486" y="3863"/>
                    <a:pt x="4520" y="3855"/>
                  </a:cubicBezTo>
                  <a:cubicBezTo>
                    <a:pt x="4687" y="3817"/>
                    <a:pt x="4664" y="3586"/>
                    <a:pt x="4518" y="3535"/>
                  </a:cubicBezTo>
                  <a:cubicBezTo>
                    <a:pt x="4476" y="3520"/>
                    <a:pt x="4432" y="3512"/>
                    <a:pt x="4387" y="3501"/>
                  </a:cubicBezTo>
                  <a:cubicBezTo>
                    <a:pt x="4333" y="2351"/>
                    <a:pt x="4304" y="1186"/>
                    <a:pt x="4181" y="48"/>
                  </a:cubicBezTo>
                  <a:cubicBezTo>
                    <a:pt x="4177" y="18"/>
                    <a:pt x="4152" y="0"/>
                    <a:pt x="4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07775" y="1657200"/>
              <a:ext cx="48250" cy="58300"/>
            </a:xfrm>
            <a:custGeom>
              <a:avLst/>
              <a:gdLst/>
              <a:ahLst/>
              <a:cxnLst/>
              <a:rect l="l" t="t" r="r" b="b"/>
              <a:pathLst>
                <a:path w="1930" h="2332" extrusionOk="0">
                  <a:moveTo>
                    <a:pt x="822" y="0"/>
                  </a:moveTo>
                  <a:cubicBezTo>
                    <a:pt x="724" y="0"/>
                    <a:pt x="620" y="25"/>
                    <a:pt x="514" y="81"/>
                  </a:cubicBezTo>
                  <a:cubicBezTo>
                    <a:pt x="466" y="105"/>
                    <a:pt x="471" y="176"/>
                    <a:pt x="514" y="200"/>
                  </a:cubicBezTo>
                  <a:cubicBezTo>
                    <a:pt x="648" y="282"/>
                    <a:pt x="837" y="337"/>
                    <a:pt x="936" y="468"/>
                  </a:cubicBezTo>
                  <a:cubicBezTo>
                    <a:pt x="1034" y="599"/>
                    <a:pt x="962" y="811"/>
                    <a:pt x="916" y="947"/>
                  </a:cubicBezTo>
                  <a:cubicBezTo>
                    <a:pt x="798" y="1306"/>
                    <a:pt x="511" y="1662"/>
                    <a:pt x="202" y="1877"/>
                  </a:cubicBezTo>
                  <a:cubicBezTo>
                    <a:pt x="0" y="2018"/>
                    <a:pt x="99" y="2311"/>
                    <a:pt x="326" y="2311"/>
                  </a:cubicBezTo>
                  <a:cubicBezTo>
                    <a:pt x="344" y="2311"/>
                    <a:pt x="363" y="2309"/>
                    <a:pt x="383" y="2305"/>
                  </a:cubicBezTo>
                  <a:cubicBezTo>
                    <a:pt x="452" y="2291"/>
                    <a:pt x="527" y="2286"/>
                    <a:pt x="605" y="2286"/>
                  </a:cubicBezTo>
                  <a:cubicBezTo>
                    <a:pt x="836" y="2286"/>
                    <a:pt x="1095" y="2331"/>
                    <a:pt x="1334" y="2331"/>
                  </a:cubicBezTo>
                  <a:cubicBezTo>
                    <a:pt x="1545" y="2331"/>
                    <a:pt x="1740" y="2296"/>
                    <a:pt x="1885" y="2162"/>
                  </a:cubicBezTo>
                  <a:cubicBezTo>
                    <a:pt x="1930" y="2116"/>
                    <a:pt x="1930" y="2043"/>
                    <a:pt x="1885" y="1997"/>
                  </a:cubicBezTo>
                  <a:cubicBezTo>
                    <a:pt x="1703" y="1816"/>
                    <a:pt x="1394" y="1760"/>
                    <a:pt x="1078" y="1760"/>
                  </a:cubicBezTo>
                  <a:cubicBezTo>
                    <a:pt x="1046" y="1760"/>
                    <a:pt x="1015" y="1761"/>
                    <a:pt x="983" y="1762"/>
                  </a:cubicBezTo>
                  <a:cubicBezTo>
                    <a:pt x="1208" y="1478"/>
                    <a:pt x="1375" y="1147"/>
                    <a:pt x="1424" y="804"/>
                  </a:cubicBezTo>
                  <a:cubicBezTo>
                    <a:pt x="1486" y="381"/>
                    <a:pt x="1203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65775" y="1514075"/>
              <a:ext cx="118400" cy="155775"/>
            </a:xfrm>
            <a:custGeom>
              <a:avLst/>
              <a:gdLst/>
              <a:ahLst/>
              <a:cxnLst/>
              <a:rect l="l" t="t" r="r" b="b"/>
              <a:pathLst>
                <a:path w="4736" h="6231" extrusionOk="0">
                  <a:moveTo>
                    <a:pt x="2148" y="553"/>
                  </a:moveTo>
                  <a:cubicBezTo>
                    <a:pt x="3546" y="553"/>
                    <a:pt x="4070" y="2473"/>
                    <a:pt x="4072" y="3583"/>
                  </a:cubicBezTo>
                  <a:cubicBezTo>
                    <a:pt x="4073" y="4627"/>
                    <a:pt x="3354" y="5692"/>
                    <a:pt x="2465" y="5692"/>
                  </a:cubicBezTo>
                  <a:cubicBezTo>
                    <a:pt x="2137" y="5692"/>
                    <a:pt x="1787" y="5548"/>
                    <a:pt x="1440" y="5205"/>
                  </a:cubicBezTo>
                  <a:cubicBezTo>
                    <a:pt x="1040" y="4808"/>
                    <a:pt x="694" y="4152"/>
                    <a:pt x="489" y="3453"/>
                  </a:cubicBezTo>
                  <a:cubicBezTo>
                    <a:pt x="527" y="3050"/>
                    <a:pt x="578" y="2646"/>
                    <a:pt x="597" y="2244"/>
                  </a:cubicBezTo>
                  <a:cubicBezTo>
                    <a:pt x="641" y="1355"/>
                    <a:pt x="1048" y="655"/>
                    <a:pt x="1992" y="561"/>
                  </a:cubicBezTo>
                  <a:cubicBezTo>
                    <a:pt x="2045" y="556"/>
                    <a:pt x="2097" y="553"/>
                    <a:pt x="2148" y="553"/>
                  </a:cubicBezTo>
                  <a:close/>
                  <a:moveTo>
                    <a:pt x="2008" y="0"/>
                  </a:moveTo>
                  <a:cubicBezTo>
                    <a:pt x="2003" y="0"/>
                    <a:pt x="1997" y="0"/>
                    <a:pt x="1992" y="0"/>
                  </a:cubicBezTo>
                  <a:cubicBezTo>
                    <a:pt x="1114" y="7"/>
                    <a:pt x="491" y="555"/>
                    <a:pt x="195" y="1340"/>
                  </a:cubicBezTo>
                  <a:cubicBezTo>
                    <a:pt x="5" y="1846"/>
                    <a:pt x="0" y="2313"/>
                    <a:pt x="67" y="2779"/>
                  </a:cubicBezTo>
                  <a:cubicBezTo>
                    <a:pt x="48" y="3973"/>
                    <a:pt x="502" y="5230"/>
                    <a:pt x="1485" y="5888"/>
                  </a:cubicBezTo>
                  <a:cubicBezTo>
                    <a:pt x="1842" y="6126"/>
                    <a:pt x="2187" y="6230"/>
                    <a:pt x="2509" y="6230"/>
                  </a:cubicBezTo>
                  <a:cubicBezTo>
                    <a:pt x="3644" y="6230"/>
                    <a:pt x="4495" y="4941"/>
                    <a:pt x="4598" y="3750"/>
                  </a:cubicBezTo>
                  <a:cubicBezTo>
                    <a:pt x="4736" y="2151"/>
                    <a:pt x="3852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26850" y="1810200"/>
              <a:ext cx="124675" cy="179600"/>
            </a:xfrm>
            <a:custGeom>
              <a:avLst/>
              <a:gdLst/>
              <a:ahLst/>
              <a:cxnLst/>
              <a:rect l="l" t="t" r="r" b="b"/>
              <a:pathLst>
                <a:path w="4987" h="7184" extrusionOk="0">
                  <a:moveTo>
                    <a:pt x="3049" y="0"/>
                  </a:moveTo>
                  <a:cubicBezTo>
                    <a:pt x="2594" y="0"/>
                    <a:pt x="2067" y="260"/>
                    <a:pt x="1758" y="524"/>
                  </a:cubicBezTo>
                  <a:cubicBezTo>
                    <a:pt x="813" y="1331"/>
                    <a:pt x="252" y="2405"/>
                    <a:pt x="158" y="3639"/>
                  </a:cubicBezTo>
                  <a:cubicBezTo>
                    <a:pt x="1" y="5759"/>
                    <a:pt x="1635" y="7184"/>
                    <a:pt x="3477" y="7184"/>
                  </a:cubicBezTo>
                  <a:cubicBezTo>
                    <a:pt x="3958" y="7184"/>
                    <a:pt x="4452" y="7087"/>
                    <a:pt x="4932" y="6881"/>
                  </a:cubicBezTo>
                  <a:cubicBezTo>
                    <a:pt x="4986" y="6856"/>
                    <a:pt x="4955" y="6780"/>
                    <a:pt x="4906" y="6777"/>
                  </a:cubicBezTo>
                  <a:cubicBezTo>
                    <a:pt x="3187" y="6692"/>
                    <a:pt x="1280" y="6374"/>
                    <a:pt x="874" y="4417"/>
                  </a:cubicBezTo>
                  <a:cubicBezTo>
                    <a:pt x="678" y="3482"/>
                    <a:pt x="982" y="2581"/>
                    <a:pt x="1482" y="1805"/>
                  </a:cubicBezTo>
                  <a:cubicBezTo>
                    <a:pt x="1735" y="1416"/>
                    <a:pt x="2061" y="1082"/>
                    <a:pt x="2445" y="821"/>
                  </a:cubicBezTo>
                  <a:cubicBezTo>
                    <a:pt x="2657" y="677"/>
                    <a:pt x="2850" y="630"/>
                    <a:pt x="3047" y="630"/>
                  </a:cubicBezTo>
                  <a:cubicBezTo>
                    <a:pt x="3244" y="630"/>
                    <a:pt x="3445" y="677"/>
                    <a:pt x="3674" y="719"/>
                  </a:cubicBezTo>
                  <a:cubicBezTo>
                    <a:pt x="3683" y="721"/>
                    <a:pt x="3692" y="722"/>
                    <a:pt x="3701" y="722"/>
                  </a:cubicBezTo>
                  <a:cubicBezTo>
                    <a:pt x="3784" y="722"/>
                    <a:pt x="3867" y="650"/>
                    <a:pt x="3836" y="557"/>
                  </a:cubicBezTo>
                  <a:cubicBezTo>
                    <a:pt x="3697" y="149"/>
                    <a:pt x="3393" y="0"/>
                    <a:pt x="3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84125" y="1813600"/>
              <a:ext cx="101375" cy="184950"/>
            </a:xfrm>
            <a:custGeom>
              <a:avLst/>
              <a:gdLst/>
              <a:ahLst/>
              <a:cxnLst/>
              <a:rect l="l" t="t" r="r" b="b"/>
              <a:pathLst>
                <a:path w="4055" h="7398" extrusionOk="0">
                  <a:moveTo>
                    <a:pt x="3573" y="0"/>
                  </a:moveTo>
                  <a:cubicBezTo>
                    <a:pt x="3561" y="0"/>
                    <a:pt x="3549" y="8"/>
                    <a:pt x="3544" y="20"/>
                  </a:cubicBezTo>
                  <a:cubicBezTo>
                    <a:pt x="3413" y="501"/>
                    <a:pt x="3495" y="1070"/>
                    <a:pt x="3507" y="1564"/>
                  </a:cubicBezTo>
                  <a:cubicBezTo>
                    <a:pt x="3518" y="2150"/>
                    <a:pt x="3502" y="2735"/>
                    <a:pt x="3479" y="3321"/>
                  </a:cubicBezTo>
                  <a:cubicBezTo>
                    <a:pt x="3471" y="3321"/>
                    <a:pt x="3463" y="3321"/>
                    <a:pt x="3455" y="3321"/>
                  </a:cubicBezTo>
                  <a:cubicBezTo>
                    <a:pt x="2940" y="3321"/>
                    <a:pt x="2401" y="3423"/>
                    <a:pt x="1896" y="3447"/>
                  </a:cubicBezTo>
                  <a:cubicBezTo>
                    <a:pt x="1523" y="3465"/>
                    <a:pt x="1120" y="3447"/>
                    <a:pt x="736" y="3500"/>
                  </a:cubicBezTo>
                  <a:cubicBezTo>
                    <a:pt x="733" y="2663"/>
                    <a:pt x="765" y="1712"/>
                    <a:pt x="442" y="949"/>
                  </a:cubicBezTo>
                  <a:cubicBezTo>
                    <a:pt x="436" y="935"/>
                    <a:pt x="425" y="930"/>
                    <a:pt x="413" y="930"/>
                  </a:cubicBezTo>
                  <a:cubicBezTo>
                    <a:pt x="396" y="930"/>
                    <a:pt x="377" y="941"/>
                    <a:pt x="372" y="959"/>
                  </a:cubicBezTo>
                  <a:cubicBezTo>
                    <a:pt x="116" y="1784"/>
                    <a:pt x="221" y="2768"/>
                    <a:pt x="227" y="3634"/>
                  </a:cubicBezTo>
                  <a:cubicBezTo>
                    <a:pt x="196" y="3646"/>
                    <a:pt x="165" y="3657"/>
                    <a:pt x="134" y="3672"/>
                  </a:cubicBezTo>
                  <a:cubicBezTo>
                    <a:pt x="109" y="3687"/>
                    <a:pt x="109" y="3721"/>
                    <a:pt x="134" y="3736"/>
                  </a:cubicBezTo>
                  <a:cubicBezTo>
                    <a:pt x="165" y="3751"/>
                    <a:pt x="196" y="3761"/>
                    <a:pt x="229" y="3774"/>
                  </a:cubicBezTo>
                  <a:cubicBezTo>
                    <a:pt x="221" y="4678"/>
                    <a:pt x="1" y="5906"/>
                    <a:pt x="313" y="6746"/>
                  </a:cubicBezTo>
                  <a:cubicBezTo>
                    <a:pt x="346" y="6836"/>
                    <a:pt x="420" y="6880"/>
                    <a:pt x="495" y="6880"/>
                  </a:cubicBezTo>
                  <a:cubicBezTo>
                    <a:pt x="569" y="6880"/>
                    <a:pt x="643" y="6836"/>
                    <a:pt x="677" y="6746"/>
                  </a:cubicBezTo>
                  <a:cubicBezTo>
                    <a:pt x="974" y="5944"/>
                    <a:pt x="783" y="4794"/>
                    <a:pt x="746" y="3907"/>
                  </a:cubicBezTo>
                  <a:lnTo>
                    <a:pt x="746" y="3907"/>
                  </a:lnTo>
                  <a:cubicBezTo>
                    <a:pt x="918" y="3928"/>
                    <a:pt x="1093" y="3934"/>
                    <a:pt x="1269" y="3934"/>
                  </a:cubicBezTo>
                  <a:cubicBezTo>
                    <a:pt x="1470" y="3934"/>
                    <a:pt x="1672" y="3926"/>
                    <a:pt x="1866" y="3926"/>
                  </a:cubicBezTo>
                  <a:cubicBezTo>
                    <a:pt x="1877" y="3926"/>
                    <a:pt x="1887" y="3926"/>
                    <a:pt x="1897" y="3926"/>
                  </a:cubicBezTo>
                  <a:cubicBezTo>
                    <a:pt x="2059" y="3927"/>
                    <a:pt x="2229" y="3930"/>
                    <a:pt x="2403" y="3930"/>
                  </a:cubicBezTo>
                  <a:cubicBezTo>
                    <a:pt x="2755" y="3930"/>
                    <a:pt x="3121" y="3917"/>
                    <a:pt x="3461" y="3846"/>
                  </a:cubicBezTo>
                  <a:lnTo>
                    <a:pt x="3461" y="3846"/>
                  </a:lnTo>
                  <a:cubicBezTo>
                    <a:pt x="3459" y="3887"/>
                    <a:pt x="3457" y="3928"/>
                    <a:pt x="3456" y="3969"/>
                  </a:cubicBezTo>
                  <a:cubicBezTo>
                    <a:pt x="3428" y="4684"/>
                    <a:pt x="3387" y="5398"/>
                    <a:pt x="3356" y="6113"/>
                  </a:cubicBezTo>
                  <a:cubicBezTo>
                    <a:pt x="3338" y="6500"/>
                    <a:pt x="3154" y="7130"/>
                    <a:pt x="3520" y="7383"/>
                  </a:cubicBezTo>
                  <a:cubicBezTo>
                    <a:pt x="3536" y="7393"/>
                    <a:pt x="3554" y="7397"/>
                    <a:pt x="3572" y="7397"/>
                  </a:cubicBezTo>
                  <a:cubicBezTo>
                    <a:pt x="3590" y="7397"/>
                    <a:pt x="3607" y="7393"/>
                    <a:pt x="3623" y="7383"/>
                  </a:cubicBezTo>
                  <a:cubicBezTo>
                    <a:pt x="3954" y="7161"/>
                    <a:pt x="3828" y="6684"/>
                    <a:pt x="3838" y="6328"/>
                  </a:cubicBezTo>
                  <a:cubicBezTo>
                    <a:pt x="3858" y="5542"/>
                    <a:pt x="3894" y="4756"/>
                    <a:pt x="3920" y="3971"/>
                  </a:cubicBezTo>
                  <a:cubicBezTo>
                    <a:pt x="3922" y="3880"/>
                    <a:pt x="3922" y="3790"/>
                    <a:pt x="3925" y="3700"/>
                  </a:cubicBezTo>
                  <a:cubicBezTo>
                    <a:pt x="4054" y="3641"/>
                    <a:pt x="4046" y="3431"/>
                    <a:pt x="3931" y="3365"/>
                  </a:cubicBezTo>
                  <a:cubicBezTo>
                    <a:pt x="3943" y="2765"/>
                    <a:pt x="3946" y="2164"/>
                    <a:pt x="3925" y="1564"/>
                  </a:cubicBezTo>
                  <a:cubicBezTo>
                    <a:pt x="3907" y="1072"/>
                    <a:pt x="3897" y="427"/>
                    <a:pt x="3597" y="14"/>
                  </a:cubicBezTo>
                  <a:cubicBezTo>
                    <a:pt x="3591" y="5"/>
                    <a:pt x="3582" y="0"/>
                    <a:pt x="3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98250" y="1951475"/>
              <a:ext cx="50925" cy="52275"/>
            </a:xfrm>
            <a:custGeom>
              <a:avLst/>
              <a:gdLst/>
              <a:ahLst/>
              <a:cxnLst/>
              <a:rect l="l" t="t" r="r" b="b"/>
              <a:pathLst>
                <a:path w="2037" h="2091" extrusionOk="0">
                  <a:moveTo>
                    <a:pt x="627" y="0"/>
                  </a:moveTo>
                  <a:cubicBezTo>
                    <a:pt x="443" y="0"/>
                    <a:pt x="238" y="81"/>
                    <a:pt x="93" y="216"/>
                  </a:cubicBezTo>
                  <a:cubicBezTo>
                    <a:pt x="0" y="302"/>
                    <a:pt x="65" y="484"/>
                    <a:pt x="194" y="484"/>
                  </a:cubicBezTo>
                  <a:cubicBezTo>
                    <a:pt x="198" y="484"/>
                    <a:pt x="201" y="483"/>
                    <a:pt x="205" y="483"/>
                  </a:cubicBezTo>
                  <a:cubicBezTo>
                    <a:pt x="259" y="479"/>
                    <a:pt x="457" y="434"/>
                    <a:pt x="543" y="434"/>
                  </a:cubicBezTo>
                  <a:cubicBezTo>
                    <a:pt x="551" y="434"/>
                    <a:pt x="558" y="435"/>
                    <a:pt x="564" y="436"/>
                  </a:cubicBezTo>
                  <a:cubicBezTo>
                    <a:pt x="559" y="445"/>
                    <a:pt x="570" y="482"/>
                    <a:pt x="569" y="514"/>
                  </a:cubicBezTo>
                  <a:cubicBezTo>
                    <a:pt x="567" y="578"/>
                    <a:pt x="546" y="642"/>
                    <a:pt x="531" y="705"/>
                  </a:cubicBezTo>
                  <a:cubicBezTo>
                    <a:pt x="447" y="1033"/>
                    <a:pt x="292" y="1343"/>
                    <a:pt x="157" y="1651"/>
                  </a:cubicBezTo>
                  <a:cubicBezTo>
                    <a:pt x="73" y="1842"/>
                    <a:pt x="187" y="2029"/>
                    <a:pt x="383" y="2029"/>
                  </a:cubicBezTo>
                  <a:cubicBezTo>
                    <a:pt x="403" y="2029"/>
                    <a:pt x="423" y="2027"/>
                    <a:pt x="444" y="2024"/>
                  </a:cubicBezTo>
                  <a:cubicBezTo>
                    <a:pt x="684" y="1981"/>
                    <a:pt x="2037" y="2091"/>
                    <a:pt x="1898" y="1590"/>
                  </a:cubicBezTo>
                  <a:cubicBezTo>
                    <a:pt x="1850" y="1416"/>
                    <a:pt x="1696" y="1378"/>
                    <a:pt x="1539" y="1378"/>
                  </a:cubicBezTo>
                  <a:cubicBezTo>
                    <a:pt x="1463" y="1378"/>
                    <a:pt x="1386" y="1387"/>
                    <a:pt x="1320" y="1394"/>
                  </a:cubicBezTo>
                  <a:cubicBezTo>
                    <a:pt x="1145" y="1412"/>
                    <a:pt x="971" y="1433"/>
                    <a:pt x="797" y="1456"/>
                  </a:cubicBezTo>
                  <a:cubicBezTo>
                    <a:pt x="938" y="1139"/>
                    <a:pt x="1064" y="808"/>
                    <a:pt x="1068" y="470"/>
                  </a:cubicBezTo>
                  <a:cubicBezTo>
                    <a:pt x="1070" y="137"/>
                    <a:pt x="86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92425" y="1876725"/>
              <a:ext cx="47525" cy="75350"/>
            </a:xfrm>
            <a:custGeom>
              <a:avLst/>
              <a:gdLst/>
              <a:ahLst/>
              <a:cxnLst/>
              <a:rect l="l" t="t" r="r" b="b"/>
              <a:pathLst>
                <a:path w="1901" h="3014" extrusionOk="0">
                  <a:moveTo>
                    <a:pt x="976" y="1"/>
                  </a:moveTo>
                  <a:cubicBezTo>
                    <a:pt x="947" y="1"/>
                    <a:pt x="916" y="19"/>
                    <a:pt x="903" y="50"/>
                  </a:cubicBezTo>
                  <a:cubicBezTo>
                    <a:pt x="752" y="410"/>
                    <a:pt x="740" y="804"/>
                    <a:pt x="757" y="1195"/>
                  </a:cubicBezTo>
                  <a:cubicBezTo>
                    <a:pt x="491" y="1229"/>
                    <a:pt x="196" y="1283"/>
                    <a:pt x="42" y="1449"/>
                  </a:cubicBezTo>
                  <a:cubicBezTo>
                    <a:pt x="1" y="1493"/>
                    <a:pt x="1" y="1580"/>
                    <a:pt x="63" y="1608"/>
                  </a:cubicBezTo>
                  <a:cubicBezTo>
                    <a:pt x="164" y="1656"/>
                    <a:pt x="282" y="1673"/>
                    <a:pt x="407" y="1673"/>
                  </a:cubicBezTo>
                  <a:cubicBezTo>
                    <a:pt x="530" y="1673"/>
                    <a:pt x="658" y="1656"/>
                    <a:pt x="781" y="1638"/>
                  </a:cubicBezTo>
                  <a:cubicBezTo>
                    <a:pt x="806" y="2072"/>
                    <a:pt x="801" y="2581"/>
                    <a:pt x="1031" y="2953"/>
                  </a:cubicBezTo>
                  <a:cubicBezTo>
                    <a:pt x="1057" y="2994"/>
                    <a:pt x="1095" y="3013"/>
                    <a:pt x="1134" y="3013"/>
                  </a:cubicBezTo>
                  <a:cubicBezTo>
                    <a:pt x="1186" y="3013"/>
                    <a:pt x="1239" y="2979"/>
                    <a:pt x="1260" y="2922"/>
                  </a:cubicBezTo>
                  <a:cubicBezTo>
                    <a:pt x="1416" y="2507"/>
                    <a:pt x="1270" y="2020"/>
                    <a:pt x="1219" y="1587"/>
                  </a:cubicBezTo>
                  <a:lnTo>
                    <a:pt x="1219" y="1574"/>
                  </a:lnTo>
                  <a:cubicBezTo>
                    <a:pt x="1479" y="1547"/>
                    <a:pt x="1900" y="1496"/>
                    <a:pt x="1876" y="1242"/>
                  </a:cubicBezTo>
                  <a:cubicBezTo>
                    <a:pt x="1860" y="1093"/>
                    <a:pt x="1752" y="1048"/>
                    <a:pt x="1617" y="1048"/>
                  </a:cubicBezTo>
                  <a:cubicBezTo>
                    <a:pt x="1476" y="1048"/>
                    <a:pt x="1305" y="1097"/>
                    <a:pt x="1180" y="1129"/>
                  </a:cubicBezTo>
                  <a:cubicBezTo>
                    <a:pt x="1152" y="765"/>
                    <a:pt x="1126" y="397"/>
                    <a:pt x="1034" y="50"/>
                  </a:cubicBezTo>
                  <a:cubicBezTo>
                    <a:pt x="1026" y="16"/>
                    <a:pt x="1001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790200" y="1812975"/>
              <a:ext cx="129750" cy="167400"/>
            </a:xfrm>
            <a:custGeom>
              <a:avLst/>
              <a:gdLst/>
              <a:ahLst/>
              <a:cxnLst/>
              <a:rect l="l" t="t" r="r" b="b"/>
              <a:pathLst>
                <a:path w="5190" h="6696" extrusionOk="0">
                  <a:moveTo>
                    <a:pt x="2161" y="1"/>
                  </a:moveTo>
                  <a:cubicBezTo>
                    <a:pt x="1126" y="1"/>
                    <a:pt x="1" y="1540"/>
                    <a:pt x="601" y="2153"/>
                  </a:cubicBezTo>
                  <a:cubicBezTo>
                    <a:pt x="614" y="2166"/>
                    <a:pt x="631" y="2172"/>
                    <a:pt x="648" y="2172"/>
                  </a:cubicBezTo>
                  <a:cubicBezTo>
                    <a:pt x="671" y="2172"/>
                    <a:pt x="694" y="2160"/>
                    <a:pt x="707" y="2139"/>
                  </a:cubicBezTo>
                  <a:cubicBezTo>
                    <a:pt x="1044" y="1586"/>
                    <a:pt x="1200" y="1036"/>
                    <a:pt x="1766" y="643"/>
                  </a:cubicBezTo>
                  <a:cubicBezTo>
                    <a:pt x="1880" y="563"/>
                    <a:pt x="1989" y="529"/>
                    <a:pt x="2089" y="529"/>
                  </a:cubicBezTo>
                  <a:cubicBezTo>
                    <a:pt x="2442" y="529"/>
                    <a:pt x="2691" y="953"/>
                    <a:pt x="2733" y="1323"/>
                  </a:cubicBezTo>
                  <a:cubicBezTo>
                    <a:pt x="2776" y="1689"/>
                    <a:pt x="2646" y="2065"/>
                    <a:pt x="2528" y="2406"/>
                  </a:cubicBezTo>
                  <a:cubicBezTo>
                    <a:pt x="2051" y="3797"/>
                    <a:pt x="1054" y="4967"/>
                    <a:pt x="693" y="6405"/>
                  </a:cubicBezTo>
                  <a:cubicBezTo>
                    <a:pt x="661" y="6528"/>
                    <a:pt x="750" y="6687"/>
                    <a:pt x="886" y="6687"/>
                  </a:cubicBezTo>
                  <a:cubicBezTo>
                    <a:pt x="892" y="6687"/>
                    <a:pt x="898" y="6686"/>
                    <a:pt x="904" y="6686"/>
                  </a:cubicBezTo>
                  <a:cubicBezTo>
                    <a:pt x="1073" y="6668"/>
                    <a:pt x="1258" y="6662"/>
                    <a:pt x="1453" y="6662"/>
                  </a:cubicBezTo>
                  <a:cubicBezTo>
                    <a:pt x="1909" y="6662"/>
                    <a:pt x="2423" y="6696"/>
                    <a:pt x="2931" y="6696"/>
                  </a:cubicBezTo>
                  <a:cubicBezTo>
                    <a:pt x="3760" y="6696"/>
                    <a:pt x="4575" y="6606"/>
                    <a:pt x="5100" y="6131"/>
                  </a:cubicBezTo>
                  <a:cubicBezTo>
                    <a:pt x="5169" y="6071"/>
                    <a:pt x="5189" y="5967"/>
                    <a:pt x="5166" y="5882"/>
                  </a:cubicBezTo>
                  <a:cubicBezTo>
                    <a:pt x="5135" y="5756"/>
                    <a:pt x="5058" y="5695"/>
                    <a:pt x="4920" y="5695"/>
                  </a:cubicBezTo>
                  <a:cubicBezTo>
                    <a:pt x="4771" y="5695"/>
                    <a:pt x="4600" y="5831"/>
                    <a:pt x="4472" y="5882"/>
                  </a:cubicBezTo>
                  <a:cubicBezTo>
                    <a:pt x="4213" y="5987"/>
                    <a:pt x="3914" y="6020"/>
                    <a:pt x="3642" y="6053"/>
                  </a:cubicBezTo>
                  <a:cubicBezTo>
                    <a:pt x="2838" y="6151"/>
                    <a:pt x="2026" y="6105"/>
                    <a:pt x="1223" y="6199"/>
                  </a:cubicBezTo>
                  <a:cubicBezTo>
                    <a:pt x="1575" y="5205"/>
                    <a:pt x="2292" y="4297"/>
                    <a:pt x="2750" y="3362"/>
                  </a:cubicBezTo>
                  <a:cubicBezTo>
                    <a:pt x="3111" y="2624"/>
                    <a:pt x="3577" y="1568"/>
                    <a:pt x="3178" y="754"/>
                  </a:cubicBezTo>
                  <a:cubicBezTo>
                    <a:pt x="2912" y="211"/>
                    <a:pt x="2542" y="1"/>
                    <a:pt x="2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16800" y="1807925"/>
              <a:ext cx="124250" cy="152975"/>
            </a:xfrm>
            <a:custGeom>
              <a:avLst/>
              <a:gdLst/>
              <a:ahLst/>
              <a:cxnLst/>
              <a:rect l="l" t="t" r="r" b="b"/>
              <a:pathLst>
                <a:path w="4970" h="6119" extrusionOk="0">
                  <a:moveTo>
                    <a:pt x="2078" y="549"/>
                  </a:moveTo>
                  <a:cubicBezTo>
                    <a:pt x="3540" y="549"/>
                    <a:pt x="4256" y="2525"/>
                    <a:pt x="4267" y="3702"/>
                  </a:cubicBezTo>
                  <a:cubicBezTo>
                    <a:pt x="4277" y="4784"/>
                    <a:pt x="3562" y="5529"/>
                    <a:pt x="2769" y="5529"/>
                  </a:cubicBezTo>
                  <a:cubicBezTo>
                    <a:pt x="2344" y="5529"/>
                    <a:pt x="1898" y="5315"/>
                    <a:pt x="1528" y="4826"/>
                  </a:cubicBezTo>
                  <a:cubicBezTo>
                    <a:pt x="1204" y="4399"/>
                    <a:pt x="958" y="3868"/>
                    <a:pt x="798" y="3308"/>
                  </a:cubicBezTo>
                  <a:cubicBezTo>
                    <a:pt x="811" y="2433"/>
                    <a:pt x="880" y="649"/>
                    <a:pt x="1933" y="556"/>
                  </a:cubicBezTo>
                  <a:cubicBezTo>
                    <a:pt x="1982" y="552"/>
                    <a:pt x="2031" y="549"/>
                    <a:pt x="2078" y="549"/>
                  </a:cubicBezTo>
                  <a:close/>
                  <a:moveTo>
                    <a:pt x="2026" y="0"/>
                  </a:moveTo>
                  <a:cubicBezTo>
                    <a:pt x="1366" y="0"/>
                    <a:pt x="860" y="370"/>
                    <a:pt x="612" y="992"/>
                  </a:cubicBezTo>
                  <a:cubicBezTo>
                    <a:pt x="543" y="1166"/>
                    <a:pt x="488" y="1345"/>
                    <a:pt x="448" y="1527"/>
                  </a:cubicBezTo>
                  <a:cubicBezTo>
                    <a:pt x="0" y="2854"/>
                    <a:pt x="650" y="4901"/>
                    <a:pt x="1746" y="5733"/>
                  </a:cubicBezTo>
                  <a:cubicBezTo>
                    <a:pt x="2101" y="6003"/>
                    <a:pt x="2455" y="6119"/>
                    <a:pt x="2789" y="6119"/>
                  </a:cubicBezTo>
                  <a:cubicBezTo>
                    <a:pt x="3827" y="6119"/>
                    <a:pt x="4677" y="5002"/>
                    <a:pt x="4797" y="3886"/>
                  </a:cubicBezTo>
                  <a:cubicBezTo>
                    <a:pt x="4969" y="2308"/>
                    <a:pt x="3890" y="67"/>
                    <a:pt x="2094" y="1"/>
                  </a:cubicBezTo>
                  <a:cubicBezTo>
                    <a:pt x="2071" y="1"/>
                    <a:pt x="2048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30850" y="1938750"/>
              <a:ext cx="55150" cy="49050"/>
            </a:xfrm>
            <a:custGeom>
              <a:avLst/>
              <a:gdLst/>
              <a:ahLst/>
              <a:cxnLst/>
              <a:rect l="l" t="t" r="r" b="b"/>
              <a:pathLst>
                <a:path w="2206" h="1962" extrusionOk="0">
                  <a:moveTo>
                    <a:pt x="1300" y="0"/>
                  </a:moveTo>
                  <a:cubicBezTo>
                    <a:pt x="1294" y="0"/>
                    <a:pt x="1288" y="1"/>
                    <a:pt x="1282" y="1"/>
                  </a:cubicBezTo>
                  <a:cubicBezTo>
                    <a:pt x="1200" y="10"/>
                    <a:pt x="512" y="44"/>
                    <a:pt x="629" y="267"/>
                  </a:cubicBezTo>
                  <a:cubicBezTo>
                    <a:pt x="693" y="390"/>
                    <a:pt x="849" y="431"/>
                    <a:pt x="1003" y="451"/>
                  </a:cubicBezTo>
                  <a:cubicBezTo>
                    <a:pt x="881" y="833"/>
                    <a:pt x="515" y="1169"/>
                    <a:pt x="212" y="1384"/>
                  </a:cubicBezTo>
                  <a:cubicBezTo>
                    <a:pt x="0" y="1532"/>
                    <a:pt x="79" y="1842"/>
                    <a:pt x="340" y="1860"/>
                  </a:cubicBezTo>
                  <a:cubicBezTo>
                    <a:pt x="438" y="1867"/>
                    <a:pt x="535" y="1868"/>
                    <a:pt x="632" y="1868"/>
                  </a:cubicBezTo>
                  <a:cubicBezTo>
                    <a:pt x="675" y="1868"/>
                    <a:pt x="717" y="1868"/>
                    <a:pt x="760" y="1868"/>
                  </a:cubicBezTo>
                  <a:cubicBezTo>
                    <a:pt x="919" y="1868"/>
                    <a:pt x="1078" y="1871"/>
                    <a:pt x="1241" y="1898"/>
                  </a:cubicBezTo>
                  <a:cubicBezTo>
                    <a:pt x="1385" y="1926"/>
                    <a:pt x="1531" y="1947"/>
                    <a:pt x="1677" y="1960"/>
                  </a:cubicBezTo>
                  <a:cubicBezTo>
                    <a:pt x="1689" y="1961"/>
                    <a:pt x="1701" y="1961"/>
                    <a:pt x="1713" y="1961"/>
                  </a:cubicBezTo>
                  <a:cubicBezTo>
                    <a:pt x="1851" y="1961"/>
                    <a:pt x="1986" y="1916"/>
                    <a:pt x="2123" y="1916"/>
                  </a:cubicBezTo>
                  <a:cubicBezTo>
                    <a:pt x="2128" y="1916"/>
                    <a:pt x="2132" y="1916"/>
                    <a:pt x="2136" y="1916"/>
                  </a:cubicBezTo>
                  <a:cubicBezTo>
                    <a:pt x="2194" y="1916"/>
                    <a:pt x="2205" y="1845"/>
                    <a:pt x="2164" y="1816"/>
                  </a:cubicBezTo>
                  <a:cubicBezTo>
                    <a:pt x="2033" y="1724"/>
                    <a:pt x="1933" y="1604"/>
                    <a:pt x="1798" y="1515"/>
                  </a:cubicBezTo>
                  <a:cubicBezTo>
                    <a:pt x="1642" y="1412"/>
                    <a:pt x="1441" y="1384"/>
                    <a:pt x="1262" y="1355"/>
                  </a:cubicBezTo>
                  <a:cubicBezTo>
                    <a:pt x="1173" y="1340"/>
                    <a:pt x="1083" y="1332"/>
                    <a:pt x="994" y="1328"/>
                  </a:cubicBezTo>
                  <a:cubicBezTo>
                    <a:pt x="1288" y="1017"/>
                    <a:pt x="1539" y="656"/>
                    <a:pt x="1516" y="238"/>
                  </a:cubicBezTo>
                  <a:cubicBezTo>
                    <a:pt x="1511" y="123"/>
                    <a:pt x="1423" y="0"/>
                    <a:pt x="1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104350" y="1860150"/>
              <a:ext cx="88100" cy="12675"/>
            </a:xfrm>
            <a:custGeom>
              <a:avLst/>
              <a:gdLst/>
              <a:ahLst/>
              <a:cxnLst/>
              <a:rect l="l" t="t" r="r" b="b"/>
              <a:pathLst>
                <a:path w="3524" h="507" extrusionOk="0">
                  <a:moveTo>
                    <a:pt x="3246" y="1"/>
                  </a:moveTo>
                  <a:cubicBezTo>
                    <a:pt x="3245" y="1"/>
                    <a:pt x="3244" y="1"/>
                    <a:pt x="3243" y="1"/>
                  </a:cubicBezTo>
                  <a:cubicBezTo>
                    <a:pt x="2671" y="9"/>
                    <a:pt x="2098" y="29"/>
                    <a:pt x="1526" y="55"/>
                  </a:cubicBezTo>
                  <a:cubicBezTo>
                    <a:pt x="1038" y="76"/>
                    <a:pt x="474" y="40"/>
                    <a:pt x="30" y="265"/>
                  </a:cubicBezTo>
                  <a:cubicBezTo>
                    <a:pt x="0" y="283"/>
                    <a:pt x="0" y="324"/>
                    <a:pt x="30" y="342"/>
                  </a:cubicBezTo>
                  <a:cubicBezTo>
                    <a:pt x="303" y="477"/>
                    <a:pt x="617" y="506"/>
                    <a:pt x="931" y="506"/>
                  </a:cubicBezTo>
                  <a:cubicBezTo>
                    <a:pt x="1133" y="506"/>
                    <a:pt x="1335" y="494"/>
                    <a:pt x="1526" y="490"/>
                  </a:cubicBezTo>
                  <a:cubicBezTo>
                    <a:pt x="2098" y="476"/>
                    <a:pt x="2671" y="447"/>
                    <a:pt x="3243" y="437"/>
                  </a:cubicBezTo>
                  <a:cubicBezTo>
                    <a:pt x="3523" y="432"/>
                    <a:pt x="3524" y="1"/>
                    <a:pt x="3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18950" y="1881700"/>
              <a:ext cx="69725" cy="13650"/>
            </a:xfrm>
            <a:custGeom>
              <a:avLst/>
              <a:gdLst/>
              <a:ahLst/>
              <a:cxnLst/>
              <a:rect l="l" t="t" r="r" b="b"/>
              <a:pathLst>
                <a:path w="2789" h="546" extrusionOk="0">
                  <a:moveTo>
                    <a:pt x="1396" y="1"/>
                  </a:moveTo>
                  <a:cubicBezTo>
                    <a:pt x="952" y="1"/>
                    <a:pt x="465" y="58"/>
                    <a:pt x="97" y="290"/>
                  </a:cubicBezTo>
                  <a:cubicBezTo>
                    <a:pt x="0" y="351"/>
                    <a:pt x="48" y="481"/>
                    <a:pt x="151" y="492"/>
                  </a:cubicBezTo>
                  <a:cubicBezTo>
                    <a:pt x="254" y="502"/>
                    <a:pt x="358" y="506"/>
                    <a:pt x="463" y="506"/>
                  </a:cubicBezTo>
                  <a:cubicBezTo>
                    <a:pt x="796" y="506"/>
                    <a:pt x="1134" y="466"/>
                    <a:pt x="1465" y="462"/>
                  </a:cubicBezTo>
                  <a:cubicBezTo>
                    <a:pt x="1470" y="462"/>
                    <a:pt x="1476" y="462"/>
                    <a:pt x="1481" y="462"/>
                  </a:cubicBezTo>
                  <a:cubicBezTo>
                    <a:pt x="1825" y="462"/>
                    <a:pt x="2157" y="546"/>
                    <a:pt x="2494" y="546"/>
                  </a:cubicBezTo>
                  <a:cubicBezTo>
                    <a:pt x="2573" y="546"/>
                    <a:pt x="2653" y="541"/>
                    <a:pt x="2733" y="530"/>
                  </a:cubicBezTo>
                  <a:cubicBezTo>
                    <a:pt x="2776" y="523"/>
                    <a:pt x="2789" y="467"/>
                    <a:pt x="2771" y="436"/>
                  </a:cubicBezTo>
                  <a:cubicBezTo>
                    <a:pt x="2553" y="20"/>
                    <a:pt x="2028" y="20"/>
                    <a:pt x="1609" y="5"/>
                  </a:cubicBezTo>
                  <a:cubicBezTo>
                    <a:pt x="1540" y="2"/>
                    <a:pt x="1468" y="1"/>
                    <a:pt x="1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55250" y="1818200"/>
              <a:ext cx="119325" cy="158650"/>
            </a:xfrm>
            <a:custGeom>
              <a:avLst/>
              <a:gdLst/>
              <a:ahLst/>
              <a:cxnLst/>
              <a:rect l="l" t="t" r="r" b="b"/>
              <a:pathLst>
                <a:path w="4773" h="6346" extrusionOk="0">
                  <a:moveTo>
                    <a:pt x="2572" y="0"/>
                  </a:moveTo>
                  <a:cubicBezTo>
                    <a:pt x="2255" y="0"/>
                    <a:pt x="1921" y="127"/>
                    <a:pt x="1667" y="342"/>
                  </a:cubicBezTo>
                  <a:cubicBezTo>
                    <a:pt x="852" y="1032"/>
                    <a:pt x="262" y="2197"/>
                    <a:pt x="135" y="3258"/>
                  </a:cubicBezTo>
                  <a:cubicBezTo>
                    <a:pt x="1" y="4364"/>
                    <a:pt x="544" y="5443"/>
                    <a:pt x="1513" y="5993"/>
                  </a:cubicBezTo>
                  <a:cubicBezTo>
                    <a:pt x="1917" y="6223"/>
                    <a:pt x="2426" y="6346"/>
                    <a:pt x="2933" y="6346"/>
                  </a:cubicBezTo>
                  <a:cubicBezTo>
                    <a:pt x="3629" y="6346"/>
                    <a:pt x="4322" y="6115"/>
                    <a:pt x="4743" y="5612"/>
                  </a:cubicBezTo>
                  <a:cubicBezTo>
                    <a:pt x="4772" y="5577"/>
                    <a:pt x="4757" y="5514"/>
                    <a:pt x="4704" y="5514"/>
                  </a:cubicBezTo>
                  <a:cubicBezTo>
                    <a:pt x="4704" y="5514"/>
                    <a:pt x="4703" y="5514"/>
                    <a:pt x="4702" y="5514"/>
                  </a:cubicBezTo>
                  <a:cubicBezTo>
                    <a:pt x="4053" y="5538"/>
                    <a:pt x="3441" y="5723"/>
                    <a:pt x="2805" y="5723"/>
                  </a:cubicBezTo>
                  <a:cubicBezTo>
                    <a:pt x="2619" y="5723"/>
                    <a:pt x="2430" y="5707"/>
                    <a:pt x="2238" y="5667"/>
                  </a:cubicBezTo>
                  <a:cubicBezTo>
                    <a:pt x="1187" y="5443"/>
                    <a:pt x="657" y="4526"/>
                    <a:pt x="572" y="3521"/>
                  </a:cubicBezTo>
                  <a:cubicBezTo>
                    <a:pt x="509" y="2802"/>
                    <a:pt x="951" y="1974"/>
                    <a:pt x="1303" y="1385"/>
                  </a:cubicBezTo>
                  <a:cubicBezTo>
                    <a:pt x="1520" y="1024"/>
                    <a:pt x="1800" y="701"/>
                    <a:pt x="2160" y="476"/>
                  </a:cubicBezTo>
                  <a:cubicBezTo>
                    <a:pt x="2294" y="392"/>
                    <a:pt x="2422" y="359"/>
                    <a:pt x="2547" y="359"/>
                  </a:cubicBezTo>
                  <a:cubicBezTo>
                    <a:pt x="2841" y="359"/>
                    <a:pt x="3116" y="541"/>
                    <a:pt x="3406" y="658"/>
                  </a:cubicBezTo>
                  <a:cubicBezTo>
                    <a:pt x="3411" y="660"/>
                    <a:pt x="3415" y="660"/>
                    <a:pt x="3419" y="660"/>
                  </a:cubicBezTo>
                  <a:cubicBezTo>
                    <a:pt x="3449" y="660"/>
                    <a:pt x="3473" y="631"/>
                    <a:pt x="3465" y="601"/>
                  </a:cubicBezTo>
                  <a:cubicBezTo>
                    <a:pt x="3301" y="179"/>
                    <a:pt x="2949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79100" y="1826675"/>
              <a:ext cx="130600" cy="141525"/>
            </a:xfrm>
            <a:custGeom>
              <a:avLst/>
              <a:gdLst/>
              <a:ahLst/>
              <a:cxnLst/>
              <a:rect l="l" t="t" r="r" b="b"/>
              <a:pathLst>
                <a:path w="5224" h="5661" extrusionOk="0">
                  <a:moveTo>
                    <a:pt x="2326" y="529"/>
                  </a:moveTo>
                  <a:cubicBezTo>
                    <a:pt x="3653" y="529"/>
                    <a:pt x="4570" y="2034"/>
                    <a:pt x="4366" y="3293"/>
                  </a:cubicBezTo>
                  <a:cubicBezTo>
                    <a:pt x="4222" y="4176"/>
                    <a:pt x="3225" y="5085"/>
                    <a:pt x="2313" y="5085"/>
                  </a:cubicBezTo>
                  <a:cubicBezTo>
                    <a:pt x="1980" y="5085"/>
                    <a:pt x="1658" y="4964"/>
                    <a:pt x="1394" y="4676"/>
                  </a:cubicBezTo>
                  <a:cubicBezTo>
                    <a:pt x="936" y="4178"/>
                    <a:pt x="696" y="3408"/>
                    <a:pt x="609" y="2642"/>
                  </a:cubicBezTo>
                  <a:cubicBezTo>
                    <a:pt x="655" y="1742"/>
                    <a:pt x="947" y="838"/>
                    <a:pt x="1835" y="597"/>
                  </a:cubicBezTo>
                  <a:cubicBezTo>
                    <a:pt x="2004" y="551"/>
                    <a:pt x="2168" y="529"/>
                    <a:pt x="2326" y="529"/>
                  </a:cubicBezTo>
                  <a:close/>
                  <a:moveTo>
                    <a:pt x="2174" y="1"/>
                  </a:moveTo>
                  <a:cubicBezTo>
                    <a:pt x="2101" y="1"/>
                    <a:pt x="2028" y="3"/>
                    <a:pt x="1955" y="9"/>
                  </a:cubicBezTo>
                  <a:cubicBezTo>
                    <a:pt x="1152" y="72"/>
                    <a:pt x="593" y="583"/>
                    <a:pt x="293" y="1297"/>
                  </a:cubicBezTo>
                  <a:cubicBezTo>
                    <a:pt x="1" y="1991"/>
                    <a:pt x="109" y="2634"/>
                    <a:pt x="339" y="3272"/>
                  </a:cubicBezTo>
                  <a:cubicBezTo>
                    <a:pt x="413" y="4117"/>
                    <a:pt x="710" y="4922"/>
                    <a:pt x="1372" y="5369"/>
                  </a:cubicBezTo>
                  <a:cubicBezTo>
                    <a:pt x="1673" y="5571"/>
                    <a:pt x="1995" y="5660"/>
                    <a:pt x="2318" y="5660"/>
                  </a:cubicBezTo>
                  <a:cubicBezTo>
                    <a:pt x="3531" y="5660"/>
                    <a:pt x="4757" y="4407"/>
                    <a:pt x="4942" y="3269"/>
                  </a:cubicBezTo>
                  <a:cubicBezTo>
                    <a:pt x="5223" y="1545"/>
                    <a:pt x="3860" y="1"/>
                    <a:pt x="2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89225" y="1944125"/>
              <a:ext cx="65000" cy="58250"/>
            </a:xfrm>
            <a:custGeom>
              <a:avLst/>
              <a:gdLst/>
              <a:ahLst/>
              <a:cxnLst/>
              <a:rect l="l" t="t" r="r" b="b"/>
              <a:pathLst>
                <a:path w="2600" h="2330" extrusionOk="0">
                  <a:moveTo>
                    <a:pt x="1182" y="0"/>
                  </a:moveTo>
                  <a:cubicBezTo>
                    <a:pt x="1003" y="0"/>
                    <a:pt x="809" y="75"/>
                    <a:pt x="678" y="228"/>
                  </a:cubicBezTo>
                  <a:cubicBezTo>
                    <a:pt x="640" y="267"/>
                    <a:pt x="657" y="333"/>
                    <a:pt x="709" y="347"/>
                  </a:cubicBezTo>
                  <a:cubicBezTo>
                    <a:pt x="789" y="368"/>
                    <a:pt x="870" y="378"/>
                    <a:pt x="951" y="378"/>
                  </a:cubicBezTo>
                  <a:cubicBezTo>
                    <a:pt x="976" y="378"/>
                    <a:pt x="1000" y="377"/>
                    <a:pt x="1024" y="375"/>
                  </a:cubicBezTo>
                  <a:cubicBezTo>
                    <a:pt x="1035" y="375"/>
                    <a:pt x="1045" y="375"/>
                    <a:pt x="1055" y="375"/>
                  </a:cubicBezTo>
                  <a:cubicBezTo>
                    <a:pt x="1124" y="375"/>
                    <a:pt x="1160" y="384"/>
                    <a:pt x="1160" y="387"/>
                  </a:cubicBezTo>
                  <a:cubicBezTo>
                    <a:pt x="1155" y="554"/>
                    <a:pt x="1003" y="744"/>
                    <a:pt x="917" y="877"/>
                  </a:cubicBezTo>
                  <a:cubicBezTo>
                    <a:pt x="684" y="1240"/>
                    <a:pt x="399" y="1566"/>
                    <a:pt x="122" y="1894"/>
                  </a:cubicBezTo>
                  <a:cubicBezTo>
                    <a:pt x="1" y="2036"/>
                    <a:pt x="54" y="2329"/>
                    <a:pt x="271" y="2329"/>
                  </a:cubicBezTo>
                  <a:cubicBezTo>
                    <a:pt x="281" y="2329"/>
                    <a:pt x="290" y="2329"/>
                    <a:pt x="301" y="2327"/>
                  </a:cubicBezTo>
                  <a:cubicBezTo>
                    <a:pt x="683" y="2285"/>
                    <a:pt x="1068" y="2293"/>
                    <a:pt x="1449" y="2273"/>
                  </a:cubicBezTo>
                  <a:cubicBezTo>
                    <a:pt x="1856" y="2252"/>
                    <a:pt x="2218" y="2093"/>
                    <a:pt x="2553" y="1870"/>
                  </a:cubicBezTo>
                  <a:cubicBezTo>
                    <a:pt x="2600" y="1839"/>
                    <a:pt x="2588" y="1756"/>
                    <a:pt x="2527" y="1756"/>
                  </a:cubicBezTo>
                  <a:cubicBezTo>
                    <a:pt x="2526" y="1756"/>
                    <a:pt x="2525" y="1756"/>
                    <a:pt x="2523" y="1756"/>
                  </a:cubicBezTo>
                  <a:cubicBezTo>
                    <a:pt x="2465" y="1760"/>
                    <a:pt x="2407" y="1762"/>
                    <a:pt x="2349" y="1762"/>
                  </a:cubicBezTo>
                  <a:cubicBezTo>
                    <a:pt x="2104" y="1762"/>
                    <a:pt x="1861" y="1733"/>
                    <a:pt x="1616" y="1733"/>
                  </a:cubicBezTo>
                  <a:cubicBezTo>
                    <a:pt x="1561" y="1733"/>
                    <a:pt x="1506" y="1735"/>
                    <a:pt x="1451" y="1738"/>
                  </a:cubicBezTo>
                  <a:cubicBezTo>
                    <a:pt x="1260" y="1752"/>
                    <a:pt x="1070" y="1760"/>
                    <a:pt x="880" y="1770"/>
                  </a:cubicBezTo>
                  <a:cubicBezTo>
                    <a:pt x="1170" y="1410"/>
                    <a:pt x="1444" y="1031"/>
                    <a:pt x="1597" y="605"/>
                  </a:cubicBezTo>
                  <a:cubicBezTo>
                    <a:pt x="1739" y="208"/>
                    <a:pt x="148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93850" y="1865325"/>
              <a:ext cx="52725" cy="44075"/>
            </a:xfrm>
            <a:custGeom>
              <a:avLst/>
              <a:gdLst/>
              <a:ahLst/>
              <a:cxnLst/>
              <a:rect l="l" t="t" r="r" b="b"/>
              <a:pathLst>
                <a:path w="2109" h="1763" extrusionOk="0">
                  <a:moveTo>
                    <a:pt x="1015" y="0"/>
                  </a:moveTo>
                  <a:cubicBezTo>
                    <a:pt x="878" y="0"/>
                    <a:pt x="817" y="324"/>
                    <a:pt x="815" y="422"/>
                  </a:cubicBezTo>
                  <a:cubicBezTo>
                    <a:pt x="814" y="520"/>
                    <a:pt x="819" y="619"/>
                    <a:pt x="830" y="717"/>
                  </a:cubicBezTo>
                  <a:cubicBezTo>
                    <a:pt x="817" y="719"/>
                    <a:pt x="802" y="719"/>
                    <a:pt x="789" y="720"/>
                  </a:cubicBezTo>
                  <a:cubicBezTo>
                    <a:pt x="514" y="745"/>
                    <a:pt x="266" y="773"/>
                    <a:pt x="26" y="914"/>
                  </a:cubicBezTo>
                  <a:cubicBezTo>
                    <a:pt x="0" y="930"/>
                    <a:pt x="0" y="971"/>
                    <a:pt x="26" y="988"/>
                  </a:cubicBezTo>
                  <a:cubicBezTo>
                    <a:pt x="270" y="1131"/>
                    <a:pt x="546" y="1163"/>
                    <a:pt x="824" y="1163"/>
                  </a:cubicBezTo>
                  <a:cubicBezTo>
                    <a:pt x="855" y="1163"/>
                    <a:pt x="885" y="1162"/>
                    <a:pt x="915" y="1162"/>
                  </a:cubicBezTo>
                  <a:cubicBezTo>
                    <a:pt x="970" y="1360"/>
                    <a:pt x="1040" y="1554"/>
                    <a:pt x="1124" y="1741"/>
                  </a:cubicBezTo>
                  <a:cubicBezTo>
                    <a:pt x="1131" y="1756"/>
                    <a:pt x="1143" y="1762"/>
                    <a:pt x="1155" y="1762"/>
                  </a:cubicBezTo>
                  <a:cubicBezTo>
                    <a:pt x="1174" y="1762"/>
                    <a:pt x="1193" y="1749"/>
                    <a:pt x="1201" y="1731"/>
                  </a:cubicBezTo>
                  <a:cubicBezTo>
                    <a:pt x="1278" y="1539"/>
                    <a:pt x="1289" y="1349"/>
                    <a:pt x="1276" y="1154"/>
                  </a:cubicBezTo>
                  <a:cubicBezTo>
                    <a:pt x="1573" y="1150"/>
                    <a:pt x="1931" y="1137"/>
                    <a:pt x="2044" y="848"/>
                  </a:cubicBezTo>
                  <a:cubicBezTo>
                    <a:pt x="2109" y="688"/>
                    <a:pt x="1967" y="580"/>
                    <a:pt x="1828" y="580"/>
                  </a:cubicBezTo>
                  <a:cubicBezTo>
                    <a:pt x="1770" y="580"/>
                    <a:pt x="1712" y="599"/>
                    <a:pt x="1670" y="640"/>
                  </a:cubicBezTo>
                  <a:lnTo>
                    <a:pt x="1668" y="630"/>
                  </a:lnTo>
                  <a:cubicBezTo>
                    <a:pt x="1600" y="698"/>
                    <a:pt x="1390" y="679"/>
                    <a:pt x="1298" y="688"/>
                  </a:cubicBezTo>
                  <a:cubicBezTo>
                    <a:pt x="1270" y="691"/>
                    <a:pt x="1242" y="691"/>
                    <a:pt x="1216" y="693"/>
                  </a:cubicBezTo>
                  <a:cubicBezTo>
                    <a:pt x="1198" y="588"/>
                    <a:pt x="1180" y="481"/>
                    <a:pt x="1162" y="374"/>
                  </a:cubicBezTo>
                  <a:cubicBezTo>
                    <a:pt x="1152" y="324"/>
                    <a:pt x="1139" y="271"/>
                    <a:pt x="1130" y="219"/>
                  </a:cubicBezTo>
                  <a:cubicBezTo>
                    <a:pt x="1122" y="166"/>
                    <a:pt x="1112" y="151"/>
                    <a:pt x="1101" y="148"/>
                  </a:cubicBezTo>
                  <a:cubicBezTo>
                    <a:pt x="1139" y="132"/>
                    <a:pt x="1148" y="82"/>
                    <a:pt x="1117" y="53"/>
                  </a:cubicBezTo>
                  <a:cubicBezTo>
                    <a:pt x="1079" y="16"/>
                    <a:pt x="1046" y="0"/>
                    <a:pt x="1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08550" y="1802675"/>
              <a:ext cx="100650" cy="164975"/>
            </a:xfrm>
            <a:custGeom>
              <a:avLst/>
              <a:gdLst/>
              <a:ahLst/>
              <a:cxnLst/>
              <a:rect l="l" t="t" r="r" b="b"/>
              <a:pathLst>
                <a:path w="4026" h="6599" extrusionOk="0">
                  <a:moveTo>
                    <a:pt x="3414" y="1"/>
                  </a:moveTo>
                  <a:cubicBezTo>
                    <a:pt x="3394" y="1"/>
                    <a:pt x="3375" y="17"/>
                    <a:pt x="3375" y="38"/>
                  </a:cubicBezTo>
                  <a:cubicBezTo>
                    <a:pt x="3363" y="943"/>
                    <a:pt x="3360" y="1849"/>
                    <a:pt x="3345" y="2754"/>
                  </a:cubicBezTo>
                  <a:cubicBezTo>
                    <a:pt x="2951" y="2754"/>
                    <a:pt x="2491" y="2854"/>
                    <a:pt x="2287" y="2879"/>
                  </a:cubicBezTo>
                  <a:cubicBezTo>
                    <a:pt x="1743" y="2946"/>
                    <a:pt x="1099" y="2997"/>
                    <a:pt x="555" y="3195"/>
                  </a:cubicBezTo>
                  <a:cubicBezTo>
                    <a:pt x="555" y="2621"/>
                    <a:pt x="558" y="2050"/>
                    <a:pt x="553" y="1476"/>
                  </a:cubicBezTo>
                  <a:cubicBezTo>
                    <a:pt x="550" y="1107"/>
                    <a:pt x="602" y="625"/>
                    <a:pt x="451" y="275"/>
                  </a:cubicBezTo>
                  <a:cubicBezTo>
                    <a:pt x="444" y="264"/>
                    <a:pt x="432" y="258"/>
                    <a:pt x="420" y="258"/>
                  </a:cubicBezTo>
                  <a:cubicBezTo>
                    <a:pt x="408" y="258"/>
                    <a:pt x="397" y="264"/>
                    <a:pt x="389" y="275"/>
                  </a:cubicBezTo>
                  <a:cubicBezTo>
                    <a:pt x="33" y="1078"/>
                    <a:pt x="210" y="2334"/>
                    <a:pt x="189" y="3187"/>
                  </a:cubicBezTo>
                  <a:cubicBezTo>
                    <a:pt x="187" y="3248"/>
                    <a:pt x="184" y="3310"/>
                    <a:pt x="181" y="3372"/>
                  </a:cubicBezTo>
                  <a:cubicBezTo>
                    <a:pt x="123" y="3417"/>
                    <a:pt x="130" y="3489"/>
                    <a:pt x="174" y="3533"/>
                  </a:cubicBezTo>
                  <a:cubicBezTo>
                    <a:pt x="127" y="4467"/>
                    <a:pt x="0" y="5558"/>
                    <a:pt x="243" y="6424"/>
                  </a:cubicBezTo>
                  <a:cubicBezTo>
                    <a:pt x="260" y="6488"/>
                    <a:pt x="317" y="6555"/>
                    <a:pt x="384" y="6568"/>
                  </a:cubicBezTo>
                  <a:cubicBezTo>
                    <a:pt x="425" y="6575"/>
                    <a:pt x="455" y="6598"/>
                    <a:pt x="495" y="6598"/>
                  </a:cubicBezTo>
                  <a:cubicBezTo>
                    <a:pt x="503" y="6598"/>
                    <a:pt x="512" y="6597"/>
                    <a:pt x="522" y="6594"/>
                  </a:cubicBezTo>
                  <a:cubicBezTo>
                    <a:pt x="560" y="6585"/>
                    <a:pt x="578" y="6542"/>
                    <a:pt x="562" y="6508"/>
                  </a:cubicBezTo>
                  <a:lnTo>
                    <a:pt x="562" y="6508"/>
                  </a:lnTo>
                  <a:cubicBezTo>
                    <a:pt x="565" y="6513"/>
                    <a:pt x="568" y="6516"/>
                    <a:pt x="570" y="6516"/>
                  </a:cubicBezTo>
                  <a:cubicBezTo>
                    <a:pt x="612" y="6516"/>
                    <a:pt x="607" y="5913"/>
                    <a:pt x="601" y="5807"/>
                  </a:cubicBezTo>
                  <a:cubicBezTo>
                    <a:pt x="556" y="5118"/>
                    <a:pt x="560" y="4426"/>
                    <a:pt x="556" y="3735"/>
                  </a:cubicBezTo>
                  <a:lnTo>
                    <a:pt x="556" y="3581"/>
                  </a:lnTo>
                  <a:cubicBezTo>
                    <a:pt x="1131" y="3571"/>
                    <a:pt x="1734" y="3420"/>
                    <a:pt x="2289" y="3353"/>
                  </a:cubicBezTo>
                  <a:cubicBezTo>
                    <a:pt x="2637" y="3307"/>
                    <a:pt x="2988" y="3282"/>
                    <a:pt x="3337" y="3276"/>
                  </a:cubicBezTo>
                  <a:lnTo>
                    <a:pt x="3339" y="3276"/>
                  </a:lnTo>
                  <a:cubicBezTo>
                    <a:pt x="3337" y="3343"/>
                    <a:pt x="3339" y="3412"/>
                    <a:pt x="3335" y="3479"/>
                  </a:cubicBezTo>
                  <a:cubicBezTo>
                    <a:pt x="3317" y="4127"/>
                    <a:pt x="3288" y="4775"/>
                    <a:pt x="3245" y="5423"/>
                  </a:cubicBezTo>
                  <a:cubicBezTo>
                    <a:pt x="3232" y="5631"/>
                    <a:pt x="3216" y="5838"/>
                    <a:pt x="3194" y="6045"/>
                  </a:cubicBezTo>
                  <a:cubicBezTo>
                    <a:pt x="3185" y="6140"/>
                    <a:pt x="3269" y="6301"/>
                    <a:pt x="3319" y="6301"/>
                  </a:cubicBezTo>
                  <a:cubicBezTo>
                    <a:pt x="3332" y="6301"/>
                    <a:pt x="3343" y="6290"/>
                    <a:pt x="3349" y="6265"/>
                  </a:cubicBezTo>
                  <a:lnTo>
                    <a:pt x="3349" y="6265"/>
                  </a:lnTo>
                  <a:cubicBezTo>
                    <a:pt x="3340" y="6307"/>
                    <a:pt x="3374" y="6343"/>
                    <a:pt x="3413" y="6343"/>
                  </a:cubicBezTo>
                  <a:cubicBezTo>
                    <a:pt x="3424" y="6343"/>
                    <a:pt x="3435" y="6341"/>
                    <a:pt x="3445" y="6335"/>
                  </a:cubicBezTo>
                  <a:cubicBezTo>
                    <a:pt x="4003" y="6078"/>
                    <a:pt x="3795" y="4270"/>
                    <a:pt x="3806" y="3660"/>
                  </a:cubicBezTo>
                  <a:cubicBezTo>
                    <a:pt x="3809" y="3540"/>
                    <a:pt x="3809" y="3418"/>
                    <a:pt x="3811" y="3299"/>
                  </a:cubicBezTo>
                  <a:cubicBezTo>
                    <a:pt x="3842" y="3294"/>
                    <a:pt x="3872" y="3286"/>
                    <a:pt x="3900" y="3272"/>
                  </a:cubicBezTo>
                  <a:cubicBezTo>
                    <a:pt x="4006" y="3218"/>
                    <a:pt x="4026" y="3080"/>
                    <a:pt x="3975" y="2982"/>
                  </a:cubicBezTo>
                  <a:cubicBezTo>
                    <a:pt x="3937" y="2916"/>
                    <a:pt x="3880" y="2866"/>
                    <a:pt x="3811" y="2836"/>
                  </a:cubicBezTo>
                  <a:cubicBezTo>
                    <a:pt x="3809" y="2296"/>
                    <a:pt x="3796" y="1758"/>
                    <a:pt x="3757" y="1220"/>
                  </a:cubicBezTo>
                  <a:cubicBezTo>
                    <a:pt x="3727" y="818"/>
                    <a:pt x="3700" y="336"/>
                    <a:pt x="3437" y="11"/>
                  </a:cubicBezTo>
                  <a:cubicBezTo>
                    <a:pt x="3431" y="4"/>
                    <a:pt x="3422" y="1"/>
                    <a:pt x="3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21875" y="1929275"/>
              <a:ext cx="56925" cy="61200"/>
            </a:xfrm>
            <a:custGeom>
              <a:avLst/>
              <a:gdLst/>
              <a:ahLst/>
              <a:cxnLst/>
              <a:rect l="l" t="t" r="r" b="b"/>
              <a:pathLst>
                <a:path w="2277" h="2448" extrusionOk="0">
                  <a:moveTo>
                    <a:pt x="954" y="0"/>
                  </a:moveTo>
                  <a:cubicBezTo>
                    <a:pt x="529" y="0"/>
                    <a:pt x="0" y="408"/>
                    <a:pt x="208" y="723"/>
                  </a:cubicBezTo>
                  <a:cubicBezTo>
                    <a:pt x="217" y="738"/>
                    <a:pt x="232" y="745"/>
                    <a:pt x="247" y="745"/>
                  </a:cubicBezTo>
                  <a:cubicBezTo>
                    <a:pt x="258" y="745"/>
                    <a:pt x="269" y="741"/>
                    <a:pt x="277" y="733"/>
                  </a:cubicBezTo>
                  <a:cubicBezTo>
                    <a:pt x="448" y="594"/>
                    <a:pt x="651" y="390"/>
                    <a:pt x="888" y="390"/>
                  </a:cubicBezTo>
                  <a:cubicBezTo>
                    <a:pt x="913" y="390"/>
                    <a:pt x="939" y="392"/>
                    <a:pt x="964" y="397"/>
                  </a:cubicBezTo>
                  <a:cubicBezTo>
                    <a:pt x="1089" y="418"/>
                    <a:pt x="973" y="813"/>
                    <a:pt x="956" y="881"/>
                  </a:cubicBezTo>
                  <a:cubicBezTo>
                    <a:pt x="843" y="1317"/>
                    <a:pt x="636" y="1748"/>
                    <a:pt x="410" y="2136"/>
                  </a:cubicBezTo>
                  <a:cubicBezTo>
                    <a:pt x="331" y="2271"/>
                    <a:pt x="438" y="2448"/>
                    <a:pt x="585" y="2448"/>
                  </a:cubicBezTo>
                  <a:cubicBezTo>
                    <a:pt x="604" y="2448"/>
                    <a:pt x="623" y="2445"/>
                    <a:pt x="643" y="2439"/>
                  </a:cubicBezTo>
                  <a:cubicBezTo>
                    <a:pt x="938" y="2347"/>
                    <a:pt x="1233" y="2300"/>
                    <a:pt x="1540" y="2264"/>
                  </a:cubicBezTo>
                  <a:cubicBezTo>
                    <a:pt x="1801" y="2234"/>
                    <a:pt x="1996" y="2129"/>
                    <a:pt x="2234" y="2019"/>
                  </a:cubicBezTo>
                  <a:cubicBezTo>
                    <a:pt x="2277" y="1999"/>
                    <a:pt x="2247" y="1947"/>
                    <a:pt x="2213" y="1942"/>
                  </a:cubicBezTo>
                  <a:cubicBezTo>
                    <a:pt x="1978" y="1912"/>
                    <a:pt x="1792" y="1871"/>
                    <a:pt x="1575" y="1871"/>
                  </a:cubicBezTo>
                  <a:cubicBezTo>
                    <a:pt x="1520" y="1871"/>
                    <a:pt x="1462" y="1873"/>
                    <a:pt x="1401" y="1880"/>
                  </a:cubicBezTo>
                  <a:cubicBezTo>
                    <a:pt x="1266" y="1893"/>
                    <a:pt x="1132" y="1912"/>
                    <a:pt x="1001" y="1935"/>
                  </a:cubicBezTo>
                  <a:cubicBezTo>
                    <a:pt x="1253" y="1463"/>
                    <a:pt x="1483" y="907"/>
                    <a:pt x="1417" y="421"/>
                  </a:cubicBezTo>
                  <a:cubicBezTo>
                    <a:pt x="1376" y="116"/>
                    <a:pt x="1180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62500" y="1816650"/>
              <a:ext cx="120800" cy="137825"/>
            </a:xfrm>
            <a:custGeom>
              <a:avLst/>
              <a:gdLst/>
              <a:ahLst/>
              <a:cxnLst/>
              <a:rect l="l" t="t" r="r" b="b"/>
              <a:pathLst>
                <a:path w="4832" h="5513" extrusionOk="0">
                  <a:moveTo>
                    <a:pt x="2413" y="560"/>
                  </a:moveTo>
                  <a:cubicBezTo>
                    <a:pt x="2490" y="560"/>
                    <a:pt x="2568" y="568"/>
                    <a:pt x="2648" y="584"/>
                  </a:cubicBezTo>
                  <a:cubicBezTo>
                    <a:pt x="3258" y="709"/>
                    <a:pt x="3669" y="1357"/>
                    <a:pt x="3875" y="1892"/>
                  </a:cubicBezTo>
                  <a:cubicBezTo>
                    <a:pt x="4313" y="3025"/>
                    <a:pt x="3739" y="4536"/>
                    <a:pt x="2538" y="4918"/>
                  </a:cubicBezTo>
                  <a:cubicBezTo>
                    <a:pt x="2386" y="4966"/>
                    <a:pt x="2240" y="4989"/>
                    <a:pt x="2100" y="4989"/>
                  </a:cubicBezTo>
                  <a:cubicBezTo>
                    <a:pt x="1850" y="4989"/>
                    <a:pt x="1621" y="4917"/>
                    <a:pt x="1416" y="4795"/>
                  </a:cubicBezTo>
                  <a:cubicBezTo>
                    <a:pt x="1347" y="4434"/>
                    <a:pt x="1134" y="4150"/>
                    <a:pt x="927" y="3826"/>
                  </a:cubicBezTo>
                  <a:cubicBezTo>
                    <a:pt x="473" y="3117"/>
                    <a:pt x="507" y="2389"/>
                    <a:pt x="909" y="1665"/>
                  </a:cubicBezTo>
                  <a:cubicBezTo>
                    <a:pt x="1216" y="1115"/>
                    <a:pt x="1761" y="560"/>
                    <a:pt x="2413" y="560"/>
                  </a:cubicBezTo>
                  <a:close/>
                  <a:moveTo>
                    <a:pt x="2361" y="1"/>
                  </a:moveTo>
                  <a:cubicBezTo>
                    <a:pt x="2030" y="1"/>
                    <a:pt x="1687" y="99"/>
                    <a:pt x="1351" y="322"/>
                  </a:cubicBezTo>
                  <a:cubicBezTo>
                    <a:pt x="557" y="850"/>
                    <a:pt x="28" y="1857"/>
                    <a:pt x="7" y="2797"/>
                  </a:cubicBezTo>
                  <a:cubicBezTo>
                    <a:pt x="1" y="3119"/>
                    <a:pt x="102" y="3430"/>
                    <a:pt x="232" y="3724"/>
                  </a:cubicBezTo>
                  <a:cubicBezTo>
                    <a:pt x="430" y="4704"/>
                    <a:pt x="1148" y="5512"/>
                    <a:pt x="2288" y="5512"/>
                  </a:cubicBezTo>
                  <a:cubicBezTo>
                    <a:pt x="2293" y="5512"/>
                    <a:pt x="2297" y="5512"/>
                    <a:pt x="2302" y="5512"/>
                  </a:cubicBezTo>
                  <a:cubicBezTo>
                    <a:pt x="4029" y="5504"/>
                    <a:pt x="4832" y="3320"/>
                    <a:pt x="4479" y="1911"/>
                  </a:cubicBezTo>
                  <a:cubicBezTo>
                    <a:pt x="4219" y="868"/>
                    <a:pt x="3344" y="1"/>
                    <a:pt x="2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1175" y="1762175"/>
              <a:ext cx="136725" cy="210600"/>
            </a:xfrm>
            <a:custGeom>
              <a:avLst/>
              <a:gdLst/>
              <a:ahLst/>
              <a:cxnLst/>
              <a:rect l="l" t="t" r="r" b="b"/>
              <a:pathLst>
                <a:path w="5469" h="8424" extrusionOk="0">
                  <a:moveTo>
                    <a:pt x="2776" y="4617"/>
                  </a:moveTo>
                  <a:cubicBezTo>
                    <a:pt x="2792" y="6354"/>
                    <a:pt x="2674" y="7947"/>
                    <a:pt x="2160" y="7947"/>
                  </a:cubicBezTo>
                  <a:cubicBezTo>
                    <a:pt x="2137" y="7947"/>
                    <a:pt x="2113" y="7943"/>
                    <a:pt x="2089" y="7937"/>
                  </a:cubicBezTo>
                  <a:lnTo>
                    <a:pt x="2089" y="7939"/>
                  </a:lnTo>
                  <a:cubicBezTo>
                    <a:pt x="734" y="7581"/>
                    <a:pt x="1589" y="6118"/>
                    <a:pt x="2776" y="4617"/>
                  </a:cubicBezTo>
                  <a:close/>
                  <a:moveTo>
                    <a:pt x="2903" y="1"/>
                  </a:moveTo>
                  <a:cubicBezTo>
                    <a:pt x="2744" y="1"/>
                    <a:pt x="2583" y="110"/>
                    <a:pt x="2586" y="307"/>
                  </a:cubicBezTo>
                  <a:cubicBezTo>
                    <a:pt x="2588" y="467"/>
                    <a:pt x="2612" y="839"/>
                    <a:pt x="2642" y="1336"/>
                  </a:cubicBezTo>
                  <a:cubicBezTo>
                    <a:pt x="2566" y="2120"/>
                    <a:pt x="2253" y="3013"/>
                    <a:pt x="1682" y="3254"/>
                  </a:cubicBezTo>
                  <a:cubicBezTo>
                    <a:pt x="1606" y="3286"/>
                    <a:pt x="1538" y="3301"/>
                    <a:pt x="1476" y="3301"/>
                  </a:cubicBezTo>
                  <a:cubicBezTo>
                    <a:pt x="660" y="3301"/>
                    <a:pt x="1044" y="687"/>
                    <a:pt x="962" y="647"/>
                  </a:cubicBezTo>
                  <a:lnTo>
                    <a:pt x="962" y="647"/>
                  </a:lnTo>
                  <a:cubicBezTo>
                    <a:pt x="972" y="652"/>
                    <a:pt x="983" y="654"/>
                    <a:pt x="993" y="654"/>
                  </a:cubicBezTo>
                  <a:cubicBezTo>
                    <a:pt x="1033" y="654"/>
                    <a:pt x="1068" y="622"/>
                    <a:pt x="1055" y="575"/>
                  </a:cubicBezTo>
                  <a:cubicBezTo>
                    <a:pt x="1022" y="453"/>
                    <a:pt x="979" y="405"/>
                    <a:pt x="931" y="405"/>
                  </a:cubicBezTo>
                  <a:cubicBezTo>
                    <a:pt x="764" y="405"/>
                    <a:pt x="545" y="983"/>
                    <a:pt x="526" y="1065"/>
                  </a:cubicBezTo>
                  <a:cubicBezTo>
                    <a:pt x="330" y="1889"/>
                    <a:pt x="347" y="2917"/>
                    <a:pt x="960" y="3547"/>
                  </a:cubicBezTo>
                  <a:cubicBezTo>
                    <a:pt x="1207" y="3801"/>
                    <a:pt x="1440" y="3909"/>
                    <a:pt x="1655" y="3909"/>
                  </a:cubicBezTo>
                  <a:cubicBezTo>
                    <a:pt x="2091" y="3909"/>
                    <a:pt x="2457" y="3465"/>
                    <a:pt x="2727" y="2876"/>
                  </a:cubicBezTo>
                  <a:cubicBezTo>
                    <a:pt x="2737" y="3126"/>
                    <a:pt x="2748" y="3382"/>
                    <a:pt x="2757" y="3642"/>
                  </a:cubicBezTo>
                  <a:cubicBezTo>
                    <a:pt x="1231" y="5437"/>
                    <a:pt x="1" y="7556"/>
                    <a:pt x="1972" y="8364"/>
                  </a:cubicBezTo>
                  <a:cubicBezTo>
                    <a:pt x="2071" y="8404"/>
                    <a:pt x="2163" y="8423"/>
                    <a:pt x="2248" y="8423"/>
                  </a:cubicBezTo>
                  <a:cubicBezTo>
                    <a:pt x="3192" y="8423"/>
                    <a:pt x="3378" y="6082"/>
                    <a:pt x="3360" y="3900"/>
                  </a:cubicBezTo>
                  <a:cubicBezTo>
                    <a:pt x="4397" y="2663"/>
                    <a:pt x="5460" y="1515"/>
                    <a:pt x="5468" y="1069"/>
                  </a:cubicBezTo>
                  <a:cubicBezTo>
                    <a:pt x="5468" y="1013"/>
                    <a:pt x="5422" y="976"/>
                    <a:pt x="5374" y="976"/>
                  </a:cubicBezTo>
                  <a:cubicBezTo>
                    <a:pt x="5351" y="976"/>
                    <a:pt x="5328" y="985"/>
                    <a:pt x="5309" y="1003"/>
                  </a:cubicBezTo>
                  <a:cubicBezTo>
                    <a:pt x="4956" y="1354"/>
                    <a:pt x="4159" y="2094"/>
                    <a:pt x="3342" y="2981"/>
                  </a:cubicBezTo>
                  <a:cubicBezTo>
                    <a:pt x="3314" y="2104"/>
                    <a:pt x="3267" y="1321"/>
                    <a:pt x="3237" y="816"/>
                  </a:cubicBezTo>
                  <a:cubicBezTo>
                    <a:pt x="3250" y="572"/>
                    <a:pt x="3239" y="365"/>
                    <a:pt x="3201" y="224"/>
                  </a:cubicBezTo>
                  <a:cubicBezTo>
                    <a:pt x="3160" y="71"/>
                    <a:pt x="3032" y="1"/>
                    <a:pt x="2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05200" y="1788600"/>
              <a:ext cx="83075" cy="17200"/>
            </a:xfrm>
            <a:custGeom>
              <a:avLst/>
              <a:gdLst/>
              <a:ahLst/>
              <a:cxnLst/>
              <a:rect l="l" t="t" r="r" b="b"/>
              <a:pathLst>
                <a:path w="3323" h="688" extrusionOk="0">
                  <a:moveTo>
                    <a:pt x="2657" y="1"/>
                  </a:moveTo>
                  <a:cubicBezTo>
                    <a:pt x="2344" y="1"/>
                    <a:pt x="2002" y="67"/>
                    <a:pt x="1741" y="77"/>
                  </a:cubicBezTo>
                  <a:cubicBezTo>
                    <a:pt x="1662" y="80"/>
                    <a:pt x="1582" y="81"/>
                    <a:pt x="1500" y="81"/>
                  </a:cubicBezTo>
                  <a:cubicBezTo>
                    <a:pt x="1371" y="81"/>
                    <a:pt x="1239" y="79"/>
                    <a:pt x="1107" y="79"/>
                  </a:cubicBezTo>
                  <a:cubicBezTo>
                    <a:pt x="783" y="79"/>
                    <a:pt x="456" y="91"/>
                    <a:pt x="164" y="179"/>
                  </a:cubicBezTo>
                  <a:cubicBezTo>
                    <a:pt x="63" y="208"/>
                    <a:pt x="0" y="363"/>
                    <a:pt x="95" y="438"/>
                  </a:cubicBezTo>
                  <a:cubicBezTo>
                    <a:pt x="352" y="642"/>
                    <a:pt x="732" y="674"/>
                    <a:pt x="1085" y="674"/>
                  </a:cubicBezTo>
                  <a:cubicBezTo>
                    <a:pt x="1223" y="674"/>
                    <a:pt x="1356" y="669"/>
                    <a:pt x="1477" y="668"/>
                  </a:cubicBezTo>
                  <a:cubicBezTo>
                    <a:pt x="1487" y="668"/>
                    <a:pt x="1497" y="668"/>
                    <a:pt x="1508" y="668"/>
                  </a:cubicBezTo>
                  <a:cubicBezTo>
                    <a:pt x="1711" y="668"/>
                    <a:pt x="1982" y="687"/>
                    <a:pt x="2254" y="687"/>
                  </a:cubicBezTo>
                  <a:cubicBezTo>
                    <a:pt x="2591" y="687"/>
                    <a:pt x="2929" y="657"/>
                    <a:pt x="3142" y="523"/>
                  </a:cubicBezTo>
                  <a:cubicBezTo>
                    <a:pt x="3289" y="430"/>
                    <a:pt x="3322" y="171"/>
                    <a:pt x="3142" y="87"/>
                  </a:cubicBezTo>
                  <a:cubicBezTo>
                    <a:pt x="3003" y="22"/>
                    <a:pt x="2835" y="1"/>
                    <a:pt x="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10650" y="1830775"/>
              <a:ext cx="71125" cy="11450"/>
            </a:xfrm>
            <a:custGeom>
              <a:avLst/>
              <a:gdLst/>
              <a:ahLst/>
              <a:cxnLst/>
              <a:rect l="l" t="t" r="r" b="b"/>
              <a:pathLst>
                <a:path w="2845" h="458" extrusionOk="0">
                  <a:moveTo>
                    <a:pt x="2152" y="1"/>
                  </a:moveTo>
                  <a:cubicBezTo>
                    <a:pt x="1909" y="1"/>
                    <a:pt x="1658" y="27"/>
                    <a:pt x="1439" y="27"/>
                  </a:cubicBezTo>
                  <a:cubicBezTo>
                    <a:pt x="981" y="29"/>
                    <a:pt x="504" y="21"/>
                    <a:pt x="64" y="165"/>
                  </a:cubicBezTo>
                  <a:cubicBezTo>
                    <a:pt x="0" y="185"/>
                    <a:pt x="0" y="275"/>
                    <a:pt x="64" y="295"/>
                  </a:cubicBezTo>
                  <a:cubicBezTo>
                    <a:pt x="504" y="437"/>
                    <a:pt x="981" y="429"/>
                    <a:pt x="1439" y="431"/>
                  </a:cubicBezTo>
                  <a:cubicBezTo>
                    <a:pt x="1658" y="431"/>
                    <a:pt x="1909" y="458"/>
                    <a:pt x="2152" y="458"/>
                  </a:cubicBezTo>
                  <a:cubicBezTo>
                    <a:pt x="2344" y="458"/>
                    <a:pt x="2531" y="441"/>
                    <a:pt x="2696" y="382"/>
                  </a:cubicBezTo>
                  <a:cubicBezTo>
                    <a:pt x="2845" y="328"/>
                    <a:pt x="2845" y="132"/>
                    <a:pt x="2696" y="77"/>
                  </a:cubicBezTo>
                  <a:cubicBezTo>
                    <a:pt x="2531" y="17"/>
                    <a:pt x="2344" y="1"/>
                    <a:pt x="2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43375" y="1770875"/>
              <a:ext cx="373150" cy="117875"/>
            </a:xfrm>
            <a:custGeom>
              <a:avLst/>
              <a:gdLst/>
              <a:ahLst/>
              <a:cxnLst/>
              <a:rect l="l" t="t" r="r" b="b"/>
              <a:pathLst>
                <a:path w="14926" h="4715" extrusionOk="0">
                  <a:moveTo>
                    <a:pt x="7778" y="621"/>
                  </a:moveTo>
                  <a:cubicBezTo>
                    <a:pt x="8343" y="621"/>
                    <a:pt x="8908" y="874"/>
                    <a:pt x="8965" y="1423"/>
                  </a:cubicBezTo>
                  <a:cubicBezTo>
                    <a:pt x="9022" y="1972"/>
                    <a:pt x="8241" y="2356"/>
                    <a:pt x="7828" y="2489"/>
                  </a:cubicBezTo>
                  <a:cubicBezTo>
                    <a:pt x="7666" y="2540"/>
                    <a:pt x="7508" y="2566"/>
                    <a:pt x="7357" y="2566"/>
                  </a:cubicBezTo>
                  <a:cubicBezTo>
                    <a:pt x="7272" y="2566"/>
                    <a:pt x="7190" y="2558"/>
                    <a:pt x="7111" y="2541"/>
                  </a:cubicBezTo>
                  <a:cubicBezTo>
                    <a:pt x="6880" y="2002"/>
                    <a:pt x="6271" y="1538"/>
                    <a:pt x="6749" y="998"/>
                  </a:cubicBezTo>
                  <a:cubicBezTo>
                    <a:pt x="6964" y="753"/>
                    <a:pt x="7371" y="621"/>
                    <a:pt x="7778" y="621"/>
                  </a:cubicBezTo>
                  <a:close/>
                  <a:moveTo>
                    <a:pt x="12387" y="2917"/>
                  </a:moveTo>
                  <a:cubicBezTo>
                    <a:pt x="12401" y="2970"/>
                    <a:pt x="12418" y="3019"/>
                    <a:pt x="12429" y="3075"/>
                  </a:cubicBezTo>
                  <a:cubicBezTo>
                    <a:pt x="12511" y="3457"/>
                    <a:pt x="12419" y="3980"/>
                    <a:pt x="12006" y="4149"/>
                  </a:cubicBezTo>
                  <a:cubicBezTo>
                    <a:pt x="11956" y="4170"/>
                    <a:pt x="11914" y="4179"/>
                    <a:pt x="11879" y="4179"/>
                  </a:cubicBezTo>
                  <a:cubicBezTo>
                    <a:pt x="11567" y="4179"/>
                    <a:pt x="11869" y="3407"/>
                    <a:pt x="11970" y="3301"/>
                  </a:cubicBezTo>
                  <a:cubicBezTo>
                    <a:pt x="12101" y="3165"/>
                    <a:pt x="12239" y="3037"/>
                    <a:pt x="12387" y="2917"/>
                  </a:cubicBezTo>
                  <a:close/>
                  <a:moveTo>
                    <a:pt x="14867" y="0"/>
                  </a:moveTo>
                  <a:cubicBezTo>
                    <a:pt x="14849" y="0"/>
                    <a:pt x="14831" y="8"/>
                    <a:pt x="14823" y="27"/>
                  </a:cubicBezTo>
                  <a:cubicBezTo>
                    <a:pt x="14572" y="548"/>
                    <a:pt x="13948" y="963"/>
                    <a:pt x="13512" y="1328"/>
                  </a:cubicBezTo>
                  <a:cubicBezTo>
                    <a:pt x="13194" y="1595"/>
                    <a:pt x="12862" y="1846"/>
                    <a:pt x="12531" y="2099"/>
                  </a:cubicBezTo>
                  <a:cubicBezTo>
                    <a:pt x="12093" y="1536"/>
                    <a:pt x="11388" y="1193"/>
                    <a:pt x="10705" y="701"/>
                  </a:cubicBezTo>
                  <a:cubicBezTo>
                    <a:pt x="10673" y="678"/>
                    <a:pt x="10630" y="667"/>
                    <a:pt x="10586" y="667"/>
                  </a:cubicBezTo>
                  <a:cubicBezTo>
                    <a:pt x="10519" y="667"/>
                    <a:pt x="10450" y="692"/>
                    <a:pt x="10412" y="739"/>
                  </a:cubicBezTo>
                  <a:cubicBezTo>
                    <a:pt x="10164" y="1044"/>
                    <a:pt x="9857" y="1282"/>
                    <a:pt x="9549" y="1516"/>
                  </a:cubicBezTo>
                  <a:cubicBezTo>
                    <a:pt x="9547" y="1419"/>
                    <a:pt x="9536" y="1324"/>
                    <a:pt x="9514" y="1232"/>
                  </a:cubicBezTo>
                  <a:cubicBezTo>
                    <a:pt x="9308" y="405"/>
                    <a:pt x="8643" y="76"/>
                    <a:pt x="7946" y="76"/>
                  </a:cubicBezTo>
                  <a:cubicBezTo>
                    <a:pt x="6937" y="76"/>
                    <a:pt x="5861" y="762"/>
                    <a:pt x="6000" y="1621"/>
                  </a:cubicBezTo>
                  <a:cubicBezTo>
                    <a:pt x="5991" y="1626"/>
                    <a:pt x="5979" y="1624"/>
                    <a:pt x="5971" y="1631"/>
                  </a:cubicBezTo>
                  <a:cubicBezTo>
                    <a:pt x="5192" y="2158"/>
                    <a:pt x="4417" y="2709"/>
                    <a:pt x="3507" y="2983"/>
                  </a:cubicBezTo>
                  <a:cubicBezTo>
                    <a:pt x="3370" y="3024"/>
                    <a:pt x="3229" y="3044"/>
                    <a:pt x="3092" y="3044"/>
                  </a:cubicBezTo>
                  <a:cubicBezTo>
                    <a:pt x="2457" y="3044"/>
                    <a:pt x="1893" y="2613"/>
                    <a:pt x="2060" y="1846"/>
                  </a:cubicBezTo>
                  <a:cubicBezTo>
                    <a:pt x="2078" y="1759"/>
                    <a:pt x="2109" y="1677"/>
                    <a:pt x="2152" y="1600"/>
                  </a:cubicBezTo>
                  <a:cubicBezTo>
                    <a:pt x="2656" y="1298"/>
                    <a:pt x="3220" y="1075"/>
                    <a:pt x="3883" y="944"/>
                  </a:cubicBezTo>
                  <a:cubicBezTo>
                    <a:pt x="3983" y="922"/>
                    <a:pt x="4050" y="819"/>
                    <a:pt x="4052" y="722"/>
                  </a:cubicBezTo>
                  <a:cubicBezTo>
                    <a:pt x="4052" y="689"/>
                    <a:pt x="4052" y="658"/>
                    <a:pt x="4055" y="627"/>
                  </a:cubicBezTo>
                  <a:cubicBezTo>
                    <a:pt x="4057" y="534"/>
                    <a:pt x="3981" y="415"/>
                    <a:pt x="3883" y="401"/>
                  </a:cubicBezTo>
                  <a:cubicBezTo>
                    <a:pt x="3807" y="390"/>
                    <a:pt x="3730" y="385"/>
                    <a:pt x="3652" y="385"/>
                  </a:cubicBezTo>
                  <a:cubicBezTo>
                    <a:pt x="3024" y="385"/>
                    <a:pt x="2320" y="712"/>
                    <a:pt x="1890" y="1193"/>
                  </a:cubicBezTo>
                  <a:cubicBezTo>
                    <a:pt x="1755" y="1275"/>
                    <a:pt x="1624" y="1359"/>
                    <a:pt x="1496" y="1449"/>
                  </a:cubicBezTo>
                  <a:cubicBezTo>
                    <a:pt x="805" y="1931"/>
                    <a:pt x="244" y="2645"/>
                    <a:pt x="19" y="3458"/>
                  </a:cubicBezTo>
                  <a:cubicBezTo>
                    <a:pt x="0" y="3527"/>
                    <a:pt x="52" y="3570"/>
                    <a:pt x="106" y="3570"/>
                  </a:cubicBezTo>
                  <a:cubicBezTo>
                    <a:pt x="135" y="3570"/>
                    <a:pt x="165" y="3557"/>
                    <a:pt x="185" y="3529"/>
                  </a:cubicBezTo>
                  <a:cubicBezTo>
                    <a:pt x="590" y="2957"/>
                    <a:pt x="1019" y="2471"/>
                    <a:pt x="1498" y="2071"/>
                  </a:cubicBezTo>
                  <a:lnTo>
                    <a:pt x="1498" y="2071"/>
                  </a:lnTo>
                  <a:cubicBezTo>
                    <a:pt x="1483" y="2368"/>
                    <a:pt x="1576" y="2683"/>
                    <a:pt x="1834" y="2993"/>
                  </a:cubicBezTo>
                  <a:cubicBezTo>
                    <a:pt x="2183" y="3413"/>
                    <a:pt x="2609" y="3575"/>
                    <a:pt x="3066" y="3575"/>
                  </a:cubicBezTo>
                  <a:cubicBezTo>
                    <a:pt x="4055" y="3575"/>
                    <a:pt x="5186" y="2815"/>
                    <a:pt x="5979" y="2276"/>
                  </a:cubicBezTo>
                  <a:cubicBezTo>
                    <a:pt x="6274" y="2825"/>
                    <a:pt x="6865" y="3062"/>
                    <a:pt x="7483" y="3062"/>
                  </a:cubicBezTo>
                  <a:cubicBezTo>
                    <a:pt x="8270" y="3062"/>
                    <a:pt x="9101" y="2678"/>
                    <a:pt x="9417" y="2069"/>
                  </a:cubicBezTo>
                  <a:cubicBezTo>
                    <a:pt x="9636" y="1948"/>
                    <a:pt x="9842" y="1798"/>
                    <a:pt x="10052" y="1643"/>
                  </a:cubicBezTo>
                  <a:cubicBezTo>
                    <a:pt x="10319" y="1446"/>
                    <a:pt x="10479" y="1361"/>
                    <a:pt x="10632" y="1361"/>
                  </a:cubicBezTo>
                  <a:cubicBezTo>
                    <a:pt x="10807" y="1361"/>
                    <a:pt x="10972" y="1471"/>
                    <a:pt x="11273" y="1651"/>
                  </a:cubicBezTo>
                  <a:cubicBezTo>
                    <a:pt x="11640" y="1869"/>
                    <a:pt x="11937" y="2095"/>
                    <a:pt x="12147" y="2400"/>
                  </a:cubicBezTo>
                  <a:cubicBezTo>
                    <a:pt x="12088" y="2448"/>
                    <a:pt x="12026" y="2492"/>
                    <a:pt x="11968" y="2540"/>
                  </a:cubicBezTo>
                  <a:cubicBezTo>
                    <a:pt x="11379" y="3025"/>
                    <a:pt x="10779" y="3892"/>
                    <a:pt x="11527" y="4546"/>
                  </a:cubicBezTo>
                  <a:cubicBezTo>
                    <a:pt x="11663" y="4665"/>
                    <a:pt x="11803" y="4715"/>
                    <a:pt x="11941" y="4715"/>
                  </a:cubicBezTo>
                  <a:cubicBezTo>
                    <a:pt x="12476" y="4715"/>
                    <a:pt x="12969" y="3954"/>
                    <a:pt x="12971" y="3475"/>
                  </a:cubicBezTo>
                  <a:cubicBezTo>
                    <a:pt x="12971" y="3129"/>
                    <a:pt x="12912" y="2842"/>
                    <a:pt x="12813" y="2592"/>
                  </a:cubicBezTo>
                  <a:cubicBezTo>
                    <a:pt x="13755" y="1907"/>
                    <a:pt x="14819" y="1280"/>
                    <a:pt x="14923" y="55"/>
                  </a:cubicBezTo>
                  <a:cubicBezTo>
                    <a:pt x="14926" y="21"/>
                    <a:pt x="14896" y="0"/>
                    <a:pt x="14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5075" y="1756775"/>
              <a:ext cx="112900" cy="139025"/>
            </a:xfrm>
            <a:custGeom>
              <a:avLst/>
              <a:gdLst/>
              <a:ahLst/>
              <a:cxnLst/>
              <a:rect l="l" t="t" r="r" b="b"/>
              <a:pathLst>
                <a:path w="4516" h="5561" extrusionOk="0">
                  <a:moveTo>
                    <a:pt x="3953" y="0"/>
                  </a:moveTo>
                  <a:cubicBezTo>
                    <a:pt x="3924" y="0"/>
                    <a:pt x="3893" y="14"/>
                    <a:pt x="3868" y="48"/>
                  </a:cubicBezTo>
                  <a:cubicBezTo>
                    <a:pt x="3162" y="952"/>
                    <a:pt x="2462" y="1862"/>
                    <a:pt x="1758" y="2769"/>
                  </a:cubicBezTo>
                  <a:cubicBezTo>
                    <a:pt x="1738" y="2699"/>
                    <a:pt x="1717" y="2625"/>
                    <a:pt x="1697" y="2556"/>
                  </a:cubicBezTo>
                  <a:cubicBezTo>
                    <a:pt x="1535" y="2041"/>
                    <a:pt x="1297" y="1444"/>
                    <a:pt x="823" y="1144"/>
                  </a:cubicBezTo>
                  <a:cubicBezTo>
                    <a:pt x="738" y="1089"/>
                    <a:pt x="659" y="1066"/>
                    <a:pt x="587" y="1066"/>
                  </a:cubicBezTo>
                  <a:cubicBezTo>
                    <a:pt x="223" y="1066"/>
                    <a:pt x="19" y="1662"/>
                    <a:pt x="3" y="1952"/>
                  </a:cubicBezTo>
                  <a:cubicBezTo>
                    <a:pt x="1" y="1985"/>
                    <a:pt x="29" y="2005"/>
                    <a:pt x="58" y="2005"/>
                  </a:cubicBezTo>
                  <a:cubicBezTo>
                    <a:pt x="72" y="2005"/>
                    <a:pt x="86" y="2000"/>
                    <a:pt x="96" y="1990"/>
                  </a:cubicBezTo>
                  <a:cubicBezTo>
                    <a:pt x="206" y="1887"/>
                    <a:pt x="391" y="1602"/>
                    <a:pt x="589" y="1602"/>
                  </a:cubicBezTo>
                  <a:cubicBezTo>
                    <a:pt x="663" y="1602"/>
                    <a:pt x="738" y="1641"/>
                    <a:pt x="811" y="1744"/>
                  </a:cubicBezTo>
                  <a:cubicBezTo>
                    <a:pt x="931" y="1910"/>
                    <a:pt x="1036" y="2125"/>
                    <a:pt x="1112" y="2312"/>
                  </a:cubicBezTo>
                  <a:cubicBezTo>
                    <a:pt x="1231" y="2608"/>
                    <a:pt x="1312" y="2925"/>
                    <a:pt x="1399" y="3232"/>
                  </a:cubicBezTo>
                  <a:cubicBezTo>
                    <a:pt x="880" y="3906"/>
                    <a:pt x="387" y="4618"/>
                    <a:pt x="277" y="5474"/>
                  </a:cubicBezTo>
                  <a:cubicBezTo>
                    <a:pt x="271" y="5514"/>
                    <a:pt x="309" y="5541"/>
                    <a:pt x="345" y="5541"/>
                  </a:cubicBezTo>
                  <a:cubicBezTo>
                    <a:pt x="362" y="5541"/>
                    <a:pt x="378" y="5535"/>
                    <a:pt x="390" y="5522"/>
                  </a:cubicBezTo>
                  <a:cubicBezTo>
                    <a:pt x="841" y="5013"/>
                    <a:pt x="1208" y="4433"/>
                    <a:pt x="1584" y="3857"/>
                  </a:cubicBezTo>
                  <a:cubicBezTo>
                    <a:pt x="1707" y="4247"/>
                    <a:pt x="1847" y="4633"/>
                    <a:pt x="2050" y="4989"/>
                  </a:cubicBezTo>
                  <a:cubicBezTo>
                    <a:pt x="2284" y="5399"/>
                    <a:pt x="2564" y="5560"/>
                    <a:pt x="2850" y="5560"/>
                  </a:cubicBezTo>
                  <a:cubicBezTo>
                    <a:pt x="3484" y="5560"/>
                    <a:pt x="4153" y="4774"/>
                    <a:pt x="4452" y="4165"/>
                  </a:cubicBezTo>
                  <a:cubicBezTo>
                    <a:pt x="4516" y="4039"/>
                    <a:pt x="4478" y="3924"/>
                    <a:pt x="4368" y="3842"/>
                  </a:cubicBezTo>
                  <a:cubicBezTo>
                    <a:pt x="4189" y="3706"/>
                    <a:pt x="4096" y="3717"/>
                    <a:pt x="3868" y="3711"/>
                  </a:cubicBezTo>
                  <a:cubicBezTo>
                    <a:pt x="3823" y="3711"/>
                    <a:pt x="3800" y="3765"/>
                    <a:pt x="3831" y="3796"/>
                  </a:cubicBezTo>
                  <a:cubicBezTo>
                    <a:pt x="4142" y="4131"/>
                    <a:pt x="3454" y="4685"/>
                    <a:pt x="3241" y="4882"/>
                  </a:cubicBezTo>
                  <a:cubicBezTo>
                    <a:pt x="3122" y="4992"/>
                    <a:pt x="3014" y="5037"/>
                    <a:pt x="2915" y="5037"/>
                  </a:cubicBezTo>
                  <a:cubicBezTo>
                    <a:pt x="2714" y="5037"/>
                    <a:pt x="2553" y="4847"/>
                    <a:pt x="2422" y="4626"/>
                  </a:cubicBezTo>
                  <a:cubicBezTo>
                    <a:pt x="2193" y="4241"/>
                    <a:pt x="2053" y="3798"/>
                    <a:pt x="1929" y="3355"/>
                  </a:cubicBezTo>
                  <a:cubicBezTo>
                    <a:pt x="2016" y="3229"/>
                    <a:pt x="2099" y="3101"/>
                    <a:pt x="2191" y="2979"/>
                  </a:cubicBezTo>
                  <a:cubicBezTo>
                    <a:pt x="2860" y="2092"/>
                    <a:pt x="3623" y="1232"/>
                    <a:pt x="4078" y="210"/>
                  </a:cubicBezTo>
                  <a:cubicBezTo>
                    <a:pt x="4119" y="115"/>
                    <a:pt x="4038" y="0"/>
                    <a:pt x="3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4950" y="2770750"/>
              <a:ext cx="47400" cy="252925"/>
            </a:xfrm>
            <a:custGeom>
              <a:avLst/>
              <a:gdLst/>
              <a:ahLst/>
              <a:cxnLst/>
              <a:rect l="l" t="t" r="r" b="b"/>
              <a:pathLst>
                <a:path w="1896" h="10117" extrusionOk="0">
                  <a:moveTo>
                    <a:pt x="1822" y="1"/>
                  </a:moveTo>
                  <a:cubicBezTo>
                    <a:pt x="1808" y="1"/>
                    <a:pt x="1793" y="6"/>
                    <a:pt x="1782" y="19"/>
                  </a:cubicBezTo>
                  <a:cubicBezTo>
                    <a:pt x="663" y="1242"/>
                    <a:pt x="243" y="3211"/>
                    <a:pt x="89" y="4812"/>
                  </a:cubicBezTo>
                  <a:cubicBezTo>
                    <a:pt x="0" y="5749"/>
                    <a:pt x="73" y="6689"/>
                    <a:pt x="207" y="7615"/>
                  </a:cubicBezTo>
                  <a:cubicBezTo>
                    <a:pt x="327" y="8432"/>
                    <a:pt x="460" y="9453"/>
                    <a:pt x="1032" y="10086"/>
                  </a:cubicBezTo>
                  <a:cubicBezTo>
                    <a:pt x="1052" y="10107"/>
                    <a:pt x="1075" y="10116"/>
                    <a:pt x="1097" y="10116"/>
                  </a:cubicBezTo>
                  <a:cubicBezTo>
                    <a:pt x="1148" y="10116"/>
                    <a:pt x="1198" y="10071"/>
                    <a:pt x="1201" y="10015"/>
                  </a:cubicBezTo>
                  <a:cubicBezTo>
                    <a:pt x="1252" y="9261"/>
                    <a:pt x="908" y="8488"/>
                    <a:pt x="758" y="7751"/>
                  </a:cubicBezTo>
                  <a:cubicBezTo>
                    <a:pt x="581" y="6874"/>
                    <a:pt x="532" y="5977"/>
                    <a:pt x="555" y="5084"/>
                  </a:cubicBezTo>
                  <a:cubicBezTo>
                    <a:pt x="576" y="4192"/>
                    <a:pt x="740" y="3308"/>
                    <a:pt x="978" y="2450"/>
                  </a:cubicBezTo>
                  <a:cubicBezTo>
                    <a:pt x="1205" y="1628"/>
                    <a:pt x="1633" y="886"/>
                    <a:pt x="1884" y="76"/>
                  </a:cubicBezTo>
                  <a:cubicBezTo>
                    <a:pt x="1895" y="36"/>
                    <a:pt x="1859" y="1"/>
                    <a:pt x="1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3800" y="2832400"/>
              <a:ext cx="163025" cy="132225"/>
            </a:xfrm>
            <a:custGeom>
              <a:avLst/>
              <a:gdLst/>
              <a:ahLst/>
              <a:cxnLst/>
              <a:rect l="l" t="t" r="r" b="b"/>
              <a:pathLst>
                <a:path w="6521" h="5289" extrusionOk="0">
                  <a:moveTo>
                    <a:pt x="1839" y="0"/>
                  </a:moveTo>
                  <a:cubicBezTo>
                    <a:pt x="1159" y="0"/>
                    <a:pt x="376" y="261"/>
                    <a:pt x="15" y="709"/>
                  </a:cubicBezTo>
                  <a:cubicBezTo>
                    <a:pt x="0" y="725"/>
                    <a:pt x="10" y="751"/>
                    <a:pt x="33" y="751"/>
                  </a:cubicBezTo>
                  <a:cubicBezTo>
                    <a:pt x="72" y="754"/>
                    <a:pt x="110" y="756"/>
                    <a:pt x="148" y="756"/>
                  </a:cubicBezTo>
                  <a:cubicBezTo>
                    <a:pt x="503" y="756"/>
                    <a:pt x="815" y="638"/>
                    <a:pt x="1182" y="543"/>
                  </a:cubicBezTo>
                  <a:cubicBezTo>
                    <a:pt x="1369" y="494"/>
                    <a:pt x="1562" y="469"/>
                    <a:pt x="1756" y="469"/>
                  </a:cubicBezTo>
                  <a:cubicBezTo>
                    <a:pt x="1850" y="469"/>
                    <a:pt x="1944" y="475"/>
                    <a:pt x="2038" y="487"/>
                  </a:cubicBezTo>
                  <a:lnTo>
                    <a:pt x="2038" y="487"/>
                  </a:lnTo>
                  <a:cubicBezTo>
                    <a:pt x="2026" y="487"/>
                    <a:pt x="2014" y="492"/>
                    <a:pt x="2003" y="499"/>
                  </a:cubicBezTo>
                  <a:lnTo>
                    <a:pt x="1946" y="540"/>
                  </a:lnTo>
                  <a:cubicBezTo>
                    <a:pt x="1930" y="550"/>
                    <a:pt x="1926" y="573"/>
                    <a:pt x="1939" y="586"/>
                  </a:cubicBezTo>
                  <a:cubicBezTo>
                    <a:pt x="1946" y="591"/>
                    <a:pt x="1820" y="1168"/>
                    <a:pt x="1815" y="1209"/>
                  </a:cubicBezTo>
                  <a:cubicBezTo>
                    <a:pt x="1752" y="1780"/>
                    <a:pt x="1890" y="2433"/>
                    <a:pt x="1941" y="3004"/>
                  </a:cubicBezTo>
                  <a:cubicBezTo>
                    <a:pt x="1977" y="3427"/>
                    <a:pt x="2030" y="3850"/>
                    <a:pt x="2087" y="4272"/>
                  </a:cubicBezTo>
                  <a:cubicBezTo>
                    <a:pt x="2122" y="4534"/>
                    <a:pt x="2051" y="4859"/>
                    <a:pt x="2166" y="5102"/>
                  </a:cubicBezTo>
                  <a:cubicBezTo>
                    <a:pt x="2199" y="5173"/>
                    <a:pt x="2252" y="5203"/>
                    <a:pt x="2307" y="5203"/>
                  </a:cubicBezTo>
                  <a:cubicBezTo>
                    <a:pt x="2362" y="5203"/>
                    <a:pt x="2420" y="5173"/>
                    <a:pt x="2461" y="5126"/>
                  </a:cubicBezTo>
                  <a:lnTo>
                    <a:pt x="2469" y="5141"/>
                  </a:lnTo>
                  <a:cubicBezTo>
                    <a:pt x="2881" y="4656"/>
                    <a:pt x="2461" y="3532"/>
                    <a:pt x="2404" y="3004"/>
                  </a:cubicBezTo>
                  <a:cubicBezTo>
                    <a:pt x="2338" y="2407"/>
                    <a:pt x="2299" y="1808"/>
                    <a:pt x="2235" y="1209"/>
                  </a:cubicBezTo>
                  <a:cubicBezTo>
                    <a:pt x="2208" y="970"/>
                    <a:pt x="2317" y="687"/>
                    <a:pt x="2103" y="510"/>
                  </a:cubicBezTo>
                  <a:cubicBezTo>
                    <a:pt x="2090" y="499"/>
                    <a:pt x="2074" y="492"/>
                    <a:pt x="2058" y="487"/>
                  </a:cubicBezTo>
                  <a:lnTo>
                    <a:pt x="2058" y="487"/>
                  </a:lnTo>
                  <a:cubicBezTo>
                    <a:pt x="2407" y="533"/>
                    <a:pt x="2733" y="660"/>
                    <a:pt x="3066" y="815"/>
                  </a:cubicBezTo>
                  <a:cubicBezTo>
                    <a:pt x="2886" y="1467"/>
                    <a:pt x="2973" y="2297"/>
                    <a:pt x="3025" y="2941"/>
                  </a:cubicBezTo>
                  <a:cubicBezTo>
                    <a:pt x="3073" y="3527"/>
                    <a:pt x="3065" y="4109"/>
                    <a:pt x="3283" y="4664"/>
                  </a:cubicBezTo>
                  <a:cubicBezTo>
                    <a:pt x="3456" y="5104"/>
                    <a:pt x="3774" y="5288"/>
                    <a:pt x="4107" y="5288"/>
                  </a:cubicBezTo>
                  <a:cubicBezTo>
                    <a:pt x="4596" y="5288"/>
                    <a:pt x="5115" y="4889"/>
                    <a:pt x="5248" y="4314"/>
                  </a:cubicBezTo>
                  <a:cubicBezTo>
                    <a:pt x="5265" y="4242"/>
                    <a:pt x="5251" y="4159"/>
                    <a:pt x="5194" y="4108"/>
                  </a:cubicBezTo>
                  <a:cubicBezTo>
                    <a:pt x="5145" y="4064"/>
                    <a:pt x="5094" y="4037"/>
                    <a:pt x="5040" y="4037"/>
                  </a:cubicBezTo>
                  <a:cubicBezTo>
                    <a:pt x="4993" y="4037"/>
                    <a:pt x="4944" y="4058"/>
                    <a:pt x="4894" y="4108"/>
                  </a:cubicBezTo>
                  <a:cubicBezTo>
                    <a:pt x="4749" y="4253"/>
                    <a:pt x="4469" y="4812"/>
                    <a:pt x="4141" y="4812"/>
                  </a:cubicBezTo>
                  <a:cubicBezTo>
                    <a:pt x="4035" y="4812"/>
                    <a:pt x="3924" y="4754"/>
                    <a:pt x="3811" y="4606"/>
                  </a:cubicBezTo>
                  <a:cubicBezTo>
                    <a:pt x="3662" y="4408"/>
                    <a:pt x="3624" y="4114"/>
                    <a:pt x="3583" y="3876"/>
                  </a:cubicBezTo>
                  <a:cubicBezTo>
                    <a:pt x="3490" y="3355"/>
                    <a:pt x="3463" y="2789"/>
                    <a:pt x="3429" y="2259"/>
                  </a:cubicBezTo>
                  <a:cubicBezTo>
                    <a:pt x="3401" y="1836"/>
                    <a:pt x="3458" y="1365"/>
                    <a:pt x="3342" y="952"/>
                  </a:cubicBezTo>
                  <a:lnTo>
                    <a:pt x="3342" y="952"/>
                  </a:lnTo>
                  <a:cubicBezTo>
                    <a:pt x="3439" y="1002"/>
                    <a:pt x="3534" y="1052"/>
                    <a:pt x="3632" y="1104"/>
                  </a:cubicBezTo>
                  <a:cubicBezTo>
                    <a:pt x="4065" y="1334"/>
                    <a:pt x="4734" y="1584"/>
                    <a:pt x="5323" y="1584"/>
                  </a:cubicBezTo>
                  <a:cubicBezTo>
                    <a:pt x="5887" y="1584"/>
                    <a:pt x="6377" y="1355"/>
                    <a:pt x="6515" y="661"/>
                  </a:cubicBezTo>
                  <a:cubicBezTo>
                    <a:pt x="6520" y="628"/>
                    <a:pt x="6496" y="585"/>
                    <a:pt x="6459" y="585"/>
                  </a:cubicBezTo>
                  <a:cubicBezTo>
                    <a:pt x="6453" y="585"/>
                    <a:pt x="6446" y="586"/>
                    <a:pt x="6439" y="589"/>
                  </a:cubicBezTo>
                  <a:cubicBezTo>
                    <a:pt x="6090" y="720"/>
                    <a:pt x="5853" y="986"/>
                    <a:pt x="5504" y="1124"/>
                  </a:cubicBezTo>
                  <a:cubicBezTo>
                    <a:pt x="5393" y="1168"/>
                    <a:pt x="5278" y="1186"/>
                    <a:pt x="5161" y="1186"/>
                  </a:cubicBezTo>
                  <a:cubicBezTo>
                    <a:pt x="4836" y="1186"/>
                    <a:pt x="4501" y="1044"/>
                    <a:pt x="4221" y="919"/>
                  </a:cubicBezTo>
                  <a:cubicBezTo>
                    <a:pt x="3624" y="650"/>
                    <a:pt x="3083" y="290"/>
                    <a:pt x="2456" y="87"/>
                  </a:cubicBezTo>
                  <a:cubicBezTo>
                    <a:pt x="2274" y="28"/>
                    <a:pt x="2062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7150" y="2794875"/>
              <a:ext cx="88425" cy="186150"/>
            </a:xfrm>
            <a:custGeom>
              <a:avLst/>
              <a:gdLst/>
              <a:ahLst/>
              <a:cxnLst/>
              <a:rect l="l" t="t" r="r" b="b"/>
              <a:pathLst>
                <a:path w="3537" h="7446" extrusionOk="0">
                  <a:moveTo>
                    <a:pt x="1754" y="459"/>
                  </a:moveTo>
                  <a:cubicBezTo>
                    <a:pt x="2007" y="1317"/>
                    <a:pt x="1388" y="2321"/>
                    <a:pt x="796" y="3169"/>
                  </a:cubicBezTo>
                  <a:cubicBezTo>
                    <a:pt x="909" y="2224"/>
                    <a:pt x="1100" y="1134"/>
                    <a:pt x="1754" y="459"/>
                  </a:cubicBezTo>
                  <a:close/>
                  <a:moveTo>
                    <a:pt x="1603" y="3840"/>
                  </a:moveTo>
                  <a:cubicBezTo>
                    <a:pt x="1665" y="3840"/>
                    <a:pt x="1710" y="3883"/>
                    <a:pt x="1720" y="3996"/>
                  </a:cubicBezTo>
                  <a:cubicBezTo>
                    <a:pt x="1734" y="4170"/>
                    <a:pt x="1675" y="4346"/>
                    <a:pt x="1621" y="4508"/>
                  </a:cubicBezTo>
                  <a:cubicBezTo>
                    <a:pt x="1513" y="4838"/>
                    <a:pt x="1287" y="5166"/>
                    <a:pt x="972" y="5313"/>
                  </a:cubicBezTo>
                  <a:cubicBezTo>
                    <a:pt x="945" y="5271"/>
                    <a:pt x="921" y="5226"/>
                    <a:pt x="898" y="5189"/>
                  </a:cubicBezTo>
                  <a:cubicBezTo>
                    <a:pt x="863" y="5130"/>
                    <a:pt x="804" y="5090"/>
                    <a:pt x="739" y="5082"/>
                  </a:cubicBezTo>
                  <a:cubicBezTo>
                    <a:pt x="814" y="4800"/>
                    <a:pt x="914" y="4526"/>
                    <a:pt x="1065" y="4268"/>
                  </a:cubicBezTo>
                  <a:cubicBezTo>
                    <a:pt x="1118" y="4178"/>
                    <a:pt x="1429" y="3840"/>
                    <a:pt x="1603" y="3840"/>
                  </a:cubicBezTo>
                  <a:close/>
                  <a:moveTo>
                    <a:pt x="1835" y="1"/>
                  </a:moveTo>
                  <a:cubicBezTo>
                    <a:pt x="1788" y="1"/>
                    <a:pt x="1739" y="19"/>
                    <a:pt x="1702" y="48"/>
                  </a:cubicBezTo>
                  <a:cubicBezTo>
                    <a:pt x="844" y="730"/>
                    <a:pt x="629" y="1954"/>
                    <a:pt x="468" y="2976"/>
                  </a:cubicBezTo>
                  <a:cubicBezTo>
                    <a:pt x="425" y="3243"/>
                    <a:pt x="393" y="3514"/>
                    <a:pt x="361" y="3785"/>
                  </a:cubicBezTo>
                  <a:cubicBezTo>
                    <a:pt x="271" y="3914"/>
                    <a:pt x="186" y="4039"/>
                    <a:pt x="115" y="4154"/>
                  </a:cubicBezTo>
                  <a:cubicBezTo>
                    <a:pt x="93" y="4191"/>
                    <a:pt x="125" y="4236"/>
                    <a:pt x="162" y="4236"/>
                  </a:cubicBezTo>
                  <a:cubicBezTo>
                    <a:pt x="171" y="4236"/>
                    <a:pt x="180" y="4234"/>
                    <a:pt x="189" y="4227"/>
                  </a:cubicBezTo>
                  <a:cubicBezTo>
                    <a:pt x="232" y="4200"/>
                    <a:pt x="276" y="4165"/>
                    <a:pt x="319" y="4132"/>
                  </a:cubicBezTo>
                  <a:lnTo>
                    <a:pt x="319" y="4132"/>
                  </a:lnTo>
                  <a:cubicBezTo>
                    <a:pt x="276" y="4531"/>
                    <a:pt x="238" y="4930"/>
                    <a:pt x="202" y="5330"/>
                  </a:cubicBezTo>
                  <a:cubicBezTo>
                    <a:pt x="89" y="5963"/>
                    <a:pt x="79" y="6632"/>
                    <a:pt x="1" y="7233"/>
                  </a:cubicBezTo>
                  <a:lnTo>
                    <a:pt x="10" y="7233"/>
                  </a:lnTo>
                  <a:cubicBezTo>
                    <a:pt x="24" y="7362"/>
                    <a:pt x="145" y="7446"/>
                    <a:pt x="253" y="7446"/>
                  </a:cubicBezTo>
                  <a:cubicBezTo>
                    <a:pt x="333" y="7446"/>
                    <a:pt x="407" y="7399"/>
                    <a:pt x="424" y="7290"/>
                  </a:cubicBezTo>
                  <a:cubicBezTo>
                    <a:pt x="427" y="7270"/>
                    <a:pt x="429" y="7251"/>
                    <a:pt x="430" y="7233"/>
                  </a:cubicBezTo>
                  <a:lnTo>
                    <a:pt x="430" y="7228"/>
                  </a:lnTo>
                  <a:cubicBezTo>
                    <a:pt x="496" y="6775"/>
                    <a:pt x="527" y="6307"/>
                    <a:pt x="588" y="5847"/>
                  </a:cubicBezTo>
                  <a:cubicBezTo>
                    <a:pt x="606" y="5853"/>
                    <a:pt x="624" y="5856"/>
                    <a:pt x="642" y="5858"/>
                  </a:cubicBezTo>
                  <a:cubicBezTo>
                    <a:pt x="688" y="5856"/>
                    <a:pt x="729" y="5848"/>
                    <a:pt x="773" y="5843"/>
                  </a:cubicBezTo>
                  <a:cubicBezTo>
                    <a:pt x="1057" y="6253"/>
                    <a:pt x="1385" y="6614"/>
                    <a:pt x="1866" y="6813"/>
                  </a:cubicBezTo>
                  <a:cubicBezTo>
                    <a:pt x="1983" y="6862"/>
                    <a:pt x="2104" y="6883"/>
                    <a:pt x="2224" y="6883"/>
                  </a:cubicBezTo>
                  <a:cubicBezTo>
                    <a:pt x="2753" y="6883"/>
                    <a:pt x="3272" y="6455"/>
                    <a:pt x="3486" y="6012"/>
                  </a:cubicBezTo>
                  <a:cubicBezTo>
                    <a:pt x="3536" y="5920"/>
                    <a:pt x="3463" y="5819"/>
                    <a:pt x="3371" y="5819"/>
                  </a:cubicBezTo>
                  <a:cubicBezTo>
                    <a:pt x="3351" y="5819"/>
                    <a:pt x="3330" y="5824"/>
                    <a:pt x="3309" y="5835"/>
                  </a:cubicBezTo>
                  <a:cubicBezTo>
                    <a:pt x="2928" y="6022"/>
                    <a:pt x="2611" y="6359"/>
                    <a:pt x="2177" y="6359"/>
                  </a:cubicBezTo>
                  <a:cubicBezTo>
                    <a:pt x="2119" y="6359"/>
                    <a:pt x="2060" y="6353"/>
                    <a:pt x="1999" y="6340"/>
                  </a:cubicBezTo>
                  <a:cubicBezTo>
                    <a:pt x="1684" y="6276"/>
                    <a:pt x="1426" y="5999"/>
                    <a:pt x="1219" y="5705"/>
                  </a:cubicBezTo>
                  <a:cubicBezTo>
                    <a:pt x="1567" y="5522"/>
                    <a:pt x="1825" y="5192"/>
                    <a:pt x="2002" y="4813"/>
                  </a:cubicBezTo>
                  <a:cubicBezTo>
                    <a:pt x="2153" y="4490"/>
                    <a:pt x="2382" y="3648"/>
                    <a:pt x="1918" y="3433"/>
                  </a:cubicBezTo>
                  <a:cubicBezTo>
                    <a:pt x="1819" y="3387"/>
                    <a:pt x="1722" y="3367"/>
                    <a:pt x="1628" y="3367"/>
                  </a:cubicBezTo>
                  <a:cubicBezTo>
                    <a:pt x="1256" y="3367"/>
                    <a:pt x="930" y="3688"/>
                    <a:pt x="709" y="4006"/>
                  </a:cubicBezTo>
                  <a:cubicBezTo>
                    <a:pt x="716" y="3924"/>
                    <a:pt x="724" y="3844"/>
                    <a:pt x="730" y="3763"/>
                  </a:cubicBezTo>
                  <a:cubicBezTo>
                    <a:pt x="1639" y="2827"/>
                    <a:pt x="2481" y="1153"/>
                    <a:pt x="1969" y="82"/>
                  </a:cubicBezTo>
                  <a:cubicBezTo>
                    <a:pt x="1941" y="24"/>
                    <a:pt x="1890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13800" y="2916675"/>
              <a:ext cx="23750" cy="70775"/>
            </a:xfrm>
            <a:custGeom>
              <a:avLst/>
              <a:gdLst/>
              <a:ahLst/>
              <a:cxnLst/>
              <a:rect l="l" t="t" r="r" b="b"/>
              <a:pathLst>
                <a:path w="950" h="2831" extrusionOk="0">
                  <a:moveTo>
                    <a:pt x="78" y="1"/>
                  </a:moveTo>
                  <a:cubicBezTo>
                    <a:pt x="37" y="1"/>
                    <a:pt x="1" y="44"/>
                    <a:pt x="21" y="89"/>
                  </a:cubicBezTo>
                  <a:cubicBezTo>
                    <a:pt x="398" y="881"/>
                    <a:pt x="269" y="1957"/>
                    <a:pt x="31" y="2776"/>
                  </a:cubicBezTo>
                  <a:cubicBezTo>
                    <a:pt x="21" y="2809"/>
                    <a:pt x="46" y="2830"/>
                    <a:pt x="73" y="2830"/>
                  </a:cubicBezTo>
                  <a:cubicBezTo>
                    <a:pt x="87" y="2830"/>
                    <a:pt x="101" y="2824"/>
                    <a:pt x="111" y="2810"/>
                  </a:cubicBezTo>
                  <a:cubicBezTo>
                    <a:pt x="661" y="2005"/>
                    <a:pt x="949" y="740"/>
                    <a:pt x="116" y="15"/>
                  </a:cubicBezTo>
                  <a:cubicBezTo>
                    <a:pt x="104" y="5"/>
                    <a:pt x="91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57700" y="2817350"/>
              <a:ext cx="107550" cy="152725"/>
            </a:xfrm>
            <a:custGeom>
              <a:avLst/>
              <a:gdLst/>
              <a:ahLst/>
              <a:cxnLst/>
              <a:rect l="l" t="t" r="r" b="b"/>
              <a:pathLst>
                <a:path w="4302" h="6109" extrusionOk="0">
                  <a:moveTo>
                    <a:pt x="2086" y="532"/>
                  </a:moveTo>
                  <a:cubicBezTo>
                    <a:pt x="2174" y="532"/>
                    <a:pt x="2262" y="545"/>
                    <a:pt x="2351" y="571"/>
                  </a:cubicBezTo>
                  <a:cubicBezTo>
                    <a:pt x="3385" y="874"/>
                    <a:pt x="3696" y="2512"/>
                    <a:pt x="3682" y="3406"/>
                  </a:cubicBezTo>
                  <a:cubicBezTo>
                    <a:pt x="3672" y="4006"/>
                    <a:pt x="3477" y="4601"/>
                    <a:pt x="3065" y="5044"/>
                  </a:cubicBezTo>
                  <a:cubicBezTo>
                    <a:pt x="2774" y="5357"/>
                    <a:pt x="2308" y="5593"/>
                    <a:pt x="1867" y="5593"/>
                  </a:cubicBezTo>
                  <a:cubicBezTo>
                    <a:pt x="1623" y="5593"/>
                    <a:pt x="1387" y="5521"/>
                    <a:pt x="1193" y="5349"/>
                  </a:cubicBezTo>
                  <a:cubicBezTo>
                    <a:pt x="891" y="5084"/>
                    <a:pt x="701" y="4708"/>
                    <a:pt x="583" y="4285"/>
                  </a:cubicBezTo>
                  <a:cubicBezTo>
                    <a:pt x="593" y="3332"/>
                    <a:pt x="434" y="2316"/>
                    <a:pt x="840" y="1450"/>
                  </a:cubicBezTo>
                  <a:cubicBezTo>
                    <a:pt x="1060" y="980"/>
                    <a:pt x="1554" y="532"/>
                    <a:pt x="2086" y="532"/>
                  </a:cubicBezTo>
                  <a:close/>
                  <a:moveTo>
                    <a:pt x="2070" y="0"/>
                  </a:moveTo>
                  <a:cubicBezTo>
                    <a:pt x="1518" y="0"/>
                    <a:pt x="987" y="370"/>
                    <a:pt x="663" y="796"/>
                  </a:cubicBezTo>
                  <a:cubicBezTo>
                    <a:pt x="73" y="1575"/>
                    <a:pt x="0" y="2451"/>
                    <a:pt x="130" y="3332"/>
                  </a:cubicBezTo>
                  <a:cubicBezTo>
                    <a:pt x="120" y="4387"/>
                    <a:pt x="402" y="5468"/>
                    <a:pt x="1188" y="5940"/>
                  </a:cubicBezTo>
                  <a:cubicBezTo>
                    <a:pt x="1385" y="6058"/>
                    <a:pt x="1613" y="6109"/>
                    <a:pt x="1848" y="6109"/>
                  </a:cubicBezTo>
                  <a:cubicBezTo>
                    <a:pt x="2356" y="6109"/>
                    <a:pt x="2899" y="5873"/>
                    <a:pt x="3250" y="5577"/>
                  </a:cubicBezTo>
                  <a:cubicBezTo>
                    <a:pt x="3865" y="5057"/>
                    <a:pt x="4128" y="4321"/>
                    <a:pt x="4195" y="3535"/>
                  </a:cubicBezTo>
                  <a:cubicBezTo>
                    <a:pt x="4302" y="2290"/>
                    <a:pt x="3726" y="315"/>
                    <a:pt x="2312" y="25"/>
                  </a:cubicBezTo>
                  <a:cubicBezTo>
                    <a:pt x="2231" y="8"/>
                    <a:pt x="2150" y="0"/>
                    <a:pt x="2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65350" y="2768425"/>
              <a:ext cx="47975" cy="249175"/>
            </a:xfrm>
            <a:custGeom>
              <a:avLst/>
              <a:gdLst/>
              <a:ahLst/>
              <a:cxnLst/>
              <a:rect l="l" t="t" r="r" b="b"/>
              <a:pathLst>
                <a:path w="1919" h="9967" extrusionOk="0">
                  <a:moveTo>
                    <a:pt x="60" y="0"/>
                  </a:moveTo>
                  <a:cubicBezTo>
                    <a:pt x="4" y="0"/>
                    <a:pt x="1" y="74"/>
                    <a:pt x="47" y="92"/>
                  </a:cubicBezTo>
                  <a:cubicBezTo>
                    <a:pt x="562" y="292"/>
                    <a:pt x="724" y="1394"/>
                    <a:pt x="837" y="1850"/>
                  </a:cubicBezTo>
                  <a:cubicBezTo>
                    <a:pt x="998" y="2497"/>
                    <a:pt x="1113" y="3163"/>
                    <a:pt x="1200" y="3822"/>
                  </a:cubicBezTo>
                  <a:cubicBezTo>
                    <a:pt x="1482" y="5966"/>
                    <a:pt x="637" y="7820"/>
                    <a:pt x="312" y="9877"/>
                  </a:cubicBezTo>
                  <a:cubicBezTo>
                    <a:pt x="305" y="9926"/>
                    <a:pt x="346" y="9966"/>
                    <a:pt x="387" y="9966"/>
                  </a:cubicBezTo>
                  <a:cubicBezTo>
                    <a:pt x="408" y="9966"/>
                    <a:pt x="428" y="9956"/>
                    <a:pt x="442" y="9931"/>
                  </a:cubicBezTo>
                  <a:cubicBezTo>
                    <a:pt x="1490" y="8025"/>
                    <a:pt x="1918" y="5681"/>
                    <a:pt x="1577" y="3522"/>
                  </a:cubicBezTo>
                  <a:cubicBezTo>
                    <a:pt x="1439" y="2651"/>
                    <a:pt x="1242" y="1778"/>
                    <a:pt x="921" y="953"/>
                  </a:cubicBezTo>
                  <a:cubicBezTo>
                    <a:pt x="775" y="581"/>
                    <a:pt x="537" y="5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050400" y="2895450"/>
              <a:ext cx="15050" cy="22900"/>
            </a:xfrm>
            <a:custGeom>
              <a:avLst/>
              <a:gdLst/>
              <a:ahLst/>
              <a:cxnLst/>
              <a:rect l="l" t="t" r="r" b="b"/>
              <a:pathLst>
                <a:path w="602" h="916" extrusionOk="0">
                  <a:moveTo>
                    <a:pt x="283" y="0"/>
                  </a:moveTo>
                  <a:cubicBezTo>
                    <a:pt x="238" y="0"/>
                    <a:pt x="193" y="18"/>
                    <a:pt x="155" y="58"/>
                  </a:cubicBezTo>
                  <a:cubicBezTo>
                    <a:pt x="45" y="173"/>
                    <a:pt x="55" y="377"/>
                    <a:pt x="45" y="526"/>
                  </a:cubicBezTo>
                  <a:cubicBezTo>
                    <a:pt x="39" y="610"/>
                    <a:pt x="1" y="880"/>
                    <a:pt x="121" y="910"/>
                  </a:cubicBezTo>
                  <a:cubicBezTo>
                    <a:pt x="137" y="914"/>
                    <a:pt x="153" y="916"/>
                    <a:pt x="168" y="916"/>
                  </a:cubicBezTo>
                  <a:cubicBezTo>
                    <a:pt x="450" y="916"/>
                    <a:pt x="602" y="280"/>
                    <a:pt x="463" y="98"/>
                  </a:cubicBezTo>
                  <a:cubicBezTo>
                    <a:pt x="419" y="40"/>
                    <a:pt x="351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47450" y="2935175"/>
              <a:ext cx="23525" cy="92300"/>
            </a:xfrm>
            <a:custGeom>
              <a:avLst/>
              <a:gdLst/>
              <a:ahLst/>
              <a:cxnLst/>
              <a:rect l="l" t="t" r="r" b="b"/>
              <a:pathLst>
                <a:path w="941" h="3692" extrusionOk="0">
                  <a:moveTo>
                    <a:pt x="367" y="0"/>
                  </a:moveTo>
                  <a:cubicBezTo>
                    <a:pt x="331" y="0"/>
                    <a:pt x="293" y="27"/>
                    <a:pt x="296" y="67"/>
                  </a:cubicBezTo>
                  <a:cubicBezTo>
                    <a:pt x="380" y="1270"/>
                    <a:pt x="114" y="2461"/>
                    <a:pt x="2" y="3653"/>
                  </a:cubicBezTo>
                  <a:cubicBezTo>
                    <a:pt x="0" y="3678"/>
                    <a:pt x="22" y="3692"/>
                    <a:pt x="43" y="3692"/>
                  </a:cubicBezTo>
                  <a:cubicBezTo>
                    <a:pt x="56" y="3692"/>
                    <a:pt x="68" y="3686"/>
                    <a:pt x="75" y="3674"/>
                  </a:cubicBezTo>
                  <a:cubicBezTo>
                    <a:pt x="657" y="2548"/>
                    <a:pt x="941" y="1235"/>
                    <a:pt x="419" y="33"/>
                  </a:cubicBezTo>
                  <a:cubicBezTo>
                    <a:pt x="409" y="10"/>
                    <a:pt x="389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6450" y="2796700"/>
              <a:ext cx="99825" cy="174700"/>
            </a:xfrm>
            <a:custGeom>
              <a:avLst/>
              <a:gdLst/>
              <a:ahLst/>
              <a:cxnLst/>
              <a:rect l="l" t="t" r="r" b="b"/>
              <a:pathLst>
                <a:path w="3993" h="6988" extrusionOk="0">
                  <a:moveTo>
                    <a:pt x="1211" y="398"/>
                  </a:moveTo>
                  <a:cubicBezTo>
                    <a:pt x="1291" y="398"/>
                    <a:pt x="1320" y="752"/>
                    <a:pt x="1262" y="946"/>
                  </a:cubicBezTo>
                  <a:cubicBezTo>
                    <a:pt x="1178" y="1220"/>
                    <a:pt x="1039" y="1515"/>
                    <a:pt x="868" y="1807"/>
                  </a:cubicBezTo>
                  <a:cubicBezTo>
                    <a:pt x="875" y="1756"/>
                    <a:pt x="880" y="1707"/>
                    <a:pt x="886" y="1656"/>
                  </a:cubicBezTo>
                  <a:lnTo>
                    <a:pt x="885" y="1656"/>
                  </a:lnTo>
                  <a:cubicBezTo>
                    <a:pt x="929" y="1305"/>
                    <a:pt x="988" y="952"/>
                    <a:pt x="1090" y="613"/>
                  </a:cubicBezTo>
                  <a:cubicBezTo>
                    <a:pt x="1137" y="458"/>
                    <a:pt x="1178" y="398"/>
                    <a:pt x="1211" y="398"/>
                  </a:cubicBezTo>
                  <a:close/>
                  <a:moveTo>
                    <a:pt x="1497" y="3265"/>
                  </a:moveTo>
                  <a:cubicBezTo>
                    <a:pt x="1669" y="3265"/>
                    <a:pt x="1792" y="3406"/>
                    <a:pt x="1729" y="3741"/>
                  </a:cubicBezTo>
                  <a:cubicBezTo>
                    <a:pt x="1658" y="4117"/>
                    <a:pt x="1368" y="4494"/>
                    <a:pt x="1002" y="4494"/>
                  </a:cubicBezTo>
                  <a:cubicBezTo>
                    <a:pt x="975" y="4494"/>
                    <a:pt x="948" y="4492"/>
                    <a:pt x="921" y="4487"/>
                  </a:cubicBezTo>
                  <a:cubicBezTo>
                    <a:pt x="837" y="4445"/>
                    <a:pt x="747" y="4414"/>
                    <a:pt x="655" y="4392"/>
                  </a:cubicBezTo>
                  <a:lnTo>
                    <a:pt x="645" y="4392"/>
                  </a:lnTo>
                  <a:cubicBezTo>
                    <a:pt x="645" y="4381"/>
                    <a:pt x="647" y="4368"/>
                    <a:pt x="648" y="4355"/>
                  </a:cubicBezTo>
                  <a:cubicBezTo>
                    <a:pt x="740" y="4110"/>
                    <a:pt x="850" y="3872"/>
                    <a:pt x="975" y="3643"/>
                  </a:cubicBezTo>
                  <a:cubicBezTo>
                    <a:pt x="1103" y="3409"/>
                    <a:pt x="1324" y="3265"/>
                    <a:pt x="1497" y="3265"/>
                  </a:cubicBezTo>
                  <a:close/>
                  <a:moveTo>
                    <a:pt x="1214" y="1"/>
                  </a:moveTo>
                  <a:cubicBezTo>
                    <a:pt x="1125" y="1"/>
                    <a:pt x="1029" y="50"/>
                    <a:pt x="929" y="170"/>
                  </a:cubicBezTo>
                  <a:cubicBezTo>
                    <a:pt x="499" y="688"/>
                    <a:pt x="479" y="1702"/>
                    <a:pt x="440" y="2439"/>
                  </a:cubicBezTo>
                  <a:cubicBezTo>
                    <a:pt x="322" y="2589"/>
                    <a:pt x="194" y="2732"/>
                    <a:pt x="56" y="2867"/>
                  </a:cubicBezTo>
                  <a:cubicBezTo>
                    <a:pt x="1" y="2919"/>
                    <a:pt x="45" y="3023"/>
                    <a:pt x="115" y="3023"/>
                  </a:cubicBezTo>
                  <a:cubicBezTo>
                    <a:pt x="124" y="3023"/>
                    <a:pt x="133" y="3021"/>
                    <a:pt x="143" y="3018"/>
                  </a:cubicBezTo>
                  <a:cubicBezTo>
                    <a:pt x="238" y="2978"/>
                    <a:pt x="327" y="2929"/>
                    <a:pt x="411" y="2870"/>
                  </a:cubicBezTo>
                  <a:lnTo>
                    <a:pt x="411" y="2870"/>
                  </a:lnTo>
                  <a:cubicBezTo>
                    <a:pt x="383" y="3247"/>
                    <a:pt x="378" y="3662"/>
                    <a:pt x="363" y="4079"/>
                  </a:cubicBezTo>
                  <a:cubicBezTo>
                    <a:pt x="133" y="4763"/>
                    <a:pt x="37" y="5518"/>
                    <a:pt x="105" y="5815"/>
                  </a:cubicBezTo>
                  <a:cubicBezTo>
                    <a:pt x="126" y="5905"/>
                    <a:pt x="193" y="5945"/>
                    <a:pt x="264" y="5945"/>
                  </a:cubicBezTo>
                  <a:cubicBezTo>
                    <a:pt x="341" y="5945"/>
                    <a:pt x="424" y="5896"/>
                    <a:pt x="455" y="5815"/>
                  </a:cubicBezTo>
                  <a:cubicBezTo>
                    <a:pt x="571" y="5513"/>
                    <a:pt x="606" y="5163"/>
                    <a:pt x="625" y="4819"/>
                  </a:cubicBezTo>
                  <a:cubicBezTo>
                    <a:pt x="673" y="4840"/>
                    <a:pt x="724" y="4855"/>
                    <a:pt x="776" y="4868"/>
                  </a:cubicBezTo>
                  <a:cubicBezTo>
                    <a:pt x="1403" y="5188"/>
                    <a:pt x="1695" y="6216"/>
                    <a:pt x="2177" y="6686"/>
                  </a:cubicBezTo>
                  <a:cubicBezTo>
                    <a:pt x="2387" y="6891"/>
                    <a:pt x="2663" y="6987"/>
                    <a:pt x="2938" y="6987"/>
                  </a:cubicBezTo>
                  <a:cubicBezTo>
                    <a:pt x="3357" y="6987"/>
                    <a:pt x="3776" y="6764"/>
                    <a:pt x="3959" y="6356"/>
                  </a:cubicBezTo>
                  <a:cubicBezTo>
                    <a:pt x="3993" y="6279"/>
                    <a:pt x="3946" y="6197"/>
                    <a:pt x="3865" y="6197"/>
                  </a:cubicBezTo>
                  <a:cubicBezTo>
                    <a:pt x="3856" y="6197"/>
                    <a:pt x="3847" y="6198"/>
                    <a:pt x="3837" y="6200"/>
                  </a:cubicBezTo>
                  <a:cubicBezTo>
                    <a:pt x="3517" y="6267"/>
                    <a:pt x="3232" y="6500"/>
                    <a:pt x="2917" y="6500"/>
                  </a:cubicBezTo>
                  <a:cubicBezTo>
                    <a:pt x="2828" y="6500"/>
                    <a:pt x="2738" y="6482"/>
                    <a:pt x="2643" y="6436"/>
                  </a:cubicBezTo>
                  <a:cubicBezTo>
                    <a:pt x="2325" y="6284"/>
                    <a:pt x="2118" y="5893"/>
                    <a:pt x="1936" y="5611"/>
                  </a:cubicBezTo>
                  <a:cubicBezTo>
                    <a:pt x="1761" y="5340"/>
                    <a:pt x="1579" y="5044"/>
                    <a:pt x="1351" y="4806"/>
                  </a:cubicBezTo>
                  <a:cubicBezTo>
                    <a:pt x="2090" y="4478"/>
                    <a:pt x="2541" y="3295"/>
                    <a:pt x="1769" y="2852"/>
                  </a:cubicBezTo>
                  <a:cubicBezTo>
                    <a:pt x="1656" y="2788"/>
                    <a:pt x="1548" y="2758"/>
                    <a:pt x="1445" y="2758"/>
                  </a:cubicBezTo>
                  <a:cubicBezTo>
                    <a:pt x="1170" y="2758"/>
                    <a:pt x="930" y="2967"/>
                    <a:pt x="730" y="3278"/>
                  </a:cubicBezTo>
                  <a:cubicBezTo>
                    <a:pt x="750" y="3019"/>
                    <a:pt x="773" y="2762"/>
                    <a:pt x="796" y="2504"/>
                  </a:cubicBezTo>
                  <a:cubicBezTo>
                    <a:pt x="1195" y="2032"/>
                    <a:pt x="1492" y="1372"/>
                    <a:pt x="1631" y="911"/>
                  </a:cubicBezTo>
                  <a:cubicBezTo>
                    <a:pt x="1727" y="594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46050" y="2856000"/>
              <a:ext cx="81450" cy="72025"/>
            </a:xfrm>
            <a:custGeom>
              <a:avLst/>
              <a:gdLst/>
              <a:ahLst/>
              <a:cxnLst/>
              <a:rect l="l" t="t" r="r" b="b"/>
              <a:pathLst>
                <a:path w="3258" h="2881" extrusionOk="0">
                  <a:moveTo>
                    <a:pt x="2379" y="0"/>
                  </a:moveTo>
                  <a:cubicBezTo>
                    <a:pt x="1620" y="0"/>
                    <a:pt x="646" y="632"/>
                    <a:pt x="410" y="1197"/>
                  </a:cubicBezTo>
                  <a:cubicBezTo>
                    <a:pt x="1" y="2172"/>
                    <a:pt x="975" y="2880"/>
                    <a:pt x="1882" y="2880"/>
                  </a:cubicBezTo>
                  <a:cubicBezTo>
                    <a:pt x="2129" y="2880"/>
                    <a:pt x="2371" y="2828"/>
                    <a:pt x="2578" y="2714"/>
                  </a:cubicBezTo>
                  <a:cubicBezTo>
                    <a:pt x="2796" y="2595"/>
                    <a:pt x="2660" y="2317"/>
                    <a:pt x="2457" y="2317"/>
                  </a:cubicBezTo>
                  <a:cubicBezTo>
                    <a:pt x="2425" y="2317"/>
                    <a:pt x="2392" y="2324"/>
                    <a:pt x="2359" y="2339"/>
                  </a:cubicBezTo>
                  <a:cubicBezTo>
                    <a:pt x="2211" y="2405"/>
                    <a:pt x="2031" y="2436"/>
                    <a:pt x="1844" y="2436"/>
                  </a:cubicBezTo>
                  <a:cubicBezTo>
                    <a:pt x="1349" y="2436"/>
                    <a:pt x="804" y="2213"/>
                    <a:pt x="671" y="1812"/>
                  </a:cubicBezTo>
                  <a:lnTo>
                    <a:pt x="671" y="1812"/>
                  </a:lnTo>
                  <a:cubicBezTo>
                    <a:pt x="682" y="1814"/>
                    <a:pt x="694" y="1814"/>
                    <a:pt x="706" y="1814"/>
                  </a:cubicBezTo>
                  <a:cubicBezTo>
                    <a:pt x="718" y="1814"/>
                    <a:pt x="730" y="1814"/>
                    <a:pt x="743" y="1812"/>
                  </a:cubicBezTo>
                  <a:cubicBezTo>
                    <a:pt x="904" y="1782"/>
                    <a:pt x="2319" y="1512"/>
                    <a:pt x="2195" y="1287"/>
                  </a:cubicBezTo>
                  <a:cubicBezTo>
                    <a:pt x="2148" y="1203"/>
                    <a:pt x="2037" y="1179"/>
                    <a:pt x="1918" y="1179"/>
                  </a:cubicBezTo>
                  <a:cubicBezTo>
                    <a:pt x="1791" y="1179"/>
                    <a:pt x="1655" y="1206"/>
                    <a:pt x="1574" y="1213"/>
                  </a:cubicBezTo>
                  <a:cubicBezTo>
                    <a:pt x="1286" y="1241"/>
                    <a:pt x="963" y="1274"/>
                    <a:pt x="685" y="1372"/>
                  </a:cubicBezTo>
                  <a:cubicBezTo>
                    <a:pt x="702" y="1325"/>
                    <a:pt x="721" y="1277"/>
                    <a:pt x="744" y="1231"/>
                  </a:cubicBezTo>
                  <a:cubicBezTo>
                    <a:pt x="1018" y="715"/>
                    <a:pt x="1741" y="310"/>
                    <a:pt x="2387" y="310"/>
                  </a:cubicBezTo>
                  <a:cubicBezTo>
                    <a:pt x="2700" y="310"/>
                    <a:pt x="2995" y="405"/>
                    <a:pt x="3212" y="629"/>
                  </a:cubicBezTo>
                  <a:cubicBezTo>
                    <a:pt x="3217" y="634"/>
                    <a:pt x="3223" y="637"/>
                    <a:pt x="3229" y="637"/>
                  </a:cubicBezTo>
                  <a:cubicBezTo>
                    <a:pt x="3243" y="637"/>
                    <a:pt x="3257" y="622"/>
                    <a:pt x="3253" y="605"/>
                  </a:cubicBezTo>
                  <a:cubicBezTo>
                    <a:pt x="3107" y="169"/>
                    <a:pt x="277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55575" y="2776050"/>
              <a:ext cx="98025" cy="186000"/>
            </a:xfrm>
            <a:custGeom>
              <a:avLst/>
              <a:gdLst/>
              <a:ahLst/>
              <a:cxnLst/>
              <a:rect l="l" t="t" r="r" b="b"/>
              <a:pathLst>
                <a:path w="3921" h="7440" extrusionOk="0">
                  <a:moveTo>
                    <a:pt x="2483" y="0"/>
                  </a:moveTo>
                  <a:cubicBezTo>
                    <a:pt x="2454" y="0"/>
                    <a:pt x="2425" y="7"/>
                    <a:pt x="2400" y="21"/>
                  </a:cubicBezTo>
                  <a:cubicBezTo>
                    <a:pt x="1862" y="332"/>
                    <a:pt x="1289" y="448"/>
                    <a:pt x="681" y="448"/>
                  </a:cubicBezTo>
                  <a:cubicBezTo>
                    <a:pt x="606" y="448"/>
                    <a:pt x="530" y="446"/>
                    <a:pt x="453" y="443"/>
                  </a:cubicBezTo>
                  <a:cubicBezTo>
                    <a:pt x="451" y="443"/>
                    <a:pt x="449" y="443"/>
                    <a:pt x="447" y="443"/>
                  </a:cubicBezTo>
                  <a:cubicBezTo>
                    <a:pt x="386" y="443"/>
                    <a:pt x="313" y="493"/>
                    <a:pt x="304" y="556"/>
                  </a:cubicBezTo>
                  <a:cubicBezTo>
                    <a:pt x="164" y="1401"/>
                    <a:pt x="268" y="2357"/>
                    <a:pt x="625" y="3138"/>
                  </a:cubicBezTo>
                  <a:cubicBezTo>
                    <a:pt x="634" y="3156"/>
                    <a:pt x="648" y="3164"/>
                    <a:pt x="662" y="3164"/>
                  </a:cubicBezTo>
                  <a:cubicBezTo>
                    <a:pt x="691" y="3164"/>
                    <a:pt x="721" y="3134"/>
                    <a:pt x="715" y="3101"/>
                  </a:cubicBezTo>
                  <a:cubicBezTo>
                    <a:pt x="684" y="2918"/>
                    <a:pt x="332" y="768"/>
                    <a:pt x="669" y="768"/>
                  </a:cubicBezTo>
                  <a:cubicBezTo>
                    <a:pt x="671" y="768"/>
                    <a:pt x="673" y="768"/>
                    <a:pt x="674" y="768"/>
                  </a:cubicBezTo>
                  <a:cubicBezTo>
                    <a:pt x="737" y="772"/>
                    <a:pt x="800" y="774"/>
                    <a:pt x="863" y="774"/>
                  </a:cubicBezTo>
                  <a:cubicBezTo>
                    <a:pt x="1342" y="774"/>
                    <a:pt x="1818" y="664"/>
                    <a:pt x="2257" y="474"/>
                  </a:cubicBezTo>
                  <a:lnTo>
                    <a:pt x="2257" y="474"/>
                  </a:lnTo>
                  <a:cubicBezTo>
                    <a:pt x="2024" y="1608"/>
                    <a:pt x="1524" y="2640"/>
                    <a:pt x="1171" y="3740"/>
                  </a:cubicBezTo>
                  <a:cubicBezTo>
                    <a:pt x="1147" y="3745"/>
                    <a:pt x="1121" y="3747"/>
                    <a:pt x="1096" y="3752"/>
                  </a:cubicBezTo>
                  <a:cubicBezTo>
                    <a:pt x="1025" y="3761"/>
                    <a:pt x="903" y="3846"/>
                    <a:pt x="836" y="3846"/>
                  </a:cubicBezTo>
                  <a:cubicBezTo>
                    <a:pt x="833" y="3846"/>
                    <a:pt x="831" y="3846"/>
                    <a:pt x="829" y="3845"/>
                  </a:cubicBezTo>
                  <a:cubicBezTo>
                    <a:pt x="826" y="3845"/>
                    <a:pt x="823" y="3845"/>
                    <a:pt x="820" y="3845"/>
                  </a:cubicBezTo>
                  <a:cubicBezTo>
                    <a:pt x="742" y="3845"/>
                    <a:pt x="744" y="3959"/>
                    <a:pt x="811" y="3985"/>
                  </a:cubicBezTo>
                  <a:cubicBezTo>
                    <a:pt x="870" y="4009"/>
                    <a:pt x="919" y="4062"/>
                    <a:pt x="984" y="4086"/>
                  </a:cubicBezTo>
                  <a:cubicBezTo>
                    <a:pt x="1011" y="4095"/>
                    <a:pt x="1037" y="4101"/>
                    <a:pt x="1063" y="4106"/>
                  </a:cubicBezTo>
                  <a:cubicBezTo>
                    <a:pt x="816" y="5028"/>
                    <a:pt x="719" y="6086"/>
                    <a:pt x="120" y="6847"/>
                  </a:cubicBezTo>
                  <a:cubicBezTo>
                    <a:pt x="0" y="7000"/>
                    <a:pt x="45" y="7187"/>
                    <a:pt x="230" y="7257"/>
                  </a:cubicBezTo>
                  <a:lnTo>
                    <a:pt x="227" y="7249"/>
                  </a:lnTo>
                  <a:lnTo>
                    <a:pt x="227" y="7249"/>
                  </a:lnTo>
                  <a:cubicBezTo>
                    <a:pt x="280" y="7293"/>
                    <a:pt x="348" y="7321"/>
                    <a:pt x="415" y="7321"/>
                  </a:cubicBezTo>
                  <a:cubicBezTo>
                    <a:pt x="474" y="7321"/>
                    <a:pt x="531" y="7300"/>
                    <a:pt x="576" y="7249"/>
                  </a:cubicBezTo>
                  <a:cubicBezTo>
                    <a:pt x="723" y="7087"/>
                    <a:pt x="1038" y="7046"/>
                    <a:pt x="1353" y="7046"/>
                  </a:cubicBezTo>
                  <a:cubicBezTo>
                    <a:pt x="1624" y="7046"/>
                    <a:pt x="1895" y="7076"/>
                    <a:pt x="2061" y="7083"/>
                  </a:cubicBezTo>
                  <a:cubicBezTo>
                    <a:pt x="2512" y="7105"/>
                    <a:pt x="3153" y="7124"/>
                    <a:pt x="3537" y="7400"/>
                  </a:cubicBezTo>
                  <a:cubicBezTo>
                    <a:pt x="3575" y="7428"/>
                    <a:pt x="3617" y="7440"/>
                    <a:pt x="3659" y="7440"/>
                  </a:cubicBezTo>
                  <a:cubicBezTo>
                    <a:pt x="3791" y="7440"/>
                    <a:pt x="3920" y="7318"/>
                    <a:pt x="3919" y="7182"/>
                  </a:cubicBezTo>
                  <a:cubicBezTo>
                    <a:pt x="3911" y="6698"/>
                    <a:pt x="3898" y="6124"/>
                    <a:pt x="3407" y="5894"/>
                  </a:cubicBezTo>
                  <a:cubicBezTo>
                    <a:pt x="3388" y="5885"/>
                    <a:pt x="3367" y="5881"/>
                    <a:pt x="3346" y="5881"/>
                  </a:cubicBezTo>
                  <a:cubicBezTo>
                    <a:pt x="3279" y="5881"/>
                    <a:pt x="3213" y="5925"/>
                    <a:pt x="3217" y="6004"/>
                  </a:cubicBezTo>
                  <a:cubicBezTo>
                    <a:pt x="3230" y="6260"/>
                    <a:pt x="3297" y="6501"/>
                    <a:pt x="3350" y="6749"/>
                  </a:cubicBezTo>
                  <a:cubicBezTo>
                    <a:pt x="2884" y="6598"/>
                    <a:pt x="2326" y="6591"/>
                    <a:pt x="1885" y="6570"/>
                  </a:cubicBezTo>
                  <a:cubicBezTo>
                    <a:pt x="1752" y="6565"/>
                    <a:pt x="1590" y="6557"/>
                    <a:pt x="1418" y="6557"/>
                  </a:cubicBezTo>
                  <a:cubicBezTo>
                    <a:pt x="1220" y="6557"/>
                    <a:pt x="1009" y="6567"/>
                    <a:pt x="814" y="6606"/>
                  </a:cubicBezTo>
                  <a:cubicBezTo>
                    <a:pt x="1165" y="5858"/>
                    <a:pt x="1286" y="4982"/>
                    <a:pt x="1473" y="4198"/>
                  </a:cubicBezTo>
                  <a:cubicBezTo>
                    <a:pt x="1478" y="4177"/>
                    <a:pt x="1486" y="4154"/>
                    <a:pt x="1491" y="4131"/>
                  </a:cubicBezTo>
                  <a:cubicBezTo>
                    <a:pt x="1592" y="4137"/>
                    <a:pt x="1715" y="4150"/>
                    <a:pt x="1835" y="4150"/>
                  </a:cubicBezTo>
                  <a:cubicBezTo>
                    <a:pt x="2005" y="4150"/>
                    <a:pt x="2170" y="4123"/>
                    <a:pt x="2261" y="4011"/>
                  </a:cubicBezTo>
                  <a:cubicBezTo>
                    <a:pt x="2302" y="3960"/>
                    <a:pt x="2318" y="3898"/>
                    <a:pt x="2282" y="3839"/>
                  </a:cubicBezTo>
                  <a:cubicBezTo>
                    <a:pt x="2201" y="3698"/>
                    <a:pt x="2044" y="3662"/>
                    <a:pt x="1879" y="3662"/>
                  </a:cubicBezTo>
                  <a:cubicBezTo>
                    <a:pt x="1790" y="3662"/>
                    <a:pt x="1699" y="3673"/>
                    <a:pt x="1616" y="3683"/>
                  </a:cubicBezTo>
                  <a:cubicBezTo>
                    <a:pt x="1977" y="2512"/>
                    <a:pt x="2548" y="1413"/>
                    <a:pt x="2659" y="169"/>
                  </a:cubicBezTo>
                  <a:cubicBezTo>
                    <a:pt x="2668" y="68"/>
                    <a:pt x="2574" y="0"/>
                    <a:pt x="2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392025" y="1111900"/>
              <a:ext cx="926525" cy="978150"/>
            </a:xfrm>
            <a:custGeom>
              <a:avLst/>
              <a:gdLst/>
              <a:ahLst/>
              <a:cxnLst/>
              <a:rect l="l" t="t" r="r" b="b"/>
              <a:pathLst>
                <a:path w="37061" h="39126" extrusionOk="0">
                  <a:moveTo>
                    <a:pt x="12220" y="19165"/>
                  </a:moveTo>
                  <a:cubicBezTo>
                    <a:pt x="12556" y="19534"/>
                    <a:pt x="13019" y="19704"/>
                    <a:pt x="13496" y="19719"/>
                  </a:cubicBezTo>
                  <a:cubicBezTo>
                    <a:pt x="13457" y="20418"/>
                    <a:pt x="13439" y="21115"/>
                    <a:pt x="13344" y="21758"/>
                  </a:cubicBezTo>
                  <a:cubicBezTo>
                    <a:pt x="13111" y="23353"/>
                    <a:pt x="12727" y="24980"/>
                    <a:pt x="12606" y="26606"/>
                  </a:cubicBezTo>
                  <a:cubicBezTo>
                    <a:pt x="12087" y="26730"/>
                    <a:pt x="11615" y="27037"/>
                    <a:pt x="11356" y="27514"/>
                  </a:cubicBezTo>
                  <a:cubicBezTo>
                    <a:pt x="10905" y="27409"/>
                    <a:pt x="10453" y="27314"/>
                    <a:pt x="10024" y="27206"/>
                  </a:cubicBezTo>
                  <a:cubicBezTo>
                    <a:pt x="8954" y="26939"/>
                    <a:pt x="7873" y="26760"/>
                    <a:pt x="6795" y="26532"/>
                  </a:cubicBezTo>
                  <a:cubicBezTo>
                    <a:pt x="6116" y="26386"/>
                    <a:pt x="5447" y="26192"/>
                    <a:pt x="4773" y="26013"/>
                  </a:cubicBezTo>
                  <a:cubicBezTo>
                    <a:pt x="4801" y="25828"/>
                    <a:pt x="4805" y="25639"/>
                    <a:pt x="4789" y="25452"/>
                  </a:cubicBezTo>
                  <a:cubicBezTo>
                    <a:pt x="4779" y="25331"/>
                    <a:pt x="4756" y="25211"/>
                    <a:pt x="4719" y="25095"/>
                  </a:cubicBezTo>
                  <a:cubicBezTo>
                    <a:pt x="4943" y="24919"/>
                    <a:pt x="5161" y="24742"/>
                    <a:pt x="5376" y="24573"/>
                  </a:cubicBezTo>
                  <a:cubicBezTo>
                    <a:pt x="6387" y="23779"/>
                    <a:pt x="7353" y="22928"/>
                    <a:pt x="8329" y="22091"/>
                  </a:cubicBezTo>
                  <a:cubicBezTo>
                    <a:pt x="9559" y="21036"/>
                    <a:pt x="10951" y="20173"/>
                    <a:pt x="12220" y="19165"/>
                  </a:cubicBezTo>
                  <a:close/>
                  <a:moveTo>
                    <a:pt x="22156" y="26648"/>
                  </a:moveTo>
                  <a:cubicBezTo>
                    <a:pt x="22273" y="26884"/>
                    <a:pt x="22458" y="27078"/>
                    <a:pt x="22680" y="27224"/>
                  </a:cubicBezTo>
                  <a:cubicBezTo>
                    <a:pt x="22530" y="27439"/>
                    <a:pt x="22376" y="27650"/>
                    <a:pt x="22207" y="27849"/>
                  </a:cubicBezTo>
                  <a:cubicBezTo>
                    <a:pt x="21569" y="28602"/>
                    <a:pt x="20867" y="29311"/>
                    <a:pt x="20273" y="30098"/>
                  </a:cubicBezTo>
                  <a:cubicBezTo>
                    <a:pt x="19167" y="31566"/>
                    <a:pt x="18106" y="33049"/>
                    <a:pt x="17081" y="34576"/>
                  </a:cubicBezTo>
                  <a:cubicBezTo>
                    <a:pt x="16754" y="35062"/>
                    <a:pt x="16430" y="35539"/>
                    <a:pt x="16080" y="36002"/>
                  </a:cubicBezTo>
                  <a:cubicBezTo>
                    <a:pt x="16046" y="35981"/>
                    <a:pt x="16016" y="35953"/>
                    <a:pt x="15980" y="35933"/>
                  </a:cubicBezTo>
                  <a:cubicBezTo>
                    <a:pt x="15746" y="35802"/>
                    <a:pt x="15495" y="35746"/>
                    <a:pt x="15241" y="35746"/>
                  </a:cubicBezTo>
                  <a:cubicBezTo>
                    <a:pt x="15136" y="35746"/>
                    <a:pt x="15030" y="35756"/>
                    <a:pt x="14925" y="35774"/>
                  </a:cubicBezTo>
                  <a:cubicBezTo>
                    <a:pt x="14495" y="33764"/>
                    <a:pt x="13816" y="30584"/>
                    <a:pt x="13667" y="29973"/>
                  </a:cubicBezTo>
                  <a:cubicBezTo>
                    <a:pt x="13688" y="29972"/>
                    <a:pt x="13710" y="29973"/>
                    <a:pt x="13731" y="29970"/>
                  </a:cubicBezTo>
                  <a:cubicBezTo>
                    <a:pt x="14499" y="29875"/>
                    <a:pt x="14927" y="29214"/>
                    <a:pt x="14947" y="28485"/>
                  </a:cubicBezTo>
                  <a:cubicBezTo>
                    <a:pt x="14948" y="28335"/>
                    <a:pt x="14933" y="28184"/>
                    <a:pt x="14906" y="28038"/>
                  </a:cubicBezTo>
                  <a:cubicBezTo>
                    <a:pt x="17291" y="27434"/>
                    <a:pt x="19802" y="27334"/>
                    <a:pt x="22156" y="26648"/>
                  </a:cubicBezTo>
                  <a:close/>
                  <a:moveTo>
                    <a:pt x="14102" y="0"/>
                  </a:moveTo>
                  <a:cubicBezTo>
                    <a:pt x="13783" y="0"/>
                    <a:pt x="13463" y="82"/>
                    <a:pt x="13155" y="269"/>
                  </a:cubicBezTo>
                  <a:cubicBezTo>
                    <a:pt x="12427" y="710"/>
                    <a:pt x="12035" y="1612"/>
                    <a:pt x="12046" y="2442"/>
                  </a:cubicBezTo>
                  <a:cubicBezTo>
                    <a:pt x="12059" y="3512"/>
                    <a:pt x="12965" y="4233"/>
                    <a:pt x="13926" y="4348"/>
                  </a:cubicBezTo>
                  <a:cubicBezTo>
                    <a:pt x="13867" y="5393"/>
                    <a:pt x="13823" y="10723"/>
                    <a:pt x="13775" y="11768"/>
                  </a:cubicBezTo>
                  <a:cubicBezTo>
                    <a:pt x="13713" y="13057"/>
                    <a:pt x="13734" y="14442"/>
                    <a:pt x="13577" y="15766"/>
                  </a:cubicBezTo>
                  <a:cubicBezTo>
                    <a:pt x="12315" y="16010"/>
                    <a:pt x="11275" y="17167"/>
                    <a:pt x="11884" y="18627"/>
                  </a:cubicBezTo>
                  <a:cubicBezTo>
                    <a:pt x="10768" y="19548"/>
                    <a:pt x="9548" y="20341"/>
                    <a:pt x="8411" y="21243"/>
                  </a:cubicBezTo>
                  <a:cubicBezTo>
                    <a:pt x="7517" y="21952"/>
                    <a:pt x="6680" y="22737"/>
                    <a:pt x="5814" y="23479"/>
                  </a:cubicBezTo>
                  <a:cubicBezTo>
                    <a:pt x="5381" y="23850"/>
                    <a:pt x="4904" y="24201"/>
                    <a:pt x="4436" y="24565"/>
                  </a:cubicBezTo>
                  <a:cubicBezTo>
                    <a:pt x="4057" y="24073"/>
                    <a:pt x="3431" y="23779"/>
                    <a:pt x="2793" y="23766"/>
                  </a:cubicBezTo>
                  <a:cubicBezTo>
                    <a:pt x="2777" y="23766"/>
                    <a:pt x="2761" y="23765"/>
                    <a:pt x="2745" y="23765"/>
                  </a:cubicBezTo>
                  <a:cubicBezTo>
                    <a:pt x="405" y="23765"/>
                    <a:pt x="0" y="27207"/>
                    <a:pt x="2365" y="27644"/>
                  </a:cubicBezTo>
                  <a:cubicBezTo>
                    <a:pt x="2498" y="27669"/>
                    <a:pt x="2628" y="27681"/>
                    <a:pt x="2753" y="27681"/>
                  </a:cubicBezTo>
                  <a:cubicBezTo>
                    <a:pt x="3157" y="27681"/>
                    <a:pt x="3517" y="27556"/>
                    <a:pt x="3806" y="27337"/>
                  </a:cubicBezTo>
                  <a:cubicBezTo>
                    <a:pt x="4228" y="27140"/>
                    <a:pt x="4505" y="26822"/>
                    <a:pt x="4658" y="26437"/>
                  </a:cubicBezTo>
                  <a:cubicBezTo>
                    <a:pt x="5386" y="26648"/>
                    <a:pt x="6111" y="26875"/>
                    <a:pt x="6848" y="27057"/>
                  </a:cubicBezTo>
                  <a:cubicBezTo>
                    <a:pt x="7957" y="27327"/>
                    <a:pt x="9077" y="27524"/>
                    <a:pt x="10183" y="27819"/>
                  </a:cubicBezTo>
                  <a:cubicBezTo>
                    <a:pt x="10509" y="27906"/>
                    <a:pt x="10836" y="28010"/>
                    <a:pt x="11164" y="28113"/>
                  </a:cubicBezTo>
                  <a:cubicBezTo>
                    <a:pt x="11078" y="28789"/>
                    <a:pt x="11389" y="29484"/>
                    <a:pt x="12032" y="29798"/>
                  </a:cubicBezTo>
                  <a:cubicBezTo>
                    <a:pt x="12304" y="29930"/>
                    <a:pt x="12601" y="29989"/>
                    <a:pt x="12899" y="29989"/>
                  </a:cubicBezTo>
                  <a:cubicBezTo>
                    <a:pt x="12960" y="29989"/>
                    <a:pt x="13021" y="29986"/>
                    <a:pt x="13081" y="29982"/>
                  </a:cubicBezTo>
                  <a:cubicBezTo>
                    <a:pt x="13186" y="30638"/>
                    <a:pt x="13895" y="33930"/>
                    <a:pt x="14333" y="35961"/>
                  </a:cubicBezTo>
                  <a:cubicBezTo>
                    <a:pt x="14176" y="36033"/>
                    <a:pt x="14026" y="36120"/>
                    <a:pt x="13884" y="36218"/>
                  </a:cubicBezTo>
                  <a:cubicBezTo>
                    <a:pt x="12634" y="37105"/>
                    <a:pt x="13392" y="39106"/>
                    <a:pt x="14711" y="39106"/>
                  </a:cubicBezTo>
                  <a:cubicBezTo>
                    <a:pt x="14734" y="39106"/>
                    <a:pt x="14757" y="39105"/>
                    <a:pt x="14781" y="39104"/>
                  </a:cubicBezTo>
                  <a:cubicBezTo>
                    <a:pt x="14828" y="39110"/>
                    <a:pt x="14873" y="39122"/>
                    <a:pt x="14922" y="39124"/>
                  </a:cubicBezTo>
                  <a:cubicBezTo>
                    <a:pt x="14943" y="39125"/>
                    <a:pt x="14965" y="39125"/>
                    <a:pt x="14986" y="39125"/>
                  </a:cubicBezTo>
                  <a:cubicBezTo>
                    <a:pt x="15680" y="39125"/>
                    <a:pt x="16367" y="38617"/>
                    <a:pt x="16626" y="37988"/>
                  </a:cubicBezTo>
                  <a:cubicBezTo>
                    <a:pt x="16822" y="37503"/>
                    <a:pt x="16787" y="36958"/>
                    <a:pt x="16536" y="36501"/>
                  </a:cubicBezTo>
                  <a:cubicBezTo>
                    <a:pt x="16987" y="35902"/>
                    <a:pt x="17417" y="35292"/>
                    <a:pt x="17835" y="34665"/>
                  </a:cubicBezTo>
                  <a:cubicBezTo>
                    <a:pt x="18861" y="33136"/>
                    <a:pt x="19892" y="31610"/>
                    <a:pt x="21051" y="30178"/>
                  </a:cubicBezTo>
                  <a:cubicBezTo>
                    <a:pt x="21288" y="29886"/>
                    <a:pt x="22484" y="28681"/>
                    <a:pt x="23282" y="27590"/>
                  </a:cubicBezTo>
                  <a:cubicBezTo>
                    <a:pt x="23430" y="27646"/>
                    <a:pt x="23605" y="27670"/>
                    <a:pt x="23779" y="27670"/>
                  </a:cubicBezTo>
                  <a:cubicBezTo>
                    <a:pt x="23981" y="27670"/>
                    <a:pt x="24183" y="27638"/>
                    <a:pt x="24341" y="27585"/>
                  </a:cubicBezTo>
                  <a:cubicBezTo>
                    <a:pt x="24911" y="27393"/>
                    <a:pt x="25390" y="26960"/>
                    <a:pt x="25593" y="26412"/>
                  </a:cubicBezTo>
                  <a:cubicBezTo>
                    <a:pt x="26442" y="26547"/>
                    <a:pt x="27554" y="26597"/>
                    <a:pt x="28710" y="26597"/>
                  </a:cubicBezTo>
                  <a:cubicBezTo>
                    <a:pt x="30219" y="26597"/>
                    <a:pt x="31802" y="26512"/>
                    <a:pt x="32967" y="26417"/>
                  </a:cubicBezTo>
                  <a:cubicBezTo>
                    <a:pt x="32983" y="26587"/>
                    <a:pt x="33019" y="26755"/>
                    <a:pt x="33073" y="26917"/>
                  </a:cubicBezTo>
                  <a:cubicBezTo>
                    <a:pt x="33124" y="27055"/>
                    <a:pt x="33188" y="27186"/>
                    <a:pt x="33267" y="27309"/>
                  </a:cubicBezTo>
                  <a:cubicBezTo>
                    <a:pt x="33249" y="27326"/>
                    <a:pt x="33244" y="27350"/>
                    <a:pt x="33254" y="27372"/>
                  </a:cubicBezTo>
                  <a:cubicBezTo>
                    <a:pt x="33529" y="27939"/>
                    <a:pt x="34050" y="28177"/>
                    <a:pt x="34616" y="28177"/>
                  </a:cubicBezTo>
                  <a:cubicBezTo>
                    <a:pt x="35750" y="28177"/>
                    <a:pt x="37061" y="27222"/>
                    <a:pt x="36915" y="26063"/>
                  </a:cubicBezTo>
                  <a:cubicBezTo>
                    <a:pt x="36788" y="25055"/>
                    <a:pt x="35740" y="24238"/>
                    <a:pt x="34734" y="24238"/>
                  </a:cubicBezTo>
                  <a:cubicBezTo>
                    <a:pt x="34384" y="24238"/>
                    <a:pt x="34040" y="24337"/>
                    <a:pt x="33741" y="24560"/>
                  </a:cubicBezTo>
                  <a:cubicBezTo>
                    <a:pt x="33385" y="24827"/>
                    <a:pt x="33129" y="25208"/>
                    <a:pt x="33019" y="25641"/>
                  </a:cubicBezTo>
                  <a:cubicBezTo>
                    <a:pt x="31662" y="25731"/>
                    <a:pt x="30299" y="25895"/>
                    <a:pt x="28943" y="25921"/>
                  </a:cubicBezTo>
                  <a:cubicBezTo>
                    <a:pt x="28738" y="25925"/>
                    <a:pt x="28534" y="25927"/>
                    <a:pt x="28329" y="25927"/>
                  </a:cubicBezTo>
                  <a:cubicBezTo>
                    <a:pt x="27508" y="25927"/>
                    <a:pt x="26687" y="25896"/>
                    <a:pt x="25869" y="25821"/>
                  </a:cubicBezTo>
                  <a:cubicBezTo>
                    <a:pt x="25811" y="25815"/>
                    <a:pt x="25754" y="25807"/>
                    <a:pt x="25696" y="25797"/>
                  </a:cubicBezTo>
                  <a:cubicBezTo>
                    <a:pt x="25696" y="25769"/>
                    <a:pt x="25700" y="25741"/>
                    <a:pt x="25698" y="25713"/>
                  </a:cubicBezTo>
                  <a:cubicBezTo>
                    <a:pt x="25624" y="24719"/>
                    <a:pt x="24844" y="24253"/>
                    <a:pt x="24020" y="24253"/>
                  </a:cubicBezTo>
                  <a:cubicBezTo>
                    <a:pt x="23230" y="24253"/>
                    <a:pt x="22400" y="24681"/>
                    <a:pt x="22114" y="25482"/>
                  </a:cubicBezTo>
                  <a:cubicBezTo>
                    <a:pt x="22066" y="25616"/>
                    <a:pt x="22036" y="25756"/>
                    <a:pt x="22025" y="25899"/>
                  </a:cubicBezTo>
                  <a:cubicBezTo>
                    <a:pt x="19617" y="26596"/>
                    <a:pt x="17015" y="26606"/>
                    <a:pt x="14618" y="27314"/>
                  </a:cubicBezTo>
                  <a:cubicBezTo>
                    <a:pt x="14363" y="26927"/>
                    <a:pt x="13969" y="26642"/>
                    <a:pt x="13459" y="26563"/>
                  </a:cubicBezTo>
                  <a:cubicBezTo>
                    <a:pt x="13418" y="26556"/>
                    <a:pt x="13377" y="26558"/>
                    <a:pt x="13334" y="26553"/>
                  </a:cubicBezTo>
                  <a:cubicBezTo>
                    <a:pt x="13478" y="25080"/>
                    <a:pt x="13674" y="23622"/>
                    <a:pt x="13885" y="22144"/>
                  </a:cubicBezTo>
                  <a:cubicBezTo>
                    <a:pt x="14003" y="21320"/>
                    <a:pt x="14074" y="20485"/>
                    <a:pt x="14126" y="19649"/>
                  </a:cubicBezTo>
                  <a:cubicBezTo>
                    <a:pt x="14582" y="19534"/>
                    <a:pt x="15007" y="19288"/>
                    <a:pt x="15301" y="18943"/>
                  </a:cubicBezTo>
                  <a:cubicBezTo>
                    <a:pt x="16213" y="18372"/>
                    <a:pt x="16703" y="17373"/>
                    <a:pt x="15737" y="16400"/>
                  </a:cubicBezTo>
                  <a:cubicBezTo>
                    <a:pt x="15348" y="16008"/>
                    <a:pt x="14832" y="15769"/>
                    <a:pt x="14281" y="15726"/>
                  </a:cubicBezTo>
                  <a:cubicBezTo>
                    <a:pt x="14377" y="14484"/>
                    <a:pt x="14325" y="13197"/>
                    <a:pt x="14354" y="12009"/>
                  </a:cubicBezTo>
                  <a:cubicBezTo>
                    <a:pt x="14381" y="10925"/>
                    <a:pt x="14400" y="5554"/>
                    <a:pt x="14412" y="4468"/>
                  </a:cubicBezTo>
                  <a:cubicBezTo>
                    <a:pt x="14412" y="4430"/>
                    <a:pt x="14415" y="4391"/>
                    <a:pt x="14415" y="4353"/>
                  </a:cubicBezTo>
                  <a:cubicBezTo>
                    <a:pt x="14891" y="4304"/>
                    <a:pt x="15345" y="4097"/>
                    <a:pt x="15680" y="3692"/>
                  </a:cubicBezTo>
                  <a:cubicBezTo>
                    <a:pt x="15734" y="3625"/>
                    <a:pt x="15783" y="3551"/>
                    <a:pt x="15826" y="3476"/>
                  </a:cubicBezTo>
                  <a:cubicBezTo>
                    <a:pt x="16577" y="2672"/>
                    <a:pt x="16677" y="1451"/>
                    <a:pt x="15700" y="646"/>
                  </a:cubicBezTo>
                  <a:cubicBezTo>
                    <a:pt x="15232" y="260"/>
                    <a:pt x="14670" y="0"/>
                    <a:pt x="14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182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7327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283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8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8332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9" y="0"/>
                    <a:pt x="4383" y="5"/>
                    <a:pt x="4369" y="17"/>
                  </a:cubicBezTo>
                  <a:cubicBezTo>
                    <a:pt x="2852" y="1267"/>
                    <a:pt x="1595" y="2765"/>
                    <a:pt x="142" y="4076"/>
                  </a:cubicBezTo>
                  <a:cubicBezTo>
                    <a:pt x="1" y="4202"/>
                    <a:pt x="139" y="4400"/>
                    <a:pt x="285" y="4400"/>
                  </a:cubicBezTo>
                  <a:cubicBezTo>
                    <a:pt x="328" y="4400"/>
                    <a:pt x="372" y="4383"/>
                    <a:pt x="409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7384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8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6" y="1632"/>
                    <a:pt x="4466" y="114"/>
                  </a:cubicBezTo>
                  <a:cubicBezTo>
                    <a:pt x="4508" y="63"/>
                    <a:pt x="4465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934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848475" y="2410525"/>
              <a:ext cx="112850" cy="110125"/>
            </a:xfrm>
            <a:custGeom>
              <a:avLst/>
              <a:gdLst/>
              <a:ahLst/>
              <a:cxnLst/>
              <a:rect l="l" t="t" r="r" b="b"/>
              <a:pathLst>
                <a:path w="4514" h="4405" extrusionOk="0">
                  <a:moveTo>
                    <a:pt x="4415" y="1"/>
                  </a:moveTo>
                  <a:cubicBezTo>
                    <a:pt x="4399" y="1"/>
                    <a:pt x="4382" y="7"/>
                    <a:pt x="4367" y="21"/>
                  </a:cubicBezTo>
                  <a:cubicBezTo>
                    <a:pt x="2850" y="1271"/>
                    <a:pt x="1593" y="2769"/>
                    <a:pt x="142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4" y="68"/>
                    <a:pt x="4469" y="1"/>
                    <a:pt x="4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0352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58550" y="2410525"/>
              <a:ext cx="112900" cy="110125"/>
            </a:xfrm>
            <a:custGeom>
              <a:avLst/>
              <a:gdLst/>
              <a:ahLst/>
              <a:cxnLst/>
              <a:rect l="l" t="t" r="r" b="b"/>
              <a:pathLst>
                <a:path w="4516" h="4405" extrusionOk="0">
                  <a:moveTo>
                    <a:pt x="4417" y="1"/>
                  </a:moveTo>
                  <a:cubicBezTo>
                    <a:pt x="4401" y="1"/>
                    <a:pt x="4384" y="7"/>
                    <a:pt x="4369" y="21"/>
                  </a:cubicBezTo>
                  <a:cubicBezTo>
                    <a:pt x="2851" y="1271"/>
                    <a:pt x="1595" y="2769"/>
                    <a:pt x="141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5" y="68"/>
                    <a:pt x="4470" y="1"/>
                    <a:pt x="4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136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4" y="4400"/>
                  </a:cubicBezTo>
                  <a:cubicBezTo>
                    <a:pt x="327" y="4400"/>
                    <a:pt x="371" y="4383"/>
                    <a:pt x="408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068675" y="2410650"/>
              <a:ext cx="112625" cy="110000"/>
            </a:xfrm>
            <a:custGeom>
              <a:avLst/>
              <a:gdLst/>
              <a:ahLst/>
              <a:cxnLst/>
              <a:rect l="l" t="t" r="r" b="b"/>
              <a:pathLst>
                <a:path w="4505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2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123700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9" y="4400"/>
                    <a:pt x="284" y="4400"/>
                  </a:cubicBezTo>
                  <a:cubicBezTo>
                    <a:pt x="327" y="4400"/>
                    <a:pt x="370" y="4383"/>
                    <a:pt x="407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6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1787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23377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3438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9" y="4399"/>
                    <a:pt x="284" y="4399"/>
                  </a:cubicBezTo>
                  <a:cubicBezTo>
                    <a:pt x="327" y="4399"/>
                    <a:pt x="371" y="4382"/>
                    <a:pt x="409" y="4341"/>
                  </a:cubicBezTo>
                  <a:cubicBezTo>
                    <a:pt x="1721" y="2887"/>
                    <a:pt x="3217" y="1631"/>
                    <a:pt x="4467" y="113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3989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19" y="2888"/>
                    <a:pt x="3215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5397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6" y="17"/>
                  </a:cubicBezTo>
                  <a:cubicBezTo>
                    <a:pt x="2849" y="1267"/>
                    <a:pt x="1592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090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640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61907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4" y="0"/>
                  </a:moveTo>
                  <a:cubicBezTo>
                    <a:pt x="4399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9" y="63"/>
                    <a:pt x="4466" y="0"/>
                    <a:pt x="4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674150" y="2410650"/>
              <a:ext cx="112650" cy="110000"/>
            </a:xfrm>
            <a:custGeom>
              <a:avLst/>
              <a:gdLst/>
              <a:ahLst/>
              <a:cxnLst/>
              <a:rect l="l" t="t" r="r" b="b"/>
              <a:pathLst>
                <a:path w="4506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09725" y="2397700"/>
              <a:ext cx="1759175" cy="360975"/>
            </a:xfrm>
            <a:custGeom>
              <a:avLst/>
              <a:gdLst/>
              <a:ahLst/>
              <a:cxnLst/>
              <a:rect l="l" t="t" r="r" b="b"/>
              <a:pathLst>
                <a:path w="70367" h="14439" extrusionOk="0">
                  <a:moveTo>
                    <a:pt x="546" y="584"/>
                  </a:moveTo>
                  <a:lnTo>
                    <a:pt x="546" y="584"/>
                  </a:lnTo>
                  <a:cubicBezTo>
                    <a:pt x="945" y="592"/>
                    <a:pt x="1342" y="597"/>
                    <a:pt x="1741" y="605"/>
                  </a:cubicBezTo>
                  <a:cubicBezTo>
                    <a:pt x="1744" y="608"/>
                    <a:pt x="1749" y="612"/>
                    <a:pt x="1752" y="615"/>
                  </a:cubicBezTo>
                  <a:cubicBezTo>
                    <a:pt x="1342" y="1000"/>
                    <a:pt x="1001" y="1442"/>
                    <a:pt x="655" y="1881"/>
                  </a:cubicBezTo>
                  <a:cubicBezTo>
                    <a:pt x="650" y="1496"/>
                    <a:pt x="638" y="1112"/>
                    <a:pt x="602" y="726"/>
                  </a:cubicBezTo>
                  <a:cubicBezTo>
                    <a:pt x="601" y="712"/>
                    <a:pt x="596" y="698"/>
                    <a:pt x="591" y="685"/>
                  </a:cubicBezTo>
                  <a:cubicBezTo>
                    <a:pt x="589" y="677"/>
                    <a:pt x="586" y="667"/>
                    <a:pt x="583" y="659"/>
                  </a:cubicBezTo>
                  <a:cubicBezTo>
                    <a:pt x="576" y="634"/>
                    <a:pt x="565" y="612"/>
                    <a:pt x="550" y="590"/>
                  </a:cubicBezTo>
                  <a:cubicBezTo>
                    <a:pt x="548" y="589"/>
                    <a:pt x="548" y="587"/>
                    <a:pt x="546" y="584"/>
                  </a:cubicBezTo>
                  <a:close/>
                  <a:moveTo>
                    <a:pt x="2221" y="689"/>
                  </a:moveTo>
                  <a:cubicBezTo>
                    <a:pt x="2651" y="707"/>
                    <a:pt x="3081" y="713"/>
                    <a:pt x="3511" y="728"/>
                  </a:cubicBezTo>
                  <a:cubicBezTo>
                    <a:pt x="3014" y="1117"/>
                    <a:pt x="2590" y="1668"/>
                    <a:pt x="2166" y="2096"/>
                  </a:cubicBezTo>
                  <a:cubicBezTo>
                    <a:pt x="1649" y="2618"/>
                    <a:pt x="1147" y="3153"/>
                    <a:pt x="648" y="3689"/>
                  </a:cubicBezTo>
                  <a:cubicBezTo>
                    <a:pt x="647" y="3641"/>
                    <a:pt x="647" y="3594"/>
                    <a:pt x="643" y="3546"/>
                  </a:cubicBezTo>
                  <a:cubicBezTo>
                    <a:pt x="647" y="3064"/>
                    <a:pt x="658" y="2582"/>
                    <a:pt x="658" y="2098"/>
                  </a:cubicBezTo>
                  <a:cubicBezTo>
                    <a:pt x="1186" y="1674"/>
                    <a:pt x="1733" y="1282"/>
                    <a:pt x="2177" y="766"/>
                  </a:cubicBezTo>
                  <a:cubicBezTo>
                    <a:pt x="2197" y="743"/>
                    <a:pt x="2212" y="716"/>
                    <a:pt x="2221" y="689"/>
                  </a:cubicBezTo>
                  <a:close/>
                  <a:moveTo>
                    <a:pt x="60748" y="877"/>
                  </a:moveTo>
                  <a:lnTo>
                    <a:pt x="60748" y="877"/>
                  </a:lnTo>
                  <a:cubicBezTo>
                    <a:pt x="59531" y="1944"/>
                    <a:pt x="58460" y="3146"/>
                    <a:pt x="57285" y="4253"/>
                  </a:cubicBezTo>
                  <a:cubicBezTo>
                    <a:pt x="51628" y="4242"/>
                    <a:pt x="45968" y="4234"/>
                    <a:pt x="40310" y="4229"/>
                  </a:cubicBezTo>
                  <a:lnTo>
                    <a:pt x="40310" y="4230"/>
                  </a:lnTo>
                  <a:cubicBezTo>
                    <a:pt x="40295" y="4225"/>
                    <a:pt x="40278" y="4222"/>
                    <a:pt x="40261" y="4222"/>
                  </a:cubicBezTo>
                  <a:cubicBezTo>
                    <a:pt x="40244" y="4222"/>
                    <a:pt x="40227" y="4225"/>
                    <a:pt x="40212" y="4230"/>
                  </a:cubicBezTo>
                  <a:lnTo>
                    <a:pt x="40164" y="4230"/>
                  </a:lnTo>
                  <a:cubicBezTo>
                    <a:pt x="41239" y="3118"/>
                    <a:pt x="42387" y="2081"/>
                    <a:pt x="43399" y="903"/>
                  </a:cubicBezTo>
                  <a:cubicBezTo>
                    <a:pt x="49182" y="897"/>
                    <a:pt x="54966" y="889"/>
                    <a:pt x="60748" y="877"/>
                  </a:cubicBezTo>
                  <a:close/>
                  <a:moveTo>
                    <a:pt x="69674" y="866"/>
                  </a:moveTo>
                  <a:lnTo>
                    <a:pt x="69674" y="866"/>
                  </a:lnTo>
                  <a:cubicBezTo>
                    <a:pt x="69654" y="1415"/>
                    <a:pt x="69643" y="1968"/>
                    <a:pt x="69633" y="2519"/>
                  </a:cubicBezTo>
                  <a:lnTo>
                    <a:pt x="69633" y="2521"/>
                  </a:lnTo>
                  <a:cubicBezTo>
                    <a:pt x="69279" y="2813"/>
                    <a:pt x="68990" y="3210"/>
                    <a:pt x="68701" y="3551"/>
                  </a:cubicBezTo>
                  <a:cubicBezTo>
                    <a:pt x="68499" y="3791"/>
                    <a:pt x="68238" y="4015"/>
                    <a:pt x="68035" y="4268"/>
                  </a:cubicBezTo>
                  <a:cubicBezTo>
                    <a:pt x="64608" y="4266"/>
                    <a:pt x="61181" y="4261"/>
                    <a:pt x="57755" y="4253"/>
                  </a:cubicBezTo>
                  <a:cubicBezTo>
                    <a:pt x="58845" y="3123"/>
                    <a:pt x="60010" y="2075"/>
                    <a:pt x="61035" y="877"/>
                  </a:cubicBezTo>
                  <a:cubicBezTo>
                    <a:pt x="63916" y="872"/>
                    <a:pt x="66795" y="869"/>
                    <a:pt x="69674" y="866"/>
                  </a:cubicBezTo>
                  <a:close/>
                  <a:moveTo>
                    <a:pt x="69626" y="3102"/>
                  </a:moveTo>
                  <a:lnTo>
                    <a:pt x="69626" y="3102"/>
                  </a:lnTo>
                  <a:cubicBezTo>
                    <a:pt x="69623" y="3489"/>
                    <a:pt x="69618" y="3878"/>
                    <a:pt x="69616" y="4268"/>
                  </a:cubicBezTo>
                  <a:lnTo>
                    <a:pt x="69616" y="4270"/>
                  </a:lnTo>
                  <a:lnTo>
                    <a:pt x="68637" y="4270"/>
                  </a:lnTo>
                  <a:cubicBezTo>
                    <a:pt x="68757" y="4120"/>
                    <a:pt x="68867" y="3966"/>
                    <a:pt x="68980" y="3828"/>
                  </a:cubicBezTo>
                  <a:cubicBezTo>
                    <a:pt x="69185" y="3579"/>
                    <a:pt x="69408" y="3343"/>
                    <a:pt x="69626" y="3102"/>
                  </a:cubicBezTo>
                  <a:close/>
                  <a:moveTo>
                    <a:pt x="14357" y="794"/>
                  </a:moveTo>
                  <a:cubicBezTo>
                    <a:pt x="22580" y="881"/>
                    <a:pt x="30802" y="905"/>
                    <a:pt x="39026" y="905"/>
                  </a:cubicBezTo>
                  <a:cubicBezTo>
                    <a:pt x="40385" y="905"/>
                    <a:pt x="41745" y="905"/>
                    <a:pt x="43104" y="903"/>
                  </a:cubicBezTo>
                  <a:lnTo>
                    <a:pt x="43104" y="903"/>
                  </a:lnTo>
                  <a:cubicBezTo>
                    <a:pt x="41908" y="1955"/>
                    <a:pt x="40850" y="3139"/>
                    <a:pt x="39695" y="4232"/>
                  </a:cubicBezTo>
                  <a:cubicBezTo>
                    <a:pt x="39345" y="4232"/>
                    <a:pt x="38995" y="4232"/>
                    <a:pt x="38645" y="4232"/>
                  </a:cubicBezTo>
                  <a:cubicBezTo>
                    <a:pt x="30603" y="4232"/>
                    <a:pt x="22562" y="4268"/>
                    <a:pt x="14520" y="4339"/>
                  </a:cubicBezTo>
                  <a:lnTo>
                    <a:pt x="14520" y="4340"/>
                  </a:lnTo>
                  <a:cubicBezTo>
                    <a:pt x="13067" y="4329"/>
                    <a:pt x="11613" y="4320"/>
                    <a:pt x="10160" y="4320"/>
                  </a:cubicBezTo>
                  <a:cubicBezTo>
                    <a:pt x="9218" y="4320"/>
                    <a:pt x="8276" y="4324"/>
                    <a:pt x="7335" y="4334"/>
                  </a:cubicBezTo>
                  <a:cubicBezTo>
                    <a:pt x="7914" y="3866"/>
                    <a:pt x="8424" y="3310"/>
                    <a:pt x="8949" y="2785"/>
                  </a:cubicBezTo>
                  <a:cubicBezTo>
                    <a:pt x="9595" y="2140"/>
                    <a:pt x="10213" y="1474"/>
                    <a:pt x="10824" y="800"/>
                  </a:cubicBezTo>
                  <a:cubicBezTo>
                    <a:pt x="11295" y="800"/>
                    <a:pt x="11766" y="801"/>
                    <a:pt x="12237" y="801"/>
                  </a:cubicBezTo>
                  <a:cubicBezTo>
                    <a:pt x="12944" y="801"/>
                    <a:pt x="13651" y="799"/>
                    <a:pt x="14357" y="794"/>
                  </a:cubicBezTo>
                  <a:close/>
                  <a:moveTo>
                    <a:pt x="10496" y="799"/>
                  </a:moveTo>
                  <a:cubicBezTo>
                    <a:pt x="9969" y="1276"/>
                    <a:pt x="9449" y="1760"/>
                    <a:pt x="8942" y="2262"/>
                  </a:cubicBezTo>
                  <a:cubicBezTo>
                    <a:pt x="8273" y="2926"/>
                    <a:pt x="7541" y="3574"/>
                    <a:pt x="6977" y="4339"/>
                  </a:cubicBezTo>
                  <a:cubicBezTo>
                    <a:pt x="6426" y="4343"/>
                    <a:pt x="5876" y="4350"/>
                    <a:pt x="5327" y="4362"/>
                  </a:cubicBezTo>
                  <a:cubicBezTo>
                    <a:pt x="5958" y="3876"/>
                    <a:pt x="6503" y="3262"/>
                    <a:pt x="7064" y="2706"/>
                  </a:cubicBezTo>
                  <a:cubicBezTo>
                    <a:pt x="7686" y="2091"/>
                    <a:pt x="8279" y="1458"/>
                    <a:pt x="8854" y="802"/>
                  </a:cubicBezTo>
                  <a:cubicBezTo>
                    <a:pt x="8963" y="802"/>
                    <a:pt x="9072" y="803"/>
                    <a:pt x="9182" y="803"/>
                  </a:cubicBezTo>
                  <a:cubicBezTo>
                    <a:pt x="9619" y="803"/>
                    <a:pt x="10057" y="799"/>
                    <a:pt x="10496" y="799"/>
                  </a:cubicBezTo>
                  <a:close/>
                  <a:moveTo>
                    <a:pt x="6883" y="792"/>
                  </a:moveTo>
                  <a:cubicBezTo>
                    <a:pt x="7441" y="799"/>
                    <a:pt x="8001" y="797"/>
                    <a:pt x="8558" y="800"/>
                  </a:cubicBezTo>
                  <a:cubicBezTo>
                    <a:pt x="7960" y="1333"/>
                    <a:pt x="7376" y="1880"/>
                    <a:pt x="6810" y="2452"/>
                  </a:cubicBezTo>
                  <a:cubicBezTo>
                    <a:pt x="6203" y="3066"/>
                    <a:pt x="5524" y="3659"/>
                    <a:pt x="5022" y="4368"/>
                  </a:cubicBezTo>
                  <a:cubicBezTo>
                    <a:pt x="4466" y="4380"/>
                    <a:pt x="3911" y="4389"/>
                    <a:pt x="3355" y="4407"/>
                  </a:cubicBezTo>
                  <a:lnTo>
                    <a:pt x="3355" y="4407"/>
                  </a:lnTo>
                  <a:cubicBezTo>
                    <a:pt x="3901" y="3948"/>
                    <a:pt x="4389" y="3396"/>
                    <a:pt x="4885" y="2902"/>
                  </a:cubicBezTo>
                  <a:cubicBezTo>
                    <a:pt x="5573" y="2219"/>
                    <a:pt x="6299" y="1565"/>
                    <a:pt x="6883" y="792"/>
                  </a:cubicBezTo>
                  <a:close/>
                  <a:moveTo>
                    <a:pt x="5443" y="771"/>
                  </a:moveTo>
                  <a:cubicBezTo>
                    <a:pt x="5838" y="779"/>
                    <a:pt x="6235" y="782"/>
                    <a:pt x="6632" y="787"/>
                  </a:cubicBezTo>
                  <a:cubicBezTo>
                    <a:pt x="6003" y="1291"/>
                    <a:pt x="5455" y="1883"/>
                    <a:pt x="4882" y="2455"/>
                  </a:cubicBezTo>
                  <a:cubicBezTo>
                    <a:pt x="4254" y="3085"/>
                    <a:pt x="3530" y="3704"/>
                    <a:pt x="2984" y="4421"/>
                  </a:cubicBezTo>
                  <a:cubicBezTo>
                    <a:pt x="2618" y="4432"/>
                    <a:pt x="2251" y="4439"/>
                    <a:pt x="1883" y="4455"/>
                  </a:cubicBezTo>
                  <a:lnTo>
                    <a:pt x="1883" y="4457"/>
                  </a:lnTo>
                  <a:cubicBezTo>
                    <a:pt x="1828" y="4457"/>
                    <a:pt x="1775" y="4483"/>
                    <a:pt x="1741" y="4529"/>
                  </a:cubicBezTo>
                  <a:cubicBezTo>
                    <a:pt x="1688" y="4530"/>
                    <a:pt x="1637" y="4530"/>
                    <a:pt x="1585" y="4532"/>
                  </a:cubicBezTo>
                  <a:cubicBezTo>
                    <a:pt x="2346" y="3901"/>
                    <a:pt x="3055" y="3225"/>
                    <a:pt x="3765" y="2536"/>
                  </a:cubicBezTo>
                  <a:cubicBezTo>
                    <a:pt x="4303" y="2016"/>
                    <a:pt x="5046" y="1443"/>
                    <a:pt x="5443" y="771"/>
                  </a:cubicBezTo>
                  <a:close/>
                  <a:moveTo>
                    <a:pt x="3900" y="739"/>
                  </a:moveTo>
                  <a:cubicBezTo>
                    <a:pt x="4274" y="749"/>
                    <a:pt x="4648" y="754"/>
                    <a:pt x="5022" y="762"/>
                  </a:cubicBezTo>
                  <a:cubicBezTo>
                    <a:pt x="4456" y="1179"/>
                    <a:pt x="3970" y="1806"/>
                    <a:pt x="3504" y="2275"/>
                  </a:cubicBezTo>
                  <a:cubicBezTo>
                    <a:pt x="2792" y="2990"/>
                    <a:pt x="2110" y="3723"/>
                    <a:pt x="1467" y="4501"/>
                  </a:cubicBezTo>
                  <a:cubicBezTo>
                    <a:pt x="1460" y="4509"/>
                    <a:pt x="1457" y="4521"/>
                    <a:pt x="1455" y="4532"/>
                  </a:cubicBezTo>
                  <a:lnTo>
                    <a:pt x="1455" y="4534"/>
                  </a:lnTo>
                  <a:cubicBezTo>
                    <a:pt x="1173" y="4539"/>
                    <a:pt x="891" y="4544"/>
                    <a:pt x="609" y="4549"/>
                  </a:cubicBezTo>
                  <a:cubicBezTo>
                    <a:pt x="640" y="4503"/>
                    <a:pt x="655" y="4448"/>
                    <a:pt x="653" y="4394"/>
                  </a:cubicBezTo>
                  <a:cubicBezTo>
                    <a:pt x="658" y="4238"/>
                    <a:pt x="658" y="4086"/>
                    <a:pt x="656" y="3937"/>
                  </a:cubicBezTo>
                  <a:cubicBezTo>
                    <a:pt x="1162" y="3471"/>
                    <a:pt x="1665" y="3003"/>
                    <a:pt x="2152" y="2519"/>
                  </a:cubicBezTo>
                  <a:cubicBezTo>
                    <a:pt x="2704" y="1973"/>
                    <a:pt x="3466" y="1414"/>
                    <a:pt x="3900" y="739"/>
                  </a:cubicBezTo>
                  <a:close/>
                  <a:moveTo>
                    <a:pt x="39897" y="5321"/>
                  </a:moveTo>
                  <a:cubicBezTo>
                    <a:pt x="40300" y="5785"/>
                    <a:pt x="40625" y="6292"/>
                    <a:pt x="40971" y="6811"/>
                  </a:cubicBezTo>
                  <a:lnTo>
                    <a:pt x="40971" y="6812"/>
                  </a:lnTo>
                  <a:cubicBezTo>
                    <a:pt x="41539" y="7659"/>
                    <a:pt x="42202" y="8472"/>
                    <a:pt x="42904" y="9227"/>
                  </a:cubicBezTo>
                  <a:cubicBezTo>
                    <a:pt x="40960" y="9238"/>
                    <a:pt x="39018" y="9291"/>
                    <a:pt x="37072" y="9294"/>
                  </a:cubicBezTo>
                  <a:cubicBezTo>
                    <a:pt x="37374" y="8864"/>
                    <a:pt x="37674" y="8435"/>
                    <a:pt x="37974" y="8002"/>
                  </a:cubicBezTo>
                  <a:cubicBezTo>
                    <a:pt x="38596" y="7109"/>
                    <a:pt x="39292" y="6237"/>
                    <a:pt x="39897" y="5321"/>
                  </a:cubicBezTo>
                  <a:close/>
                  <a:moveTo>
                    <a:pt x="11407" y="1"/>
                  </a:moveTo>
                  <a:cubicBezTo>
                    <a:pt x="11394" y="1"/>
                    <a:pt x="11379" y="6"/>
                    <a:pt x="11367" y="18"/>
                  </a:cubicBezTo>
                  <a:cubicBezTo>
                    <a:pt x="11313" y="65"/>
                    <a:pt x="11260" y="114"/>
                    <a:pt x="11208" y="162"/>
                  </a:cubicBezTo>
                  <a:cubicBezTo>
                    <a:pt x="10611" y="159"/>
                    <a:pt x="10014" y="157"/>
                    <a:pt x="9418" y="157"/>
                  </a:cubicBezTo>
                  <a:cubicBezTo>
                    <a:pt x="6903" y="157"/>
                    <a:pt x="4391" y="188"/>
                    <a:pt x="1885" y="300"/>
                  </a:cubicBezTo>
                  <a:cubicBezTo>
                    <a:pt x="1828" y="301"/>
                    <a:pt x="1775" y="328"/>
                    <a:pt x="1741" y="374"/>
                  </a:cubicBezTo>
                  <a:cubicBezTo>
                    <a:pt x="1281" y="382"/>
                    <a:pt x="820" y="388"/>
                    <a:pt x="359" y="397"/>
                  </a:cubicBezTo>
                  <a:cubicBezTo>
                    <a:pt x="359" y="397"/>
                    <a:pt x="358" y="397"/>
                    <a:pt x="357" y="397"/>
                  </a:cubicBezTo>
                  <a:cubicBezTo>
                    <a:pt x="307" y="397"/>
                    <a:pt x="268" y="440"/>
                    <a:pt x="273" y="490"/>
                  </a:cubicBezTo>
                  <a:cubicBezTo>
                    <a:pt x="273" y="497"/>
                    <a:pt x="277" y="503"/>
                    <a:pt x="279" y="510"/>
                  </a:cubicBezTo>
                  <a:cubicBezTo>
                    <a:pt x="268" y="513"/>
                    <a:pt x="258" y="518"/>
                    <a:pt x="248" y="525"/>
                  </a:cubicBezTo>
                  <a:lnTo>
                    <a:pt x="243" y="526"/>
                  </a:lnTo>
                  <a:cubicBezTo>
                    <a:pt x="220" y="539"/>
                    <a:pt x="199" y="557"/>
                    <a:pt x="182" y="579"/>
                  </a:cubicBezTo>
                  <a:cubicBezTo>
                    <a:pt x="177" y="584"/>
                    <a:pt x="174" y="587"/>
                    <a:pt x="171" y="592"/>
                  </a:cubicBezTo>
                  <a:cubicBezTo>
                    <a:pt x="156" y="612"/>
                    <a:pt x="146" y="634"/>
                    <a:pt x="138" y="659"/>
                  </a:cubicBezTo>
                  <a:cubicBezTo>
                    <a:pt x="135" y="667"/>
                    <a:pt x="133" y="677"/>
                    <a:pt x="130" y="685"/>
                  </a:cubicBezTo>
                  <a:cubicBezTo>
                    <a:pt x="125" y="700"/>
                    <a:pt x="122" y="713"/>
                    <a:pt x="118" y="726"/>
                  </a:cubicBezTo>
                  <a:cubicBezTo>
                    <a:pt x="30" y="1665"/>
                    <a:pt x="72" y="2606"/>
                    <a:pt x="77" y="3546"/>
                  </a:cubicBezTo>
                  <a:cubicBezTo>
                    <a:pt x="66" y="3799"/>
                    <a:pt x="61" y="4055"/>
                    <a:pt x="67" y="4317"/>
                  </a:cubicBezTo>
                  <a:cubicBezTo>
                    <a:pt x="58" y="4329"/>
                    <a:pt x="46" y="4340"/>
                    <a:pt x="35" y="4353"/>
                  </a:cubicBezTo>
                  <a:cubicBezTo>
                    <a:pt x="0" y="4389"/>
                    <a:pt x="26" y="4450"/>
                    <a:pt x="77" y="4450"/>
                  </a:cubicBezTo>
                  <a:cubicBezTo>
                    <a:pt x="90" y="4557"/>
                    <a:pt x="172" y="4644"/>
                    <a:pt x="279" y="4663"/>
                  </a:cubicBezTo>
                  <a:cubicBezTo>
                    <a:pt x="282" y="4705"/>
                    <a:pt x="317" y="4737"/>
                    <a:pt x="358" y="4737"/>
                  </a:cubicBezTo>
                  <a:cubicBezTo>
                    <a:pt x="359" y="4737"/>
                    <a:pt x="360" y="4737"/>
                    <a:pt x="361" y="4737"/>
                  </a:cubicBezTo>
                  <a:cubicBezTo>
                    <a:pt x="822" y="4747"/>
                    <a:pt x="1281" y="4752"/>
                    <a:pt x="1742" y="4760"/>
                  </a:cubicBezTo>
                  <a:cubicBezTo>
                    <a:pt x="1777" y="4806"/>
                    <a:pt x="1829" y="4834"/>
                    <a:pt x="1885" y="4834"/>
                  </a:cubicBezTo>
                  <a:cubicBezTo>
                    <a:pt x="4357" y="4944"/>
                    <a:pt x="6835" y="4975"/>
                    <a:pt x="9314" y="4975"/>
                  </a:cubicBezTo>
                  <a:cubicBezTo>
                    <a:pt x="10815" y="4975"/>
                    <a:pt x="12316" y="4964"/>
                    <a:pt x="13816" y="4952"/>
                  </a:cubicBezTo>
                  <a:lnTo>
                    <a:pt x="13816" y="4952"/>
                  </a:lnTo>
                  <a:cubicBezTo>
                    <a:pt x="13560" y="6438"/>
                    <a:pt x="13827" y="8084"/>
                    <a:pt x="14062" y="9609"/>
                  </a:cubicBezTo>
                  <a:cubicBezTo>
                    <a:pt x="13739" y="9130"/>
                    <a:pt x="13365" y="8664"/>
                    <a:pt x="12830" y="8536"/>
                  </a:cubicBezTo>
                  <a:cubicBezTo>
                    <a:pt x="12824" y="8535"/>
                    <a:pt x="12818" y="8534"/>
                    <a:pt x="12812" y="8534"/>
                  </a:cubicBezTo>
                  <a:cubicBezTo>
                    <a:pt x="12752" y="8534"/>
                    <a:pt x="12692" y="8601"/>
                    <a:pt x="12735" y="8659"/>
                  </a:cubicBezTo>
                  <a:cubicBezTo>
                    <a:pt x="13207" y="9286"/>
                    <a:pt x="13614" y="9931"/>
                    <a:pt x="14006" y="10610"/>
                  </a:cubicBezTo>
                  <a:cubicBezTo>
                    <a:pt x="14064" y="10709"/>
                    <a:pt x="14163" y="10756"/>
                    <a:pt x="14263" y="10756"/>
                  </a:cubicBezTo>
                  <a:cubicBezTo>
                    <a:pt x="14365" y="10756"/>
                    <a:pt x="14468" y="10706"/>
                    <a:pt x="14528" y="10610"/>
                  </a:cubicBezTo>
                  <a:cubicBezTo>
                    <a:pt x="15204" y="9517"/>
                    <a:pt x="16039" y="8538"/>
                    <a:pt x="16798" y="7506"/>
                  </a:cubicBezTo>
                  <a:cubicBezTo>
                    <a:pt x="16833" y="7459"/>
                    <a:pt x="16788" y="7414"/>
                    <a:pt x="16741" y="7414"/>
                  </a:cubicBezTo>
                  <a:cubicBezTo>
                    <a:pt x="16726" y="7414"/>
                    <a:pt x="16711" y="7418"/>
                    <a:pt x="16698" y="7429"/>
                  </a:cubicBezTo>
                  <a:cubicBezTo>
                    <a:pt x="15866" y="8126"/>
                    <a:pt x="15059" y="8850"/>
                    <a:pt x="14411" y="9714"/>
                  </a:cubicBezTo>
                  <a:cubicBezTo>
                    <a:pt x="14465" y="9022"/>
                    <a:pt x="14477" y="8326"/>
                    <a:pt x="14444" y="7632"/>
                  </a:cubicBezTo>
                  <a:cubicBezTo>
                    <a:pt x="14401" y="6752"/>
                    <a:pt x="14438" y="5830"/>
                    <a:pt x="14321" y="4949"/>
                  </a:cubicBezTo>
                  <a:lnTo>
                    <a:pt x="14359" y="4949"/>
                  </a:lnTo>
                  <a:cubicBezTo>
                    <a:pt x="22717" y="5037"/>
                    <a:pt x="31076" y="5060"/>
                    <a:pt x="39436" y="5060"/>
                  </a:cubicBezTo>
                  <a:cubicBezTo>
                    <a:pt x="39046" y="5544"/>
                    <a:pt x="38690" y="6063"/>
                    <a:pt x="38332" y="6560"/>
                  </a:cubicBezTo>
                  <a:cubicBezTo>
                    <a:pt x="37983" y="7044"/>
                    <a:pt x="37638" y="7531"/>
                    <a:pt x="37292" y="8015"/>
                  </a:cubicBezTo>
                  <a:cubicBezTo>
                    <a:pt x="37203" y="8136"/>
                    <a:pt x="36424" y="9296"/>
                    <a:pt x="36459" y="9296"/>
                  </a:cubicBezTo>
                  <a:cubicBezTo>
                    <a:pt x="36456" y="9296"/>
                    <a:pt x="36454" y="9296"/>
                    <a:pt x="36452" y="9296"/>
                  </a:cubicBezTo>
                  <a:cubicBezTo>
                    <a:pt x="36063" y="9296"/>
                    <a:pt x="36069" y="9891"/>
                    <a:pt x="36459" y="9906"/>
                  </a:cubicBezTo>
                  <a:cubicBezTo>
                    <a:pt x="36951" y="9926"/>
                    <a:pt x="37443" y="9933"/>
                    <a:pt x="37935" y="9933"/>
                  </a:cubicBezTo>
                  <a:cubicBezTo>
                    <a:pt x="39602" y="9933"/>
                    <a:pt x="41271" y="9846"/>
                    <a:pt x="42938" y="9846"/>
                  </a:cubicBezTo>
                  <a:cubicBezTo>
                    <a:pt x="43169" y="9846"/>
                    <a:pt x="43401" y="9848"/>
                    <a:pt x="43632" y="9852"/>
                  </a:cubicBezTo>
                  <a:cubicBezTo>
                    <a:pt x="43634" y="9852"/>
                    <a:pt x="43636" y="9852"/>
                    <a:pt x="43638" y="9852"/>
                  </a:cubicBezTo>
                  <a:cubicBezTo>
                    <a:pt x="43914" y="9852"/>
                    <a:pt x="44039" y="9508"/>
                    <a:pt x="43855" y="9316"/>
                  </a:cubicBezTo>
                  <a:cubicBezTo>
                    <a:pt x="42943" y="8366"/>
                    <a:pt x="42069" y="7329"/>
                    <a:pt x="41357" y="6218"/>
                  </a:cubicBezTo>
                  <a:cubicBezTo>
                    <a:pt x="41155" y="5905"/>
                    <a:pt x="40912" y="5423"/>
                    <a:pt x="40604" y="5060"/>
                  </a:cubicBezTo>
                  <a:cubicBezTo>
                    <a:pt x="45962" y="5059"/>
                    <a:pt x="51321" y="5050"/>
                    <a:pt x="56680" y="5039"/>
                  </a:cubicBezTo>
                  <a:lnTo>
                    <a:pt x="56680" y="5039"/>
                  </a:lnTo>
                  <a:cubicBezTo>
                    <a:pt x="56334" y="6323"/>
                    <a:pt x="56416" y="7782"/>
                    <a:pt x="56424" y="9089"/>
                  </a:cubicBezTo>
                  <a:cubicBezTo>
                    <a:pt x="56434" y="10383"/>
                    <a:pt x="56478" y="11674"/>
                    <a:pt x="56472" y="12967"/>
                  </a:cubicBezTo>
                  <a:cubicBezTo>
                    <a:pt x="56117" y="12345"/>
                    <a:pt x="55727" y="11747"/>
                    <a:pt x="55300" y="11174"/>
                  </a:cubicBezTo>
                  <a:cubicBezTo>
                    <a:pt x="55280" y="11146"/>
                    <a:pt x="55249" y="11134"/>
                    <a:pt x="55220" y="11134"/>
                  </a:cubicBezTo>
                  <a:cubicBezTo>
                    <a:pt x="55166" y="11134"/>
                    <a:pt x="55116" y="11176"/>
                    <a:pt x="55135" y="11245"/>
                  </a:cubicBezTo>
                  <a:cubicBezTo>
                    <a:pt x="55433" y="12345"/>
                    <a:pt x="56017" y="13259"/>
                    <a:pt x="56490" y="14289"/>
                  </a:cubicBezTo>
                  <a:cubicBezTo>
                    <a:pt x="56538" y="14395"/>
                    <a:pt x="56625" y="14439"/>
                    <a:pt x="56716" y="14439"/>
                  </a:cubicBezTo>
                  <a:cubicBezTo>
                    <a:pt x="56870" y="14439"/>
                    <a:pt x="57036" y="14311"/>
                    <a:pt x="57041" y="14140"/>
                  </a:cubicBezTo>
                  <a:lnTo>
                    <a:pt x="57041" y="14119"/>
                  </a:lnTo>
                  <a:cubicBezTo>
                    <a:pt x="57362" y="13797"/>
                    <a:pt x="57641" y="13430"/>
                    <a:pt x="57919" y="13069"/>
                  </a:cubicBezTo>
                  <a:cubicBezTo>
                    <a:pt x="58178" y="12729"/>
                    <a:pt x="58503" y="12286"/>
                    <a:pt x="58401" y="11835"/>
                  </a:cubicBezTo>
                  <a:cubicBezTo>
                    <a:pt x="58393" y="11801"/>
                    <a:pt x="58365" y="11785"/>
                    <a:pt x="58335" y="11785"/>
                  </a:cubicBezTo>
                  <a:cubicBezTo>
                    <a:pt x="58316" y="11785"/>
                    <a:pt x="58296" y="11791"/>
                    <a:pt x="58281" y="11804"/>
                  </a:cubicBezTo>
                  <a:cubicBezTo>
                    <a:pt x="57917" y="12126"/>
                    <a:pt x="57659" y="12623"/>
                    <a:pt x="57354" y="13003"/>
                  </a:cubicBezTo>
                  <a:cubicBezTo>
                    <a:pt x="57249" y="13136"/>
                    <a:pt x="57146" y="13271"/>
                    <a:pt x="57054" y="13407"/>
                  </a:cubicBezTo>
                  <a:cubicBezTo>
                    <a:pt x="57075" y="12088"/>
                    <a:pt x="57036" y="10769"/>
                    <a:pt x="57013" y="9450"/>
                  </a:cubicBezTo>
                  <a:cubicBezTo>
                    <a:pt x="56988" y="7984"/>
                    <a:pt x="57172" y="6497"/>
                    <a:pt x="57128" y="5037"/>
                  </a:cubicBezTo>
                  <a:cubicBezTo>
                    <a:pt x="61391" y="5029"/>
                    <a:pt x="65653" y="5024"/>
                    <a:pt x="69917" y="5021"/>
                  </a:cubicBezTo>
                  <a:cubicBezTo>
                    <a:pt x="70220" y="5019"/>
                    <a:pt x="70332" y="4724"/>
                    <a:pt x="70255" y="4504"/>
                  </a:cubicBezTo>
                  <a:cubicBezTo>
                    <a:pt x="70251" y="3248"/>
                    <a:pt x="70238" y="1996"/>
                    <a:pt x="70192" y="741"/>
                  </a:cubicBezTo>
                  <a:cubicBezTo>
                    <a:pt x="70366" y="528"/>
                    <a:pt x="70276" y="113"/>
                    <a:pt x="69915" y="113"/>
                  </a:cubicBezTo>
                  <a:cubicBezTo>
                    <a:pt x="59655" y="111"/>
                    <a:pt x="49393" y="73"/>
                    <a:pt x="39131" y="73"/>
                  </a:cubicBezTo>
                  <a:cubicBezTo>
                    <a:pt x="30927" y="73"/>
                    <a:pt x="22723" y="97"/>
                    <a:pt x="14520" y="183"/>
                  </a:cubicBezTo>
                  <a:cubicBezTo>
                    <a:pt x="13480" y="175"/>
                    <a:pt x="12438" y="167"/>
                    <a:pt x="11398" y="162"/>
                  </a:cubicBezTo>
                  <a:cubicBezTo>
                    <a:pt x="11414" y="141"/>
                    <a:pt x="11432" y="123"/>
                    <a:pt x="11450" y="101"/>
                  </a:cubicBezTo>
                  <a:cubicBezTo>
                    <a:pt x="11492" y="58"/>
                    <a:pt x="11453" y="1"/>
                    <a:pt x="1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7842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3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839250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9" y="17"/>
                  </a:cubicBezTo>
                  <a:cubicBezTo>
                    <a:pt x="2851" y="1267"/>
                    <a:pt x="1595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7" y="1632"/>
                    <a:pt x="4467" y="114"/>
                  </a:cubicBezTo>
                  <a:cubicBezTo>
                    <a:pt x="4508" y="64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943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9493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7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6" y="113"/>
                  </a:cubicBezTo>
                  <a:cubicBezTo>
                    <a:pt x="4507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91725" y="2145000"/>
              <a:ext cx="179850" cy="265525"/>
            </a:xfrm>
            <a:custGeom>
              <a:avLst/>
              <a:gdLst/>
              <a:ahLst/>
              <a:cxnLst/>
              <a:rect l="l" t="t" r="r" b="b"/>
              <a:pathLst>
                <a:path w="7194" h="10621" extrusionOk="0">
                  <a:moveTo>
                    <a:pt x="3056" y="402"/>
                  </a:moveTo>
                  <a:cubicBezTo>
                    <a:pt x="3649" y="402"/>
                    <a:pt x="4214" y="855"/>
                    <a:pt x="4297" y="1507"/>
                  </a:cubicBezTo>
                  <a:cubicBezTo>
                    <a:pt x="4349" y="1906"/>
                    <a:pt x="3800" y="2183"/>
                    <a:pt x="3616" y="2488"/>
                  </a:cubicBezTo>
                  <a:cubicBezTo>
                    <a:pt x="3476" y="2719"/>
                    <a:pt x="3575" y="3139"/>
                    <a:pt x="3572" y="3393"/>
                  </a:cubicBezTo>
                  <a:cubicBezTo>
                    <a:pt x="3570" y="3521"/>
                    <a:pt x="3669" y="3590"/>
                    <a:pt x="3776" y="3590"/>
                  </a:cubicBezTo>
                  <a:cubicBezTo>
                    <a:pt x="3809" y="3590"/>
                    <a:pt x="3844" y="3583"/>
                    <a:pt x="3877" y="3569"/>
                  </a:cubicBezTo>
                  <a:cubicBezTo>
                    <a:pt x="4204" y="3426"/>
                    <a:pt x="4530" y="3376"/>
                    <a:pt x="4857" y="3376"/>
                  </a:cubicBezTo>
                  <a:cubicBezTo>
                    <a:pt x="5440" y="3376"/>
                    <a:pt x="6023" y="3536"/>
                    <a:pt x="6610" y="3618"/>
                  </a:cubicBezTo>
                  <a:cubicBezTo>
                    <a:pt x="6611" y="3715"/>
                    <a:pt x="6621" y="3813"/>
                    <a:pt x="6642" y="3910"/>
                  </a:cubicBezTo>
                  <a:cubicBezTo>
                    <a:pt x="6490" y="4763"/>
                    <a:pt x="6595" y="5838"/>
                    <a:pt x="6593" y="6605"/>
                  </a:cubicBezTo>
                  <a:cubicBezTo>
                    <a:pt x="6590" y="7777"/>
                    <a:pt x="6508" y="8989"/>
                    <a:pt x="6618" y="10155"/>
                  </a:cubicBezTo>
                  <a:cubicBezTo>
                    <a:pt x="6263" y="10042"/>
                    <a:pt x="5856" y="10008"/>
                    <a:pt x="5437" y="10008"/>
                  </a:cubicBezTo>
                  <a:cubicBezTo>
                    <a:pt x="4801" y="10008"/>
                    <a:pt x="4139" y="10086"/>
                    <a:pt x="3591" y="10086"/>
                  </a:cubicBezTo>
                  <a:cubicBezTo>
                    <a:pt x="3055" y="10086"/>
                    <a:pt x="2386" y="10007"/>
                    <a:pt x="1742" y="10007"/>
                  </a:cubicBezTo>
                  <a:cubicBezTo>
                    <a:pt x="1325" y="10007"/>
                    <a:pt x="919" y="10040"/>
                    <a:pt x="566" y="10150"/>
                  </a:cubicBezTo>
                  <a:cubicBezTo>
                    <a:pt x="570" y="10070"/>
                    <a:pt x="571" y="9993"/>
                    <a:pt x="535" y="9916"/>
                  </a:cubicBezTo>
                  <a:cubicBezTo>
                    <a:pt x="530" y="9907"/>
                    <a:pt x="524" y="9899"/>
                    <a:pt x="519" y="9891"/>
                  </a:cubicBezTo>
                  <a:cubicBezTo>
                    <a:pt x="520" y="8782"/>
                    <a:pt x="514" y="7673"/>
                    <a:pt x="511" y="6564"/>
                  </a:cubicBezTo>
                  <a:cubicBezTo>
                    <a:pt x="509" y="5821"/>
                    <a:pt x="573" y="5014"/>
                    <a:pt x="499" y="4248"/>
                  </a:cubicBezTo>
                  <a:cubicBezTo>
                    <a:pt x="534" y="4074"/>
                    <a:pt x="538" y="3889"/>
                    <a:pt x="534" y="3712"/>
                  </a:cubicBezTo>
                  <a:lnTo>
                    <a:pt x="534" y="3712"/>
                  </a:lnTo>
                  <a:cubicBezTo>
                    <a:pt x="878" y="3730"/>
                    <a:pt x="1221" y="3744"/>
                    <a:pt x="1563" y="3744"/>
                  </a:cubicBezTo>
                  <a:cubicBezTo>
                    <a:pt x="1972" y="3744"/>
                    <a:pt x="2380" y="3725"/>
                    <a:pt x="2789" y="3674"/>
                  </a:cubicBezTo>
                  <a:cubicBezTo>
                    <a:pt x="2914" y="3658"/>
                    <a:pt x="3050" y="3572"/>
                    <a:pt x="3038" y="3426"/>
                  </a:cubicBezTo>
                  <a:cubicBezTo>
                    <a:pt x="3014" y="3160"/>
                    <a:pt x="3006" y="2898"/>
                    <a:pt x="3004" y="2632"/>
                  </a:cubicBezTo>
                  <a:cubicBezTo>
                    <a:pt x="3004" y="2516"/>
                    <a:pt x="2927" y="2434"/>
                    <a:pt x="2824" y="2394"/>
                  </a:cubicBezTo>
                  <a:cubicBezTo>
                    <a:pt x="2222" y="2170"/>
                    <a:pt x="1661" y="1158"/>
                    <a:pt x="2358" y="637"/>
                  </a:cubicBezTo>
                  <a:cubicBezTo>
                    <a:pt x="2575" y="475"/>
                    <a:pt x="2818" y="402"/>
                    <a:pt x="3056" y="402"/>
                  </a:cubicBezTo>
                  <a:close/>
                  <a:moveTo>
                    <a:pt x="3117" y="1"/>
                  </a:moveTo>
                  <a:cubicBezTo>
                    <a:pt x="2954" y="1"/>
                    <a:pt x="2781" y="19"/>
                    <a:pt x="2600" y="55"/>
                  </a:cubicBezTo>
                  <a:cubicBezTo>
                    <a:pt x="2020" y="168"/>
                    <a:pt x="1472" y="731"/>
                    <a:pt x="1575" y="1349"/>
                  </a:cubicBezTo>
                  <a:cubicBezTo>
                    <a:pt x="1642" y="1748"/>
                    <a:pt x="1795" y="2189"/>
                    <a:pt x="2094" y="2478"/>
                  </a:cubicBezTo>
                  <a:cubicBezTo>
                    <a:pt x="2446" y="2819"/>
                    <a:pt x="2486" y="2816"/>
                    <a:pt x="2523" y="3198"/>
                  </a:cubicBezTo>
                  <a:cubicBezTo>
                    <a:pt x="2174" y="3228"/>
                    <a:pt x="1826" y="3238"/>
                    <a:pt x="1478" y="3238"/>
                  </a:cubicBezTo>
                  <a:cubicBezTo>
                    <a:pt x="1081" y="3238"/>
                    <a:pt x="683" y="3225"/>
                    <a:pt x="283" y="3215"/>
                  </a:cubicBezTo>
                  <a:cubicBezTo>
                    <a:pt x="281" y="3215"/>
                    <a:pt x="279" y="3215"/>
                    <a:pt x="277" y="3215"/>
                  </a:cubicBezTo>
                  <a:cubicBezTo>
                    <a:pt x="156" y="3215"/>
                    <a:pt x="28" y="3328"/>
                    <a:pt x="41" y="3456"/>
                  </a:cubicBezTo>
                  <a:cubicBezTo>
                    <a:pt x="69" y="3772"/>
                    <a:pt x="48" y="4086"/>
                    <a:pt x="53" y="4402"/>
                  </a:cubicBezTo>
                  <a:cubicBezTo>
                    <a:pt x="0" y="5121"/>
                    <a:pt x="55" y="5869"/>
                    <a:pt x="53" y="6563"/>
                  </a:cubicBezTo>
                  <a:cubicBezTo>
                    <a:pt x="50" y="7708"/>
                    <a:pt x="43" y="8851"/>
                    <a:pt x="46" y="9996"/>
                  </a:cubicBezTo>
                  <a:cubicBezTo>
                    <a:pt x="43" y="10063"/>
                    <a:pt x="74" y="10129"/>
                    <a:pt x="127" y="10172"/>
                  </a:cubicBezTo>
                  <a:lnTo>
                    <a:pt x="127" y="10188"/>
                  </a:lnTo>
                  <a:cubicBezTo>
                    <a:pt x="119" y="10331"/>
                    <a:pt x="224" y="10398"/>
                    <a:pt x="335" y="10398"/>
                  </a:cubicBezTo>
                  <a:cubicBezTo>
                    <a:pt x="339" y="10398"/>
                    <a:pt x="343" y="10398"/>
                    <a:pt x="347" y="10398"/>
                  </a:cubicBezTo>
                  <a:cubicBezTo>
                    <a:pt x="350" y="10398"/>
                    <a:pt x="353" y="10396"/>
                    <a:pt x="356" y="10396"/>
                  </a:cubicBezTo>
                  <a:cubicBezTo>
                    <a:pt x="756" y="10571"/>
                    <a:pt x="1248" y="10620"/>
                    <a:pt x="1756" y="10620"/>
                  </a:cubicBezTo>
                  <a:cubicBezTo>
                    <a:pt x="2395" y="10620"/>
                    <a:pt x="3059" y="10543"/>
                    <a:pt x="3591" y="10541"/>
                  </a:cubicBezTo>
                  <a:cubicBezTo>
                    <a:pt x="3598" y="10541"/>
                    <a:pt x="3604" y="10541"/>
                    <a:pt x="3610" y="10541"/>
                  </a:cubicBezTo>
                  <a:cubicBezTo>
                    <a:pt x="4159" y="10541"/>
                    <a:pt x="4819" y="10621"/>
                    <a:pt x="5453" y="10621"/>
                  </a:cubicBezTo>
                  <a:cubicBezTo>
                    <a:pt x="5921" y="10621"/>
                    <a:pt x="6375" y="10577"/>
                    <a:pt x="6757" y="10424"/>
                  </a:cubicBezTo>
                  <a:cubicBezTo>
                    <a:pt x="6779" y="10431"/>
                    <a:pt x="6800" y="10434"/>
                    <a:pt x="6823" y="10434"/>
                  </a:cubicBezTo>
                  <a:cubicBezTo>
                    <a:pt x="6824" y="10434"/>
                    <a:pt x="6825" y="10434"/>
                    <a:pt x="6827" y="10434"/>
                  </a:cubicBezTo>
                  <a:cubicBezTo>
                    <a:pt x="6925" y="10434"/>
                    <a:pt x="7020" y="10369"/>
                    <a:pt x="7018" y="10255"/>
                  </a:cubicBezTo>
                  <a:cubicBezTo>
                    <a:pt x="7018" y="10254"/>
                    <a:pt x="7020" y="10252"/>
                    <a:pt x="7020" y="10249"/>
                  </a:cubicBezTo>
                  <a:cubicBezTo>
                    <a:pt x="7131" y="9171"/>
                    <a:pt x="7054" y="8055"/>
                    <a:pt x="7053" y="6971"/>
                  </a:cubicBezTo>
                  <a:cubicBezTo>
                    <a:pt x="7051" y="6084"/>
                    <a:pt x="7194" y="4809"/>
                    <a:pt x="6994" y="3841"/>
                  </a:cubicBezTo>
                  <a:cubicBezTo>
                    <a:pt x="7030" y="3712"/>
                    <a:pt x="7056" y="3579"/>
                    <a:pt x="7072" y="3446"/>
                  </a:cubicBezTo>
                  <a:cubicBezTo>
                    <a:pt x="7074" y="3439"/>
                    <a:pt x="7076" y="3433"/>
                    <a:pt x="7077" y="3425"/>
                  </a:cubicBezTo>
                  <a:cubicBezTo>
                    <a:pt x="7079" y="3405"/>
                    <a:pt x="7080" y="3382"/>
                    <a:pt x="7084" y="3361"/>
                  </a:cubicBezTo>
                  <a:cubicBezTo>
                    <a:pt x="7098" y="3214"/>
                    <a:pt x="6993" y="3142"/>
                    <a:pt x="6881" y="3142"/>
                  </a:cubicBezTo>
                  <a:cubicBezTo>
                    <a:pt x="6820" y="3142"/>
                    <a:pt x="6757" y="3163"/>
                    <a:pt x="6708" y="3205"/>
                  </a:cubicBezTo>
                  <a:cubicBezTo>
                    <a:pt x="6262" y="3198"/>
                    <a:pt x="5721" y="3008"/>
                    <a:pt x="5286" y="2972"/>
                  </a:cubicBezTo>
                  <a:cubicBezTo>
                    <a:pt x="5184" y="2962"/>
                    <a:pt x="5082" y="2958"/>
                    <a:pt x="4980" y="2958"/>
                  </a:cubicBezTo>
                  <a:cubicBezTo>
                    <a:pt x="4650" y="2958"/>
                    <a:pt x="4322" y="3006"/>
                    <a:pt x="4005" y="3101"/>
                  </a:cubicBezTo>
                  <a:cubicBezTo>
                    <a:pt x="4049" y="2786"/>
                    <a:pt x="4154" y="2494"/>
                    <a:pt x="4418" y="2288"/>
                  </a:cubicBezTo>
                  <a:cubicBezTo>
                    <a:pt x="4487" y="2234"/>
                    <a:pt x="4585" y="2119"/>
                    <a:pt x="4623" y="2024"/>
                  </a:cubicBezTo>
                  <a:cubicBezTo>
                    <a:pt x="4759" y="1669"/>
                    <a:pt x="4792" y="1267"/>
                    <a:pt x="4600" y="920"/>
                  </a:cubicBezTo>
                  <a:cubicBezTo>
                    <a:pt x="4248" y="279"/>
                    <a:pt x="3749" y="1"/>
                    <a:pt x="3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626850" y="2068825"/>
              <a:ext cx="231500" cy="341725"/>
            </a:xfrm>
            <a:custGeom>
              <a:avLst/>
              <a:gdLst/>
              <a:ahLst/>
              <a:cxnLst/>
              <a:rect l="l" t="t" r="r" b="b"/>
              <a:pathLst>
                <a:path w="9260" h="13669" extrusionOk="0">
                  <a:moveTo>
                    <a:pt x="3933" y="516"/>
                  </a:moveTo>
                  <a:cubicBezTo>
                    <a:pt x="4696" y="516"/>
                    <a:pt x="5423" y="1099"/>
                    <a:pt x="5531" y="1937"/>
                  </a:cubicBezTo>
                  <a:cubicBezTo>
                    <a:pt x="5598" y="2453"/>
                    <a:pt x="4889" y="2810"/>
                    <a:pt x="4653" y="3202"/>
                  </a:cubicBezTo>
                  <a:cubicBezTo>
                    <a:pt x="4474" y="3497"/>
                    <a:pt x="4600" y="4040"/>
                    <a:pt x="4597" y="4367"/>
                  </a:cubicBezTo>
                  <a:cubicBezTo>
                    <a:pt x="4595" y="4531"/>
                    <a:pt x="4721" y="4620"/>
                    <a:pt x="4858" y="4620"/>
                  </a:cubicBezTo>
                  <a:cubicBezTo>
                    <a:pt x="4902" y="4620"/>
                    <a:pt x="4947" y="4610"/>
                    <a:pt x="4989" y="4592"/>
                  </a:cubicBezTo>
                  <a:cubicBezTo>
                    <a:pt x="5410" y="4408"/>
                    <a:pt x="5830" y="4344"/>
                    <a:pt x="6251" y="4344"/>
                  </a:cubicBezTo>
                  <a:cubicBezTo>
                    <a:pt x="7001" y="4344"/>
                    <a:pt x="7752" y="4549"/>
                    <a:pt x="8506" y="4656"/>
                  </a:cubicBezTo>
                  <a:cubicBezTo>
                    <a:pt x="8508" y="4782"/>
                    <a:pt x="8523" y="4907"/>
                    <a:pt x="8547" y="5031"/>
                  </a:cubicBezTo>
                  <a:cubicBezTo>
                    <a:pt x="8350" y="6130"/>
                    <a:pt x="8485" y="7512"/>
                    <a:pt x="8485" y="8499"/>
                  </a:cubicBezTo>
                  <a:cubicBezTo>
                    <a:pt x="8482" y="10008"/>
                    <a:pt x="8375" y="11567"/>
                    <a:pt x="8516" y="13069"/>
                  </a:cubicBezTo>
                  <a:cubicBezTo>
                    <a:pt x="8058" y="12922"/>
                    <a:pt x="7533" y="12878"/>
                    <a:pt x="6993" y="12878"/>
                  </a:cubicBezTo>
                  <a:cubicBezTo>
                    <a:pt x="6176" y="12878"/>
                    <a:pt x="5326" y="12979"/>
                    <a:pt x="4623" y="12979"/>
                  </a:cubicBezTo>
                  <a:cubicBezTo>
                    <a:pt x="3932" y="12979"/>
                    <a:pt x="3071" y="12877"/>
                    <a:pt x="2242" y="12877"/>
                  </a:cubicBezTo>
                  <a:cubicBezTo>
                    <a:pt x="1706" y="12877"/>
                    <a:pt x="1183" y="12920"/>
                    <a:pt x="729" y="13061"/>
                  </a:cubicBezTo>
                  <a:cubicBezTo>
                    <a:pt x="734" y="12958"/>
                    <a:pt x="736" y="12861"/>
                    <a:pt x="690" y="12761"/>
                  </a:cubicBezTo>
                  <a:cubicBezTo>
                    <a:pt x="685" y="12749"/>
                    <a:pt x="675" y="12741"/>
                    <a:pt x="668" y="12728"/>
                  </a:cubicBezTo>
                  <a:cubicBezTo>
                    <a:pt x="670" y="11301"/>
                    <a:pt x="662" y="9875"/>
                    <a:pt x="658" y="8448"/>
                  </a:cubicBezTo>
                  <a:cubicBezTo>
                    <a:pt x="655" y="7490"/>
                    <a:pt x="739" y="6452"/>
                    <a:pt x="644" y="5466"/>
                  </a:cubicBezTo>
                  <a:cubicBezTo>
                    <a:pt x="686" y="5243"/>
                    <a:pt x="693" y="5003"/>
                    <a:pt x="686" y="4775"/>
                  </a:cubicBezTo>
                  <a:lnTo>
                    <a:pt x="686" y="4775"/>
                  </a:lnTo>
                  <a:cubicBezTo>
                    <a:pt x="1134" y="4800"/>
                    <a:pt x="1581" y="4817"/>
                    <a:pt x="2027" y="4817"/>
                  </a:cubicBezTo>
                  <a:cubicBezTo>
                    <a:pt x="2548" y="4817"/>
                    <a:pt x="3069" y="4793"/>
                    <a:pt x="3590" y="4728"/>
                  </a:cubicBezTo>
                  <a:cubicBezTo>
                    <a:pt x="3751" y="4706"/>
                    <a:pt x="3926" y="4597"/>
                    <a:pt x="3910" y="4408"/>
                  </a:cubicBezTo>
                  <a:cubicBezTo>
                    <a:pt x="3880" y="4065"/>
                    <a:pt x="3869" y="3729"/>
                    <a:pt x="3865" y="3386"/>
                  </a:cubicBezTo>
                  <a:cubicBezTo>
                    <a:pt x="3865" y="3237"/>
                    <a:pt x="3769" y="3132"/>
                    <a:pt x="3634" y="3081"/>
                  </a:cubicBezTo>
                  <a:cubicBezTo>
                    <a:pt x="2860" y="2792"/>
                    <a:pt x="2136" y="1490"/>
                    <a:pt x="3035" y="819"/>
                  </a:cubicBezTo>
                  <a:cubicBezTo>
                    <a:pt x="3315" y="610"/>
                    <a:pt x="3627" y="516"/>
                    <a:pt x="3933" y="516"/>
                  </a:cubicBezTo>
                  <a:close/>
                  <a:moveTo>
                    <a:pt x="4011" y="1"/>
                  </a:moveTo>
                  <a:cubicBezTo>
                    <a:pt x="3800" y="1"/>
                    <a:pt x="3578" y="25"/>
                    <a:pt x="3345" y="71"/>
                  </a:cubicBezTo>
                  <a:cubicBezTo>
                    <a:pt x="2599" y="217"/>
                    <a:pt x="1894" y="940"/>
                    <a:pt x="2028" y="1737"/>
                  </a:cubicBezTo>
                  <a:cubicBezTo>
                    <a:pt x="2114" y="2251"/>
                    <a:pt x="2309" y="2817"/>
                    <a:pt x="2694" y="3189"/>
                  </a:cubicBezTo>
                  <a:cubicBezTo>
                    <a:pt x="3149" y="3629"/>
                    <a:pt x="3199" y="3624"/>
                    <a:pt x="3247" y="4116"/>
                  </a:cubicBezTo>
                  <a:cubicBezTo>
                    <a:pt x="2801" y="4154"/>
                    <a:pt x="2356" y="4167"/>
                    <a:pt x="1911" y="4167"/>
                  </a:cubicBezTo>
                  <a:cubicBezTo>
                    <a:pt x="1397" y="4167"/>
                    <a:pt x="882" y="4150"/>
                    <a:pt x="363" y="4136"/>
                  </a:cubicBezTo>
                  <a:cubicBezTo>
                    <a:pt x="361" y="4136"/>
                    <a:pt x="360" y="4136"/>
                    <a:pt x="358" y="4136"/>
                  </a:cubicBezTo>
                  <a:cubicBezTo>
                    <a:pt x="202" y="4136"/>
                    <a:pt x="37" y="4282"/>
                    <a:pt x="53" y="4447"/>
                  </a:cubicBezTo>
                  <a:cubicBezTo>
                    <a:pt x="89" y="4854"/>
                    <a:pt x="61" y="5258"/>
                    <a:pt x="66" y="5664"/>
                  </a:cubicBezTo>
                  <a:cubicBezTo>
                    <a:pt x="1" y="6590"/>
                    <a:pt x="71" y="7553"/>
                    <a:pt x="68" y="8447"/>
                  </a:cubicBezTo>
                  <a:cubicBezTo>
                    <a:pt x="65" y="9918"/>
                    <a:pt x="55" y="11391"/>
                    <a:pt x="60" y="12864"/>
                  </a:cubicBezTo>
                  <a:cubicBezTo>
                    <a:pt x="56" y="12951"/>
                    <a:pt x="94" y="13035"/>
                    <a:pt x="163" y="13089"/>
                  </a:cubicBezTo>
                  <a:lnTo>
                    <a:pt x="163" y="13112"/>
                  </a:lnTo>
                  <a:cubicBezTo>
                    <a:pt x="154" y="13293"/>
                    <a:pt x="289" y="13381"/>
                    <a:pt x="430" y="13381"/>
                  </a:cubicBezTo>
                  <a:cubicBezTo>
                    <a:pt x="435" y="13381"/>
                    <a:pt x="440" y="13381"/>
                    <a:pt x="445" y="13381"/>
                  </a:cubicBezTo>
                  <a:cubicBezTo>
                    <a:pt x="450" y="13381"/>
                    <a:pt x="453" y="13379"/>
                    <a:pt x="458" y="13379"/>
                  </a:cubicBezTo>
                  <a:cubicBezTo>
                    <a:pt x="973" y="13604"/>
                    <a:pt x="1607" y="13668"/>
                    <a:pt x="2261" y="13668"/>
                  </a:cubicBezTo>
                  <a:cubicBezTo>
                    <a:pt x="3084" y="13668"/>
                    <a:pt x="3938" y="13567"/>
                    <a:pt x="4623" y="13565"/>
                  </a:cubicBezTo>
                  <a:cubicBezTo>
                    <a:pt x="4630" y="13565"/>
                    <a:pt x="4636" y="13565"/>
                    <a:pt x="4642" y="13565"/>
                  </a:cubicBezTo>
                  <a:cubicBezTo>
                    <a:pt x="5350" y="13565"/>
                    <a:pt x="6203" y="13668"/>
                    <a:pt x="7021" y="13668"/>
                  </a:cubicBezTo>
                  <a:cubicBezTo>
                    <a:pt x="7623" y="13668"/>
                    <a:pt x="8205" y="13612"/>
                    <a:pt x="8697" y="13417"/>
                  </a:cubicBezTo>
                  <a:cubicBezTo>
                    <a:pt x="8723" y="13425"/>
                    <a:pt x="8752" y="13429"/>
                    <a:pt x="8780" y="13429"/>
                  </a:cubicBezTo>
                  <a:cubicBezTo>
                    <a:pt x="8781" y="13429"/>
                    <a:pt x="8783" y="13429"/>
                    <a:pt x="8784" y="13429"/>
                  </a:cubicBezTo>
                  <a:cubicBezTo>
                    <a:pt x="8912" y="13429"/>
                    <a:pt x="9033" y="13345"/>
                    <a:pt x="9033" y="13199"/>
                  </a:cubicBezTo>
                  <a:cubicBezTo>
                    <a:pt x="9033" y="13196"/>
                    <a:pt x="9034" y="13194"/>
                    <a:pt x="9034" y="13191"/>
                  </a:cubicBezTo>
                  <a:cubicBezTo>
                    <a:pt x="9179" y="11803"/>
                    <a:pt x="9079" y="10366"/>
                    <a:pt x="9075" y="8972"/>
                  </a:cubicBezTo>
                  <a:cubicBezTo>
                    <a:pt x="9074" y="7828"/>
                    <a:pt x="9259" y="6188"/>
                    <a:pt x="9000" y="4941"/>
                  </a:cubicBezTo>
                  <a:cubicBezTo>
                    <a:pt x="9048" y="4775"/>
                    <a:pt x="9082" y="4605"/>
                    <a:pt x="9102" y="4433"/>
                  </a:cubicBezTo>
                  <a:cubicBezTo>
                    <a:pt x="9103" y="4424"/>
                    <a:pt x="9107" y="4416"/>
                    <a:pt x="9108" y="4408"/>
                  </a:cubicBezTo>
                  <a:cubicBezTo>
                    <a:pt x="9110" y="4380"/>
                    <a:pt x="9113" y="4352"/>
                    <a:pt x="9116" y="4326"/>
                  </a:cubicBezTo>
                  <a:cubicBezTo>
                    <a:pt x="9135" y="4136"/>
                    <a:pt x="9001" y="4044"/>
                    <a:pt x="8855" y="4044"/>
                  </a:cubicBezTo>
                  <a:cubicBezTo>
                    <a:pt x="8777" y="4044"/>
                    <a:pt x="8695" y="4071"/>
                    <a:pt x="8633" y="4124"/>
                  </a:cubicBezTo>
                  <a:cubicBezTo>
                    <a:pt x="8058" y="4116"/>
                    <a:pt x="7361" y="3870"/>
                    <a:pt x="6803" y="3824"/>
                  </a:cubicBezTo>
                  <a:cubicBezTo>
                    <a:pt x="6672" y="3813"/>
                    <a:pt x="6540" y="3808"/>
                    <a:pt x="6410" y="3808"/>
                  </a:cubicBezTo>
                  <a:cubicBezTo>
                    <a:pt x="5982" y="3808"/>
                    <a:pt x="5562" y="3867"/>
                    <a:pt x="5153" y="3991"/>
                  </a:cubicBezTo>
                  <a:cubicBezTo>
                    <a:pt x="5211" y="3586"/>
                    <a:pt x="5345" y="3210"/>
                    <a:pt x="5686" y="2943"/>
                  </a:cubicBezTo>
                  <a:cubicBezTo>
                    <a:pt x="5775" y="2874"/>
                    <a:pt x="5903" y="2726"/>
                    <a:pt x="5949" y="2603"/>
                  </a:cubicBezTo>
                  <a:cubicBezTo>
                    <a:pt x="6124" y="2147"/>
                    <a:pt x="6167" y="1632"/>
                    <a:pt x="5921" y="1183"/>
                  </a:cubicBezTo>
                  <a:cubicBezTo>
                    <a:pt x="5467" y="358"/>
                    <a:pt x="4824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84800" y="2190300"/>
              <a:ext cx="149175" cy="220250"/>
            </a:xfrm>
            <a:custGeom>
              <a:avLst/>
              <a:gdLst/>
              <a:ahLst/>
              <a:cxnLst/>
              <a:rect l="l" t="t" r="r" b="b"/>
              <a:pathLst>
                <a:path w="5967" h="8810" extrusionOk="0">
                  <a:moveTo>
                    <a:pt x="2534" y="335"/>
                  </a:moveTo>
                  <a:cubicBezTo>
                    <a:pt x="3026" y="335"/>
                    <a:pt x="3494" y="711"/>
                    <a:pt x="3564" y="1252"/>
                  </a:cubicBezTo>
                  <a:cubicBezTo>
                    <a:pt x="3608" y="1581"/>
                    <a:pt x="3152" y="1813"/>
                    <a:pt x="2999" y="2065"/>
                  </a:cubicBezTo>
                  <a:cubicBezTo>
                    <a:pt x="2884" y="2256"/>
                    <a:pt x="2965" y="2605"/>
                    <a:pt x="2961" y="2817"/>
                  </a:cubicBezTo>
                  <a:cubicBezTo>
                    <a:pt x="2961" y="2921"/>
                    <a:pt x="3044" y="2979"/>
                    <a:pt x="3132" y="2979"/>
                  </a:cubicBezTo>
                  <a:cubicBezTo>
                    <a:pt x="3160" y="2979"/>
                    <a:pt x="3189" y="2973"/>
                    <a:pt x="3216" y="2961"/>
                  </a:cubicBezTo>
                  <a:cubicBezTo>
                    <a:pt x="3487" y="2843"/>
                    <a:pt x="3758" y="2801"/>
                    <a:pt x="4029" y="2801"/>
                  </a:cubicBezTo>
                  <a:cubicBezTo>
                    <a:pt x="4512" y="2801"/>
                    <a:pt x="4996" y="2934"/>
                    <a:pt x="5483" y="3002"/>
                  </a:cubicBezTo>
                  <a:cubicBezTo>
                    <a:pt x="5483" y="3084"/>
                    <a:pt x="5493" y="3164"/>
                    <a:pt x="5509" y="3245"/>
                  </a:cubicBezTo>
                  <a:cubicBezTo>
                    <a:pt x="5383" y="3953"/>
                    <a:pt x="5470" y="4844"/>
                    <a:pt x="5468" y="5479"/>
                  </a:cubicBezTo>
                  <a:cubicBezTo>
                    <a:pt x="5466" y="6452"/>
                    <a:pt x="5398" y="7456"/>
                    <a:pt x="5488" y="8425"/>
                  </a:cubicBezTo>
                  <a:cubicBezTo>
                    <a:pt x="5192" y="8330"/>
                    <a:pt x="4853" y="8302"/>
                    <a:pt x="4504" y="8302"/>
                  </a:cubicBezTo>
                  <a:cubicBezTo>
                    <a:pt x="3979" y="8302"/>
                    <a:pt x="3432" y="8366"/>
                    <a:pt x="2980" y="8366"/>
                  </a:cubicBezTo>
                  <a:cubicBezTo>
                    <a:pt x="2533" y="8366"/>
                    <a:pt x="1978" y="8300"/>
                    <a:pt x="1444" y="8300"/>
                  </a:cubicBezTo>
                  <a:cubicBezTo>
                    <a:pt x="1099" y="8300"/>
                    <a:pt x="762" y="8328"/>
                    <a:pt x="470" y="8419"/>
                  </a:cubicBezTo>
                  <a:cubicBezTo>
                    <a:pt x="473" y="8351"/>
                    <a:pt x="473" y="8289"/>
                    <a:pt x="443" y="8225"/>
                  </a:cubicBezTo>
                  <a:cubicBezTo>
                    <a:pt x="440" y="8217"/>
                    <a:pt x="434" y="8210"/>
                    <a:pt x="430" y="8204"/>
                  </a:cubicBezTo>
                  <a:cubicBezTo>
                    <a:pt x="432" y="7285"/>
                    <a:pt x="427" y="6365"/>
                    <a:pt x="424" y="5446"/>
                  </a:cubicBezTo>
                  <a:cubicBezTo>
                    <a:pt x="422" y="4829"/>
                    <a:pt x="476" y="4160"/>
                    <a:pt x="414" y="3524"/>
                  </a:cubicBezTo>
                  <a:cubicBezTo>
                    <a:pt x="440" y="3378"/>
                    <a:pt x="448" y="3228"/>
                    <a:pt x="442" y="3079"/>
                  </a:cubicBezTo>
                  <a:lnTo>
                    <a:pt x="442" y="3079"/>
                  </a:lnTo>
                  <a:cubicBezTo>
                    <a:pt x="731" y="3094"/>
                    <a:pt x="1020" y="3106"/>
                    <a:pt x="1308" y="3106"/>
                  </a:cubicBezTo>
                  <a:cubicBezTo>
                    <a:pt x="1644" y="3106"/>
                    <a:pt x="1978" y="3090"/>
                    <a:pt x="2314" y="3048"/>
                  </a:cubicBezTo>
                  <a:cubicBezTo>
                    <a:pt x="2417" y="3035"/>
                    <a:pt x="2530" y="2964"/>
                    <a:pt x="2520" y="2843"/>
                  </a:cubicBezTo>
                  <a:cubicBezTo>
                    <a:pt x="2499" y="2623"/>
                    <a:pt x="2494" y="2405"/>
                    <a:pt x="2491" y="2185"/>
                  </a:cubicBezTo>
                  <a:cubicBezTo>
                    <a:pt x="2491" y="2088"/>
                    <a:pt x="2428" y="2021"/>
                    <a:pt x="2341" y="1988"/>
                  </a:cubicBezTo>
                  <a:cubicBezTo>
                    <a:pt x="1843" y="1801"/>
                    <a:pt x="1377" y="963"/>
                    <a:pt x="1956" y="530"/>
                  </a:cubicBezTo>
                  <a:cubicBezTo>
                    <a:pt x="2136" y="395"/>
                    <a:pt x="2337" y="335"/>
                    <a:pt x="2534" y="335"/>
                  </a:cubicBezTo>
                  <a:close/>
                  <a:moveTo>
                    <a:pt x="2585" y="1"/>
                  </a:moveTo>
                  <a:cubicBezTo>
                    <a:pt x="2449" y="1"/>
                    <a:pt x="2306" y="16"/>
                    <a:pt x="2156" y="46"/>
                  </a:cubicBezTo>
                  <a:cubicBezTo>
                    <a:pt x="1675" y="139"/>
                    <a:pt x="1221" y="605"/>
                    <a:pt x="1306" y="1120"/>
                  </a:cubicBezTo>
                  <a:cubicBezTo>
                    <a:pt x="1362" y="1450"/>
                    <a:pt x="1488" y="1816"/>
                    <a:pt x="1738" y="2055"/>
                  </a:cubicBezTo>
                  <a:cubicBezTo>
                    <a:pt x="2030" y="2338"/>
                    <a:pt x="2063" y="2336"/>
                    <a:pt x="2092" y="2653"/>
                  </a:cubicBezTo>
                  <a:cubicBezTo>
                    <a:pt x="1806" y="2678"/>
                    <a:pt x="1522" y="2686"/>
                    <a:pt x="1237" y="2686"/>
                  </a:cubicBezTo>
                  <a:cubicBezTo>
                    <a:pt x="904" y="2686"/>
                    <a:pt x="571" y="2675"/>
                    <a:pt x="235" y="2666"/>
                  </a:cubicBezTo>
                  <a:cubicBezTo>
                    <a:pt x="234" y="2666"/>
                    <a:pt x="233" y="2666"/>
                    <a:pt x="232" y="2666"/>
                  </a:cubicBezTo>
                  <a:cubicBezTo>
                    <a:pt x="130" y="2666"/>
                    <a:pt x="24" y="2760"/>
                    <a:pt x="35" y="2866"/>
                  </a:cubicBezTo>
                  <a:cubicBezTo>
                    <a:pt x="58" y="3128"/>
                    <a:pt x="40" y="3389"/>
                    <a:pt x="43" y="3652"/>
                  </a:cubicBezTo>
                  <a:cubicBezTo>
                    <a:pt x="1" y="4247"/>
                    <a:pt x="46" y="4869"/>
                    <a:pt x="43" y="5445"/>
                  </a:cubicBezTo>
                  <a:cubicBezTo>
                    <a:pt x="42" y="6393"/>
                    <a:pt x="35" y="7343"/>
                    <a:pt x="38" y="8291"/>
                  </a:cubicBezTo>
                  <a:cubicBezTo>
                    <a:pt x="37" y="8348"/>
                    <a:pt x="61" y="8401"/>
                    <a:pt x="106" y="8437"/>
                  </a:cubicBezTo>
                  <a:lnTo>
                    <a:pt x="106" y="8451"/>
                  </a:lnTo>
                  <a:cubicBezTo>
                    <a:pt x="99" y="8568"/>
                    <a:pt x="187" y="8625"/>
                    <a:pt x="278" y="8625"/>
                  </a:cubicBezTo>
                  <a:cubicBezTo>
                    <a:pt x="281" y="8625"/>
                    <a:pt x="283" y="8625"/>
                    <a:pt x="286" y="8625"/>
                  </a:cubicBezTo>
                  <a:cubicBezTo>
                    <a:pt x="289" y="8625"/>
                    <a:pt x="293" y="8624"/>
                    <a:pt x="296" y="8624"/>
                  </a:cubicBezTo>
                  <a:cubicBezTo>
                    <a:pt x="627" y="8769"/>
                    <a:pt x="1036" y="8810"/>
                    <a:pt x="1457" y="8810"/>
                  </a:cubicBezTo>
                  <a:cubicBezTo>
                    <a:pt x="1987" y="8810"/>
                    <a:pt x="2537" y="8745"/>
                    <a:pt x="2980" y="8743"/>
                  </a:cubicBezTo>
                  <a:cubicBezTo>
                    <a:pt x="2986" y="8743"/>
                    <a:pt x="2992" y="8743"/>
                    <a:pt x="2999" y="8743"/>
                  </a:cubicBezTo>
                  <a:cubicBezTo>
                    <a:pt x="3452" y="8743"/>
                    <a:pt x="3998" y="8809"/>
                    <a:pt x="4522" y="8809"/>
                  </a:cubicBezTo>
                  <a:cubicBezTo>
                    <a:pt x="4911" y="8809"/>
                    <a:pt x="5287" y="8773"/>
                    <a:pt x="5604" y="8647"/>
                  </a:cubicBezTo>
                  <a:cubicBezTo>
                    <a:pt x="5622" y="8653"/>
                    <a:pt x="5640" y="8655"/>
                    <a:pt x="5658" y="8655"/>
                  </a:cubicBezTo>
                  <a:cubicBezTo>
                    <a:pt x="5742" y="8655"/>
                    <a:pt x="5821" y="8602"/>
                    <a:pt x="5821" y="8507"/>
                  </a:cubicBezTo>
                  <a:cubicBezTo>
                    <a:pt x="5821" y="8506"/>
                    <a:pt x="5822" y="8504"/>
                    <a:pt x="5822" y="8502"/>
                  </a:cubicBezTo>
                  <a:cubicBezTo>
                    <a:pt x="5914" y="7608"/>
                    <a:pt x="5850" y="6681"/>
                    <a:pt x="5849" y="5783"/>
                  </a:cubicBezTo>
                  <a:cubicBezTo>
                    <a:pt x="5847" y="5046"/>
                    <a:pt x="5967" y="3990"/>
                    <a:pt x="5801" y="3186"/>
                  </a:cubicBezTo>
                  <a:cubicBezTo>
                    <a:pt x="5831" y="3077"/>
                    <a:pt x="5854" y="2968"/>
                    <a:pt x="5865" y="2858"/>
                  </a:cubicBezTo>
                  <a:cubicBezTo>
                    <a:pt x="5865" y="2851"/>
                    <a:pt x="5868" y="2846"/>
                    <a:pt x="5870" y="2841"/>
                  </a:cubicBezTo>
                  <a:cubicBezTo>
                    <a:pt x="5872" y="2823"/>
                    <a:pt x="5873" y="2805"/>
                    <a:pt x="5875" y="2789"/>
                  </a:cubicBezTo>
                  <a:cubicBezTo>
                    <a:pt x="5887" y="2666"/>
                    <a:pt x="5800" y="2607"/>
                    <a:pt x="5707" y="2607"/>
                  </a:cubicBezTo>
                  <a:cubicBezTo>
                    <a:pt x="5656" y="2607"/>
                    <a:pt x="5604" y="2625"/>
                    <a:pt x="5563" y="2659"/>
                  </a:cubicBezTo>
                  <a:cubicBezTo>
                    <a:pt x="5194" y="2653"/>
                    <a:pt x="4745" y="2495"/>
                    <a:pt x="4384" y="2466"/>
                  </a:cubicBezTo>
                  <a:cubicBezTo>
                    <a:pt x="4298" y="2458"/>
                    <a:pt x="4213" y="2454"/>
                    <a:pt x="4127" y="2454"/>
                  </a:cubicBezTo>
                  <a:cubicBezTo>
                    <a:pt x="3855" y="2454"/>
                    <a:pt x="3583" y="2494"/>
                    <a:pt x="3321" y="2572"/>
                  </a:cubicBezTo>
                  <a:cubicBezTo>
                    <a:pt x="3358" y="2311"/>
                    <a:pt x="3444" y="2069"/>
                    <a:pt x="3664" y="1898"/>
                  </a:cubicBezTo>
                  <a:cubicBezTo>
                    <a:pt x="3721" y="1852"/>
                    <a:pt x="3803" y="1757"/>
                    <a:pt x="3834" y="1678"/>
                  </a:cubicBezTo>
                  <a:cubicBezTo>
                    <a:pt x="3947" y="1385"/>
                    <a:pt x="3974" y="1053"/>
                    <a:pt x="3816" y="763"/>
                  </a:cubicBezTo>
                  <a:cubicBezTo>
                    <a:pt x="3524" y="231"/>
                    <a:pt x="3109" y="1"/>
                    <a:pt x="2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795750" y="2611075"/>
              <a:ext cx="53250" cy="82500"/>
            </a:xfrm>
            <a:custGeom>
              <a:avLst/>
              <a:gdLst/>
              <a:ahLst/>
              <a:cxnLst/>
              <a:rect l="l" t="t" r="r" b="b"/>
              <a:pathLst>
                <a:path w="2130" h="3300" extrusionOk="0">
                  <a:moveTo>
                    <a:pt x="293" y="1"/>
                  </a:moveTo>
                  <a:cubicBezTo>
                    <a:pt x="151" y="1"/>
                    <a:pt x="1" y="117"/>
                    <a:pt x="16" y="270"/>
                  </a:cubicBezTo>
                  <a:cubicBezTo>
                    <a:pt x="82" y="910"/>
                    <a:pt x="126" y="1553"/>
                    <a:pt x="187" y="2193"/>
                  </a:cubicBezTo>
                  <a:cubicBezTo>
                    <a:pt x="213" y="2493"/>
                    <a:pt x="193" y="3158"/>
                    <a:pt x="517" y="3294"/>
                  </a:cubicBezTo>
                  <a:cubicBezTo>
                    <a:pt x="525" y="3298"/>
                    <a:pt x="533" y="3300"/>
                    <a:pt x="542" y="3300"/>
                  </a:cubicBezTo>
                  <a:cubicBezTo>
                    <a:pt x="553" y="3300"/>
                    <a:pt x="564" y="3296"/>
                    <a:pt x="574" y="3287"/>
                  </a:cubicBezTo>
                  <a:cubicBezTo>
                    <a:pt x="822" y="3067"/>
                    <a:pt x="664" y="2483"/>
                    <a:pt x="650" y="2193"/>
                  </a:cubicBezTo>
                  <a:cubicBezTo>
                    <a:pt x="641" y="2057"/>
                    <a:pt x="636" y="1919"/>
                    <a:pt x="628" y="1783"/>
                  </a:cubicBezTo>
                  <a:lnTo>
                    <a:pt x="628" y="1783"/>
                  </a:lnTo>
                  <a:cubicBezTo>
                    <a:pt x="856" y="1905"/>
                    <a:pt x="1153" y="1937"/>
                    <a:pt x="1442" y="1937"/>
                  </a:cubicBezTo>
                  <a:cubicBezTo>
                    <a:pt x="1666" y="1937"/>
                    <a:pt x="1885" y="1918"/>
                    <a:pt x="2064" y="1906"/>
                  </a:cubicBezTo>
                  <a:cubicBezTo>
                    <a:pt x="2111" y="1904"/>
                    <a:pt x="2128" y="1842"/>
                    <a:pt x="2088" y="1817"/>
                  </a:cubicBezTo>
                  <a:cubicBezTo>
                    <a:pt x="1726" y="1579"/>
                    <a:pt x="1136" y="1444"/>
                    <a:pt x="676" y="1444"/>
                  </a:cubicBezTo>
                  <a:cubicBezTo>
                    <a:pt x="655" y="1444"/>
                    <a:pt x="634" y="1444"/>
                    <a:pt x="613" y="1445"/>
                  </a:cubicBezTo>
                  <a:cubicBezTo>
                    <a:pt x="600" y="1181"/>
                    <a:pt x="587" y="917"/>
                    <a:pt x="576" y="654"/>
                  </a:cubicBezTo>
                  <a:lnTo>
                    <a:pt x="576" y="654"/>
                  </a:lnTo>
                  <a:cubicBezTo>
                    <a:pt x="898" y="759"/>
                    <a:pt x="1231" y="845"/>
                    <a:pt x="1563" y="845"/>
                  </a:cubicBezTo>
                  <a:cubicBezTo>
                    <a:pt x="1736" y="845"/>
                    <a:pt x="1909" y="821"/>
                    <a:pt x="2078" y="764"/>
                  </a:cubicBezTo>
                  <a:cubicBezTo>
                    <a:pt x="2116" y="754"/>
                    <a:pt x="2129" y="707"/>
                    <a:pt x="2101" y="677"/>
                  </a:cubicBezTo>
                  <a:cubicBezTo>
                    <a:pt x="1635" y="239"/>
                    <a:pt x="953" y="177"/>
                    <a:pt x="359" y="10"/>
                  </a:cubicBezTo>
                  <a:cubicBezTo>
                    <a:pt x="338" y="4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56425" y="2671775"/>
              <a:ext cx="28125" cy="47250"/>
            </a:xfrm>
            <a:custGeom>
              <a:avLst/>
              <a:gdLst/>
              <a:ahLst/>
              <a:cxnLst/>
              <a:rect l="l" t="t" r="r" b="b"/>
              <a:pathLst>
                <a:path w="1125" h="1890" extrusionOk="0">
                  <a:moveTo>
                    <a:pt x="639" y="0"/>
                  </a:moveTo>
                  <a:cubicBezTo>
                    <a:pt x="581" y="0"/>
                    <a:pt x="523" y="23"/>
                    <a:pt x="475" y="77"/>
                  </a:cubicBezTo>
                  <a:cubicBezTo>
                    <a:pt x="270" y="303"/>
                    <a:pt x="1" y="488"/>
                    <a:pt x="17" y="826"/>
                  </a:cubicBezTo>
                  <a:cubicBezTo>
                    <a:pt x="17" y="865"/>
                    <a:pt x="48" y="892"/>
                    <a:pt x="83" y="892"/>
                  </a:cubicBezTo>
                  <a:cubicBezTo>
                    <a:pt x="94" y="892"/>
                    <a:pt x="105" y="890"/>
                    <a:pt x="116" y="884"/>
                  </a:cubicBezTo>
                  <a:cubicBezTo>
                    <a:pt x="229" y="821"/>
                    <a:pt x="334" y="739"/>
                    <a:pt x="440" y="662"/>
                  </a:cubicBezTo>
                  <a:cubicBezTo>
                    <a:pt x="450" y="784"/>
                    <a:pt x="460" y="905"/>
                    <a:pt x="473" y="1025"/>
                  </a:cubicBezTo>
                  <a:cubicBezTo>
                    <a:pt x="504" y="1305"/>
                    <a:pt x="608" y="1581"/>
                    <a:pt x="672" y="1855"/>
                  </a:cubicBezTo>
                  <a:cubicBezTo>
                    <a:pt x="678" y="1878"/>
                    <a:pt x="698" y="1889"/>
                    <a:pt x="717" y="1889"/>
                  </a:cubicBezTo>
                  <a:cubicBezTo>
                    <a:pt x="736" y="1889"/>
                    <a:pt x="756" y="1878"/>
                    <a:pt x="764" y="1855"/>
                  </a:cubicBezTo>
                  <a:cubicBezTo>
                    <a:pt x="903" y="1284"/>
                    <a:pt x="1124" y="779"/>
                    <a:pt x="898" y="188"/>
                  </a:cubicBezTo>
                  <a:cubicBezTo>
                    <a:pt x="856" y="80"/>
                    <a:pt x="748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21675" y="2643325"/>
              <a:ext cx="52600" cy="78875"/>
            </a:xfrm>
            <a:custGeom>
              <a:avLst/>
              <a:gdLst/>
              <a:ahLst/>
              <a:cxnLst/>
              <a:rect l="l" t="t" r="r" b="b"/>
              <a:pathLst>
                <a:path w="2104" h="3155" extrusionOk="0">
                  <a:moveTo>
                    <a:pt x="896" y="0"/>
                  </a:moveTo>
                  <a:cubicBezTo>
                    <a:pt x="661" y="0"/>
                    <a:pt x="423" y="30"/>
                    <a:pt x="197" y="73"/>
                  </a:cubicBezTo>
                  <a:cubicBezTo>
                    <a:pt x="54" y="99"/>
                    <a:pt x="0" y="255"/>
                    <a:pt x="23" y="380"/>
                  </a:cubicBezTo>
                  <a:cubicBezTo>
                    <a:pt x="118" y="916"/>
                    <a:pt x="166" y="1454"/>
                    <a:pt x="204" y="1997"/>
                  </a:cubicBezTo>
                  <a:cubicBezTo>
                    <a:pt x="227" y="2333"/>
                    <a:pt x="166" y="2881"/>
                    <a:pt x="420" y="3140"/>
                  </a:cubicBezTo>
                  <a:cubicBezTo>
                    <a:pt x="430" y="3150"/>
                    <a:pt x="442" y="3154"/>
                    <a:pt x="454" y="3154"/>
                  </a:cubicBezTo>
                  <a:cubicBezTo>
                    <a:pt x="467" y="3154"/>
                    <a:pt x="478" y="3150"/>
                    <a:pt x="487" y="3140"/>
                  </a:cubicBezTo>
                  <a:cubicBezTo>
                    <a:pt x="748" y="2871"/>
                    <a:pt x="650" y="2338"/>
                    <a:pt x="642" y="1997"/>
                  </a:cubicBezTo>
                  <a:cubicBezTo>
                    <a:pt x="638" y="1899"/>
                    <a:pt x="630" y="1802"/>
                    <a:pt x="625" y="1703"/>
                  </a:cubicBezTo>
                  <a:lnTo>
                    <a:pt x="625" y="1703"/>
                  </a:lnTo>
                  <a:cubicBezTo>
                    <a:pt x="786" y="1795"/>
                    <a:pt x="985" y="1823"/>
                    <a:pt x="1191" y="1823"/>
                  </a:cubicBezTo>
                  <a:cubicBezTo>
                    <a:pt x="1468" y="1823"/>
                    <a:pt x="1757" y="1772"/>
                    <a:pt x="1979" y="1753"/>
                  </a:cubicBezTo>
                  <a:cubicBezTo>
                    <a:pt x="2028" y="1753"/>
                    <a:pt x="2038" y="1684"/>
                    <a:pt x="1990" y="1669"/>
                  </a:cubicBezTo>
                  <a:cubicBezTo>
                    <a:pt x="1724" y="1572"/>
                    <a:pt x="1470" y="1480"/>
                    <a:pt x="1188" y="1448"/>
                  </a:cubicBezTo>
                  <a:cubicBezTo>
                    <a:pt x="996" y="1425"/>
                    <a:pt x="802" y="1416"/>
                    <a:pt x="611" y="1400"/>
                  </a:cubicBezTo>
                  <a:cubicBezTo>
                    <a:pt x="591" y="1111"/>
                    <a:pt x="566" y="823"/>
                    <a:pt x="537" y="534"/>
                  </a:cubicBezTo>
                  <a:cubicBezTo>
                    <a:pt x="578" y="532"/>
                    <a:pt x="619" y="531"/>
                    <a:pt x="661" y="531"/>
                  </a:cubicBezTo>
                  <a:cubicBezTo>
                    <a:pt x="939" y="531"/>
                    <a:pt x="1214" y="570"/>
                    <a:pt x="1488" y="570"/>
                  </a:cubicBezTo>
                  <a:cubicBezTo>
                    <a:pt x="1678" y="570"/>
                    <a:pt x="1867" y="551"/>
                    <a:pt x="2056" y="488"/>
                  </a:cubicBezTo>
                  <a:cubicBezTo>
                    <a:pt x="2090" y="478"/>
                    <a:pt x="2103" y="432"/>
                    <a:pt x="2077" y="406"/>
                  </a:cubicBezTo>
                  <a:cubicBezTo>
                    <a:pt x="1753" y="101"/>
                    <a:pt x="1329" y="0"/>
                    <a:pt x="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74950" y="2707775"/>
              <a:ext cx="34625" cy="51800"/>
            </a:xfrm>
            <a:custGeom>
              <a:avLst/>
              <a:gdLst/>
              <a:ahLst/>
              <a:cxnLst/>
              <a:rect l="l" t="t" r="r" b="b"/>
              <a:pathLst>
                <a:path w="1385" h="2072" extrusionOk="0">
                  <a:moveTo>
                    <a:pt x="432" y="0"/>
                  </a:moveTo>
                  <a:cubicBezTo>
                    <a:pt x="260" y="0"/>
                    <a:pt x="83" y="82"/>
                    <a:pt x="20" y="228"/>
                  </a:cubicBezTo>
                  <a:cubicBezTo>
                    <a:pt x="5" y="264"/>
                    <a:pt x="0" y="313"/>
                    <a:pt x="35" y="341"/>
                  </a:cubicBezTo>
                  <a:cubicBezTo>
                    <a:pt x="133" y="423"/>
                    <a:pt x="233" y="431"/>
                    <a:pt x="351" y="441"/>
                  </a:cubicBezTo>
                  <a:cubicBezTo>
                    <a:pt x="335" y="499"/>
                    <a:pt x="313" y="553"/>
                    <a:pt x="291" y="607"/>
                  </a:cubicBezTo>
                  <a:cubicBezTo>
                    <a:pt x="163" y="902"/>
                    <a:pt x="126" y="1105"/>
                    <a:pt x="135" y="1424"/>
                  </a:cubicBezTo>
                  <a:cubicBezTo>
                    <a:pt x="147" y="1914"/>
                    <a:pt x="440" y="2072"/>
                    <a:pt x="804" y="2072"/>
                  </a:cubicBezTo>
                  <a:cubicBezTo>
                    <a:pt x="970" y="2072"/>
                    <a:pt x="1150" y="2039"/>
                    <a:pt x="1326" y="1990"/>
                  </a:cubicBezTo>
                  <a:cubicBezTo>
                    <a:pt x="1385" y="1973"/>
                    <a:pt x="1385" y="1903"/>
                    <a:pt x="1340" y="1870"/>
                  </a:cubicBezTo>
                  <a:cubicBezTo>
                    <a:pt x="1206" y="1765"/>
                    <a:pt x="1047" y="1632"/>
                    <a:pt x="881" y="1578"/>
                  </a:cubicBezTo>
                  <a:cubicBezTo>
                    <a:pt x="846" y="1567"/>
                    <a:pt x="708" y="1514"/>
                    <a:pt x="670" y="1514"/>
                  </a:cubicBezTo>
                  <a:cubicBezTo>
                    <a:pt x="662" y="1514"/>
                    <a:pt x="658" y="1517"/>
                    <a:pt x="663" y="1524"/>
                  </a:cubicBezTo>
                  <a:cubicBezTo>
                    <a:pt x="520" y="1329"/>
                    <a:pt x="615" y="1038"/>
                    <a:pt x="697" y="845"/>
                  </a:cubicBezTo>
                  <a:cubicBezTo>
                    <a:pt x="789" y="626"/>
                    <a:pt x="924" y="348"/>
                    <a:pt x="751" y="134"/>
                  </a:cubicBezTo>
                  <a:cubicBezTo>
                    <a:pt x="678" y="43"/>
                    <a:pt x="557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12525" y="2169700"/>
              <a:ext cx="86675" cy="143050"/>
            </a:xfrm>
            <a:custGeom>
              <a:avLst/>
              <a:gdLst/>
              <a:ahLst/>
              <a:cxnLst/>
              <a:rect l="l" t="t" r="r" b="b"/>
              <a:pathLst>
                <a:path w="3467" h="5722" extrusionOk="0">
                  <a:moveTo>
                    <a:pt x="1490" y="0"/>
                  </a:moveTo>
                  <a:cubicBezTo>
                    <a:pt x="1081" y="0"/>
                    <a:pt x="665" y="45"/>
                    <a:pt x="227" y="135"/>
                  </a:cubicBezTo>
                  <a:cubicBezTo>
                    <a:pt x="61" y="170"/>
                    <a:pt x="0" y="345"/>
                    <a:pt x="25" y="491"/>
                  </a:cubicBezTo>
                  <a:cubicBezTo>
                    <a:pt x="177" y="1392"/>
                    <a:pt x="323" y="2292"/>
                    <a:pt x="417" y="3201"/>
                  </a:cubicBezTo>
                  <a:cubicBezTo>
                    <a:pt x="502" y="4016"/>
                    <a:pt x="425" y="4841"/>
                    <a:pt x="520" y="5652"/>
                  </a:cubicBezTo>
                  <a:cubicBezTo>
                    <a:pt x="524" y="5692"/>
                    <a:pt x="559" y="5721"/>
                    <a:pt x="593" y="5721"/>
                  </a:cubicBezTo>
                  <a:cubicBezTo>
                    <a:pt x="614" y="5721"/>
                    <a:pt x="634" y="5711"/>
                    <a:pt x="648" y="5686"/>
                  </a:cubicBezTo>
                  <a:cubicBezTo>
                    <a:pt x="1063" y="4958"/>
                    <a:pt x="973" y="4006"/>
                    <a:pt x="929" y="3201"/>
                  </a:cubicBezTo>
                  <a:cubicBezTo>
                    <a:pt x="929" y="3185"/>
                    <a:pt x="925" y="3168"/>
                    <a:pt x="924" y="3150"/>
                  </a:cubicBezTo>
                  <a:lnTo>
                    <a:pt x="924" y="3150"/>
                  </a:lnTo>
                  <a:cubicBezTo>
                    <a:pt x="972" y="3157"/>
                    <a:pt x="1022" y="3160"/>
                    <a:pt x="1073" y="3160"/>
                  </a:cubicBezTo>
                  <a:cubicBezTo>
                    <a:pt x="1337" y="3160"/>
                    <a:pt x="1622" y="3077"/>
                    <a:pt x="1855" y="3047"/>
                  </a:cubicBezTo>
                  <a:cubicBezTo>
                    <a:pt x="2418" y="2973"/>
                    <a:pt x="2882" y="2920"/>
                    <a:pt x="3412" y="2704"/>
                  </a:cubicBezTo>
                  <a:cubicBezTo>
                    <a:pt x="3458" y="2686"/>
                    <a:pt x="3466" y="2617"/>
                    <a:pt x="3412" y="2601"/>
                  </a:cubicBezTo>
                  <a:cubicBezTo>
                    <a:pt x="3074" y="2504"/>
                    <a:pt x="2771" y="2455"/>
                    <a:pt x="2451" y="2455"/>
                  </a:cubicBezTo>
                  <a:cubicBezTo>
                    <a:pt x="2293" y="2455"/>
                    <a:pt x="2130" y="2467"/>
                    <a:pt x="1957" y="2491"/>
                  </a:cubicBezTo>
                  <a:cubicBezTo>
                    <a:pt x="1650" y="2532"/>
                    <a:pt x="1186" y="2558"/>
                    <a:pt x="896" y="2756"/>
                  </a:cubicBezTo>
                  <a:cubicBezTo>
                    <a:pt x="837" y="2053"/>
                    <a:pt x="737" y="1351"/>
                    <a:pt x="630" y="652"/>
                  </a:cubicBezTo>
                  <a:cubicBezTo>
                    <a:pt x="1499" y="499"/>
                    <a:pt x="2489" y="430"/>
                    <a:pt x="3352" y="424"/>
                  </a:cubicBezTo>
                  <a:cubicBezTo>
                    <a:pt x="3419" y="424"/>
                    <a:pt x="3429" y="330"/>
                    <a:pt x="3366" y="311"/>
                  </a:cubicBezTo>
                  <a:cubicBezTo>
                    <a:pt x="2723" y="104"/>
                    <a:pt x="2115" y="0"/>
                    <a:pt x="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092150" y="2264350"/>
              <a:ext cx="30825" cy="63775"/>
            </a:xfrm>
            <a:custGeom>
              <a:avLst/>
              <a:gdLst/>
              <a:ahLst/>
              <a:cxnLst/>
              <a:rect l="l" t="t" r="r" b="b"/>
              <a:pathLst>
                <a:path w="1233" h="2551" extrusionOk="0">
                  <a:moveTo>
                    <a:pt x="981" y="0"/>
                  </a:moveTo>
                  <a:cubicBezTo>
                    <a:pt x="916" y="0"/>
                    <a:pt x="848" y="22"/>
                    <a:pt x="793" y="66"/>
                  </a:cubicBezTo>
                  <a:cubicBezTo>
                    <a:pt x="532" y="278"/>
                    <a:pt x="204" y="475"/>
                    <a:pt x="37" y="772"/>
                  </a:cubicBezTo>
                  <a:cubicBezTo>
                    <a:pt x="1" y="834"/>
                    <a:pt x="45" y="913"/>
                    <a:pt x="117" y="913"/>
                  </a:cubicBezTo>
                  <a:cubicBezTo>
                    <a:pt x="124" y="913"/>
                    <a:pt x="132" y="913"/>
                    <a:pt x="139" y="913"/>
                  </a:cubicBezTo>
                  <a:cubicBezTo>
                    <a:pt x="316" y="913"/>
                    <a:pt x="464" y="835"/>
                    <a:pt x="608" y="744"/>
                  </a:cubicBezTo>
                  <a:lnTo>
                    <a:pt x="608" y="744"/>
                  </a:lnTo>
                  <a:cubicBezTo>
                    <a:pt x="578" y="916"/>
                    <a:pt x="554" y="1090"/>
                    <a:pt x="531" y="1262"/>
                  </a:cubicBezTo>
                  <a:cubicBezTo>
                    <a:pt x="467" y="1751"/>
                    <a:pt x="498" y="2053"/>
                    <a:pt x="673" y="2504"/>
                  </a:cubicBezTo>
                  <a:cubicBezTo>
                    <a:pt x="686" y="2535"/>
                    <a:pt x="711" y="2550"/>
                    <a:pt x="736" y="2550"/>
                  </a:cubicBezTo>
                  <a:cubicBezTo>
                    <a:pt x="762" y="2550"/>
                    <a:pt x="787" y="2534"/>
                    <a:pt x="800" y="2504"/>
                  </a:cubicBezTo>
                  <a:cubicBezTo>
                    <a:pt x="956" y="2135"/>
                    <a:pt x="1062" y="1838"/>
                    <a:pt x="1111" y="1436"/>
                  </a:cubicBezTo>
                  <a:cubicBezTo>
                    <a:pt x="1159" y="1041"/>
                    <a:pt x="1228" y="647"/>
                    <a:pt x="1231" y="248"/>
                  </a:cubicBezTo>
                  <a:cubicBezTo>
                    <a:pt x="1232" y="86"/>
                    <a:pt x="1111" y="0"/>
                    <a:pt x="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59900" y="2182925"/>
              <a:ext cx="100750" cy="125825"/>
            </a:xfrm>
            <a:custGeom>
              <a:avLst/>
              <a:gdLst/>
              <a:ahLst/>
              <a:cxnLst/>
              <a:rect l="l" t="t" r="r" b="b"/>
              <a:pathLst>
                <a:path w="4030" h="5033" extrusionOk="0">
                  <a:moveTo>
                    <a:pt x="3265" y="1"/>
                  </a:moveTo>
                  <a:cubicBezTo>
                    <a:pt x="3256" y="1"/>
                    <a:pt x="3246" y="5"/>
                    <a:pt x="3241" y="15"/>
                  </a:cubicBezTo>
                  <a:cubicBezTo>
                    <a:pt x="2955" y="510"/>
                    <a:pt x="2740" y="1050"/>
                    <a:pt x="2520" y="1586"/>
                  </a:cubicBezTo>
                  <a:cubicBezTo>
                    <a:pt x="2201" y="1599"/>
                    <a:pt x="1889" y="1637"/>
                    <a:pt x="1700" y="1642"/>
                  </a:cubicBezTo>
                  <a:cubicBezTo>
                    <a:pt x="1544" y="1645"/>
                    <a:pt x="1" y="1689"/>
                    <a:pt x="176" y="2004"/>
                  </a:cubicBezTo>
                  <a:cubicBezTo>
                    <a:pt x="254" y="2144"/>
                    <a:pt x="505" y="2183"/>
                    <a:pt x="787" y="2183"/>
                  </a:cubicBezTo>
                  <a:cubicBezTo>
                    <a:pt x="1129" y="2183"/>
                    <a:pt x="1518" y="2126"/>
                    <a:pt x="1696" y="2126"/>
                  </a:cubicBezTo>
                  <a:cubicBezTo>
                    <a:pt x="1698" y="2126"/>
                    <a:pt x="1699" y="2126"/>
                    <a:pt x="1700" y="2126"/>
                  </a:cubicBezTo>
                  <a:cubicBezTo>
                    <a:pt x="1895" y="2126"/>
                    <a:pt x="2092" y="2127"/>
                    <a:pt x="2288" y="2127"/>
                  </a:cubicBezTo>
                  <a:cubicBezTo>
                    <a:pt x="2235" y="2247"/>
                    <a:pt x="2186" y="2369"/>
                    <a:pt x="2130" y="2487"/>
                  </a:cubicBezTo>
                  <a:cubicBezTo>
                    <a:pt x="2081" y="2587"/>
                    <a:pt x="2030" y="2688"/>
                    <a:pt x="1976" y="2790"/>
                  </a:cubicBezTo>
                  <a:cubicBezTo>
                    <a:pt x="1811" y="2789"/>
                    <a:pt x="1641" y="2784"/>
                    <a:pt x="1472" y="2784"/>
                  </a:cubicBezTo>
                  <a:cubicBezTo>
                    <a:pt x="1111" y="2784"/>
                    <a:pt x="752" y="2806"/>
                    <a:pt x="442" y="2936"/>
                  </a:cubicBezTo>
                  <a:cubicBezTo>
                    <a:pt x="404" y="2948"/>
                    <a:pt x="398" y="3000"/>
                    <a:pt x="431" y="3021"/>
                  </a:cubicBezTo>
                  <a:cubicBezTo>
                    <a:pt x="770" y="3251"/>
                    <a:pt x="1248" y="3300"/>
                    <a:pt x="1702" y="3302"/>
                  </a:cubicBezTo>
                  <a:cubicBezTo>
                    <a:pt x="1431" y="3812"/>
                    <a:pt x="1175" y="4342"/>
                    <a:pt x="1118" y="4887"/>
                  </a:cubicBezTo>
                  <a:cubicBezTo>
                    <a:pt x="1109" y="4971"/>
                    <a:pt x="1192" y="5032"/>
                    <a:pt x="1270" y="5032"/>
                  </a:cubicBezTo>
                  <a:cubicBezTo>
                    <a:pt x="1307" y="5032"/>
                    <a:pt x="1342" y="5019"/>
                    <a:pt x="1367" y="4988"/>
                  </a:cubicBezTo>
                  <a:cubicBezTo>
                    <a:pt x="1750" y="4519"/>
                    <a:pt x="2010" y="3899"/>
                    <a:pt x="2248" y="3289"/>
                  </a:cubicBezTo>
                  <a:lnTo>
                    <a:pt x="2396" y="3284"/>
                  </a:lnTo>
                  <a:cubicBezTo>
                    <a:pt x="2798" y="3269"/>
                    <a:pt x="3925" y="3304"/>
                    <a:pt x="4015" y="2779"/>
                  </a:cubicBezTo>
                  <a:cubicBezTo>
                    <a:pt x="4030" y="2720"/>
                    <a:pt x="4005" y="2657"/>
                    <a:pt x="3953" y="2624"/>
                  </a:cubicBezTo>
                  <a:cubicBezTo>
                    <a:pt x="3875" y="2572"/>
                    <a:pt x="3815" y="2552"/>
                    <a:pt x="3751" y="2552"/>
                  </a:cubicBezTo>
                  <a:cubicBezTo>
                    <a:pt x="3691" y="2552"/>
                    <a:pt x="3629" y="2569"/>
                    <a:pt x="3546" y="2593"/>
                  </a:cubicBezTo>
                  <a:cubicBezTo>
                    <a:pt x="3188" y="2697"/>
                    <a:pt x="2821" y="2744"/>
                    <a:pt x="2450" y="2775"/>
                  </a:cubicBezTo>
                  <a:cubicBezTo>
                    <a:pt x="2502" y="2644"/>
                    <a:pt x="2553" y="2515"/>
                    <a:pt x="2607" y="2390"/>
                  </a:cubicBezTo>
                  <a:cubicBezTo>
                    <a:pt x="2644" y="2305"/>
                    <a:pt x="2681" y="2218"/>
                    <a:pt x="2721" y="2131"/>
                  </a:cubicBezTo>
                  <a:lnTo>
                    <a:pt x="2724" y="2131"/>
                  </a:lnTo>
                  <a:cubicBezTo>
                    <a:pt x="2873" y="2133"/>
                    <a:pt x="3071" y="2179"/>
                    <a:pt x="3243" y="2179"/>
                  </a:cubicBezTo>
                  <a:cubicBezTo>
                    <a:pt x="3312" y="2179"/>
                    <a:pt x="3376" y="2172"/>
                    <a:pt x="3433" y="2152"/>
                  </a:cubicBezTo>
                  <a:cubicBezTo>
                    <a:pt x="3552" y="2111"/>
                    <a:pt x="3651" y="1955"/>
                    <a:pt x="3562" y="1834"/>
                  </a:cubicBezTo>
                  <a:cubicBezTo>
                    <a:pt x="3447" y="1680"/>
                    <a:pt x="3214" y="1614"/>
                    <a:pt x="2947" y="1591"/>
                  </a:cubicBezTo>
                  <a:cubicBezTo>
                    <a:pt x="3149" y="1086"/>
                    <a:pt x="3310" y="556"/>
                    <a:pt x="3293" y="29"/>
                  </a:cubicBezTo>
                  <a:cubicBezTo>
                    <a:pt x="3293" y="11"/>
                    <a:pt x="3279" y="1"/>
                    <a:pt x="3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97325" y="2163250"/>
              <a:ext cx="77250" cy="129925"/>
            </a:xfrm>
            <a:custGeom>
              <a:avLst/>
              <a:gdLst/>
              <a:ahLst/>
              <a:cxnLst/>
              <a:rect l="l" t="t" r="r" b="b"/>
              <a:pathLst>
                <a:path w="3090" h="5197" extrusionOk="0">
                  <a:moveTo>
                    <a:pt x="1145" y="1"/>
                  </a:moveTo>
                  <a:cubicBezTo>
                    <a:pt x="841" y="1"/>
                    <a:pt x="540" y="16"/>
                    <a:pt x="244" y="49"/>
                  </a:cubicBezTo>
                  <a:cubicBezTo>
                    <a:pt x="114" y="63"/>
                    <a:pt x="1" y="149"/>
                    <a:pt x="3" y="291"/>
                  </a:cubicBezTo>
                  <a:cubicBezTo>
                    <a:pt x="11" y="1179"/>
                    <a:pt x="75" y="2065"/>
                    <a:pt x="94" y="2952"/>
                  </a:cubicBezTo>
                  <a:cubicBezTo>
                    <a:pt x="103" y="3411"/>
                    <a:pt x="103" y="3869"/>
                    <a:pt x="86" y="4328"/>
                  </a:cubicBezTo>
                  <a:cubicBezTo>
                    <a:pt x="80" y="4520"/>
                    <a:pt x="140" y="4952"/>
                    <a:pt x="60" y="5124"/>
                  </a:cubicBezTo>
                  <a:cubicBezTo>
                    <a:pt x="45" y="5156"/>
                    <a:pt x="66" y="5197"/>
                    <a:pt x="100" y="5197"/>
                  </a:cubicBezTo>
                  <a:cubicBezTo>
                    <a:pt x="104" y="5197"/>
                    <a:pt x="109" y="5196"/>
                    <a:pt x="114" y="5195"/>
                  </a:cubicBezTo>
                  <a:cubicBezTo>
                    <a:pt x="664" y="5026"/>
                    <a:pt x="560" y="4023"/>
                    <a:pt x="570" y="3582"/>
                  </a:cubicBezTo>
                  <a:cubicBezTo>
                    <a:pt x="580" y="3172"/>
                    <a:pt x="570" y="2762"/>
                    <a:pt x="557" y="2352"/>
                  </a:cubicBezTo>
                  <a:lnTo>
                    <a:pt x="557" y="2352"/>
                  </a:lnTo>
                  <a:cubicBezTo>
                    <a:pt x="740" y="2414"/>
                    <a:pt x="948" y="2424"/>
                    <a:pt x="1145" y="2424"/>
                  </a:cubicBezTo>
                  <a:cubicBezTo>
                    <a:pt x="1236" y="2424"/>
                    <a:pt x="1325" y="2422"/>
                    <a:pt x="1407" y="2422"/>
                  </a:cubicBezTo>
                  <a:cubicBezTo>
                    <a:pt x="1945" y="2419"/>
                    <a:pt x="2416" y="2303"/>
                    <a:pt x="2927" y="2161"/>
                  </a:cubicBezTo>
                  <a:cubicBezTo>
                    <a:pt x="2986" y="2145"/>
                    <a:pt x="2988" y="2055"/>
                    <a:pt x="2927" y="2040"/>
                  </a:cubicBezTo>
                  <a:cubicBezTo>
                    <a:pt x="2573" y="1952"/>
                    <a:pt x="2240" y="1918"/>
                    <a:pt x="1891" y="1918"/>
                  </a:cubicBezTo>
                  <a:cubicBezTo>
                    <a:pt x="1784" y="1918"/>
                    <a:pt x="1676" y="1921"/>
                    <a:pt x="1566" y="1927"/>
                  </a:cubicBezTo>
                  <a:cubicBezTo>
                    <a:pt x="1497" y="1930"/>
                    <a:pt x="1426" y="1931"/>
                    <a:pt x="1353" y="1931"/>
                  </a:cubicBezTo>
                  <a:cubicBezTo>
                    <a:pt x="1254" y="1931"/>
                    <a:pt x="1152" y="1930"/>
                    <a:pt x="1050" y="1930"/>
                  </a:cubicBezTo>
                  <a:cubicBezTo>
                    <a:pt x="879" y="1930"/>
                    <a:pt x="706" y="1935"/>
                    <a:pt x="544" y="1963"/>
                  </a:cubicBezTo>
                  <a:cubicBezTo>
                    <a:pt x="524" y="1482"/>
                    <a:pt x="501" y="1002"/>
                    <a:pt x="493" y="521"/>
                  </a:cubicBezTo>
                  <a:cubicBezTo>
                    <a:pt x="549" y="519"/>
                    <a:pt x="605" y="518"/>
                    <a:pt x="661" y="518"/>
                  </a:cubicBezTo>
                  <a:cubicBezTo>
                    <a:pt x="1038" y="518"/>
                    <a:pt x="1416" y="554"/>
                    <a:pt x="1788" y="554"/>
                  </a:cubicBezTo>
                  <a:cubicBezTo>
                    <a:pt x="2217" y="554"/>
                    <a:pt x="2638" y="507"/>
                    <a:pt x="3041" y="303"/>
                  </a:cubicBezTo>
                  <a:cubicBezTo>
                    <a:pt x="3090" y="277"/>
                    <a:pt x="3082" y="190"/>
                    <a:pt x="3024" y="180"/>
                  </a:cubicBezTo>
                  <a:cubicBezTo>
                    <a:pt x="2415" y="67"/>
                    <a:pt x="1776" y="1"/>
                    <a:pt x="1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5250" y="2272625"/>
              <a:ext cx="34325" cy="46250"/>
            </a:xfrm>
            <a:custGeom>
              <a:avLst/>
              <a:gdLst/>
              <a:ahLst/>
              <a:cxnLst/>
              <a:rect l="l" t="t" r="r" b="b"/>
              <a:pathLst>
                <a:path w="1373" h="1850" extrusionOk="0">
                  <a:moveTo>
                    <a:pt x="654" y="0"/>
                  </a:moveTo>
                  <a:cubicBezTo>
                    <a:pt x="420" y="0"/>
                    <a:pt x="199" y="133"/>
                    <a:pt x="228" y="393"/>
                  </a:cubicBezTo>
                  <a:cubicBezTo>
                    <a:pt x="228" y="421"/>
                    <a:pt x="246" y="446"/>
                    <a:pt x="273" y="452"/>
                  </a:cubicBezTo>
                  <a:cubicBezTo>
                    <a:pt x="281" y="454"/>
                    <a:pt x="291" y="455"/>
                    <a:pt x="302" y="455"/>
                  </a:cubicBezTo>
                  <a:cubicBezTo>
                    <a:pt x="387" y="455"/>
                    <a:pt x="552" y="411"/>
                    <a:pt x="645" y="411"/>
                  </a:cubicBezTo>
                  <a:cubicBezTo>
                    <a:pt x="680" y="411"/>
                    <a:pt x="705" y="417"/>
                    <a:pt x="712" y="434"/>
                  </a:cubicBezTo>
                  <a:cubicBezTo>
                    <a:pt x="753" y="539"/>
                    <a:pt x="648" y="710"/>
                    <a:pt x="606" y="800"/>
                  </a:cubicBezTo>
                  <a:cubicBezTo>
                    <a:pt x="499" y="1021"/>
                    <a:pt x="347" y="1292"/>
                    <a:pt x="151" y="1446"/>
                  </a:cubicBezTo>
                  <a:cubicBezTo>
                    <a:pt x="0" y="1568"/>
                    <a:pt x="146" y="1760"/>
                    <a:pt x="289" y="1778"/>
                  </a:cubicBezTo>
                  <a:cubicBezTo>
                    <a:pt x="456" y="1801"/>
                    <a:pt x="624" y="1817"/>
                    <a:pt x="791" y="1842"/>
                  </a:cubicBezTo>
                  <a:cubicBezTo>
                    <a:pt x="832" y="1848"/>
                    <a:pt x="872" y="1850"/>
                    <a:pt x="912" y="1850"/>
                  </a:cubicBezTo>
                  <a:cubicBezTo>
                    <a:pt x="1009" y="1850"/>
                    <a:pt x="1105" y="1838"/>
                    <a:pt x="1202" y="1838"/>
                  </a:cubicBezTo>
                  <a:cubicBezTo>
                    <a:pt x="1231" y="1838"/>
                    <a:pt x="1260" y="1839"/>
                    <a:pt x="1290" y="1842"/>
                  </a:cubicBezTo>
                  <a:cubicBezTo>
                    <a:pt x="1292" y="1842"/>
                    <a:pt x="1293" y="1842"/>
                    <a:pt x="1295" y="1842"/>
                  </a:cubicBezTo>
                  <a:cubicBezTo>
                    <a:pt x="1341" y="1842"/>
                    <a:pt x="1372" y="1779"/>
                    <a:pt x="1347" y="1740"/>
                  </a:cubicBezTo>
                  <a:cubicBezTo>
                    <a:pt x="1175" y="1486"/>
                    <a:pt x="963" y="1390"/>
                    <a:pt x="714" y="1371"/>
                  </a:cubicBezTo>
                  <a:cubicBezTo>
                    <a:pt x="940" y="1108"/>
                    <a:pt x="1150" y="839"/>
                    <a:pt x="1162" y="467"/>
                  </a:cubicBezTo>
                  <a:cubicBezTo>
                    <a:pt x="1171" y="153"/>
                    <a:pt x="905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256825" y="2049850"/>
              <a:ext cx="317725" cy="93150"/>
            </a:xfrm>
            <a:custGeom>
              <a:avLst/>
              <a:gdLst/>
              <a:ahLst/>
              <a:cxnLst/>
              <a:rect l="l" t="t" r="r" b="b"/>
              <a:pathLst>
                <a:path w="12709" h="3726" extrusionOk="0">
                  <a:moveTo>
                    <a:pt x="6027" y="768"/>
                  </a:moveTo>
                  <a:cubicBezTo>
                    <a:pt x="6171" y="768"/>
                    <a:pt x="6314" y="787"/>
                    <a:pt x="6455" y="825"/>
                  </a:cubicBezTo>
                  <a:cubicBezTo>
                    <a:pt x="6504" y="951"/>
                    <a:pt x="6575" y="1071"/>
                    <a:pt x="6664" y="1176"/>
                  </a:cubicBezTo>
                  <a:cubicBezTo>
                    <a:pt x="6846" y="1912"/>
                    <a:pt x="5939" y="2689"/>
                    <a:pt x="5133" y="2689"/>
                  </a:cubicBezTo>
                  <a:cubicBezTo>
                    <a:pt x="4878" y="2689"/>
                    <a:pt x="4633" y="2611"/>
                    <a:pt x="4436" y="2431"/>
                  </a:cubicBezTo>
                  <a:lnTo>
                    <a:pt x="4434" y="2431"/>
                  </a:lnTo>
                  <a:cubicBezTo>
                    <a:pt x="4287" y="2295"/>
                    <a:pt x="4231" y="2152"/>
                    <a:pt x="4234" y="2012"/>
                  </a:cubicBezTo>
                  <a:cubicBezTo>
                    <a:pt x="4721" y="1481"/>
                    <a:pt x="5197" y="890"/>
                    <a:pt x="5840" y="779"/>
                  </a:cubicBezTo>
                  <a:cubicBezTo>
                    <a:pt x="5902" y="772"/>
                    <a:pt x="5964" y="768"/>
                    <a:pt x="6027" y="768"/>
                  </a:cubicBezTo>
                  <a:close/>
                  <a:moveTo>
                    <a:pt x="10834" y="1966"/>
                  </a:moveTo>
                  <a:cubicBezTo>
                    <a:pt x="10970" y="2196"/>
                    <a:pt x="11027" y="2454"/>
                    <a:pt x="11053" y="2719"/>
                  </a:cubicBezTo>
                  <a:cubicBezTo>
                    <a:pt x="11078" y="2956"/>
                    <a:pt x="11027" y="3044"/>
                    <a:pt x="10949" y="3044"/>
                  </a:cubicBezTo>
                  <a:cubicBezTo>
                    <a:pt x="10789" y="3044"/>
                    <a:pt x="10517" y="2674"/>
                    <a:pt x="10551" y="2464"/>
                  </a:cubicBezTo>
                  <a:lnTo>
                    <a:pt x="10550" y="2464"/>
                  </a:lnTo>
                  <a:cubicBezTo>
                    <a:pt x="10578" y="2291"/>
                    <a:pt x="10689" y="2124"/>
                    <a:pt x="10834" y="1966"/>
                  </a:cubicBezTo>
                  <a:close/>
                  <a:moveTo>
                    <a:pt x="9724" y="0"/>
                  </a:moveTo>
                  <a:cubicBezTo>
                    <a:pt x="9649" y="0"/>
                    <a:pt x="9575" y="30"/>
                    <a:pt x="9505" y="87"/>
                  </a:cubicBezTo>
                  <a:cubicBezTo>
                    <a:pt x="9165" y="362"/>
                    <a:pt x="8233" y="948"/>
                    <a:pt x="7584" y="948"/>
                  </a:cubicBezTo>
                  <a:cubicBezTo>
                    <a:pt x="7412" y="948"/>
                    <a:pt x="7260" y="907"/>
                    <a:pt x="7144" y="808"/>
                  </a:cubicBezTo>
                  <a:cubicBezTo>
                    <a:pt x="7080" y="652"/>
                    <a:pt x="6992" y="508"/>
                    <a:pt x="6883" y="382"/>
                  </a:cubicBezTo>
                  <a:cubicBezTo>
                    <a:pt x="6836" y="326"/>
                    <a:pt x="6769" y="293"/>
                    <a:pt x="6696" y="293"/>
                  </a:cubicBezTo>
                  <a:cubicBezTo>
                    <a:pt x="6464" y="209"/>
                    <a:pt x="6247" y="172"/>
                    <a:pt x="6042" y="172"/>
                  </a:cubicBezTo>
                  <a:cubicBezTo>
                    <a:pt x="5672" y="172"/>
                    <a:pt x="5341" y="294"/>
                    <a:pt x="5035" y="487"/>
                  </a:cubicBezTo>
                  <a:cubicBezTo>
                    <a:pt x="4403" y="766"/>
                    <a:pt x="3854" y="1235"/>
                    <a:pt x="3688" y="1748"/>
                  </a:cubicBezTo>
                  <a:cubicBezTo>
                    <a:pt x="3300" y="2159"/>
                    <a:pt x="2716" y="2640"/>
                    <a:pt x="2134" y="2640"/>
                  </a:cubicBezTo>
                  <a:cubicBezTo>
                    <a:pt x="1917" y="2640"/>
                    <a:pt x="1700" y="2573"/>
                    <a:pt x="1493" y="2411"/>
                  </a:cubicBezTo>
                  <a:cubicBezTo>
                    <a:pt x="1270" y="2235"/>
                    <a:pt x="1186" y="1960"/>
                    <a:pt x="1193" y="1688"/>
                  </a:cubicBezTo>
                  <a:cubicBezTo>
                    <a:pt x="1555" y="1328"/>
                    <a:pt x="1982" y="1035"/>
                    <a:pt x="2515" y="803"/>
                  </a:cubicBezTo>
                  <a:cubicBezTo>
                    <a:pt x="2769" y="695"/>
                    <a:pt x="2604" y="364"/>
                    <a:pt x="2390" y="341"/>
                  </a:cubicBezTo>
                  <a:cubicBezTo>
                    <a:pt x="2327" y="334"/>
                    <a:pt x="2264" y="331"/>
                    <a:pt x="2203" y="331"/>
                  </a:cubicBezTo>
                  <a:cubicBezTo>
                    <a:pt x="1407" y="331"/>
                    <a:pt x="835" y="878"/>
                    <a:pt x="702" y="1510"/>
                  </a:cubicBezTo>
                  <a:cubicBezTo>
                    <a:pt x="332" y="1940"/>
                    <a:pt x="69" y="2454"/>
                    <a:pt x="7" y="3066"/>
                  </a:cubicBezTo>
                  <a:cubicBezTo>
                    <a:pt x="1" y="3124"/>
                    <a:pt x="54" y="3160"/>
                    <a:pt x="106" y="3160"/>
                  </a:cubicBezTo>
                  <a:cubicBezTo>
                    <a:pt x="139" y="3160"/>
                    <a:pt x="171" y="3146"/>
                    <a:pt x="187" y="3115"/>
                  </a:cubicBezTo>
                  <a:cubicBezTo>
                    <a:pt x="348" y="2797"/>
                    <a:pt x="533" y="2493"/>
                    <a:pt x="745" y="2208"/>
                  </a:cubicBezTo>
                  <a:cubicBezTo>
                    <a:pt x="845" y="2505"/>
                    <a:pt x="1058" y="2782"/>
                    <a:pt x="1409" y="2995"/>
                  </a:cubicBezTo>
                  <a:cubicBezTo>
                    <a:pt x="1632" y="3130"/>
                    <a:pt x="1872" y="3187"/>
                    <a:pt x="2115" y="3187"/>
                  </a:cubicBezTo>
                  <a:cubicBezTo>
                    <a:pt x="2695" y="3187"/>
                    <a:pt x="3292" y="2864"/>
                    <a:pt x="3717" y="2519"/>
                  </a:cubicBezTo>
                  <a:cubicBezTo>
                    <a:pt x="3726" y="2511"/>
                    <a:pt x="3735" y="2503"/>
                    <a:pt x="3745" y="2495"/>
                  </a:cubicBezTo>
                  <a:cubicBezTo>
                    <a:pt x="3840" y="2678"/>
                    <a:pt x="4001" y="2859"/>
                    <a:pt x="4244" y="3029"/>
                  </a:cubicBezTo>
                  <a:cubicBezTo>
                    <a:pt x="4519" y="3222"/>
                    <a:pt x="4825" y="3307"/>
                    <a:pt x="5133" y="3307"/>
                  </a:cubicBezTo>
                  <a:cubicBezTo>
                    <a:pt x="6116" y="3307"/>
                    <a:pt x="7122" y="2442"/>
                    <a:pt x="7234" y="1499"/>
                  </a:cubicBezTo>
                  <a:cubicBezTo>
                    <a:pt x="7336" y="1521"/>
                    <a:pt x="7443" y="1531"/>
                    <a:pt x="7553" y="1531"/>
                  </a:cubicBezTo>
                  <a:cubicBezTo>
                    <a:pt x="8272" y="1531"/>
                    <a:pt x="9138" y="1095"/>
                    <a:pt x="9707" y="695"/>
                  </a:cubicBezTo>
                  <a:cubicBezTo>
                    <a:pt x="9997" y="948"/>
                    <a:pt x="10268" y="1223"/>
                    <a:pt x="10514" y="1520"/>
                  </a:cubicBezTo>
                  <a:cubicBezTo>
                    <a:pt x="9857" y="2175"/>
                    <a:pt x="9598" y="2926"/>
                    <a:pt x="10712" y="3609"/>
                  </a:cubicBezTo>
                  <a:cubicBezTo>
                    <a:pt x="10845" y="3690"/>
                    <a:pt x="10963" y="3726"/>
                    <a:pt x="11067" y="3726"/>
                  </a:cubicBezTo>
                  <a:cubicBezTo>
                    <a:pt x="11490" y="3726"/>
                    <a:pt x="11683" y="3141"/>
                    <a:pt x="11670" y="2719"/>
                  </a:cubicBezTo>
                  <a:cubicBezTo>
                    <a:pt x="11659" y="2295"/>
                    <a:pt x="11516" y="1907"/>
                    <a:pt x="11301" y="1551"/>
                  </a:cubicBezTo>
                  <a:cubicBezTo>
                    <a:pt x="11477" y="1417"/>
                    <a:pt x="11647" y="1297"/>
                    <a:pt x="11770" y="1195"/>
                  </a:cubicBezTo>
                  <a:cubicBezTo>
                    <a:pt x="12108" y="920"/>
                    <a:pt x="12415" y="616"/>
                    <a:pt x="12663" y="257"/>
                  </a:cubicBezTo>
                  <a:cubicBezTo>
                    <a:pt x="12708" y="190"/>
                    <a:pt x="12645" y="114"/>
                    <a:pt x="12576" y="114"/>
                  </a:cubicBezTo>
                  <a:cubicBezTo>
                    <a:pt x="12561" y="114"/>
                    <a:pt x="12546" y="118"/>
                    <a:pt x="12531" y="126"/>
                  </a:cubicBezTo>
                  <a:cubicBezTo>
                    <a:pt x="12133" y="359"/>
                    <a:pt x="11518" y="705"/>
                    <a:pt x="10988" y="1112"/>
                  </a:cubicBezTo>
                  <a:cubicBezTo>
                    <a:pt x="10674" y="726"/>
                    <a:pt x="10297" y="385"/>
                    <a:pt x="9939" y="87"/>
                  </a:cubicBezTo>
                  <a:cubicBezTo>
                    <a:pt x="9870" y="29"/>
                    <a:pt x="9797" y="0"/>
                    <a:pt x="9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83875" y="2041750"/>
              <a:ext cx="137275" cy="80350"/>
            </a:xfrm>
            <a:custGeom>
              <a:avLst/>
              <a:gdLst/>
              <a:ahLst/>
              <a:cxnLst/>
              <a:rect l="l" t="t" r="r" b="b"/>
              <a:pathLst>
                <a:path w="5491" h="3214" extrusionOk="0">
                  <a:moveTo>
                    <a:pt x="2407" y="1126"/>
                  </a:moveTo>
                  <a:cubicBezTo>
                    <a:pt x="2376" y="1301"/>
                    <a:pt x="2355" y="1478"/>
                    <a:pt x="2338" y="1654"/>
                  </a:cubicBezTo>
                  <a:cubicBezTo>
                    <a:pt x="2067" y="2148"/>
                    <a:pt x="1460" y="2630"/>
                    <a:pt x="1019" y="2630"/>
                  </a:cubicBezTo>
                  <a:cubicBezTo>
                    <a:pt x="816" y="2630"/>
                    <a:pt x="648" y="2528"/>
                    <a:pt x="565" y="2277"/>
                  </a:cubicBezTo>
                  <a:cubicBezTo>
                    <a:pt x="299" y="1475"/>
                    <a:pt x="1670" y="1262"/>
                    <a:pt x="2407" y="1126"/>
                  </a:cubicBezTo>
                  <a:close/>
                  <a:moveTo>
                    <a:pt x="2737" y="1"/>
                  </a:moveTo>
                  <a:cubicBezTo>
                    <a:pt x="2714" y="1"/>
                    <a:pt x="2691" y="14"/>
                    <a:pt x="2683" y="41"/>
                  </a:cubicBezTo>
                  <a:cubicBezTo>
                    <a:pt x="2596" y="299"/>
                    <a:pt x="2525" y="561"/>
                    <a:pt x="2469" y="829"/>
                  </a:cubicBezTo>
                  <a:cubicBezTo>
                    <a:pt x="2386" y="807"/>
                    <a:pt x="2296" y="797"/>
                    <a:pt x="2203" y="797"/>
                  </a:cubicBezTo>
                  <a:cubicBezTo>
                    <a:pt x="1736" y="797"/>
                    <a:pt x="1184" y="1042"/>
                    <a:pt x="865" y="1204"/>
                  </a:cubicBezTo>
                  <a:cubicBezTo>
                    <a:pt x="273" y="1506"/>
                    <a:pt x="1" y="2095"/>
                    <a:pt x="327" y="2694"/>
                  </a:cubicBezTo>
                  <a:cubicBezTo>
                    <a:pt x="471" y="2958"/>
                    <a:pt x="725" y="3046"/>
                    <a:pt x="998" y="3046"/>
                  </a:cubicBezTo>
                  <a:cubicBezTo>
                    <a:pt x="1282" y="3046"/>
                    <a:pt x="1587" y="2950"/>
                    <a:pt x="1808" y="2855"/>
                  </a:cubicBezTo>
                  <a:cubicBezTo>
                    <a:pt x="2163" y="2701"/>
                    <a:pt x="2466" y="2450"/>
                    <a:pt x="2684" y="2131"/>
                  </a:cubicBezTo>
                  <a:cubicBezTo>
                    <a:pt x="3025" y="2761"/>
                    <a:pt x="3685" y="3214"/>
                    <a:pt x="4345" y="3214"/>
                  </a:cubicBezTo>
                  <a:cubicBezTo>
                    <a:pt x="4737" y="3214"/>
                    <a:pt x="5128" y="3054"/>
                    <a:pt x="5452" y="2676"/>
                  </a:cubicBezTo>
                  <a:cubicBezTo>
                    <a:pt x="5490" y="2631"/>
                    <a:pt x="5462" y="2559"/>
                    <a:pt x="5405" y="2559"/>
                  </a:cubicBezTo>
                  <a:cubicBezTo>
                    <a:pt x="5399" y="2559"/>
                    <a:pt x="5393" y="2559"/>
                    <a:pt x="5386" y="2561"/>
                  </a:cubicBezTo>
                  <a:cubicBezTo>
                    <a:pt x="5200" y="2613"/>
                    <a:pt x="5009" y="2638"/>
                    <a:pt x="4821" y="2638"/>
                  </a:cubicBezTo>
                  <a:cubicBezTo>
                    <a:pt x="3890" y="2638"/>
                    <a:pt x="3008" y="2027"/>
                    <a:pt x="3012" y="1009"/>
                  </a:cubicBezTo>
                  <a:cubicBezTo>
                    <a:pt x="3004" y="886"/>
                    <a:pt x="2943" y="809"/>
                    <a:pt x="2865" y="773"/>
                  </a:cubicBezTo>
                  <a:cubicBezTo>
                    <a:pt x="2881" y="524"/>
                    <a:pt x="2863" y="276"/>
                    <a:pt x="2791" y="41"/>
                  </a:cubicBezTo>
                  <a:cubicBezTo>
                    <a:pt x="2783" y="14"/>
                    <a:pt x="2760" y="1"/>
                    <a:pt x="2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209275" y="2169275"/>
              <a:ext cx="583275" cy="14275"/>
            </a:xfrm>
            <a:custGeom>
              <a:avLst/>
              <a:gdLst/>
              <a:ahLst/>
              <a:cxnLst/>
              <a:rect l="l" t="t" r="r" b="b"/>
              <a:pathLst>
                <a:path w="23331" h="571" extrusionOk="0">
                  <a:moveTo>
                    <a:pt x="1608" y="1"/>
                  </a:moveTo>
                  <a:cubicBezTo>
                    <a:pt x="1082" y="1"/>
                    <a:pt x="558" y="37"/>
                    <a:pt x="80" y="209"/>
                  </a:cubicBezTo>
                  <a:cubicBezTo>
                    <a:pt x="1" y="232"/>
                    <a:pt x="1" y="346"/>
                    <a:pt x="80" y="369"/>
                  </a:cubicBezTo>
                  <a:cubicBezTo>
                    <a:pt x="546" y="536"/>
                    <a:pt x="1047" y="565"/>
                    <a:pt x="1548" y="565"/>
                  </a:cubicBezTo>
                  <a:cubicBezTo>
                    <a:pt x="1809" y="565"/>
                    <a:pt x="2071" y="557"/>
                    <a:pt x="2327" y="557"/>
                  </a:cubicBezTo>
                  <a:cubicBezTo>
                    <a:pt x="2344" y="557"/>
                    <a:pt x="2361" y="557"/>
                    <a:pt x="2378" y="557"/>
                  </a:cubicBezTo>
                  <a:cubicBezTo>
                    <a:pt x="3390" y="561"/>
                    <a:pt x="4401" y="562"/>
                    <a:pt x="5413" y="565"/>
                  </a:cubicBezTo>
                  <a:lnTo>
                    <a:pt x="11484" y="570"/>
                  </a:lnTo>
                  <a:cubicBezTo>
                    <a:pt x="11582" y="570"/>
                    <a:pt x="11681" y="570"/>
                    <a:pt x="11779" y="570"/>
                  </a:cubicBezTo>
                  <a:cubicBezTo>
                    <a:pt x="15611" y="570"/>
                    <a:pt x="19417" y="538"/>
                    <a:pt x="23246" y="352"/>
                  </a:cubicBezTo>
                  <a:cubicBezTo>
                    <a:pt x="23331" y="352"/>
                    <a:pt x="23329" y="224"/>
                    <a:pt x="23244" y="224"/>
                  </a:cubicBezTo>
                  <a:cubicBezTo>
                    <a:pt x="19417" y="40"/>
                    <a:pt x="15611" y="8"/>
                    <a:pt x="11779" y="8"/>
                  </a:cubicBezTo>
                  <a:cubicBezTo>
                    <a:pt x="11681" y="8"/>
                    <a:pt x="11582" y="8"/>
                    <a:pt x="11484" y="8"/>
                  </a:cubicBezTo>
                  <a:lnTo>
                    <a:pt x="5792" y="13"/>
                  </a:lnTo>
                  <a:cubicBezTo>
                    <a:pt x="4781" y="13"/>
                    <a:pt x="3769" y="14"/>
                    <a:pt x="2757" y="19"/>
                  </a:cubicBezTo>
                  <a:cubicBezTo>
                    <a:pt x="2744" y="19"/>
                    <a:pt x="2731" y="19"/>
                    <a:pt x="2719" y="19"/>
                  </a:cubicBezTo>
                  <a:cubicBezTo>
                    <a:pt x="2359" y="19"/>
                    <a:pt x="1983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66500" y="2275350"/>
              <a:ext cx="303375" cy="83425"/>
            </a:xfrm>
            <a:custGeom>
              <a:avLst/>
              <a:gdLst/>
              <a:ahLst/>
              <a:cxnLst/>
              <a:rect l="l" t="t" r="r" b="b"/>
              <a:pathLst>
                <a:path w="12135" h="3337" extrusionOk="0">
                  <a:moveTo>
                    <a:pt x="3622" y="2016"/>
                  </a:moveTo>
                  <a:cubicBezTo>
                    <a:pt x="3709" y="2336"/>
                    <a:pt x="3690" y="2655"/>
                    <a:pt x="3353" y="2655"/>
                  </a:cubicBezTo>
                  <a:cubicBezTo>
                    <a:pt x="3280" y="2655"/>
                    <a:pt x="3192" y="2640"/>
                    <a:pt x="3088" y="2607"/>
                  </a:cubicBezTo>
                  <a:cubicBezTo>
                    <a:pt x="3258" y="2405"/>
                    <a:pt x="3435" y="2207"/>
                    <a:pt x="3622" y="2016"/>
                  </a:cubicBezTo>
                  <a:close/>
                  <a:moveTo>
                    <a:pt x="2103" y="0"/>
                  </a:moveTo>
                  <a:cubicBezTo>
                    <a:pt x="2022" y="0"/>
                    <a:pt x="1948" y="49"/>
                    <a:pt x="1895" y="118"/>
                  </a:cubicBezTo>
                  <a:cubicBezTo>
                    <a:pt x="1150" y="1086"/>
                    <a:pt x="407" y="1997"/>
                    <a:pt x="20" y="3168"/>
                  </a:cubicBezTo>
                  <a:cubicBezTo>
                    <a:pt x="1" y="3227"/>
                    <a:pt x="48" y="3266"/>
                    <a:pt x="97" y="3266"/>
                  </a:cubicBezTo>
                  <a:cubicBezTo>
                    <a:pt x="124" y="3266"/>
                    <a:pt x="150" y="3254"/>
                    <a:pt x="168" y="3229"/>
                  </a:cubicBezTo>
                  <a:cubicBezTo>
                    <a:pt x="758" y="2338"/>
                    <a:pt x="1413" y="1477"/>
                    <a:pt x="2077" y="640"/>
                  </a:cubicBezTo>
                  <a:cubicBezTo>
                    <a:pt x="2103" y="607"/>
                    <a:pt x="2137" y="593"/>
                    <a:pt x="2177" y="593"/>
                  </a:cubicBezTo>
                  <a:cubicBezTo>
                    <a:pt x="2357" y="593"/>
                    <a:pt x="2651" y="877"/>
                    <a:pt x="2828" y="1004"/>
                  </a:cubicBezTo>
                  <a:cubicBezTo>
                    <a:pt x="3004" y="1131"/>
                    <a:pt x="3170" y="1272"/>
                    <a:pt x="3325" y="1423"/>
                  </a:cubicBezTo>
                  <a:cubicBezTo>
                    <a:pt x="3340" y="1437"/>
                    <a:pt x="3357" y="1455"/>
                    <a:pt x="3370" y="1473"/>
                  </a:cubicBezTo>
                  <a:cubicBezTo>
                    <a:pt x="3010" y="1857"/>
                    <a:pt x="2700" y="2259"/>
                    <a:pt x="2487" y="2531"/>
                  </a:cubicBezTo>
                  <a:cubicBezTo>
                    <a:pt x="2395" y="2651"/>
                    <a:pt x="2377" y="2855"/>
                    <a:pt x="2540" y="2933"/>
                  </a:cubicBezTo>
                  <a:cubicBezTo>
                    <a:pt x="2776" y="3048"/>
                    <a:pt x="3007" y="3105"/>
                    <a:pt x="3217" y="3105"/>
                  </a:cubicBezTo>
                  <a:cubicBezTo>
                    <a:pt x="3730" y="3105"/>
                    <a:pt x="4123" y="2766"/>
                    <a:pt x="4197" y="2102"/>
                  </a:cubicBezTo>
                  <a:cubicBezTo>
                    <a:pt x="4216" y="1913"/>
                    <a:pt x="4177" y="1734"/>
                    <a:pt x="4096" y="1567"/>
                  </a:cubicBezTo>
                  <a:cubicBezTo>
                    <a:pt x="4252" y="1429"/>
                    <a:pt x="4411" y="1299"/>
                    <a:pt x="4574" y="1176"/>
                  </a:cubicBezTo>
                  <a:cubicBezTo>
                    <a:pt x="4765" y="1032"/>
                    <a:pt x="4923" y="970"/>
                    <a:pt x="5058" y="970"/>
                  </a:cubicBezTo>
                  <a:cubicBezTo>
                    <a:pt x="5387" y="970"/>
                    <a:pt x="5573" y="1341"/>
                    <a:pt x="5734" y="1800"/>
                  </a:cubicBezTo>
                  <a:cubicBezTo>
                    <a:pt x="5876" y="2210"/>
                    <a:pt x="5968" y="2640"/>
                    <a:pt x="6044" y="3066"/>
                  </a:cubicBezTo>
                  <a:cubicBezTo>
                    <a:pt x="6066" y="3190"/>
                    <a:pt x="6172" y="3247"/>
                    <a:pt x="6280" y="3247"/>
                  </a:cubicBezTo>
                  <a:cubicBezTo>
                    <a:pt x="6417" y="3247"/>
                    <a:pt x="6558" y="3157"/>
                    <a:pt x="6542" y="2999"/>
                  </a:cubicBezTo>
                  <a:cubicBezTo>
                    <a:pt x="6482" y="2394"/>
                    <a:pt x="6552" y="1780"/>
                    <a:pt x="6938" y="1285"/>
                  </a:cubicBezTo>
                  <a:cubicBezTo>
                    <a:pt x="7095" y="1083"/>
                    <a:pt x="7234" y="1001"/>
                    <a:pt x="7355" y="1001"/>
                  </a:cubicBezTo>
                  <a:cubicBezTo>
                    <a:pt x="7788" y="1001"/>
                    <a:pt x="7994" y="2050"/>
                    <a:pt x="8027" y="2426"/>
                  </a:cubicBezTo>
                  <a:cubicBezTo>
                    <a:pt x="8044" y="2592"/>
                    <a:pt x="8184" y="2676"/>
                    <a:pt x="8314" y="2676"/>
                  </a:cubicBezTo>
                  <a:cubicBezTo>
                    <a:pt x="8444" y="2676"/>
                    <a:pt x="8564" y="2594"/>
                    <a:pt x="8549" y="2426"/>
                  </a:cubicBezTo>
                  <a:cubicBezTo>
                    <a:pt x="8504" y="1985"/>
                    <a:pt x="8537" y="1598"/>
                    <a:pt x="8677" y="1216"/>
                  </a:cubicBezTo>
                  <a:cubicBezTo>
                    <a:pt x="9078" y="2052"/>
                    <a:pt x="9472" y="2961"/>
                    <a:pt x="10402" y="3278"/>
                  </a:cubicBezTo>
                  <a:cubicBezTo>
                    <a:pt x="10520" y="3318"/>
                    <a:pt x="10633" y="3336"/>
                    <a:pt x="10741" y="3336"/>
                  </a:cubicBezTo>
                  <a:cubicBezTo>
                    <a:pt x="11599" y="3336"/>
                    <a:pt x="12135" y="2184"/>
                    <a:pt x="11879" y="1457"/>
                  </a:cubicBezTo>
                  <a:cubicBezTo>
                    <a:pt x="11868" y="1425"/>
                    <a:pt x="11839" y="1408"/>
                    <a:pt x="11810" y="1408"/>
                  </a:cubicBezTo>
                  <a:cubicBezTo>
                    <a:pt x="11783" y="1408"/>
                    <a:pt x="11756" y="1423"/>
                    <a:pt x="11746" y="1457"/>
                  </a:cubicBezTo>
                  <a:cubicBezTo>
                    <a:pt x="11619" y="1893"/>
                    <a:pt x="11336" y="2330"/>
                    <a:pt x="10970" y="2597"/>
                  </a:cubicBezTo>
                  <a:cubicBezTo>
                    <a:pt x="10842" y="2691"/>
                    <a:pt x="10718" y="2730"/>
                    <a:pt x="10600" y="2730"/>
                  </a:cubicBezTo>
                  <a:cubicBezTo>
                    <a:pt x="10182" y="2730"/>
                    <a:pt x="9834" y="2245"/>
                    <a:pt x="9643" y="1952"/>
                  </a:cubicBezTo>
                  <a:cubicBezTo>
                    <a:pt x="9344" y="1493"/>
                    <a:pt x="9156" y="968"/>
                    <a:pt x="8896" y="484"/>
                  </a:cubicBezTo>
                  <a:cubicBezTo>
                    <a:pt x="8850" y="397"/>
                    <a:pt x="8763" y="356"/>
                    <a:pt x="8676" y="356"/>
                  </a:cubicBezTo>
                  <a:cubicBezTo>
                    <a:pt x="8584" y="356"/>
                    <a:pt x="8492" y="401"/>
                    <a:pt x="8442" y="484"/>
                  </a:cubicBezTo>
                  <a:cubicBezTo>
                    <a:pt x="8342" y="653"/>
                    <a:pt x="8257" y="830"/>
                    <a:pt x="8188" y="1012"/>
                  </a:cubicBezTo>
                  <a:cubicBezTo>
                    <a:pt x="8024" y="703"/>
                    <a:pt x="7790" y="473"/>
                    <a:pt x="7459" y="473"/>
                  </a:cubicBezTo>
                  <a:cubicBezTo>
                    <a:pt x="7379" y="473"/>
                    <a:pt x="7293" y="487"/>
                    <a:pt x="7202" y="515"/>
                  </a:cubicBezTo>
                  <a:cubicBezTo>
                    <a:pt x="6706" y="671"/>
                    <a:pt x="6393" y="1057"/>
                    <a:pt x="6216" y="1518"/>
                  </a:cubicBezTo>
                  <a:cubicBezTo>
                    <a:pt x="6011" y="907"/>
                    <a:pt x="5684" y="364"/>
                    <a:pt x="5133" y="363"/>
                  </a:cubicBezTo>
                  <a:cubicBezTo>
                    <a:pt x="5131" y="363"/>
                    <a:pt x="5129" y="363"/>
                    <a:pt x="5126" y="363"/>
                  </a:cubicBezTo>
                  <a:cubicBezTo>
                    <a:pt x="4679" y="363"/>
                    <a:pt x="4196" y="683"/>
                    <a:pt x="3752" y="1091"/>
                  </a:cubicBezTo>
                  <a:cubicBezTo>
                    <a:pt x="3301" y="630"/>
                    <a:pt x="2617" y="271"/>
                    <a:pt x="2217" y="33"/>
                  </a:cubicBezTo>
                  <a:cubicBezTo>
                    <a:pt x="2178" y="10"/>
                    <a:pt x="2140" y="0"/>
                    <a:pt x="2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390500" y="2237450"/>
              <a:ext cx="18000" cy="17150"/>
            </a:xfrm>
            <a:custGeom>
              <a:avLst/>
              <a:gdLst/>
              <a:ahLst/>
              <a:cxnLst/>
              <a:rect l="l" t="t" r="r" b="b"/>
              <a:pathLst>
                <a:path w="720" h="686" extrusionOk="0">
                  <a:moveTo>
                    <a:pt x="354" y="1"/>
                  </a:moveTo>
                  <a:cubicBezTo>
                    <a:pt x="293" y="1"/>
                    <a:pt x="231" y="25"/>
                    <a:pt x="185" y="61"/>
                  </a:cubicBezTo>
                  <a:cubicBezTo>
                    <a:pt x="1" y="199"/>
                    <a:pt x="30" y="420"/>
                    <a:pt x="134" y="601"/>
                  </a:cubicBezTo>
                  <a:cubicBezTo>
                    <a:pt x="162" y="650"/>
                    <a:pt x="222" y="685"/>
                    <a:pt x="281" y="685"/>
                  </a:cubicBezTo>
                  <a:cubicBezTo>
                    <a:pt x="296" y="685"/>
                    <a:pt x="311" y="683"/>
                    <a:pt x="326" y="678"/>
                  </a:cubicBezTo>
                  <a:cubicBezTo>
                    <a:pt x="380" y="660"/>
                    <a:pt x="442" y="642"/>
                    <a:pt x="483" y="601"/>
                  </a:cubicBezTo>
                  <a:cubicBezTo>
                    <a:pt x="549" y="535"/>
                    <a:pt x="529" y="480"/>
                    <a:pt x="662" y="463"/>
                  </a:cubicBezTo>
                  <a:cubicBezTo>
                    <a:pt x="715" y="455"/>
                    <a:pt x="719" y="378"/>
                    <a:pt x="662" y="376"/>
                  </a:cubicBezTo>
                  <a:cubicBezTo>
                    <a:pt x="587" y="375"/>
                    <a:pt x="523" y="373"/>
                    <a:pt x="460" y="368"/>
                  </a:cubicBezTo>
                  <a:cubicBezTo>
                    <a:pt x="528" y="327"/>
                    <a:pt x="555" y="232"/>
                    <a:pt x="606" y="173"/>
                  </a:cubicBezTo>
                  <a:cubicBezTo>
                    <a:pt x="639" y="137"/>
                    <a:pt x="614" y="79"/>
                    <a:pt x="567" y="79"/>
                  </a:cubicBezTo>
                  <a:cubicBezTo>
                    <a:pt x="498" y="76"/>
                    <a:pt x="472" y="25"/>
                    <a:pt x="404" y="7"/>
                  </a:cubicBezTo>
                  <a:cubicBezTo>
                    <a:pt x="388" y="3"/>
                    <a:pt x="3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64650" y="2265500"/>
              <a:ext cx="173625" cy="97200"/>
            </a:xfrm>
            <a:custGeom>
              <a:avLst/>
              <a:gdLst/>
              <a:ahLst/>
              <a:cxnLst/>
              <a:rect l="l" t="t" r="r" b="b"/>
              <a:pathLst>
                <a:path w="6945" h="3888" extrusionOk="0">
                  <a:moveTo>
                    <a:pt x="1443" y="857"/>
                  </a:moveTo>
                  <a:cubicBezTo>
                    <a:pt x="1834" y="857"/>
                    <a:pt x="2259" y="1196"/>
                    <a:pt x="2556" y="1405"/>
                  </a:cubicBezTo>
                  <a:cubicBezTo>
                    <a:pt x="2615" y="1446"/>
                    <a:pt x="2676" y="1493"/>
                    <a:pt x="2735" y="1539"/>
                  </a:cubicBezTo>
                  <a:cubicBezTo>
                    <a:pt x="2458" y="1817"/>
                    <a:pt x="2177" y="2086"/>
                    <a:pt x="1875" y="2309"/>
                  </a:cubicBezTo>
                  <a:cubicBezTo>
                    <a:pt x="1747" y="2402"/>
                    <a:pt x="1626" y="2442"/>
                    <a:pt x="1515" y="2442"/>
                  </a:cubicBezTo>
                  <a:cubicBezTo>
                    <a:pt x="829" y="2442"/>
                    <a:pt x="520" y="919"/>
                    <a:pt x="1398" y="858"/>
                  </a:cubicBezTo>
                  <a:cubicBezTo>
                    <a:pt x="1413" y="857"/>
                    <a:pt x="1428" y="857"/>
                    <a:pt x="1443" y="857"/>
                  </a:cubicBezTo>
                  <a:close/>
                  <a:moveTo>
                    <a:pt x="4745" y="1"/>
                  </a:moveTo>
                  <a:cubicBezTo>
                    <a:pt x="4740" y="1"/>
                    <a:pt x="4734" y="2"/>
                    <a:pt x="4728" y="4"/>
                  </a:cubicBezTo>
                  <a:cubicBezTo>
                    <a:pt x="4106" y="225"/>
                    <a:pt x="3604" y="678"/>
                    <a:pt x="3122" y="1155"/>
                  </a:cubicBezTo>
                  <a:cubicBezTo>
                    <a:pt x="2630" y="795"/>
                    <a:pt x="2032" y="420"/>
                    <a:pt x="1457" y="420"/>
                  </a:cubicBezTo>
                  <a:cubicBezTo>
                    <a:pt x="1261" y="420"/>
                    <a:pt x="1068" y="464"/>
                    <a:pt x="883" y="567"/>
                  </a:cubicBezTo>
                  <a:cubicBezTo>
                    <a:pt x="0" y="1054"/>
                    <a:pt x="476" y="2614"/>
                    <a:pt x="1258" y="2932"/>
                  </a:cubicBezTo>
                  <a:cubicBezTo>
                    <a:pt x="1315" y="2955"/>
                    <a:pt x="1374" y="2965"/>
                    <a:pt x="1434" y="2965"/>
                  </a:cubicBezTo>
                  <a:cubicBezTo>
                    <a:pt x="1875" y="2965"/>
                    <a:pt x="2401" y="2419"/>
                    <a:pt x="2656" y="2187"/>
                  </a:cubicBezTo>
                  <a:cubicBezTo>
                    <a:pt x="2794" y="2063"/>
                    <a:pt x="2925" y="1931"/>
                    <a:pt x="3056" y="1802"/>
                  </a:cubicBezTo>
                  <a:cubicBezTo>
                    <a:pt x="4052" y="2653"/>
                    <a:pt x="5171" y="3887"/>
                    <a:pt x="6460" y="3887"/>
                  </a:cubicBezTo>
                  <a:cubicBezTo>
                    <a:pt x="6591" y="3887"/>
                    <a:pt x="6724" y="3875"/>
                    <a:pt x="6859" y="3847"/>
                  </a:cubicBezTo>
                  <a:cubicBezTo>
                    <a:pt x="6944" y="3829"/>
                    <a:pt x="6924" y="3698"/>
                    <a:pt x="6839" y="3698"/>
                  </a:cubicBezTo>
                  <a:cubicBezTo>
                    <a:pt x="6838" y="3698"/>
                    <a:pt x="6837" y="3698"/>
                    <a:pt x="6836" y="3698"/>
                  </a:cubicBezTo>
                  <a:cubicBezTo>
                    <a:pt x="6234" y="3698"/>
                    <a:pt x="5711" y="3137"/>
                    <a:pt x="5254" y="2807"/>
                  </a:cubicBezTo>
                  <a:cubicBezTo>
                    <a:pt x="4675" y="2391"/>
                    <a:pt x="4132" y="1926"/>
                    <a:pt x="3566" y="1495"/>
                  </a:cubicBezTo>
                  <a:lnTo>
                    <a:pt x="3452" y="1405"/>
                  </a:lnTo>
                  <a:cubicBezTo>
                    <a:pt x="3885" y="959"/>
                    <a:pt x="4313" y="506"/>
                    <a:pt x="4785" y="101"/>
                  </a:cubicBezTo>
                  <a:cubicBezTo>
                    <a:pt x="4823" y="67"/>
                    <a:pt x="4791" y="1"/>
                    <a:pt x="4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65875" y="2170325"/>
              <a:ext cx="105375" cy="12900"/>
            </a:xfrm>
            <a:custGeom>
              <a:avLst/>
              <a:gdLst/>
              <a:ahLst/>
              <a:cxnLst/>
              <a:rect l="l" t="t" r="r" b="b"/>
              <a:pathLst>
                <a:path w="4215" h="516" extrusionOk="0">
                  <a:moveTo>
                    <a:pt x="1624" y="0"/>
                  </a:moveTo>
                  <a:cubicBezTo>
                    <a:pt x="1109" y="0"/>
                    <a:pt x="591" y="17"/>
                    <a:pt x="97" y="149"/>
                  </a:cubicBezTo>
                  <a:cubicBezTo>
                    <a:pt x="0" y="176"/>
                    <a:pt x="0" y="318"/>
                    <a:pt x="97" y="345"/>
                  </a:cubicBezTo>
                  <a:cubicBezTo>
                    <a:pt x="737" y="515"/>
                    <a:pt x="1412" y="484"/>
                    <a:pt x="2069" y="491"/>
                  </a:cubicBezTo>
                  <a:cubicBezTo>
                    <a:pt x="2170" y="492"/>
                    <a:pt x="2269" y="492"/>
                    <a:pt x="2367" y="492"/>
                  </a:cubicBezTo>
                  <a:cubicBezTo>
                    <a:pt x="2976" y="492"/>
                    <a:pt x="3538" y="467"/>
                    <a:pt x="4144" y="318"/>
                  </a:cubicBezTo>
                  <a:cubicBezTo>
                    <a:pt x="4214" y="302"/>
                    <a:pt x="4214" y="192"/>
                    <a:pt x="4144" y="176"/>
                  </a:cubicBezTo>
                  <a:cubicBezTo>
                    <a:pt x="3576" y="35"/>
                    <a:pt x="3067" y="1"/>
                    <a:pt x="2491" y="1"/>
                  </a:cubicBezTo>
                  <a:cubicBezTo>
                    <a:pt x="2435" y="1"/>
                    <a:pt x="2379" y="1"/>
                    <a:pt x="2321" y="2"/>
                  </a:cubicBezTo>
                  <a:cubicBezTo>
                    <a:pt x="2270" y="2"/>
                    <a:pt x="2218" y="2"/>
                    <a:pt x="2166" y="2"/>
                  </a:cubicBezTo>
                  <a:cubicBezTo>
                    <a:pt x="1987" y="2"/>
                    <a:pt x="1805" y="0"/>
                    <a:pt x="1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65175" y="2202775"/>
              <a:ext cx="132650" cy="14100"/>
            </a:xfrm>
            <a:custGeom>
              <a:avLst/>
              <a:gdLst/>
              <a:ahLst/>
              <a:cxnLst/>
              <a:rect l="l" t="t" r="r" b="b"/>
              <a:pathLst>
                <a:path w="5306" h="564" extrusionOk="0">
                  <a:moveTo>
                    <a:pt x="3528" y="0"/>
                  </a:moveTo>
                  <a:cubicBezTo>
                    <a:pt x="2370" y="0"/>
                    <a:pt x="1192" y="209"/>
                    <a:pt x="56" y="241"/>
                  </a:cubicBezTo>
                  <a:cubicBezTo>
                    <a:pt x="0" y="241"/>
                    <a:pt x="0" y="323"/>
                    <a:pt x="56" y="323"/>
                  </a:cubicBezTo>
                  <a:cubicBezTo>
                    <a:pt x="1192" y="355"/>
                    <a:pt x="2370" y="564"/>
                    <a:pt x="3528" y="564"/>
                  </a:cubicBezTo>
                  <a:cubicBezTo>
                    <a:pt x="4100" y="564"/>
                    <a:pt x="4668" y="513"/>
                    <a:pt x="5223" y="364"/>
                  </a:cubicBezTo>
                  <a:cubicBezTo>
                    <a:pt x="5305" y="344"/>
                    <a:pt x="5305" y="221"/>
                    <a:pt x="5223" y="200"/>
                  </a:cubicBezTo>
                  <a:cubicBezTo>
                    <a:pt x="4668" y="51"/>
                    <a:pt x="4100" y="0"/>
                    <a:pt x="3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059375" y="2056025"/>
              <a:ext cx="294825" cy="176850"/>
            </a:xfrm>
            <a:custGeom>
              <a:avLst/>
              <a:gdLst/>
              <a:ahLst/>
              <a:cxnLst/>
              <a:rect l="l" t="t" r="r" b="b"/>
              <a:pathLst>
                <a:path w="11793" h="7074" extrusionOk="0">
                  <a:moveTo>
                    <a:pt x="8679" y="1"/>
                  </a:moveTo>
                  <a:cubicBezTo>
                    <a:pt x="8553" y="1"/>
                    <a:pt x="8424" y="84"/>
                    <a:pt x="8415" y="248"/>
                  </a:cubicBezTo>
                  <a:cubicBezTo>
                    <a:pt x="8369" y="978"/>
                    <a:pt x="8285" y="1693"/>
                    <a:pt x="8141" y="2389"/>
                  </a:cubicBezTo>
                  <a:cubicBezTo>
                    <a:pt x="7385" y="2510"/>
                    <a:pt x="6645" y="2689"/>
                    <a:pt x="5984" y="2940"/>
                  </a:cubicBezTo>
                  <a:cubicBezTo>
                    <a:pt x="5912" y="2968"/>
                    <a:pt x="5918" y="3079"/>
                    <a:pt x="6004" y="3081"/>
                  </a:cubicBezTo>
                  <a:cubicBezTo>
                    <a:pt x="6058" y="3082"/>
                    <a:pt x="6112" y="3082"/>
                    <a:pt x="6166" y="3082"/>
                  </a:cubicBezTo>
                  <a:cubicBezTo>
                    <a:pt x="6767" y="3082"/>
                    <a:pt x="7389" y="3025"/>
                    <a:pt x="8013" y="2935"/>
                  </a:cubicBezTo>
                  <a:lnTo>
                    <a:pt x="8013" y="2935"/>
                  </a:lnTo>
                  <a:cubicBezTo>
                    <a:pt x="7836" y="3601"/>
                    <a:pt x="7596" y="4247"/>
                    <a:pt x="7258" y="4862"/>
                  </a:cubicBezTo>
                  <a:cubicBezTo>
                    <a:pt x="7019" y="4463"/>
                    <a:pt x="6458" y="4258"/>
                    <a:pt x="5907" y="4258"/>
                  </a:cubicBezTo>
                  <a:cubicBezTo>
                    <a:pt x="5170" y="4258"/>
                    <a:pt x="4453" y="4626"/>
                    <a:pt x="4555" y="5391"/>
                  </a:cubicBezTo>
                  <a:cubicBezTo>
                    <a:pt x="4563" y="5447"/>
                    <a:pt x="4614" y="5511"/>
                    <a:pt x="4673" y="5511"/>
                  </a:cubicBezTo>
                  <a:cubicBezTo>
                    <a:pt x="4691" y="5511"/>
                    <a:pt x="4709" y="5505"/>
                    <a:pt x="4727" y="5491"/>
                  </a:cubicBezTo>
                  <a:cubicBezTo>
                    <a:pt x="4934" y="5332"/>
                    <a:pt x="5131" y="5153"/>
                    <a:pt x="5344" y="5005"/>
                  </a:cubicBezTo>
                  <a:cubicBezTo>
                    <a:pt x="5488" y="4905"/>
                    <a:pt x="5725" y="4849"/>
                    <a:pt x="5965" y="4849"/>
                  </a:cubicBezTo>
                  <a:cubicBezTo>
                    <a:pt x="6407" y="4849"/>
                    <a:pt x="6859" y="5039"/>
                    <a:pt x="6761" y="5492"/>
                  </a:cubicBezTo>
                  <a:cubicBezTo>
                    <a:pt x="6685" y="5847"/>
                    <a:pt x="6335" y="6036"/>
                    <a:pt x="5996" y="6036"/>
                  </a:cubicBezTo>
                  <a:cubicBezTo>
                    <a:pt x="5703" y="6036"/>
                    <a:pt x="5419" y="5896"/>
                    <a:pt x="5326" y="5601"/>
                  </a:cubicBezTo>
                  <a:cubicBezTo>
                    <a:pt x="5287" y="5480"/>
                    <a:pt x="5155" y="5387"/>
                    <a:pt x="5029" y="5387"/>
                  </a:cubicBezTo>
                  <a:cubicBezTo>
                    <a:pt x="4962" y="5387"/>
                    <a:pt x="4897" y="5413"/>
                    <a:pt x="4849" y="5474"/>
                  </a:cubicBezTo>
                  <a:cubicBezTo>
                    <a:pt x="4288" y="6186"/>
                    <a:pt x="3382" y="6482"/>
                    <a:pt x="2500" y="6490"/>
                  </a:cubicBezTo>
                  <a:cubicBezTo>
                    <a:pt x="2495" y="6490"/>
                    <a:pt x="2490" y="6490"/>
                    <a:pt x="2485" y="6490"/>
                  </a:cubicBezTo>
                  <a:cubicBezTo>
                    <a:pt x="1799" y="6490"/>
                    <a:pt x="1122" y="6045"/>
                    <a:pt x="1202" y="5294"/>
                  </a:cubicBezTo>
                  <a:cubicBezTo>
                    <a:pt x="1673" y="4849"/>
                    <a:pt x="2275" y="4562"/>
                    <a:pt x="3111" y="4377"/>
                  </a:cubicBezTo>
                  <a:cubicBezTo>
                    <a:pt x="3351" y="4324"/>
                    <a:pt x="3315" y="4000"/>
                    <a:pt x="3111" y="3929"/>
                  </a:cubicBezTo>
                  <a:cubicBezTo>
                    <a:pt x="2913" y="3861"/>
                    <a:pt x="2711" y="3830"/>
                    <a:pt x="2514" y="3830"/>
                  </a:cubicBezTo>
                  <a:cubicBezTo>
                    <a:pt x="1706" y="3830"/>
                    <a:pt x="970" y="4359"/>
                    <a:pt x="774" y="5076"/>
                  </a:cubicBezTo>
                  <a:cubicBezTo>
                    <a:pt x="359" y="5533"/>
                    <a:pt x="91" y="6132"/>
                    <a:pt x="6" y="6915"/>
                  </a:cubicBezTo>
                  <a:cubicBezTo>
                    <a:pt x="0" y="6973"/>
                    <a:pt x="42" y="7002"/>
                    <a:pt x="87" y="7002"/>
                  </a:cubicBezTo>
                  <a:cubicBezTo>
                    <a:pt x="127" y="7002"/>
                    <a:pt x="169" y="6980"/>
                    <a:pt x="185" y="6939"/>
                  </a:cubicBezTo>
                  <a:cubicBezTo>
                    <a:pt x="356" y="6491"/>
                    <a:pt x="549" y="6121"/>
                    <a:pt x="769" y="5802"/>
                  </a:cubicBezTo>
                  <a:cubicBezTo>
                    <a:pt x="810" y="5968"/>
                    <a:pt x="874" y="6126"/>
                    <a:pt x="961" y="6272"/>
                  </a:cubicBezTo>
                  <a:cubicBezTo>
                    <a:pt x="1303" y="6846"/>
                    <a:pt x="1904" y="7073"/>
                    <a:pt x="2559" y="7073"/>
                  </a:cubicBezTo>
                  <a:cubicBezTo>
                    <a:pt x="3429" y="7073"/>
                    <a:pt x="4395" y="6673"/>
                    <a:pt x="4980" y="6155"/>
                  </a:cubicBezTo>
                  <a:cubicBezTo>
                    <a:pt x="5219" y="6465"/>
                    <a:pt x="5582" y="6609"/>
                    <a:pt x="5954" y="6609"/>
                  </a:cubicBezTo>
                  <a:cubicBezTo>
                    <a:pt x="6565" y="6609"/>
                    <a:pt x="7201" y="6219"/>
                    <a:pt x="7352" y="5530"/>
                  </a:cubicBezTo>
                  <a:cubicBezTo>
                    <a:pt x="7359" y="5501"/>
                    <a:pt x="7363" y="5469"/>
                    <a:pt x="7367" y="5440"/>
                  </a:cubicBezTo>
                  <a:cubicBezTo>
                    <a:pt x="7972" y="4915"/>
                    <a:pt x="8333" y="4101"/>
                    <a:pt x="8551" y="3219"/>
                  </a:cubicBezTo>
                  <a:cubicBezTo>
                    <a:pt x="8633" y="3967"/>
                    <a:pt x="8761" y="4708"/>
                    <a:pt x="8969" y="5422"/>
                  </a:cubicBezTo>
                  <a:cubicBezTo>
                    <a:pt x="9133" y="5985"/>
                    <a:pt x="9437" y="6782"/>
                    <a:pt x="10060" y="6977"/>
                  </a:cubicBezTo>
                  <a:cubicBezTo>
                    <a:pt x="10174" y="7012"/>
                    <a:pt x="10284" y="7029"/>
                    <a:pt x="10390" y="7029"/>
                  </a:cubicBezTo>
                  <a:cubicBezTo>
                    <a:pt x="11021" y="7029"/>
                    <a:pt x="11507" y="6451"/>
                    <a:pt x="11771" y="5899"/>
                  </a:cubicBezTo>
                  <a:cubicBezTo>
                    <a:pt x="11792" y="5857"/>
                    <a:pt x="11761" y="5802"/>
                    <a:pt x="11718" y="5802"/>
                  </a:cubicBezTo>
                  <a:cubicBezTo>
                    <a:pt x="11708" y="5802"/>
                    <a:pt x="11697" y="5805"/>
                    <a:pt x="11686" y="5812"/>
                  </a:cubicBezTo>
                  <a:cubicBezTo>
                    <a:pt x="11358" y="6030"/>
                    <a:pt x="10859" y="6481"/>
                    <a:pt x="10413" y="6481"/>
                  </a:cubicBezTo>
                  <a:cubicBezTo>
                    <a:pt x="10275" y="6481"/>
                    <a:pt x="10142" y="6438"/>
                    <a:pt x="10021" y="6331"/>
                  </a:cubicBezTo>
                  <a:cubicBezTo>
                    <a:pt x="9519" y="5888"/>
                    <a:pt x="9380" y="5005"/>
                    <a:pt x="9253" y="4387"/>
                  </a:cubicBezTo>
                  <a:cubicBezTo>
                    <a:pt x="9143" y="3852"/>
                    <a:pt x="9078" y="3306"/>
                    <a:pt x="9028" y="2758"/>
                  </a:cubicBezTo>
                  <a:cubicBezTo>
                    <a:pt x="9694" y="2623"/>
                    <a:pt x="10349" y="2459"/>
                    <a:pt x="10967" y="2289"/>
                  </a:cubicBezTo>
                  <a:cubicBezTo>
                    <a:pt x="11015" y="2274"/>
                    <a:pt x="11005" y="2205"/>
                    <a:pt x="10956" y="2205"/>
                  </a:cubicBezTo>
                  <a:cubicBezTo>
                    <a:pt x="10817" y="2201"/>
                    <a:pt x="10678" y="2199"/>
                    <a:pt x="10538" y="2199"/>
                  </a:cubicBezTo>
                  <a:cubicBezTo>
                    <a:pt x="10019" y="2199"/>
                    <a:pt x="9500" y="2226"/>
                    <a:pt x="8984" y="2279"/>
                  </a:cubicBezTo>
                  <a:cubicBezTo>
                    <a:pt x="8940" y="1600"/>
                    <a:pt x="8925" y="919"/>
                    <a:pt x="8925" y="248"/>
                  </a:cubicBezTo>
                  <a:cubicBezTo>
                    <a:pt x="8925" y="82"/>
                    <a:pt x="8803" y="1"/>
                    <a:pt x="8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56600" y="2145500"/>
              <a:ext cx="157075" cy="101350"/>
            </a:xfrm>
            <a:custGeom>
              <a:avLst/>
              <a:gdLst/>
              <a:ahLst/>
              <a:cxnLst/>
              <a:rect l="l" t="t" r="r" b="b"/>
              <a:pathLst>
                <a:path w="6283" h="4054" extrusionOk="0">
                  <a:moveTo>
                    <a:pt x="1353" y="522"/>
                  </a:moveTo>
                  <a:cubicBezTo>
                    <a:pt x="1383" y="522"/>
                    <a:pt x="1414" y="526"/>
                    <a:pt x="1447" y="534"/>
                  </a:cubicBezTo>
                  <a:cubicBezTo>
                    <a:pt x="1892" y="639"/>
                    <a:pt x="2318" y="923"/>
                    <a:pt x="2723" y="1262"/>
                  </a:cubicBezTo>
                  <a:cubicBezTo>
                    <a:pt x="2697" y="1274"/>
                    <a:pt x="2671" y="1288"/>
                    <a:pt x="2646" y="1302"/>
                  </a:cubicBezTo>
                  <a:lnTo>
                    <a:pt x="2646" y="1300"/>
                  </a:lnTo>
                  <a:cubicBezTo>
                    <a:pt x="2205" y="1508"/>
                    <a:pt x="1716" y="1726"/>
                    <a:pt x="1218" y="1726"/>
                  </a:cubicBezTo>
                  <a:cubicBezTo>
                    <a:pt x="727" y="1726"/>
                    <a:pt x="813" y="522"/>
                    <a:pt x="1353" y="522"/>
                  </a:cubicBezTo>
                  <a:close/>
                  <a:moveTo>
                    <a:pt x="1345" y="1"/>
                  </a:moveTo>
                  <a:cubicBezTo>
                    <a:pt x="1086" y="1"/>
                    <a:pt x="846" y="98"/>
                    <a:pt x="653" y="348"/>
                  </a:cubicBezTo>
                  <a:cubicBezTo>
                    <a:pt x="0" y="1199"/>
                    <a:pt x="494" y="2189"/>
                    <a:pt x="1414" y="2189"/>
                  </a:cubicBezTo>
                  <a:cubicBezTo>
                    <a:pt x="1488" y="2189"/>
                    <a:pt x="1565" y="2183"/>
                    <a:pt x="1644" y="2169"/>
                  </a:cubicBezTo>
                  <a:cubicBezTo>
                    <a:pt x="2131" y="2087"/>
                    <a:pt x="2645" y="1889"/>
                    <a:pt x="3145" y="1638"/>
                  </a:cubicBezTo>
                  <a:cubicBezTo>
                    <a:pt x="3506" y="1981"/>
                    <a:pt x="3844" y="2337"/>
                    <a:pt x="4147" y="2612"/>
                  </a:cubicBezTo>
                  <a:cubicBezTo>
                    <a:pt x="4728" y="3140"/>
                    <a:pt x="5443" y="3783"/>
                    <a:pt x="6198" y="4051"/>
                  </a:cubicBezTo>
                  <a:cubicBezTo>
                    <a:pt x="6202" y="4053"/>
                    <a:pt x="6207" y="4053"/>
                    <a:pt x="6212" y="4053"/>
                  </a:cubicBezTo>
                  <a:cubicBezTo>
                    <a:pt x="6250" y="4053"/>
                    <a:pt x="6282" y="3995"/>
                    <a:pt x="6245" y="3966"/>
                  </a:cubicBezTo>
                  <a:cubicBezTo>
                    <a:pt x="5801" y="3613"/>
                    <a:pt x="5478" y="3132"/>
                    <a:pt x="5112" y="2704"/>
                  </a:cubicBezTo>
                  <a:cubicBezTo>
                    <a:pt x="4692" y="2212"/>
                    <a:pt x="4185" y="1766"/>
                    <a:pt x="3677" y="1347"/>
                  </a:cubicBezTo>
                  <a:cubicBezTo>
                    <a:pt x="4124" y="1083"/>
                    <a:pt x="4553" y="788"/>
                    <a:pt x="4958" y="465"/>
                  </a:cubicBezTo>
                  <a:cubicBezTo>
                    <a:pt x="5033" y="404"/>
                    <a:pt x="4977" y="268"/>
                    <a:pt x="4885" y="268"/>
                  </a:cubicBezTo>
                  <a:cubicBezTo>
                    <a:pt x="4883" y="268"/>
                    <a:pt x="4880" y="268"/>
                    <a:pt x="4877" y="268"/>
                  </a:cubicBezTo>
                  <a:cubicBezTo>
                    <a:pt x="4318" y="329"/>
                    <a:pt x="3757" y="675"/>
                    <a:pt x="3229" y="985"/>
                  </a:cubicBezTo>
                  <a:cubicBezTo>
                    <a:pt x="2781" y="625"/>
                    <a:pt x="2001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7825" y="842475"/>
              <a:ext cx="121750" cy="102025"/>
            </a:xfrm>
            <a:custGeom>
              <a:avLst/>
              <a:gdLst/>
              <a:ahLst/>
              <a:cxnLst/>
              <a:rect l="l" t="t" r="r" b="b"/>
              <a:pathLst>
                <a:path w="4870" h="4081" extrusionOk="0">
                  <a:moveTo>
                    <a:pt x="3564" y="0"/>
                  </a:moveTo>
                  <a:cubicBezTo>
                    <a:pt x="1925" y="0"/>
                    <a:pt x="131" y="1123"/>
                    <a:pt x="4" y="2899"/>
                  </a:cubicBezTo>
                  <a:cubicBezTo>
                    <a:pt x="0" y="2949"/>
                    <a:pt x="39" y="2975"/>
                    <a:pt x="80" y="2975"/>
                  </a:cubicBezTo>
                  <a:cubicBezTo>
                    <a:pt x="107" y="2975"/>
                    <a:pt x="135" y="2963"/>
                    <a:pt x="152" y="2939"/>
                  </a:cubicBezTo>
                  <a:cubicBezTo>
                    <a:pt x="570" y="2307"/>
                    <a:pt x="951" y="1723"/>
                    <a:pt x="1420" y="1280"/>
                  </a:cubicBezTo>
                  <a:lnTo>
                    <a:pt x="1420" y="1280"/>
                  </a:lnTo>
                  <a:cubicBezTo>
                    <a:pt x="1289" y="1694"/>
                    <a:pt x="1317" y="2189"/>
                    <a:pt x="1568" y="2745"/>
                  </a:cubicBezTo>
                  <a:cubicBezTo>
                    <a:pt x="1851" y="3375"/>
                    <a:pt x="2432" y="3870"/>
                    <a:pt x="3098" y="4043"/>
                  </a:cubicBezTo>
                  <a:cubicBezTo>
                    <a:pt x="3197" y="4068"/>
                    <a:pt x="3315" y="4081"/>
                    <a:pt x="3442" y="4081"/>
                  </a:cubicBezTo>
                  <a:cubicBezTo>
                    <a:pt x="4047" y="4081"/>
                    <a:pt x="4869" y="3792"/>
                    <a:pt x="4858" y="3185"/>
                  </a:cubicBezTo>
                  <a:cubicBezTo>
                    <a:pt x="4857" y="3121"/>
                    <a:pt x="4809" y="3083"/>
                    <a:pt x="4750" y="3076"/>
                  </a:cubicBezTo>
                  <a:cubicBezTo>
                    <a:pt x="4724" y="3074"/>
                    <a:pt x="4699" y="3072"/>
                    <a:pt x="4674" y="3072"/>
                  </a:cubicBezTo>
                  <a:cubicBezTo>
                    <a:pt x="4240" y="3072"/>
                    <a:pt x="3885" y="3478"/>
                    <a:pt x="3421" y="3498"/>
                  </a:cubicBezTo>
                  <a:cubicBezTo>
                    <a:pt x="3406" y="3499"/>
                    <a:pt x="3391" y="3499"/>
                    <a:pt x="3375" y="3499"/>
                  </a:cubicBezTo>
                  <a:cubicBezTo>
                    <a:pt x="2846" y="3499"/>
                    <a:pt x="2393" y="3143"/>
                    <a:pt x="2109" y="2720"/>
                  </a:cubicBezTo>
                  <a:cubicBezTo>
                    <a:pt x="1827" y="2301"/>
                    <a:pt x="1720" y="1772"/>
                    <a:pt x="1866" y="1287"/>
                  </a:cubicBezTo>
                  <a:cubicBezTo>
                    <a:pt x="2081" y="573"/>
                    <a:pt x="2992" y="467"/>
                    <a:pt x="3607" y="463"/>
                  </a:cubicBezTo>
                  <a:cubicBezTo>
                    <a:pt x="3905" y="462"/>
                    <a:pt x="3905" y="6"/>
                    <a:pt x="3607" y="1"/>
                  </a:cubicBezTo>
                  <a:cubicBezTo>
                    <a:pt x="3592" y="0"/>
                    <a:pt x="3578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16475" y="788825"/>
              <a:ext cx="49200" cy="64700"/>
            </a:xfrm>
            <a:custGeom>
              <a:avLst/>
              <a:gdLst/>
              <a:ahLst/>
              <a:cxnLst/>
              <a:rect l="l" t="t" r="r" b="b"/>
              <a:pathLst>
                <a:path w="1968" h="2588" extrusionOk="0">
                  <a:moveTo>
                    <a:pt x="493" y="0"/>
                  </a:moveTo>
                  <a:cubicBezTo>
                    <a:pt x="289" y="0"/>
                    <a:pt x="74" y="163"/>
                    <a:pt x="9" y="454"/>
                  </a:cubicBezTo>
                  <a:cubicBezTo>
                    <a:pt x="1" y="496"/>
                    <a:pt x="32" y="549"/>
                    <a:pt x="76" y="549"/>
                  </a:cubicBezTo>
                  <a:cubicBezTo>
                    <a:pt x="84" y="549"/>
                    <a:pt x="91" y="547"/>
                    <a:pt x="99" y="544"/>
                  </a:cubicBezTo>
                  <a:cubicBezTo>
                    <a:pt x="165" y="518"/>
                    <a:pt x="423" y="398"/>
                    <a:pt x="411" y="387"/>
                  </a:cubicBezTo>
                  <a:lnTo>
                    <a:pt x="411" y="387"/>
                  </a:lnTo>
                  <a:cubicBezTo>
                    <a:pt x="492" y="460"/>
                    <a:pt x="455" y="754"/>
                    <a:pt x="452" y="846"/>
                  </a:cubicBezTo>
                  <a:cubicBezTo>
                    <a:pt x="437" y="1249"/>
                    <a:pt x="355" y="1709"/>
                    <a:pt x="136" y="2053"/>
                  </a:cubicBezTo>
                  <a:cubicBezTo>
                    <a:pt x="39" y="2207"/>
                    <a:pt x="139" y="2391"/>
                    <a:pt x="295" y="2445"/>
                  </a:cubicBezTo>
                  <a:cubicBezTo>
                    <a:pt x="549" y="2534"/>
                    <a:pt x="792" y="2588"/>
                    <a:pt x="1026" y="2588"/>
                  </a:cubicBezTo>
                  <a:cubicBezTo>
                    <a:pt x="1347" y="2588"/>
                    <a:pt x="1648" y="2485"/>
                    <a:pt x="1930" y="2229"/>
                  </a:cubicBezTo>
                  <a:cubicBezTo>
                    <a:pt x="1968" y="2193"/>
                    <a:pt x="1935" y="2135"/>
                    <a:pt x="1889" y="2132"/>
                  </a:cubicBezTo>
                  <a:cubicBezTo>
                    <a:pt x="1650" y="2115"/>
                    <a:pt x="1428" y="2015"/>
                    <a:pt x="1189" y="1996"/>
                  </a:cubicBezTo>
                  <a:cubicBezTo>
                    <a:pt x="1036" y="1983"/>
                    <a:pt x="885" y="1966"/>
                    <a:pt x="734" y="1951"/>
                  </a:cubicBezTo>
                  <a:cubicBezTo>
                    <a:pt x="893" y="1464"/>
                    <a:pt x="962" y="925"/>
                    <a:pt x="893" y="431"/>
                  </a:cubicBezTo>
                  <a:cubicBezTo>
                    <a:pt x="853" y="135"/>
                    <a:pt x="67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383450" y="875125"/>
              <a:ext cx="88200" cy="14025"/>
            </a:xfrm>
            <a:custGeom>
              <a:avLst/>
              <a:gdLst/>
              <a:ahLst/>
              <a:cxnLst/>
              <a:rect l="l" t="t" r="r" b="b"/>
              <a:pathLst>
                <a:path w="3528" h="561" extrusionOk="0">
                  <a:moveTo>
                    <a:pt x="2542" y="1"/>
                  </a:moveTo>
                  <a:cubicBezTo>
                    <a:pt x="2418" y="1"/>
                    <a:pt x="2292" y="7"/>
                    <a:pt x="2173" y="10"/>
                  </a:cubicBezTo>
                  <a:cubicBezTo>
                    <a:pt x="1490" y="29"/>
                    <a:pt x="810" y="112"/>
                    <a:pt x="126" y="112"/>
                  </a:cubicBezTo>
                  <a:cubicBezTo>
                    <a:pt x="107" y="112"/>
                    <a:pt x="87" y="112"/>
                    <a:pt x="68" y="112"/>
                  </a:cubicBezTo>
                  <a:cubicBezTo>
                    <a:pt x="9" y="112"/>
                    <a:pt x="1" y="181"/>
                    <a:pt x="40" y="212"/>
                  </a:cubicBezTo>
                  <a:cubicBezTo>
                    <a:pt x="397" y="481"/>
                    <a:pt x="810" y="526"/>
                    <a:pt x="1235" y="526"/>
                  </a:cubicBezTo>
                  <a:cubicBezTo>
                    <a:pt x="1362" y="526"/>
                    <a:pt x="1491" y="522"/>
                    <a:pt x="1620" y="519"/>
                  </a:cubicBezTo>
                  <a:cubicBezTo>
                    <a:pt x="1669" y="518"/>
                    <a:pt x="1718" y="517"/>
                    <a:pt x="1768" y="517"/>
                  </a:cubicBezTo>
                  <a:cubicBezTo>
                    <a:pt x="2207" y="517"/>
                    <a:pt x="2648" y="561"/>
                    <a:pt x="3083" y="561"/>
                  </a:cubicBezTo>
                  <a:cubicBezTo>
                    <a:pt x="3190" y="561"/>
                    <a:pt x="3296" y="558"/>
                    <a:pt x="3401" y="552"/>
                  </a:cubicBezTo>
                  <a:cubicBezTo>
                    <a:pt x="3474" y="545"/>
                    <a:pt x="3528" y="468"/>
                    <a:pt x="3487" y="401"/>
                  </a:cubicBezTo>
                  <a:cubicBezTo>
                    <a:pt x="3284" y="55"/>
                    <a:pt x="2915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386575" y="900125"/>
              <a:ext cx="88525" cy="14225"/>
            </a:xfrm>
            <a:custGeom>
              <a:avLst/>
              <a:gdLst/>
              <a:ahLst/>
              <a:cxnLst/>
              <a:rect l="l" t="t" r="r" b="b"/>
              <a:pathLst>
                <a:path w="3541" h="569" extrusionOk="0">
                  <a:moveTo>
                    <a:pt x="1378" y="0"/>
                  </a:moveTo>
                  <a:cubicBezTo>
                    <a:pt x="935" y="0"/>
                    <a:pt x="501" y="60"/>
                    <a:pt x="107" y="209"/>
                  </a:cubicBezTo>
                  <a:cubicBezTo>
                    <a:pt x="20" y="242"/>
                    <a:pt x="1" y="382"/>
                    <a:pt x="107" y="405"/>
                  </a:cubicBezTo>
                  <a:cubicBezTo>
                    <a:pt x="629" y="522"/>
                    <a:pt x="1204" y="568"/>
                    <a:pt x="1779" y="568"/>
                  </a:cubicBezTo>
                  <a:cubicBezTo>
                    <a:pt x="2358" y="568"/>
                    <a:pt x="2937" y="522"/>
                    <a:pt x="3467" y="455"/>
                  </a:cubicBezTo>
                  <a:cubicBezTo>
                    <a:pt x="3523" y="447"/>
                    <a:pt x="3541" y="370"/>
                    <a:pt x="3480" y="352"/>
                  </a:cubicBezTo>
                  <a:cubicBezTo>
                    <a:pt x="2843" y="159"/>
                    <a:pt x="2098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521300" y="860450"/>
              <a:ext cx="116000" cy="76425"/>
            </a:xfrm>
            <a:custGeom>
              <a:avLst/>
              <a:gdLst/>
              <a:ahLst/>
              <a:cxnLst/>
              <a:rect l="l" t="t" r="r" b="b"/>
              <a:pathLst>
                <a:path w="4640" h="3057" extrusionOk="0">
                  <a:moveTo>
                    <a:pt x="2043" y="530"/>
                  </a:moveTo>
                  <a:cubicBezTo>
                    <a:pt x="2039" y="560"/>
                    <a:pt x="2041" y="591"/>
                    <a:pt x="2039" y="622"/>
                  </a:cubicBezTo>
                  <a:cubicBezTo>
                    <a:pt x="1926" y="1230"/>
                    <a:pt x="1592" y="1944"/>
                    <a:pt x="1144" y="2275"/>
                  </a:cubicBezTo>
                  <a:cubicBezTo>
                    <a:pt x="1078" y="2325"/>
                    <a:pt x="1014" y="2346"/>
                    <a:pt x="956" y="2346"/>
                  </a:cubicBezTo>
                  <a:cubicBezTo>
                    <a:pt x="733" y="2346"/>
                    <a:pt x="579" y="2038"/>
                    <a:pt x="627" y="1796"/>
                  </a:cubicBezTo>
                  <a:cubicBezTo>
                    <a:pt x="681" y="1522"/>
                    <a:pt x="914" y="1281"/>
                    <a:pt x="1096" y="1089"/>
                  </a:cubicBezTo>
                  <a:cubicBezTo>
                    <a:pt x="1355" y="822"/>
                    <a:pt x="1682" y="628"/>
                    <a:pt x="2043" y="530"/>
                  </a:cubicBezTo>
                  <a:close/>
                  <a:moveTo>
                    <a:pt x="2361" y="0"/>
                  </a:moveTo>
                  <a:cubicBezTo>
                    <a:pt x="2242" y="0"/>
                    <a:pt x="2124" y="64"/>
                    <a:pt x="2092" y="200"/>
                  </a:cubicBezTo>
                  <a:cubicBezTo>
                    <a:pt x="2090" y="204"/>
                    <a:pt x="2090" y="205"/>
                    <a:pt x="2090" y="208"/>
                  </a:cubicBezTo>
                  <a:cubicBezTo>
                    <a:pt x="2041" y="195"/>
                    <a:pt x="1990" y="189"/>
                    <a:pt x="1939" y="189"/>
                  </a:cubicBezTo>
                  <a:cubicBezTo>
                    <a:pt x="1483" y="189"/>
                    <a:pt x="966" y="672"/>
                    <a:pt x="704" y="938"/>
                  </a:cubicBezTo>
                  <a:cubicBezTo>
                    <a:pt x="237" y="1414"/>
                    <a:pt x="0" y="2100"/>
                    <a:pt x="499" y="2628"/>
                  </a:cubicBezTo>
                  <a:cubicBezTo>
                    <a:pt x="672" y="2812"/>
                    <a:pt x="845" y="2891"/>
                    <a:pt x="1014" y="2891"/>
                  </a:cubicBezTo>
                  <a:cubicBezTo>
                    <a:pt x="1478" y="2891"/>
                    <a:pt x="1906" y="2292"/>
                    <a:pt x="2207" y="1652"/>
                  </a:cubicBezTo>
                  <a:cubicBezTo>
                    <a:pt x="2374" y="2102"/>
                    <a:pt x="2653" y="2508"/>
                    <a:pt x="3022" y="2787"/>
                  </a:cubicBezTo>
                  <a:cubicBezTo>
                    <a:pt x="3263" y="2971"/>
                    <a:pt x="3515" y="3057"/>
                    <a:pt x="3746" y="3057"/>
                  </a:cubicBezTo>
                  <a:cubicBezTo>
                    <a:pt x="4242" y="3057"/>
                    <a:pt x="4639" y="2661"/>
                    <a:pt x="4621" y="1990"/>
                  </a:cubicBezTo>
                  <a:cubicBezTo>
                    <a:pt x="4620" y="1952"/>
                    <a:pt x="4587" y="1923"/>
                    <a:pt x="4552" y="1923"/>
                  </a:cubicBezTo>
                  <a:cubicBezTo>
                    <a:pt x="4536" y="1923"/>
                    <a:pt x="4520" y="1929"/>
                    <a:pt x="4507" y="1942"/>
                  </a:cubicBezTo>
                  <a:cubicBezTo>
                    <a:pt x="4256" y="2208"/>
                    <a:pt x="4030" y="2424"/>
                    <a:pt x="3767" y="2424"/>
                  </a:cubicBezTo>
                  <a:cubicBezTo>
                    <a:pt x="3622" y="2424"/>
                    <a:pt x="3465" y="2358"/>
                    <a:pt x="3286" y="2200"/>
                  </a:cubicBezTo>
                  <a:cubicBezTo>
                    <a:pt x="2805" y="1773"/>
                    <a:pt x="2533" y="1016"/>
                    <a:pt x="2633" y="382"/>
                  </a:cubicBezTo>
                  <a:cubicBezTo>
                    <a:pt x="2638" y="343"/>
                    <a:pt x="2645" y="307"/>
                    <a:pt x="2646" y="276"/>
                  </a:cubicBezTo>
                  <a:cubicBezTo>
                    <a:pt x="2659" y="98"/>
                    <a:pt x="2509" y="0"/>
                    <a:pt x="2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580025" y="769700"/>
              <a:ext cx="54575" cy="52325"/>
            </a:xfrm>
            <a:custGeom>
              <a:avLst/>
              <a:gdLst/>
              <a:ahLst/>
              <a:cxnLst/>
              <a:rect l="l" t="t" r="r" b="b"/>
              <a:pathLst>
                <a:path w="2183" h="2093" extrusionOk="0">
                  <a:moveTo>
                    <a:pt x="595" y="1"/>
                  </a:moveTo>
                  <a:cubicBezTo>
                    <a:pt x="374" y="1"/>
                    <a:pt x="256" y="116"/>
                    <a:pt x="71" y="218"/>
                  </a:cubicBezTo>
                  <a:cubicBezTo>
                    <a:pt x="0" y="256"/>
                    <a:pt x="37" y="367"/>
                    <a:pt x="107" y="367"/>
                  </a:cubicBezTo>
                  <a:cubicBezTo>
                    <a:pt x="115" y="367"/>
                    <a:pt x="123" y="365"/>
                    <a:pt x="132" y="362"/>
                  </a:cubicBezTo>
                  <a:cubicBezTo>
                    <a:pt x="174" y="347"/>
                    <a:pt x="224" y="340"/>
                    <a:pt x="279" y="340"/>
                  </a:cubicBezTo>
                  <a:cubicBezTo>
                    <a:pt x="484" y="340"/>
                    <a:pt x="749" y="438"/>
                    <a:pt x="875" y="538"/>
                  </a:cubicBezTo>
                  <a:cubicBezTo>
                    <a:pt x="1208" y="804"/>
                    <a:pt x="827" y="1350"/>
                    <a:pt x="661" y="1591"/>
                  </a:cubicBezTo>
                  <a:cubicBezTo>
                    <a:pt x="591" y="1693"/>
                    <a:pt x="634" y="1873"/>
                    <a:pt x="750" y="1926"/>
                  </a:cubicBezTo>
                  <a:cubicBezTo>
                    <a:pt x="987" y="2034"/>
                    <a:pt x="1206" y="2092"/>
                    <a:pt x="1421" y="2092"/>
                  </a:cubicBezTo>
                  <a:cubicBezTo>
                    <a:pt x="1659" y="2092"/>
                    <a:pt x="1893" y="2020"/>
                    <a:pt x="2141" y="1862"/>
                  </a:cubicBezTo>
                  <a:cubicBezTo>
                    <a:pt x="2182" y="1837"/>
                    <a:pt x="2181" y="1763"/>
                    <a:pt x="2126" y="1752"/>
                  </a:cubicBezTo>
                  <a:cubicBezTo>
                    <a:pt x="1841" y="1693"/>
                    <a:pt x="1524" y="1667"/>
                    <a:pt x="1236" y="1586"/>
                  </a:cubicBezTo>
                  <a:cubicBezTo>
                    <a:pt x="1473" y="1158"/>
                    <a:pt x="1605" y="658"/>
                    <a:pt x="1250" y="249"/>
                  </a:cubicBezTo>
                  <a:cubicBezTo>
                    <a:pt x="1101" y="75"/>
                    <a:pt x="868" y="21"/>
                    <a:pt x="652" y="3"/>
                  </a:cubicBezTo>
                  <a:cubicBezTo>
                    <a:pt x="632" y="2"/>
                    <a:pt x="613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58025" y="844400"/>
              <a:ext cx="98800" cy="81375"/>
            </a:xfrm>
            <a:custGeom>
              <a:avLst/>
              <a:gdLst/>
              <a:ahLst/>
              <a:cxnLst/>
              <a:rect l="l" t="t" r="r" b="b"/>
              <a:pathLst>
                <a:path w="3952" h="3255" extrusionOk="0">
                  <a:moveTo>
                    <a:pt x="2234" y="1"/>
                  </a:moveTo>
                  <a:cubicBezTo>
                    <a:pt x="2212" y="1"/>
                    <a:pt x="2190" y="13"/>
                    <a:pt x="2177" y="30"/>
                  </a:cubicBezTo>
                  <a:cubicBezTo>
                    <a:pt x="1992" y="271"/>
                    <a:pt x="2020" y="665"/>
                    <a:pt x="2049" y="1005"/>
                  </a:cubicBezTo>
                  <a:cubicBezTo>
                    <a:pt x="1938" y="1015"/>
                    <a:pt x="1828" y="1024"/>
                    <a:pt x="1716" y="1034"/>
                  </a:cubicBezTo>
                  <a:cubicBezTo>
                    <a:pt x="1155" y="1090"/>
                    <a:pt x="589" y="1085"/>
                    <a:pt x="30" y="1174"/>
                  </a:cubicBezTo>
                  <a:cubicBezTo>
                    <a:pt x="0" y="1177"/>
                    <a:pt x="2" y="1216"/>
                    <a:pt x="22" y="1229"/>
                  </a:cubicBezTo>
                  <a:cubicBezTo>
                    <a:pt x="449" y="1531"/>
                    <a:pt x="951" y="1590"/>
                    <a:pt x="1458" y="1590"/>
                  </a:cubicBezTo>
                  <a:cubicBezTo>
                    <a:pt x="1628" y="1590"/>
                    <a:pt x="1799" y="1583"/>
                    <a:pt x="1967" y="1577"/>
                  </a:cubicBezTo>
                  <a:cubicBezTo>
                    <a:pt x="2003" y="1576"/>
                    <a:pt x="2040" y="1572"/>
                    <a:pt x="2076" y="1571"/>
                  </a:cubicBezTo>
                  <a:lnTo>
                    <a:pt x="2076" y="1571"/>
                  </a:lnTo>
                  <a:cubicBezTo>
                    <a:pt x="2077" y="2122"/>
                    <a:pt x="2044" y="2681"/>
                    <a:pt x="2177" y="3218"/>
                  </a:cubicBezTo>
                  <a:cubicBezTo>
                    <a:pt x="2184" y="3242"/>
                    <a:pt x="2204" y="3254"/>
                    <a:pt x="2225" y="3254"/>
                  </a:cubicBezTo>
                  <a:cubicBezTo>
                    <a:pt x="2243" y="3254"/>
                    <a:pt x="2262" y="3246"/>
                    <a:pt x="2272" y="3229"/>
                  </a:cubicBezTo>
                  <a:cubicBezTo>
                    <a:pt x="2607" y="2729"/>
                    <a:pt x="2546" y="2120"/>
                    <a:pt x="2522" y="1543"/>
                  </a:cubicBezTo>
                  <a:cubicBezTo>
                    <a:pt x="2755" y="1526"/>
                    <a:pt x="2988" y="1510"/>
                    <a:pt x="3219" y="1500"/>
                  </a:cubicBezTo>
                  <a:cubicBezTo>
                    <a:pt x="3529" y="1485"/>
                    <a:pt x="3609" y="1497"/>
                    <a:pt x="3788" y="1252"/>
                  </a:cubicBezTo>
                  <a:cubicBezTo>
                    <a:pt x="3951" y="1030"/>
                    <a:pt x="3714" y="828"/>
                    <a:pt x="3507" y="828"/>
                  </a:cubicBezTo>
                  <a:cubicBezTo>
                    <a:pt x="3396" y="828"/>
                    <a:pt x="3293" y="887"/>
                    <a:pt x="3268" y="1033"/>
                  </a:cubicBezTo>
                  <a:lnTo>
                    <a:pt x="3230" y="1054"/>
                  </a:lnTo>
                  <a:cubicBezTo>
                    <a:pt x="3227" y="1008"/>
                    <a:pt x="3224" y="960"/>
                    <a:pt x="3221" y="914"/>
                  </a:cubicBezTo>
                  <a:cubicBezTo>
                    <a:pt x="3053" y="919"/>
                    <a:pt x="2888" y="929"/>
                    <a:pt x="2722" y="944"/>
                  </a:cubicBezTo>
                  <a:cubicBezTo>
                    <a:pt x="2651" y="949"/>
                    <a:pt x="2581" y="957"/>
                    <a:pt x="2510" y="962"/>
                  </a:cubicBezTo>
                  <a:cubicBezTo>
                    <a:pt x="2499" y="616"/>
                    <a:pt x="2456" y="248"/>
                    <a:pt x="2271" y="19"/>
                  </a:cubicBezTo>
                  <a:cubicBezTo>
                    <a:pt x="2261" y="6"/>
                    <a:pt x="2247" y="1"/>
                    <a:pt x="2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87950" y="766600"/>
              <a:ext cx="111050" cy="171025"/>
            </a:xfrm>
            <a:custGeom>
              <a:avLst/>
              <a:gdLst/>
              <a:ahLst/>
              <a:cxnLst/>
              <a:rect l="l" t="t" r="r" b="b"/>
              <a:pathLst>
                <a:path w="4442" h="6841" extrusionOk="0">
                  <a:moveTo>
                    <a:pt x="2084" y="544"/>
                  </a:moveTo>
                  <a:lnTo>
                    <a:pt x="2084" y="544"/>
                  </a:lnTo>
                  <a:cubicBezTo>
                    <a:pt x="2768" y="1399"/>
                    <a:pt x="1882" y="2919"/>
                    <a:pt x="1031" y="4040"/>
                  </a:cubicBezTo>
                  <a:cubicBezTo>
                    <a:pt x="965" y="2834"/>
                    <a:pt x="1262" y="1438"/>
                    <a:pt x="2084" y="544"/>
                  </a:cubicBezTo>
                  <a:close/>
                  <a:moveTo>
                    <a:pt x="2076" y="0"/>
                  </a:moveTo>
                  <a:cubicBezTo>
                    <a:pt x="2022" y="0"/>
                    <a:pt x="1969" y="21"/>
                    <a:pt x="1923" y="63"/>
                  </a:cubicBezTo>
                  <a:cubicBezTo>
                    <a:pt x="807" y="1098"/>
                    <a:pt x="366" y="2965"/>
                    <a:pt x="609" y="4569"/>
                  </a:cubicBezTo>
                  <a:cubicBezTo>
                    <a:pt x="404" y="4817"/>
                    <a:pt x="220" y="5027"/>
                    <a:pt x="84" y="5176"/>
                  </a:cubicBezTo>
                  <a:cubicBezTo>
                    <a:pt x="1" y="5265"/>
                    <a:pt x="74" y="5395"/>
                    <a:pt x="176" y="5395"/>
                  </a:cubicBezTo>
                  <a:cubicBezTo>
                    <a:pt x="197" y="5395"/>
                    <a:pt x="218" y="5390"/>
                    <a:pt x="240" y="5378"/>
                  </a:cubicBezTo>
                  <a:cubicBezTo>
                    <a:pt x="407" y="5286"/>
                    <a:pt x="563" y="5176"/>
                    <a:pt x="707" y="5050"/>
                  </a:cubicBezTo>
                  <a:cubicBezTo>
                    <a:pt x="789" y="5393"/>
                    <a:pt x="914" y="5724"/>
                    <a:pt x="1076" y="6038"/>
                  </a:cubicBezTo>
                  <a:cubicBezTo>
                    <a:pt x="1335" y="6523"/>
                    <a:pt x="1760" y="6841"/>
                    <a:pt x="2242" y="6841"/>
                  </a:cubicBezTo>
                  <a:cubicBezTo>
                    <a:pt x="2417" y="6841"/>
                    <a:pt x="2600" y="6799"/>
                    <a:pt x="2786" y="6707"/>
                  </a:cubicBezTo>
                  <a:cubicBezTo>
                    <a:pt x="3347" y="6431"/>
                    <a:pt x="3593" y="5787"/>
                    <a:pt x="3663" y="5155"/>
                  </a:cubicBezTo>
                  <a:cubicBezTo>
                    <a:pt x="3742" y="5199"/>
                    <a:pt x="3824" y="5223"/>
                    <a:pt x="3905" y="5223"/>
                  </a:cubicBezTo>
                  <a:cubicBezTo>
                    <a:pt x="4122" y="5223"/>
                    <a:pt x="4328" y="5047"/>
                    <a:pt x="4429" y="4619"/>
                  </a:cubicBezTo>
                  <a:cubicBezTo>
                    <a:pt x="4441" y="4569"/>
                    <a:pt x="4405" y="4537"/>
                    <a:pt x="4365" y="4537"/>
                  </a:cubicBezTo>
                  <a:cubicBezTo>
                    <a:pt x="4349" y="4537"/>
                    <a:pt x="4332" y="4542"/>
                    <a:pt x="4318" y="4553"/>
                  </a:cubicBezTo>
                  <a:cubicBezTo>
                    <a:pt x="4187" y="4611"/>
                    <a:pt x="4076" y="4641"/>
                    <a:pt x="3984" y="4641"/>
                  </a:cubicBezTo>
                  <a:cubicBezTo>
                    <a:pt x="3788" y="4641"/>
                    <a:pt x="3678" y="4510"/>
                    <a:pt x="3654" y="4248"/>
                  </a:cubicBezTo>
                  <a:cubicBezTo>
                    <a:pt x="3616" y="4125"/>
                    <a:pt x="3520" y="4071"/>
                    <a:pt x="3423" y="4071"/>
                  </a:cubicBezTo>
                  <a:cubicBezTo>
                    <a:pt x="3277" y="4071"/>
                    <a:pt x="3128" y="4193"/>
                    <a:pt x="3171" y="4382"/>
                  </a:cubicBezTo>
                  <a:cubicBezTo>
                    <a:pt x="3330" y="5067"/>
                    <a:pt x="3145" y="5882"/>
                    <a:pt x="2551" y="6310"/>
                  </a:cubicBezTo>
                  <a:cubicBezTo>
                    <a:pt x="2419" y="6405"/>
                    <a:pt x="2295" y="6447"/>
                    <a:pt x="2180" y="6447"/>
                  </a:cubicBezTo>
                  <a:cubicBezTo>
                    <a:pt x="1587" y="6447"/>
                    <a:pt x="1232" y="5324"/>
                    <a:pt x="1103" y="4673"/>
                  </a:cubicBezTo>
                  <a:cubicBezTo>
                    <a:pt x="2279" y="3421"/>
                    <a:pt x="3450" y="1082"/>
                    <a:pt x="2236" y="63"/>
                  </a:cubicBezTo>
                  <a:cubicBezTo>
                    <a:pt x="2188" y="22"/>
                    <a:pt x="2132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892775" y="766375"/>
              <a:ext cx="66150" cy="58250"/>
            </a:xfrm>
            <a:custGeom>
              <a:avLst/>
              <a:gdLst/>
              <a:ahLst/>
              <a:cxnLst/>
              <a:rect l="l" t="t" r="r" b="b"/>
              <a:pathLst>
                <a:path w="2646" h="2330" extrusionOk="0">
                  <a:moveTo>
                    <a:pt x="998" y="1"/>
                  </a:moveTo>
                  <a:cubicBezTo>
                    <a:pt x="821" y="1"/>
                    <a:pt x="655" y="133"/>
                    <a:pt x="622" y="420"/>
                  </a:cubicBezTo>
                  <a:cubicBezTo>
                    <a:pt x="622" y="435"/>
                    <a:pt x="635" y="446"/>
                    <a:pt x="650" y="446"/>
                  </a:cubicBezTo>
                  <a:cubicBezTo>
                    <a:pt x="654" y="446"/>
                    <a:pt x="659" y="445"/>
                    <a:pt x="663" y="443"/>
                  </a:cubicBezTo>
                  <a:cubicBezTo>
                    <a:pt x="746" y="394"/>
                    <a:pt x="810" y="371"/>
                    <a:pt x="859" y="371"/>
                  </a:cubicBezTo>
                  <a:cubicBezTo>
                    <a:pt x="990" y="371"/>
                    <a:pt x="1019" y="528"/>
                    <a:pt x="1024" y="755"/>
                  </a:cubicBezTo>
                  <a:cubicBezTo>
                    <a:pt x="1032" y="1258"/>
                    <a:pt x="674" y="1634"/>
                    <a:pt x="238" y="1824"/>
                  </a:cubicBezTo>
                  <a:cubicBezTo>
                    <a:pt x="0" y="1928"/>
                    <a:pt x="136" y="2284"/>
                    <a:pt x="363" y="2287"/>
                  </a:cubicBezTo>
                  <a:cubicBezTo>
                    <a:pt x="710" y="2290"/>
                    <a:pt x="1051" y="2330"/>
                    <a:pt x="1397" y="2330"/>
                  </a:cubicBezTo>
                  <a:cubicBezTo>
                    <a:pt x="1442" y="2330"/>
                    <a:pt x="1486" y="2329"/>
                    <a:pt x="1531" y="2328"/>
                  </a:cubicBezTo>
                  <a:cubicBezTo>
                    <a:pt x="1944" y="2315"/>
                    <a:pt x="2253" y="2124"/>
                    <a:pt x="2592" y="1911"/>
                  </a:cubicBezTo>
                  <a:cubicBezTo>
                    <a:pt x="2646" y="1878"/>
                    <a:pt x="2633" y="1773"/>
                    <a:pt x="2561" y="1773"/>
                  </a:cubicBezTo>
                  <a:cubicBezTo>
                    <a:pt x="2558" y="1773"/>
                    <a:pt x="2556" y="1773"/>
                    <a:pt x="2553" y="1773"/>
                  </a:cubicBezTo>
                  <a:cubicBezTo>
                    <a:pt x="2462" y="1782"/>
                    <a:pt x="2370" y="1786"/>
                    <a:pt x="2278" y="1786"/>
                  </a:cubicBezTo>
                  <a:cubicBezTo>
                    <a:pt x="2040" y="1786"/>
                    <a:pt x="1799" y="1764"/>
                    <a:pt x="1561" y="1764"/>
                  </a:cubicBezTo>
                  <a:cubicBezTo>
                    <a:pt x="1502" y="1764"/>
                    <a:pt x="1444" y="1765"/>
                    <a:pt x="1386" y="1768"/>
                  </a:cubicBezTo>
                  <a:cubicBezTo>
                    <a:pt x="1298" y="1773"/>
                    <a:pt x="1209" y="1770"/>
                    <a:pt x="1122" y="1773"/>
                  </a:cubicBezTo>
                  <a:cubicBezTo>
                    <a:pt x="1431" y="1406"/>
                    <a:pt x="1555" y="917"/>
                    <a:pt x="1459" y="446"/>
                  </a:cubicBezTo>
                  <a:cubicBezTo>
                    <a:pt x="1400" y="160"/>
                    <a:pt x="1193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10200" y="1160850"/>
              <a:ext cx="927300" cy="15775"/>
            </a:xfrm>
            <a:custGeom>
              <a:avLst/>
              <a:gdLst/>
              <a:ahLst/>
              <a:cxnLst/>
              <a:rect l="l" t="t" r="r" b="b"/>
              <a:pathLst>
                <a:path w="37092" h="631" extrusionOk="0">
                  <a:moveTo>
                    <a:pt x="2280" y="0"/>
                  </a:moveTo>
                  <a:cubicBezTo>
                    <a:pt x="1549" y="0"/>
                    <a:pt x="823" y="37"/>
                    <a:pt x="138" y="181"/>
                  </a:cubicBezTo>
                  <a:cubicBezTo>
                    <a:pt x="0" y="210"/>
                    <a:pt x="0" y="430"/>
                    <a:pt x="138" y="460"/>
                  </a:cubicBezTo>
                  <a:cubicBezTo>
                    <a:pt x="791" y="596"/>
                    <a:pt x="1482" y="630"/>
                    <a:pt x="2176" y="630"/>
                  </a:cubicBezTo>
                  <a:cubicBezTo>
                    <a:pt x="2876" y="630"/>
                    <a:pt x="3579" y="596"/>
                    <a:pt x="4252" y="596"/>
                  </a:cubicBezTo>
                  <a:cubicBezTo>
                    <a:pt x="4274" y="596"/>
                    <a:pt x="4297" y="596"/>
                    <a:pt x="4320" y="596"/>
                  </a:cubicBezTo>
                  <a:cubicBezTo>
                    <a:pt x="5824" y="601"/>
                    <a:pt x="7328" y="604"/>
                    <a:pt x="8831" y="606"/>
                  </a:cubicBezTo>
                  <a:lnTo>
                    <a:pt x="18214" y="609"/>
                  </a:lnTo>
                  <a:cubicBezTo>
                    <a:pt x="19778" y="610"/>
                    <a:pt x="21342" y="610"/>
                    <a:pt x="22906" y="610"/>
                  </a:cubicBezTo>
                  <a:cubicBezTo>
                    <a:pt x="24469" y="610"/>
                    <a:pt x="26033" y="610"/>
                    <a:pt x="27597" y="609"/>
                  </a:cubicBezTo>
                  <a:lnTo>
                    <a:pt x="32108" y="609"/>
                  </a:lnTo>
                  <a:cubicBezTo>
                    <a:pt x="33749" y="609"/>
                    <a:pt x="35366" y="446"/>
                    <a:pt x="37003" y="389"/>
                  </a:cubicBezTo>
                  <a:cubicBezTo>
                    <a:pt x="37092" y="384"/>
                    <a:pt x="37092" y="254"/>
                    <a:pt x="37003" y="251"/>
                  </a:cubicBezTo>
                  <a:cubicBezTo>
                    <a:pt x="35493" y="197"/>
                    <a:pt x="33998" y="43"/>
                    <a:pt x="32484" y="31"/>
                  </a:cubicBezTo>
                  <a:cubicBezTo>
                    <a:pt x="31983" y="27"/>
                    <a:pt x="31481" y="26"/>
                    <a:pt x="30980" y="26"/>
                  </a:cubicBezTo>
                  <a:cubicBezTo>
                    <a:pt x="29978" y="26"/>
                    <a:pt x="28976" y="31"/>
                    <a:pt x="27973" y="31"/>
                  </a:cubicBezTo>
                  <a:lnTo>
                    <a:pt x="18591" y="31"/>
                  </a:lnTo>
                  <a:lnTo>
                    <a:pt x="9208" y="33"/>
                  </a:lnTo>
                  <a:cubicBezTo>
                    <a:pt x="7704" y="33"/>
                    <a:pt x="6200" y="36"/>
                    <a:pt x="4697" y="43"/>
                  </a:cubicBezTo>
                  <a:cubicBezTo>
                    <a:pt x="4669" y="43"/>
                    <a:pt x="4641" y="43"/>
                    <a:pt x="4613" y="43"/>
                  </a:cubicBezTo>
                  <a:cubicBezTo>
                    <a:pt x="3859" y="43"/>
                    <a:pt x="3067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246375" y="1036525"/>
              <a:ext cx="138575" cy="76100"/>
            </a:xfrm>
            <a:custGeom>
              <a:avLst/>
              <a:gdLst/>
              <a:ahLst/>
              <a:cxnLst/>
              <a:rect l="l" t="t" r="r" b="b"/>
              <a:pathLst>
                <a:path w="5543" h="3044" extrusionOk="0">
                  <a:moveTo>
                    <a:pt x="3316" y="478"/>
                  </a:moveTo>
                  <a:cubicBezTo>
                    <a:pt x="3372" y="478"/>
                    <a:pt x="3429" y="480"/>
                    <a:pt x="3487" y="485"/>
                  </a:cubicBezTo>
                  <a:cubicBezTo>
                    <a:pt x="3279" y="880"/>
                    <a:pt x="3110" y="1322"/>
                    <a:pt x="3105" y="1753"/>
                  </a:cubicBezTo>
                  <a:cubicBezTo>
                    <a:pt x="2844" y="2207"/>
                    <a:pt x="2493" y="2568"/>
                    <a:pt x="2059" y="2568"/>
                  </a:cubicBezTo>
                  <a:cubicBezTo>
                    <a:pt x="2018" y="2568"/>
                    <a:pt x="1976" y="2565"/>
                    <a:pt x="1934" y="2559"/>
                  </a:cubicBezTo>
                  <a:cubicBezTo>
                    <a:pt x="1243" y="2452"/>
                    <a:pt x="1248" y="1914"/>
                    <a:pt x="1458" y="1445"/>
                  </a:cubicBezTo>
                  <a:cubicBezTo>
                    <a:pt x="1983" y="912"/>
                    <a:pt x="2565" y="478"/>
                    <a:pt x="3316" y="478"/>
                  </a:cubicBezTo>
                  <a:close/>
                  <a:moveTo>
                    <a:pt x="3203" y="1"/>
                  </a:moveTo>
                  <a:cubicBezTo>
                    <a:pt x="2291" y="1"/>
                    <a:pt x="1120" y="614"/>
                    <a:pt x="896" y="1428"/>
                  </a:cubicBezTo>
                  <a:cubicBezTo>
                    <a:pt x="659" y="1697"/>
                    <a:pt x="445" y="1984"/>
                    <a:pt x="251" y="2286"/>
                  </a:cubicBezTo>
                  <a:cubicBezTo>
                    <a:pt x="243" y="2277"/>
                    <a:pt x="233" y="2273"/>
                    <a:pt x="222" y="2273"/>
                  </a:cubicBezTo>
                  <a:cubicBezTo>
                    <a:pt x="207" y="2273"/>
                    <a:pt x="191" y="2283"/>
                    <a:pt x="185" y="2299"/>
                  </a:cubicBezTo>
                  <a:cubicBezTo>
                    <a:pt x="136" y="2413"/>
                    <a:pt x="87" y="2524"/>
                    <a:pt x="38" y="2637"/>
                  </a:cubicBezTo>
                  <a:cubicBezTo>
                    <a:pt x="1" y="2717"/>
                    <a:pt x="59" y="2793"/>
                    <a:pt x="129" y="2793"/>
                  </a:cubicBezTo>
                  <a:cubicBezTo>
                    <a:pt x="153" y="2793"/>
                    <a:pt x="178" y="2784"/>
                    <a:pt x="202" y="2764"/>
                  </a:cubicBezTo>
                  <a:cubicBezTo>
                    <a:pt x="443" y="2550"/>
                    <a:pt x="674" y="2298"/>
                    <a:pt x="909" y="2037"/>
                  </a:cubicBezTo>
                  <a:cubicBezTo>
                    <a:pt x="937" y="2124"/>
                    <a:pt x="976" y="2207"/>
                    <a:pt x="1022" y="2286"/>
                  </a:cubicBezTo>
                  <a:cubicBezTo>
                    <a:pt x="1325" y="2796"/>
                    <a:pt x="1659" y="3000"/>
                    <a:pt x="1992" y="3000"/>
                  </a:cubicBezTo>
                  <a:cubicBezTo>
                    <a:pt x="2412" y="3000"/>
                    <a:pt x="2830" y="2676"/>
                    <a:pt x="3179" y="2234"/>
                  </a:cubicBezTo>
                  <a:cubicBezTo>
                    <a:pt x="3220" y="2362"/>
                    <a:pt x="3281" y="2483"/>
                    <a:pt x="3356" y="2593"/>
                  </a:cubicBezTo>
                  <a:cubicBezTo>
                    <a:pt x="3588" y="2925"/>
                    <a:pt x="3897" y="3044"/>
                    <a:pt x="4225" y="3044"/>
                  </a:cubicBezTo>
                  <a:cubicBezTo>
                    <a:pt x="4658" y="3044"/>
                    <a:pt x="5124" y="2837"/>
                    <a:pt x="5489" y="2642"/>
                  </a:cubicBezTo>
                  <a:cubicBezTo>
                    <a:pt x="5542" y="2613"/>
                    <a:pt x="5511" y="2541"/>
                    <a:pt x="5459" y="2541"/>
                  </a:cubicBezTo>
                  <a:cubicBezTo>
                    <a:pt x="5455" y="2541"/>
                    <a:pt x="5450" y="2541"/>
                    <a:pt x="5446" y="2542"/>
                  </a:cubicBezTo>
                  <a:cubicBezTo>
                    <a:pt x="5238" y="2585"/>
                    <a:pt x="4969" y="2624"/>
                    <a:pt x="4698" y="2624"/>
                  </a:cubicBezTo>
                  <a:cubicBezTo>
                    <a:pt x="4290" y="2624"/>
                    <a:pt x="3878" y="2535"/>
                    <a:pt x="3665" y="2234"/>
                  </a:cubicBezTo>
                  <a:cubicBezTo>
                    <a:pt x="3555" y="2080"/>
                    <a:pt x="3527" y="1894"/>
                    <a:pt x="3538" y="1701"/>
                  </a:cubicBezTo>
                  <a:cubicBezTo>
                    <a:pt x="3807" y="1236"/>
                    <a:pt x="3998" y="738"/>
                    <a:pt x="4055" y="369"/>
                  </a:cubicBezTo>
                  <a:cubicBezTo>
                    <a:pt x="4079" y="212"/>
                    <a:pt x="3955" y="89"/>
                    <a:pt x="3829" y="89"/>
                  </a:cubicBezTo>
                  <a:cubicBezTo>
                    <a:pt x="3809" y="89"/>
                    <a:pt x="3788" y="93"/>
                    <a:pt x="3768" y="100"/>
                  </a:cubicBezTo>
                  <a:cubicBezTo>
                    <a:pt x="3602" y="32"/>
                    <a:pt x="3409" y="1"/>
                    <a:pt x="3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006425" y="1249825"/>
              <a:ext cx="85950" cy="194250"/>
            </a:xfrm>
            <a:custGeom>
              <a:avLst/>
              <a:gdLst/>
              <a:ahLst/>
              <a:cxnLst/>
              <a:rect l="l" t="t" r="r" b="b"/>
              <a:pathLst>
                <a:path w="3438" h="7770" extrusionOk="0">
                  <a:moveTo>
                    <a:pt x="3172" y="0"/>
                  </a:moveTo>
                  <a:cubicBezTo>
                    <a:pt x="3077" y="0"/>
                    <a:pt x="2979" y="41"/>
                    <a:pt x="2925" y="121"/>
                  </a:cubicBezTo>
                  <a:cubicBezTo>
                    <a:pt x="2482" y="762"/>
                    <a:pt x="2049" y="1405"/>
                    <a:pt x="1558" y="2014"/>
                  </a:cubicBezTo>
                  <a:cubicBezTo>
                    <a:pt x="1104" y="2576"/>
                    <a:pt x="533" y="3003"/>
                    <a:pt x="51" y="3531"/>
                  </a:cubicBezTo>
                  <a:cubicBezTo>
                    <a:pt x="0" y="3583"/>
                    <a:pt x="40" y="3665"/>
                    <a:pt x="105" y="3665"/>
                  </a:cubicBezTo>
                  <a:cubicBezTo>
                    <a:pt x="112" y="3665"/>
                    <a:pt x="119" y="3664"/>
                    <a:pt x="126" y="3662"/>
                  </a:cubicBezTo>
                  <a:cubicBezTo>
                    <a:pt x="1192" y="3410"/>
                    <a:pt x="2024" y="2312"/>
                    <a:pt x="2720" y="1320"/>
                  </a:cubicBezTo>
                  <a:lnTo>
                    <a:pt x="2720" y="1320"/>
                  </a:lnTo>
                  <a:cubicBezTo>
                    <a:pt x="2480" y="2594"/>
                    <a:pt x="2118" y="3864"/>
                    <a:pt x="1849" y="5121"/>
                  </a:cubicBezTo>
                  <a:cubicBezTo>
                    <a:pt x="1819" y="5263"/>
                    <a:pt x="1236" y="7769"/>
                    <a:pt x="1686" y="7769"/>
                  </a:cubicBezTo>
                  <a:cubicBezTo>
                    <a:pt x="1709" y="7769"/>
                    <a:pt x="1735" y="7762"/>
                    <a:pt x="1763" y="7749"/>
                  </a:cubicBezTo>
                  <a:cubicBezTo>
                    <a:pt x="1793" y="7731"/>
                    <a:pt x="1808" y="7697"/>
                    <a:pt x="1800" y="7666"/>
                  </a:cubicBezTo>
                  <a:lnTo>
                    <a:pt x="1800" y="7666"/>
                  </a:lnTo>
                  <a:cubicBezTo>
                    <a:pt x="1802" y="7671"/>
                    <a:pt x="1804" y="7673"/>
                    <a:pt x="1807" y="7673"/>
                  </a:cubicBezTo>
                  <a:cubicBezTo>
                    <a:pt x="1854" y="7673"/>
                    <a:pt x="2045" y="6887"/>
                    <a:pt x="2067" y="6761"/>
                  </a:cubicBezTo>
                  <a:cubicBezTo>
                    <a:pt x="2213" y="5936"/>
                    <a:pt x="2398" y="5117"/>
                    <a:pt x="2577" y="4297"/>
                  </a:cubicBezTo>
                  <a:cubicBezTo>
                    <a:pt x="2871" y="2964"/>
                    <a:pt x="3261" y="1612"/>
                    <a:pt x="3418" y="254"/>
                  </a:cubicBezTo>
                  <a:cubicBezTo>
                    <a:pt x="3438" y="84"/>
                    <a:pt x="3309" y="0"/>
                    <a:pt x="3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47600" y="1353250"/>
              <a:ext cx="71350" cy="19525"/>
            </a:xfrm>
            <a:custGeom>
              <a:avLst/>
              <a:gdLst/>
              <a:ahLst/>
              <a:cxnLst/>
              <a:rect l="l" t="t" r="r" b="b"/>
              <a:pathLst>
                <a:path w="2854" h="781" extrusionOk="0">
                  <a:moveTo>
                    <a:pt x="2491" y="1"/>
                  </a:moveTo>
                  <a:cubicBezTo>
                    <a:pt x="2471" y="1"/>
                    <a:pt x="2450" y="3"/>
                    <a:pt x="2429" y="8"/>
                  </a:cubicBezTo>
                  <a:cubicBezTo>
                    <a:pt x="1666" y="180"/>
                    <a:pt x="778" y="229"/>
                    <a:pt x="62" y="533"/>
                  </a:cubicBezTo>
                  <a:cubicBezTo>
                    <a:pt x="4" y="556"/>
                    <a:pt x="1" y="629"/>
                    <a:pt x="62" y="652"/>
                  </a:cubicBezTo>
                  <a:cubicBezTo>
                    <a:pt x="299" y="745"/>
                    <a:pt x="562" y="781"/>
                    <a:pt x="836" y="781"/>
                  </a:cubicBezTo>
                  <a:cubicBezTo>
                    <a:pt x="1422" y="781"/>
                    <a:pt x="2052" y="616"/>
                    <a:pt x="2562" y="490"/>
                  </a:cubicBezTo>
                  <a:cubicBezTo>
                    <a:pt x="2853" y="418"/>
                    <a:pt x="2758" y="1"/>
                    <a:pt x="2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31725" y="1234250"/>
              <a:ext cx="89150" cy="97625"/>
            </a:xfrm>
            <a:custGeom>
              <a:avLst/>
              <a:gdLst/>
              <a:ahLst/>
              <a:cxnLst/>
              <a:rect l="l" t="t" r="r" b="b"/>
              <a:pathLst>
                <a:path w="3566" h="3905" extrusionOk="0">
                  <a:moveTo>
                    <a:pt x="1436" y="1"/>
                  </a:moveTo>
                  <a:cubicBezTo>
                    <a:pt x="973" y="1"/>
                    <a:pt x="449" y="351"/>
                    <a:pt x="589" y="980"/>
                  </a:cubicBezTo>
                  <a:cubicBezTo>
                    <a:pt x="593" y="995"/>
                    <a:pt x="605" y="1002"/>
                    <a:pt x="618" y="1002"/>
                  </a:cubicBezTo>
                  <a:cubicBezTo>
                    <a:pt x="631" y="1002"/>
                    <a:pt x="644" y="995"/>
                    <a:pt x="648" y="980"/>
                  </a:cubicBezTo>
                  <a:cubicBezTo>
                    <a:pt x="760" y="609"/>
                    <a:pt x="992" y="425"/>
                    <a:pt x="1377" y="425"/>
                  </a:cubicBezTo>
                  <a:cubicBezTo>
                    <a:pt x="1384" y="425"/>
                    <a:pt x="1390" y="425"/>
                    <a:pt x="1397" y="425"/>
                  </a:cubicBezTo>
                  <a:cubicBezTo>
                    <a:pt x="1597" y="429"/>
                    <a:pt x="1614" y="563"/>
                    <a:pt x="1588" y="721"/>
                  </a:cubicBezTo>
                  <a:cubicBezTo>
                    <a:pt x="1535" y="1032"/>
                    <a:pt x="1346" y="1326"/>
                    <a:pt x="1187" y="1592"/>
                  </a:cubicBezTo>
                  <a:cubicBezTo>
                    <a:pt x="910" y="2046"/>
                    <a:pt x="577" y="2555"/>
                    <a:pt x="162" y="2894"/>
                  </a:cubicBezTo>
                  <a:cubicBezTo>
                    <a:pt x="1" y="3027"/>
                    <a:pt x="127" y="3310"/>
                    <a:pt x="323" y="3310"/>
                  </a:cubicBezTo>
                  <a:cubicBezTo>
                    <a:pt x="326" y="3310"/>
                    <a:pt x="329" y="3309"/>
                    <a:pt x="333" y="3309"/>
                  </a:cubicBezTo>
                  <a:cubicBezTo>
                    <a:pt x="356" y="3308"/>
                    <a:pt x="379" y="3308"/>
                    <a:pt x="402" y="3308"/>
                  </a:cubicBezTo>
                  <a:cubicBezTo>
                    <a:pt x="957" y="3308"/>
                    <a:pt x="1503" y="3636"/>
                    <a:pt x="2021" y="3801"/>
                  </a:cubicBezTo>
                  <a:cubicBezTo>
                    <a:pt x="2236" y="3870"/>
                    <a:pt x="2442" y="3905"/>
                    <a:pt x="2644" y="3905"/>
                  </a:cubicBezTo>
                  <a:cubicBezTo>
                    <a:pt x="2935" y="3905"/>
                    <a:pt x="3218" y="3834"/>
                    <a:pt x="3507" y="3692"/>
                  </a:cubicBezTo>
                  <a:cubicBezTo>
                    <a:pt x="3566" y="3660"/>
                    <a:pt x="3530" y="3583"/>
                    <a:pt x="3476" y="3577"/>
                  </a:cubicBezTo>
                  <a:cubicBezTo>
                    <a:pt x="2613" y="3485"/>
                    <a:pt x="1757" y="3006"/>
                    <a:pt x="895" y="2865"/>
                  </a:cubicBezTo>
                  <a:cubicBezTo>
                    <a:pt x="1474" y="2251"/>
                    <a:pt x="2022" y="1360"/>
                    <a:pt x="2067" y="614"/>
                  </a:cubicBezTo>
                  <a:cubicBezTo>
                    <a:pt x="2091" y="195"/>
                    <a:pt x="1781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443650" y="1254750"/>
              <a:ext cx="55150" cy="73825"/>
            </a:xfrm>
            <a:custGeom>
              <a:avLst/>
              <a:gdLst/>
              <a:ahLst/>
              <a:cxnLst/>
              <a:rect l="l" t="t" r="r" b="b"/>
              <a:pathLst>
                <a:path w="2206" h="2953" extrusionOk="0">
                  <a:moveTo>
                    <a:pt x="1958" y="0"/>
                  </a:moveTo>
                  <a:cubicBezTo>
                    <a:pt x="1952" y="0"/>
                    <a:pt x="1945" y="1"/>
                    <a:pt x="1938" y="4"/>
                  </a:cubicBezTo>
                  <a:cubicBezTo>
                    <a:pt x="1387" y="204"/>
                    <a:pt x="956" y="619"/>
                    <a:pt x="638" y="1118"/>
                  </a:cubicBezTo>
                  <a:cubicBezTo>
                    <a:pt x="447" y="811"/>
                    <a:pt x="298" y="481"/>
                    <a:pt x="193" y="137"/>
                  </a:cubicBezTo>
                  <a:cubicBezTo>
                    <a:pt x="186" y="110"/>
                    <a:pt x="164" y="98"/>
                    <a:pt x="142" y="98"/>
                  </a:cubicBezTo>
                  <a:cubicBezTo>
                    <a:pt x="116" y="98"/>
                    <a:pt x="89" y="117"/>
                    <a:pt x="88" y="150"/>
                  </a:cubicBezTo>
                  <a:cubicBezTo>
                    <a:pt x="80" y="611"/>
                    <a:pt x="204" y="1064"/>
                    <a:pt x="447" y="1456"/>
                  </a:cubicBezTo>
                  <a:cubicBezTo>
                    <a:pt x="218" y="1912"/>
                    <a:pt x="67" y="2404"/>
                    <a:pt x="4" y="2911"/>
                  </a:cubicBezTo>
                  <a:cubicBezTo>
                    <a:pt x="0" y="2940"/>
                    <a:pt x="21" y="2953"/>
                    <a:pt x="43" y="2953"/>
                  </a:cubicBezTo>
                  <a:cubicBezTo>
                    <a:pt x="59" y="2953"/>
                    <a:pt x="75" y="2946"/>
                    <a:pt x="85" y="2934"/>
                  </a:cubicBezTo>
                  <a:cubicBezTo>
                    <a:pt x="336" y="2599"/>
                    <a:pt x="533" y="2222"/>
                    <a:pt x="731" y="1843"/>
                  </a:cubicBezTo>
                  <a:cubicBezTo>
                    <a:pt x="746" y="1861"/>
                    <a:pt x="761" y="1881"/>
                    <a:pt x="777" y="1899"/>
                  </a:cubicBezTo>
                  <a:cubicBezTo>
                    <a:pt x="964" y="2107"/>
                    <a:pt x="1208" y="2266"/>
                    <a:pt x="1482" y="2327"/>
                  </a:cubicBezTo>
                  <a:cubicBezTo>
                    <a:pt x="1534" y="2339"/>
                    <a:pt x="1583" y="2344"/>
                    <a:pt x="1628" y="2344"/>
                  </a:cubicBezTo>
                  <a:cubicBezTo>
                    <a:pt x="1867" y="2344"/>
                    <a:pt x="2018" y="2188"/>
                    <a:pt x="2180" y="1997"/>
                  </a:cubicBezTo>
                  <a:cubicBezTo>
                    <a:pt x="2205" y="1967"/>
                    <a:pt x="2187" y="1904"/>
                    <a:pt x="2146" y="1904"/>
                  </a:cubicBezTo>
                  <a:cubicBezTo>
                    <a:pt x="2140" y="1904"/>
                    <a:pt x="2134" y="1906"/>
                    <a:pt x="2127" y="1909"/>
                  </a:cubicBezTo>
                  <a:cubicBezTo>
                    <a:pt x="2009" y="1958"/>
                    <a:pt x="1895" y="1981"/>
                    <a:pt x="1785" y="1981"/>
                  </a:cubicBezTo>
                  <a:cubicBezTo>
                    <a:pt x="1454" y="1981"/>
                    <a:pt x="1159" y="1778"/>
                    <a:pt x="913" y="1495"/>
                  </a:cubicBezTo>
                  <a:cubicBezTo>
                    <a:pt x="1194" y="972"/>
                    <a:pt x="1502" y="470"/>
                    <a:pt x="1979" y="101"/>
                  </a:cubicBezTo>
                  <a:cubicBezTo>
                    <a:pt x="2017" y="72"/>
                    <a:pt x="2003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265975" y="1349275"/>
              <a:ext cx="433300" cy="13725"/>
            </a:xfrm>
            <a:custGeom>
              <a:avLst/>
              <a:gdLst/>
              <a:ahLst/>
              <a:cxnLst/>
              <a:rect l="l" t="t" r="r" b="b"/>
              <a:pathLst>
                <a:path w="17332" h="549" extrusionOk="0">
                  <a:moveTo>
                    <a:pt x="2448" y="0"/>
                  </a:moveTo>
                  <a:cubicBezTo>
                    <a:pt x="1647" y="0"/>
                    <a:pt x="846" y="33"/>
                    <a:pt x="82" y="191"/>
                  </a:cubicBezTo>
                  <a:cubicBezTo>
                    <a:pt x="0" y="209"/>
                    <a:pt x="0" y="341"/>
                    <a:pt x="82" y="359"/>
                  </a:cubicBezTo>
                  <a:cubicBezTo>
                    <a:pt x="822" y="511"/>
                    <a:pt x="1597" y="540"/>
                    <a:pt x="2369" y="540"/>
                  </a:cubicBezTo>
                  <a:cubicBezTo>
                    <a:pt x="2819" y="540"/>
                    <a:pt x="3268" y="530"/>
                    <a:pt x="3710" y="530"/>
                  </a:cubicBezTo>
                  <a:cubicBezTo>
                    <a:pt x="3778" y="530"/>
                    <a:pt x="3846" y="530"/>
                    <a:pt x="3914" y="531"/>
                  </a:cubicBezTo>
                  <a:cubicBezTo>
                    <a:pt x="5438" y="542"/>
                    <a:pt x="6962" y="549"/>
                    <a:pt x="8486" y="549"/>
                  </a:cubicBezTo>
                  <a:cubicBezTo>
                    <a:pt x="11416" y="549"/>
                    <a:pt x="14323" y="442"/>
                    <a:pt x="17249" y="337"/>
                  </a:cubicBezTo>
                  <a:cubicBezTo>
                    <a:pt x="17331" y="337"/>
                    <a:pt x="17331" y="213"/>
                    <a:pt x="17249" y="213"/>
                  </a:cubicBezTo>
                  <a:cubicBezTo>
                    <a:pt x="14323" y="108"/>
                    <a:pt x="11416" y="3"/>
                    <a:pt x="8486" y="1"/>
                  </a:cubicBezTo>
                  <a:cubicBezTo>
                    <a:pt x="7090" y="1"/>
                    <a:pt x="5692" y="11"/>
                    <a:pt x="4295" y="17"/>
                  </a:cubicBezTo>
                  <a:cubicBezTo>
                    <a:pt x="4254" y="18"/>
                    <a:pt x="4214" y="18"/>
                    <a:pt x="4173" y="18"/>
                  </a:cubicBezTo>
                  <a:cubicBezTo>
                    <a:pt x="3608" y="18"/>
                    <a:pt x="3028" y="0"/>
                    <a:pt x="2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263675" y="1403325"/>
              <a:ext cx="414800" cy="165425"/>
            </a:xfrm>
            <a:custGeom>
              <a:avLst/>
              <a:gdLst/>
              <a:ahLst/>
              <a:cxnLst/>
              <a:rect l="l" t="t" r="r" b="b"/>
              <a:pathLst>
                <a:path w="16592" h="6617" extrusionOk="0">
                  <a:moveTo>
                    <a:pt x="14620" y="0"/>
                  </a:moveTo>
                  <a:cubicBezTo>
                    <a:pt x="13401" y="0"/>
                    <a:pt x="12161" y="117"/>
                    <a:pt x="10973" y="144"/>
                  </a:cubicBezTo>
                  <a:cubicBezTo>
                    <a:pt x="9044" y="186"/>
                    <a:pt x="7123" y="331"/>
                    <a:pt x="5195" y="408"/>
                  </a:cubicBezTo>
                  <a:cubicBezTo>
                    <a:pt x="4216" y="447"/>
                    <a:pt x="3503" y="700"/>
                    <a:pt x="2864" y="1463"/>
                  </a:cubicBezTo>
                  <a:cubicBezTo>
                    <a:pt x="2128" y="2345"/>
                    <a:pt x="1541" y="3405"/>
                    <a:pt x="1003" y="4473"/>
                  </a:cubicBezTo>
                  <a:cubicBezTo>
                    <a:pt x="1308" y="3512"/>
                    <a:pt x="1636" y="2558"/>
                    <a:pt x="1711" y="1541"/>
                  </a:cubicBezTo>
                  <a:cubicBezTo>
                    <a:pt x="1717" y="1452"/>
                    <a:pt x="1632" y="1360"/>
                    <a:pt x="1542" y="1360"/>
                  </a:cubicBezTo>
                  <a:cubicBezTo>
                    <a:pt x="1538" y="1360"/>
                    <a:pt x="1535" y="1361"/>
                    <a:pt x="1531" y="1361"/>
                  </a:cubicBezTo>
                  <a:cubicBezTo>
                    <a:pt x="1024" y="1399"/>
                    <a:pt x="568" y="1504"/>
                    <a:pt x="81" y="1656"/>
                  </a:cubicBezTo>
                  <a:cubicBezTo>
                    <a:pt x="1" y="1680"/>
                    <a:pt x="9" y="1811"/>
                    <a:pt x="94" y="1811"/>
                  </a:cubicBezTo>
                  <a:cubicBezTo>
                    <a:pt x="97" y="1811"/>
                    <a:pt x="99" y="1811"/>
                    <a:pt x="102" y="1810"/>
                  </a:cubicBezTo>
                  <a:cubicBezTo>
                    <a:pt x="275" y="1795"/>
                    <a:pt x="599" y="1709"/>
                    <a:pt x="864" y="1709"/>
                  </a:cubicBezTo>
                  <a:cubicBezTo>
                    <a:pt x="1122" y="1709"/>
                    <a:pt x="1324" y="1791"/>
                    <a:pt x="1273" y="2102"/>
                  </a:cubicBezTo>
                  <a:cubicBezTo>
                    <a:pt x="1188" y="2627"/>
                    <a:pt x="1019" y="3139"/>
                    <a:pt x="857" y="3644"/>
                  </a:cubicBezTo>
                  <a:cubicBezTo>
                    <a:pt x="566" y="4538"/>
                    <a:pt x="233" y="5409"/>
                    <a:pt x="87" y="6343"/>
                  </a:cubicBezTo>
                  <a:cubicBezTo>
                    <a:pt x="63" y="6489"/>
                    <a:pt x="191" y="6616"/>
                    <a:pt x="314" y="6616"/>
                  </a:cubicBezTo>
                  <a:cubicBezTo>
                    <a:pt x="376" y="6616"/>
                    <a:pt x="436" y="6584"/>
                    <a:pt x="476" y="6507"/>
                  </a:cubicBezTo>
                  <a:cubicBezTo>
                    <a:pt x="1214" y="5047"/>
                    <a:pt x="1983" y="3605"/>
                    <a:pt x="2864" y="2227"/>
                  </a:cubicBezTo>
                  <a:cubicBezTo>
                    <a:pt x="3734" y="866"/>
                    <a:pt x="4728" y="884"/>
                    <a:pt x="6198" y="811"/>
                  </a:cubicBezTo>
                  <a:cubicBezTo>
                    <a:pt x="7914" y="729"/>
                    <a:pt x="9621" y="626"/>
                    <a:pt x="11340" y="590"/>
                  </a:cubicBezTo>
                  <a:cubicBezTo>
                    <a:pt x="11525" y="586"/>
                    <a:pt x="11710" y="585"/>
                    <a:pt x="11897" y="585"/>
                  </a:cubicBezTo>
                  <a:cubicBezTo>
                    <a:pt x="12387" y="585"/>
                    <a:pt x="12885" y="594"/>
                    <a:pt x="13384" y="594"/>
                  </a:cubicBezTo>
                  <a:cubicBezTo>
                    <a:pt x="14445" y="594"/>
                    <a:pt x="15510" y="552"/>
                    <a:pt x="16506" y="290"/>
                  </a:cubicBezTo>
                  <a:cubicBezTo>
                    <a:pt x="16582" y="270"/>
                    <a:pt x="16591" y="139"/>
                    <a:pt x="16506" y="126"/>
                  </a:cubicBezTo>
                  <a:cubicBezTo>
                    <a:pt x="15891" y="32"/>
                    <a:pt x="15258" y="0"/>
                    <a:pt x="1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50125" y="1471575"/>
              <a:ext cx="63200" cy="81375"/>
            </a:xfrm>
            <a:custGeom>
              <a:avLst/>
              <a:gdLst/>
              <a:ahLst/>
              <a:cxnLst/>
              <a:rect l="l" t="t" r="r" b="b"/>
              <a:pathLst>
                <a:path w="2528" h="3255" extrusionOk="0">
                  <a:moveTo>
                    <a:pt x="644" y="0"/>
                  </a:moveTo>
                  <a:cubicBezTo>
                    <a:pt x="619" y="0"/>
                    <a:pt x="593" y="18"/>
                    <a:pt x="592" y="50"/>
                  </a:cubicBezTo>
                  <a:cubicBezTo>
                    <a:pt x="543" y="593"/>
                    <a:pt x="748" y="1101"/>
                    <a:pt x="973" y="1585"/>
                  </a:cubicBezTo>
                  <a:cubicBezTo>
                    <a:pt x="799" y="1831"/>
                    <a:pt x="632" y="2081"/>
                    <a:pt x="469" y="2332"/>
                  </a:cubicBezTo>
                  <a:cubicBezTo>
                    <a:pt x="333" y="2542"/>
                    <a:pt x="0" y="2930"/>
                    <a:pt x="107" y="3209"/>
                  </a:cubicBezTo>
                  <a:cubicBezTo>
                    <a:pt x="115" y="3238"/>
                    <a:pt x="142" y="3255"/>
                    <a:pt x="170" y="3255"/>
                  </a:cubicBezTo>
                  <a:cubicBezTo>
                    <a:pt x="175" y="3255"/>
                    <a:pt x="179" y="3255"/>
                    <a:pt x="184" y="3254"/>
                  </a:cubicBezTo>
                  <a:cubicBezTo>
                    <a:pt x="361" y="3224"/>
                    <a:pt x="484" y="3021"/>
                    <a:pt x="571" y="2881"/>
                  </a:cubicBezTo>
                  <a:cubicBezTo>
                    <a:pt x="761" y="2568"/>
                    <a:pt x="957" y="2258"/>
                    <a:pt x="1160" y="1951"/>
                  </a:cubicBezTo>
                  <a:cubicBezTo>
                    <a:pt x="1219" y="2058"/>
                    <a:pt x="1281" y="2164"/>
                    <a:pt x="1350" y="2266"/>
                  </a:cubicBezTo>
                  <a:cubicBezTo>
                    <a:pt x="1431" y="2389"/>
                    <a:pt x="1492" y="2404"/>
                    <a:pt x="1583" y="2404"/>
                  </a:cubicBezTo>
                  <a:cubicBezTo>
                    <a:pt x="1612" y="2404"/>
                    <a:pt x="1643" y="2402"/>
                    <a:pt x="1678" y="2402"/>
                  </a:cubicBezTo>
                  <a:cubicBezTo>
                    <a:pt x="1683" y="2402"/>
                    <a:pt x="1687" y="2402"/>
                    <a:pt x="1692" y="2402"/>
                  </a:cubicBezTo>
                  <a:cubicBezTo>
                    <a:pt x="1731" y="2402"/>
                    <a:pt x="1774" y="2358"/>
                    <a:pt x="1755" y="2317"/>
                  </a:cubicBezTo>
                  <a:cubicBezTo>
                    <a:pt x="1755" y="2317"/>
                    <a:pt x="1785" y="2143"/>
                    <a:pt x="1719" y="2051"/>
                  </a:cubicBezTo>
                  <a:cubicBezTo>
                    <a:pt x="1606" y="1892"/>
                    <a:pt x="1514" y="1723"/>
                    <a:pt x="1421" y="1551"/>
                  </a:cubicBezTo>
                  <a:cubicBezTo>
                    <a:pt x="1710" y="1117"/>
                    <a:pt x="2174" y="464"/>
                    <a:pt x="2383" y="464"/>
                  </a:cubicBezTo>
                  <a:cubicBezTo>
                    <a:pt x="2399" y="464"/>
                    <a:pt x="2414" y="468"/>
                    <a:pt x="2426" y="476"/>
                  </a:cubicBezTo>
                  <a:cubicBezTo>
                    <a:pt x="2435" y="482"/>
                    <a:pt x="2444" y="484"/>
                    <a:pt x="2452" y="484"/>
                  </a:cubicBezTo>
                  <a:cubicBezTo>
                    <a:pt x="2494" y="484"/>
                    <a:pt x="2527" y="427"/>
                    <a:pt x="2490" y="394"/>
                  </a:cubicBezTo>
                  <a:cubicBezTo>
                    <a:pt x="2424" y="335"/>
                    <a:pt x="2353" y="310"/>
                    <a:pt x="2278" y="310"/>
                  </a:cubicBezTo>
                  <a:cubicBezTo>
                    <a:pt x="1889" y="310"/>
                    <a:pt x="1418" y="994"/>
                    <a:pt x="1257" y="1197"/>
                  </a:cubicBezTo>
                  <a:cubicBezTo>
                    <a:pt x="1254" y="1201"/>
                    <a:pt x="1250" y="1206"/>
                    <a:pt x="1245" y="1211"/>
                  </a:cubicBezTo>
                  <a:cubicBezTo>
                    <a:pt x="1047" y="827"/>
                    <a:pt x="857" y="432"/>
                    <a:pt x="692" y="37"/>
                  </a:cubicBezTo>
                  <a:cubicBezTo>
                    <a:pt x="685" y="12"/>
                    <a:pt x="6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430925" y="1439125"/>
              <a:ext cx="46600" cy="51500"/>
            </a:xfrm>
            <a:custGeom>
              <a:avLst/>
              <a:gdLst/>
              <a:ahLst/>
              <a:cxnLst/>
              <a:rect l="l" t="t" r="r" b="b"/>
              <a:pathLst>
                <a:path w="1864" h="2060" extrusionOk="0">
                  <a:moveTo>
                    <a:pt x="817" y="0"/>
                  </a:moveTo>
                  <a:cubicBezTo>
                    <a:pt x="756" y="0"/>
                    <a:pt x="690" y="18"/>
                    <a:pt x="620" y="59"/>
                  </a:cubicBezTo>
                  <a:cubicBezTo>
                    <a:pt x="577" y="85"/>
                    <a:pt x="584" y="149"/>
                    <a:pt x="631" y="165"/>
                  </a:cubicBezTo>
                  <a:cubicBezTo>
                    <a:pt x="636" y="170"/>
                    <a:pt x="640" y="172"/>
                    <a:pt x="648" y="180"/>
                  </a:cubicBezTo>
                  <a:cubicBezTo>
                    <a:pt x="653" y="186"/>
                    <a:pt x="658" y="190"/>
                    <a:pt x="661" y="193"/>
                  </a:cubicBezTo>
                  <a:lnTo>
                    <a:pt x="661" y="193"/>
                  </a:lnTo>
                  <a:cubicBezTo>
                    <a:pt x="657" y="189"/>
                    <a:pt x="652" y="186"/>
                    <a:pt x="650" y="186"/>
                  </a:cubicBezTo>
                  <a:lnTo>
                    <a:pt x="650" y="186"/>
                  </a:lnTo>
                  <a:cubicBezTo>
                    <a:pt x="645" y="186"/>
                    <a:pt x="648" y="196"/>
                    <a:pt x="672" y="234"/>
                  </a:cubicBezTo>
                  <a:cubicBezTo>
                    <a:pt x="736" y="337"/>
                    <a:pt x="759" y="429"/>
                    <a:pt x="774" y="547"/>
                  </a:cubicBezTo>
                  <a:cubicBezTo>
                    <a:pt x="828" y="997"/>
                    <a:pt x="517" y="1386"/>
                    <a:pt x="195" y="1653"/>
                  </a:cubicBezTo>
                  <a:cubicBezTo>
                    <a:pt x="1" y="1815"/>
                    <a:pt x="192" y="2060"/>
                    <a:pt x="390" y="2060"/>
                  </a:cubicBezTo>
                  <a:cubicBezTo>
                    <a:pt x="403" y="2060"/>
                    <a:pt x="415" y="2059"/>
                    <a:pt x="428" y="2057"/>
                  </a:cubicBezTo>
                  <a:cubicBezTo>
                    <a:pt x="534" y="2039"/>
                    <a:pt x="643" y="2033"/>
                    <a:pt x="751" y="2033"/>
                  </a:cubicBezTo>
                  <a:cubicBezTo>
                    <a:pt x="866" y="2033"/>
                    <a:pt x="982" y="2040"/>
                    <a:pt x="1096" y="2047"/>
                  </a:cubicBezTo>
                  <a:cubicBezTo>
                    <a:pt x="1120" y="2048"/>
                    <a:pt x="1144" y="2049"/>
                    <a:pt x="1167" y="2049"/>
                  </a:cubicBezTo>
                  <a:cubicBezTo>
                    <a:pt x="1414" y="2049"/>
                    <a:pt x="1569" y="1971"/>
                    <a:pt x="1809" y="1879"/>
                  </a:cubicBezTo>
                  <a:cubicBezTo>
                    <a:pt x="1863" y="1863"/>
                    <a:pt x="1863" y="1784"/>
                    <a:pt x="1809" y="1768"/>
                  </a:cubicBezTo>
                  <a:cubicBezTo>
                    <a:pt x="1548" y="1663"/>
                    <a:pt x="1381" y="1563"/>
                    <a:pt x="1096" y="1535"/>
                  </a:cubicBezTo>
                  <a:cubicBezTo>
                    <a:pt x="1046" y="1532"/>
                    <a:pt x="999" y="1530"/>
                    <a:pt x="950" y="1528"/>
                  </a:cubicBezTo>
                  <a:cubicBezTo>
                    <a:pt x="1155" y="1223"/>
                    <a:pt x="1274" y="866"/>
                    <a:pt x="1224" y="488"/>
                  </a:cubicBezTo>
                  <a:cubicBezTo>
                    <a:pt x="1188" y="228"/>
                    <a:pt x="1034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470000" y="1488300"/>
              <a:ext cx="57625" cy="62025"/>
            </a:xfrm>
            <a:custGeom>
              <a:avLst/>
              <a:gdLst/>
              <a:ahLst/>
              <a:cxnLst/>
              <a:rect l="l" t="t" r="r" b="b"/>
              <a:pathLst>
                <a:path w="2305" h="2481" extrusionOk="0">
                  <a:moveTo>
                    <a:pt x="1084" y="0"/>
                  </a:moveTo>
                  <a:cubicBezTo>
                    <a:pt x="1074" y="0"/>
                    <a:pt x="1064" y="4"/>
                    <a:pt x="1055" y="14"/>
                  </a:cubicBezTo>
                  <a:cubicBezTo>
                    <a:pt x="837" y="257"/>
                    <a:pt x="773" y="539"/>
                    <a:pt x="765" y="843"/>
                  </a:cubicBezTo>
                  <a:cubicBezTo>
                    <a:pt x="507" y="884"/>
                    <a:pt x="243" y="933"/>
                    <a:pt x="23" y="1066"/>
                  </a:cubicBezTo>
                  <a:cubicBezTo>
                    <a:pt x="0" y="1079"/>
                    <a:pt x="0" y="1112"/>
                    <a:pt x="23" y="1125"/>
                  </a:cubicBezTo>
                  <a:cubicBezTo>
                    <a:pt x="169" y="1205"/>
                    <a:pt x="334" y="1227"/>
                    <a:pt x="501" y="1227"/>
                  </a:cubicBezTo>
                  <a:cubicBezTo>
                    <a:pt x="593" y="1227"/>
                    <a:pt x="686" y="1220"/>
                    <a:pt x="776" y="1213"/>
                  </a:cubicBezTo>
                  <a:cubicBezTo>
                    <a:pt x="802" y="1630"/>
                    <a:pt x="868" y="2084"/>
                    <a:pt x="1043" y="2455"/>
                  </a:cubicBezTo>
                  <a:cubicBezTo>
                    <a:pt x="1051" y="2473"/>
                    <a:pt x="1066" y="2480"/>
                    <a:pt x="1082" y="2480"/>
                  </a:cubicBezTo>
                  <a:cubicBezTo>
                    <a:pt x="1105" y="2480"/>
                    <a:pt x="1130" y="2464"/>
                    <a:pt x="1139" y="2442"/>
                  </a:cubicBezTo>
                  <a:cubicBezTo>
                    <a:pt x="1262" y="2135"/>
                    <a:pt x="1221" y="1851"/>
                    <a:pt x="1171" y="1531"/>
                  </a:cubicBezTo>
                  <a:cubicBezTo>
                    <a:pt x="1152" y="1415"/>
                    <a:pt x="1137" y="1302"/>
                    <a:pt x="1122" y="1189"/>
                  </a:cubicBezTo>
                  <a:cubicBezTo>
                    <a:pt x="1440" y="1167"/>
                    <a:pt x="1762" y="1146"/>
                    <a:pt x="2074" y="1095"/>
                  </a:cubicBezTo>
                  <a:cubicBezTo>
                    <a:pt x="2305" y="1057"/>
                    <a:pt x="2226" y="728"/>
                    <a:pt x="2021" y="711"/>
                  </a:cubicBezTo>
                  <a:cubicBezTo>
                    <a:pt x="1965" y="707"/>
                    <a:pt x="1909" y="705"/>
                    <a:pt x="1852" y="705"/>
                  </a:cubicBezTo>
                  <a:cubicBezTo>
                    <a:pt x="1599" y="705"/>
                    <a:pt x="1337" y="745"/>
                    <a:pt x="1088" y="788"/>
                  </a:cubicBezTo>
                  <a:cubicBezTo>
                    <a:pt x="1075" y="544"/>
                    <a:pt x="1089" y="300"/>
                    <a:pt x="1132" y="60"/>
                  </a:cubicBezTo>
                  <a:cubicBezTo>
                    <a:pt x="1137" y="30"/>
                    <a:pt x="1111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555700" y="1472675"/>
              <a:ext cx="71750" cy="128300"/>
            </a:xfrm>
            <a:custGeom>
              <a:avLst/>
              <a:gdLst/>
              <a:ahLst/>
              <a:cxnLst/>
              <a:rect l="l" t="t" r="r" b="b"/>
              <a:pathLst>
                <a:path w="2870" h="5132" extrusionOk="0">
                  <a:moveTo>
                    <a:pt x="1876" y="2750"/>
                  </a:moveTo>
                  <a:lnTo>
                    <a:pt x="1876" y="2750"/>
                  </a:lnTo>
                  <a:cubicBezTo>
                    <a:pt x="1859" y="3059"/>
                    <a:pt x="1840" y="3356"/>
                    <a:pt x="1794" y="3633"/>
                  </a:cubicBezTo>
                  <a:lnTo>
                    <a:pt x="1794" y="3631"/>
                  </a:lnTo>
                  <a:cubicBezTo>
                    <a:pt x="1748" y="3915"/>
                    <a:pt x="1684" y="4204"/>
                    <a:pt x="1566" y="4466"/>
                  </a:cubicBezTo>
                  <a:cubicBezTo>
                    <a:pt x="1494" y="4628"/>
                    <a:pt x="1401" y="4693"/>
                    <a:pt x="1306" y="4693"/>
                  </a:cubicBezTo>
                  <a:cubicBezTo>
                    <a:pt x="1026" y="4693"/>
                    <a:pt x="728" y="4130"/>
                    <a:pt x="909" y="3772"/>
                  </a:cubicBezTo>
                  <a:cubicBezTo>
                    <a:pt x="1093" y="3411"/>
                    <a:pt x="1472" y="3065"/>
                    <a:pt x="1876" y="2750"/>
                  </a:cubicBezTo>
                  <a:close/>
                  <a:moveTo>
                    <a:pt x="2404" y="1"/>
                  </a:moveTo>
                  <a:cubicBezTo>
                    <a:pt x="2344" y="1"/>
                    <a:pt x="2287" y="29"/>
                    <a:pt x="2255" y="98"/>
                  </a:cubicBezTo>
                  <a:cubicBezTo>
                    <a:pt x="2092" y="437"/>
                    <a:pt x="2010" y="828"/>
                    <a:pt x="1963" y="1235"/>
                  </a:cubicBezTo>
                  <a:cubicBezTo>
                    <a:pt x="1803" y="1451"/>
                    <a:pt x="1571" y="1602"/>
                    <a:pt x="1233" y="1625"/>
                  </a:cubicBezTo>
                  <a:cubicBezTo>
                    <a:pt x="1206" y="1627"/>
                    <a:pt x="1181" y="1628"/>
                    <a:pt x="1157" y="1628"/>
                  </a:cubicBezTo>
                  <a:cubicBezTo>
                    <a:pt x="329" y="1628"/>
                    <a:pt x="641" y="672"/>
                    <a:pt x="928" y="214"/>
                  </a:cubicBezTo>
                  <a:cubicBezTo>
                    <a:pt x="940" y="189"/>
                    <a:pt x="919" y="164"/>
                    <a:pt x="896" y="164"/>
                  </a:cubicBezTo>
                  <a:cubicBezTo>
                    <a:pt x="888" y="164"/>
                    <a:pt x="880" y="167"/>
                    <a:pt x="873" y="173"/>
                  </a:cubicBezTo>
                  <a:cubicBezTo>
                    <a:pt x="324" y="728"/>
                    <a:pt x="1" y="1663"/>
                    <a:pt x="972" y="1960"/>
                  </a:cubicBezTo>
                  <a:cubicBezTo>
                    <a:pt x="1095" y="1997"/>
                    <a:pt x="1211" y="2015"/>
                    <a:pt x="1320" y="2015"/>
                  </a:cubicBezTo>
                  <a:cubicBezTo>
                    <a:pt x="1545" y="2015"/>
                    <a:pt x="1742" y="1942"/>
                    <a:pt x="1912" y="1822"/>
                  </a:cubicBezTo>
                  <a:lnTo>
                    <a:pt x="1912" y="1822"/>
                  </a:lnTo>
                  <a:cubicBezTo>
                    <a:pt x="1904" y="1986"/>
                    <a:pt x="1897" y="2152"/>
                    <a:pt x="1890" y="2316"/>
                  </a:cubicBezTo>
                  <a:cubicBezTo>
                    <a:pt x="1249" y="2631"/>
                    <a:pt x="640" y="3088"/>
                    <a:pt x="455" y="3754"/>
                  </a:cubicBezTo>
                  <a:cubicBezTo>
                    <a:pt x="326" y="4223"/>
                    <a:pt x="663" y="5132"/>
                    <a:pt x="1248" y="5132"/>
                  </a:cubicBezTo>
                  <a:cubicBezTo>
                    <a:pt x="1312" y="5132"/>
                    <a:pt x="1378" y="5121"/>
                    <a:pt x="1448" y="5098"/>
                  </a:cubicBezTo>
                  <a:cubicBezTo>
                    <a:pt x="2077" y="4888"/>
                    <a:pt x="2158" y="3917"/>
                    <a:pt x="2228" y="3372"/>
                  </a:cubicBezTo>
                  <a:cubicBezTo>
                    <a:pt x="2266" y="3092"/>
                    <a:pt x="2276" y="2773"/>
                    <a:pt x="2284" y="2445"/>
                  </a:cubicBezTo>
                  <a:cubicBezTo>
                    <a:pt x="2481" y="2304"/>
                    <a:pt x="2670" y="2171"/>
                    <a:pt x="2829" y="2053"/>
                  </a:cubicBezTo>
                  <a:cubicBezTo>
                    <a:pt x="2870" y="2022"/>
                    <a:pt x="2854" y="1952"/>
                    <a:pt x="2806" y="1952"/>
                  </a:cubicBezTo>
                  <a:cubicBezTo>
                    <a:pt x="2800" y="1952"/>
                    <a:pt x="2794" y="1953"/>
                    <a:pt x="2788" y="1955"/>
                  </a:cubicBezTo>
                  <a:cubicBezTo>
                    <a:pt x="2632" y="2004"/>
                    <a:pt x="2463" y="2066"/>
                    <a:pt x="2292" y="2135"/>
                  </a:cubicBezTo>
                  <a:cubicBezTo>
                    <a:pt x="2299" y="1864"/>
                    <a:pt x="2312" y="1592"/>
                    <a:pt x="2338" y="1330"/>
                  </a:cubicBezTo>
                  <a:cubicBezTo>
                    <a:pt x="2532" y="982"/>
                    <a:pt x="2629" y="559"/>
                    <a:pt x="2615" y="196"/>
                  </a:cubicBezTo>
                  <a:cubicBezTo>
                    <a:pt x="2611" y="83"/>
                    <a:pt x="2504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627225" y="1451100"/>
              <a:ext cx="54775" cy="43175"/>
            </a:xfrm>
            <a:custGeom>
              <a:avLst/>
              <a:gdLst/>
              <a:ahLst/>
              <a:cxnLst/>
              <a:rect l="l" t="t" r="r" b="b"/>
              <a:pathLst>
                <a:path w="2191" h="1727" extrusionOk="0">
                  <a:moveTo>
                    <a:pt x="427" y="0"/>
                  </a:moveTo>
                  <a:cubicBezTo>
                    <a:pt x="385" y="0"/>
                    <a:pt x="341" y="5"/>
                    <a:pt x="296" y="14"/>
                  </a:cubicBezTo>
                  <a:cubicBezTo>
                    <a:pt x="196" y="34"/>
                    <a:pt x="212" y="170"/>
                    <a:pt x="296" y="200"/>
                  </a:cubicBezTo>
                  <a:cubicBezTo>
                    <a:pt x="801" y="377"/>
                    <a:pt x="293" y="1153"/>
                    <a:pt x="96" y="1404"/>
                  </a:cubicBezTo>
                  <a:cubicBezTo>
                    <a:pt x="1" y="1527"/>
                    <a:pt x="50" y="1720"/>
                    <a:pt x="227" y="1722"/>
                  </a:cubicBezTo>
                  <a:cubicBezTo>
                    <a:pt x="453" y="1724"/>
                    <a:pt x="675" y="1726"/>
                    <a:pt x="897" y="1726"/>
                  </a:cubicBezTo>
                  <a:cubicBezTo>
                    <a:pt x="1308" y="1726"/>
                    <a:pt x="1715" y="1717"/>
                    <a:pt x="2131" y="1674"/>
                  </a:cubicBezTo>
                  <a:cubicBezTo>
                    <a:pt x="2181" y="1673"/>
                    <a:pt x="2191" y="1604"/>
                    <a:pt x="2143" y="1589"/>
                  </a:cubicBezTo>
                  <a:cubicBezTo>
                    <a:pt x="1615" y="1386"/>
                    <a:pt x="1114" y="1351"/>
                    <a:pt x="575" y="1348"/>
                  </a:cubicBezTo>
                  <a:cubicBezTo>
                    <a:pt x="735" y="1076"/>
                    <a:pt x="854" y="772"/>
                    <a:pt x="862" y="459"/>
                  </a:cubicBezTo>
                  <a:cubicBezTo>
                    <a:pt x="870" y="163"/>
                    <a:pt x="677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84700" y="740475"/>
              <a:ext cx="76500" cy="257975"/>
            </a:xfrm>
            <a:custGeom>
              <a:avLst/>
              <a:gdLst/>
              <a:ahLst/>
              <a:cxnLst/>
              <a:rect l="l" t="t" r="r" b="b"/>
              <a:pathLst>
                <a:path w="3060" h="10319" extrusionOk="0">
                  <a:moveTo>
                    <a:pt x="3023" y="0"/>
                  </a:moveTo>
                  <a:cubicBezTo>
                    <a:pt x="3017" y="0"/>
                    <a:pt x="3010" y="3"/>
                    <a:pt x="3004" y="9"/>
                  </a:cubicBezTo>
                  <a:cubicBezTo>
                    <a:pt x="1757" y="1412"/>
                    <a:pt x="826" y="3477"/>
                    <a:pt x="304" y="5283"/>
                  </a:cubicBezTo>
                  <a:cubicBezTo>
                    <a:pt x="45" y="6177"/>
                    <a:pt x="0" y="7130"/>
                    <a:pt x="114" y="8062"/>
                  </a:cubicBezTo>
                  <a:cubicBezTo>
                    <a:pt x="192" y="8703"/>
                    <a:pt x="391" y="9834"/>
                    <a:pt x="945" y="10267"/>
                  </a:cubicBezTo>
                  <a:cubicBezTo>
                    <a:pt x="992" y="10303"/>
                    <a:pt x="1038" y="10319"/>
                    <a:pt x="1082" y="10319"/>
                  </a:cubicBezTo>
                  <a:cubicBezTo>
                    <a:pt x="1206" y="10319"/>
                    <a:pt x="1305" y="10190"/>
                    <a:pt x="1308" y="10055"/>
                  </a:cubicBezTo>
                  <a:cubicBezTo>
                    <a:pt x="1313" y="10057"/>
                    <a:pt x="1318" y="10058"/>
                    <a:pt x="1321" y="10062"/>
                  </a:cubicBezTo>
                  <a:cubicBezTo>
                    <a:pt x="1252" y="9386"/>
                    <a:pt x="832" y="8692"/>
                    <a:pt x="707" y="8000"/>
                  </a:cubicBezTo>
                  <a:cubicBezTo>
                    <a:pt x="517" y="6943"/>
                    <a:pt x="716" y="5867"/>
                    <a:pt x="999" y="4863"/>
                  </a:cubicBezTo>
                  <a:cubicBezTo>
                    <a:pt x="1477" y="3169"/>
                    <a:pt x="2630" y="1732"/>
                    <a:pt x="3053" y="39"/>
                  </a:cubicBezTo>
                  <a:cubicBezTo>
                    <a:pt x="3059" y="20"/>
                    <a:pt x="3042" y="0"/>
                    <a:pt x="3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150025" y="848100"/>
              <a:ext cx="98200" cy="86275"/>
            </a:xfrm>
            <a:custGeom>
              <a:avLst/>
              <a:gdLst/>
              <a:ahLst/>
              <a:cxnLst/>
              <a:rect l="l" t="t" r="r" b="b"/>
              <a:pathLst>
                <a:path w="3928" h="3451" extrusionOk="0">
                  <a:moveTo>
                    <a:pt x="1646" y="835"/>
                  </a:moveTo>
                  <a:cubicBezTo>
                    <a:pt x="1633" y="940"/>
                    <a:pt x="1623" y="1049"/>
                    <a:pt x="1618" y="1155"/>
                  </a:cubicBezTo>
                  <a:cubicBezTo>
                    <a:pt x="1413" y="1546"/>
                    <a:pt x="1108" y="1892"/>
                    <a:pt x="767" y="2126"/>
                  </a:cubicBezTo>
                  <a:cubicBezTo>
                    <a:pt x="687" y="2181"/>
                    <a:pt x="655" y="2220"/>
                    <a:pt x="648" y="2220"/>
                  </a:cubicBezTo>
                  <a:cubicBezTo>
                    <a:pt x="642" y="2220"/>
                    <a:pt x="657" y="2187"/>
                    <a:pt x="676" y="2100"/>
                  </a:cubicBezTo>
                  <a:cubicBezTo>
                    <a:pt x="719" y="1907"/>
                    <a:pt x="811" y="1711"/>
                    <a:pt x="908" y="1539"/>
                  </a:cubicBezTo>
                  <a:cubicBezTo>
                    <a:pt x="959" y="1451"/>
                    <a:pt x="1397" y="970"/>
                    <a:pt x="1646" y="835"/>
                  </a:cubicBezTo>
                  <a:close/>
                  <a:moveTo>
                    <a:pt x="2024" y="0"/>
                  </a:moveTo>
                  <a:cubicBezTo>
                    <a:pt x="1916" y="0"/>
                    <a:pt x="1821" y="72"/>
                    <a:pt x="1790" y="176"/>
                  </a:cubicBezTo>
                  <a:cubicBezTo>
                    <a:pt x="1753" y="296"/>
                    <a:pt x="1723" y="415"/>
                    <a:pt x="1697" y="538"/>
                  </a:cubicBezTo>
                  <a:cubicBezTo>
                    <a:pt x="1687" y="538"/>
                    <a:pt x="1678" y="537"/>
                    <a:pt x="1668" y="537"/>
                  </a:cubicBezTo>
                  <a:cubicBezTo>
                    <a:pt x="1421" y="537"/>
                    <a:pt x="1036" y="763"/>
                    <a:pt x="926" y="847"/>
                  </a:cubicBezTo>
                  <a:cubicBezTo>
                    <a:pt x="512" y="1157"/>
                    <a:pt x="1" y="1961"/>
                    <a:pt x="248" y="2507"/>
                  </a:cubicBezTo>
                  <a:cubicBezTo>
                    <a:pt x="313" y="2650"/>
                    <a:pt x="418" y="2704"/>
                    <a:pt x="539" y="2704"/>
                  </a:cubicBezTo>
                  <a:cubicBezTo>
                    <a:pt x="839" y="2704"/>
                    <a:pt x="1238" y="2376"/>
                    <a:pt x="1377" y="2249"/>
                  </a:cubicBezTo>
                  <a:cubicBezTo>
                    <a:pt x="1484" y="2153"/>
                    <a:pt x="1584" y="2048"/>
                    <a:pt x="1675" y="1938"/>
                  </a:cubicBezTo>
                  <a:cubicBezTo>
                    <a:pt x="1726" y="2228"/>
                    <a:pt x="1820" y="2510"/>
                    <a:pt x="1951" y="2774"/>
                  </a:cubicBezTo>
                  <a:cubicBezTo>
                    <a:pt x="2182" y="3231"/>
                    <a:pt x="2562" y="3450"/>
                    <a:pt x="2945" y="3450"/>
                  </a:cubicBezTo>
                  <a:cubicBezTo>
                    <a:pt x="3297" y="3450"/>
                    <a:pt x="3652" y="3265"/>
                    <a:pt x="3895" y="2911"/>
                  </a:cubicBezTo>
                  <a:cubicBezTo>
                    <a:pt x="3927" y="2864"/>
                    <a:pt x="3880" y="2815"/>
                    <a:pt x="3833" y="2815"/>
                  </a:cubicBezTo>
                  <a:cubicBezTo>
                    <a:pt x="3830" y="2815"/>
                    <a:pt x="3827" y="2815"/>
                    <a:pt x="3824" y="2815"/>
                  </a:cubicBezTo>
                  <a:cubicBezTo>
                    <a:pt x="3633" y="2841"/>
                    <a:pt x="3456" y="2861"/>
                    <a:pt x="3293" y="2861"/>
                  </a:cubicBezTo>
                  <a:cubicBezTo>
                    <a:pt x="2848" y="2861"/>
                    <a:pt x="2516" y="2714"/>
                    <a:pt x="2322" y="2143"/>
                  </a:cubicBezTo>
                  <a:cubicBezTo>
                    <a:pt x="2220" y="1839"/>
                    <a:pt x="2171" y="1485"/>
                    <a:pt x="2171" y="1136"/>
                  </a:cubicBezTo>
                  <a:cubicBezTo>
                    <a:pt x="2289" y="858"/>
                    <a:pt x="2360" y="561"/>
                    <a:pt x="2378" y="261"/>
                  </a:cubicBezTo>
                  <a:cubicBezTo>
                    <a:pt x="2384" y="123"/>
                    <a:pt x="2258" y="7"/>
                    <a:pt x="2127" y="4"/>
                  </a:cubicBezTo>
                  <a:lnTo>
                    <a:pt x="2031" y="0"/>
                  </a:lnTo>
                  <a:cubicBezTo>
                    <a:pt x="2029" y="0"/>
                    <a:pt x="2027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03325" y="856725"/>
              <a:ext cx="67450" cy="19750"/>
            </a:xfrm>
            <a:custGeom>
              <a:avLst/>
              <a:gdLst/>
              <a:ahLst/>
              <a:cxnLst/>
              <a:rect l="l" t="t" r="r" b="b"/>
              <a:pathLst>
                <a:path w="2698" h="790" extrusionOk="0">
                  <a:moveTo>
                    <a:pt x="2247" y="1"/>
                  </a:moveTo>
                  <a:cubicBezTo>
                    <a:pt x="1913" y="1"/>
                    <a:pt x="1526" y="153"/>
                    <a:pt x="1239" y="210"/>
                  </a:cubicBezTo>
                  <a:cubicBezTo>
                    <a:pt x="1008" y="256"/>
                    <a:pt x="775" y="295"/>
                    <a:pt x="542" y="338"/>
                  </a:cubicBezTo>
                  <a:cubicBezTo>
                    <a:pt x="453" y="354"/>
                    <a:pt x="243" y="452"/>
                    <a:pt x="137" y="452"/>
                  </a:cubicBezTo>
                  <a:cubicBezTo>
                    <a:pt x="125" y="452"/>
                    <a:pt x="114" y="450"/>
                    <a:pt x="105" y="448"/>
                  </a:cubicBezTo>
                  <a:cubicBezTo>
                    <a:pt x="101" y="446"/>
                    <a:pt x="96" y="446"/>
                    <a:pt x="91" y="446"/>
                  </a:cubicBezTo>
                  <a:cubicBezTo>
                    <a:pt x="42" y="446"/>
                    <a:pt x="0" y="511"/>
                    <a:pt x="46" y="549"/>
                  </a:cubicBezTo>
                  <a:cubicBezTo>
                    <a:pt x="277" y="736"/>
                    <a:pt x="485" y="789"/>
                    <a:pt x="737" y="789"/>
                  </a:cubicBezTo>
                  <a:cubicBezTo>
                    <a:pt x="837" y="789"/>
                    <a:pt x="944" y="781"/>
                    <a:pt x="1062" y="769"/>
                  </a:cubicBezTo>
                  <a:cubicBezTo>
                    <a:pt x="1500" y="727"/>
                    <a:pt x="2307" y="712"/>
                    <a:pt x="2607" y="354"/>
                  </a:cubicBezTo>
                  <a:cubicBezTo>
                    <a:pt x="2697" y="248"/>
                    <a:pt x="2663" y="102"/>
                    <a:pt x="2527" y="47"/>
                  </a:cubicBezTo>
                  <a:cubicBezTo>
                    <a:pt x="2441" y="14"/>
                    <a:pt x="2346" y="1"/>
                    <a:pt x="2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20775" y="781100"/>
              <a:ext cx="89075" cy="148050"/>
            </a:xfrm>
            <a:custGeom>
              <a:avLst/>
              <a:gdLst/>
              <a:ahLst/>
              <a:cxnLst/>
              <a:rect l="l" t="t" r="r" b="b"/>
              <a:pathLst>
                <a:path w="3563" h="5922" extrusionOk="0">
                  <a:moveTo>
                    <a:pt x="2281" y="499"/>
                  </a:moveTo>
                  <a:lnTo>
                    <a:pt x="2281" y="499"/>
                  </a:lnTo>
                  <a:cubicBezTo>
                    <a:pt x="2127" y="1370"/>
                    <a:pt x="1530" y="1985"/>
                    <a:pt x="921" y="2592"/>
                  </a:cubicBezTo>
                  <a:cubicBezTo>
                    <a:pt x="1100" y="1734"/>
                    <a:pt x="1508" y="748"/>
                    <a:pt x="2281" y="499"/>
                  </a:cubicBezTo>
                  <a:close/>
                  <a:moveTo>
                    <a:pt x="2549" y="1"/>
                  </a:moveTo>
                  <a:cubicBezTo>
                    <a:pt x="2545" y="1"/>
                    <a:pt x="2540" y="1"/>
                    <a:pt x="2535" y="2"/>
                  </a:cubicBezTo>
                  <a:cubicBezTo>
                    <a:pt x="1142" y="141"/>
                    <a:pt x="501" y="1747"/>
                    <a:pt x="368" y="3156"/>
                  </a:cubicBezTo>
                  <a:cubicBezTo>
                    <a:pt x="260" y="3274"/>
                    <a:pt x="155" y="3396"/>
                    <a:pt x="58" y="3520"/>
                  </a:cubicBezTo>
                  <a:cubicBezTo>
                    <a:pt x="1" y="3596"/>
                    <a:pt x="82" y="3688"/>
                    <a:pt x="163" y="3688"/>
                  </a:cubicBezTo>
                  <a:cubicBezTo>
                    <a:pt x="178" y="3688"/>
                    <a:pt x="194" y="3684"/>
                    <a:pt x="209" y="3676"/>
                  </a:cubicBezTo>
                  <a:cubicBezTo>
                    <a:pt x="253" y="3650"/>
                    <a:pt x="298" y="3622"/>
                    <a:pt x="344" y="3596"/>
                  </a:cubicBezTo>
                  <a:lnTo>
                    <a:pt x="344" y="3596"/>
                  </a:lnTo>
                  <a:cubicBezTo>
                    <a:pt x="337" y="3832"/>
                    <a:pt x="348" y="4068"/>
                    <a:pt x="376" y="4304"/>
                  </a:cubicBezTo>
                  <a:cubicBezTo>
                    <a:pt x="453" y="4918"/>
                    <a:pt x="790" y="5871"/>
                    <a:pt x="1548" y="5919"/>
                  </a:cubicBezTo>
                  <a:cubicBezTo>
                    <a:pt x="1574" y="5920"/>
                    <a:pt x="1600" y="5921"/>
                    <a:pt x="1626" y="5921"/>
                  </a:cubicBezTo>
                  <a:cubicBezTo>
                    <a:pt x="2188" y="5921"/>
                    <a:pt x="2476" y="5531"/>
                    <a:pt x="2609" y="5059"/>
                  </a:cubicBezTo>
                  <a:cubicBezTo>
                    <a:pt x="2744" y="5101"/>
                    <a:pt x="2884" y="5131"/>
                    <a:pt x="3018" y="5131"/>
                  </a:cubicBezTo>
                  <a:cubicBezTo>
                    <a:pt x="3198" y="5131"/>
                    <a:pt x="3366" y="5077"/>
                    <a:pt x="3498" y="4928"/>
                  </a:cubicBezTo>
                  <a:cubicBezTo>
                    <a:pt x="3547" y="4870"/>
                    <a:pt x="3562" y="4775"/>
                    <a:pt x="3498" y="4716"/>
                  </a:cubicBezTo>
                  <a:cubicBezTo>
                    <a:pt x="3272" y="4508"/>
                    <a:pt x="2999" y="4518"/>
                    <a:pt x="2712" y="4467"/>
                  </a:cubicBezTo>
                  <a:cubicBezTo>
                    <a:pt x="2711" y="4450"/>
                    <a:pt x="2711" y="4434"/>
                    <a:pt x="2709" y="4418"/>
                  </a:cubicBezTo>
                  <a:cubicBezTo>
                    <a:pt x="2716" y="4240"/>
                    <a:pt x="2586" y="4151"/>
                    <a:pt x="2452" y="4151"/>
                  </a:cubicBezTo>
                  <a:cubicBezTo>
                    <a:pt x="2321" y="4151"/>
                    <a:pt x="2187" y="4235"/>
                    <a:pt x="2171" y="4401"/>
                  </a:cubicBezTo>
                  <a:cubicBezTo>
                    <a:pt x="2163" y="4496"/>
                    <a:pt x="2156" y="4591"/>
                    <a:pt x="2153" y="4687"/>
                  </a:cubicBezTo>
                  <a:cubicBezTo>
                    <a:pt x="2153" y="4690"/>
                    <a:pt x="2155" y="4693"/>
                    <a:pt x="2155" y="4698"/>
                  </a:cubicBezTo>
                  <a:cubicBezTo>
                    <a:pt x="2089" y="5089"/>
                    <a:pt x="1862" y="5414"/>
                    <a:pt x="1582" y="5414"/>
                  </a:cubicBezTo>
                  <a:cubicBezTo>
                    <a:pt x="1412" y="5414"/>
                    <a:pt x="1222" y="5293"/>
                    <a:pt x="1037" y="4992"/>
                  </a:cubicBezTo>
                  <a:cubicBezTo>
                    <a:pt x="741" y="4506"/>
                    <a:pt x="775" y="3812"/>
                    <a:pt x="819" y="3278"/>
                  </a:cubicBezTo>
                  <a:lnTo>
                    <a:pt x="819" y="3274"/>
                  </a:lnTo>
                  <a:cubicBezTo>
                    <a:pt x="1800" y="2543"/>
                    <a:pt x="2679" y="1432"/>
                    <a:pt x="2755" y="228"/>
                  </a:cubicBezTo>
                  <a:cubicBezTo>
                    <a:pt x="2763" y="124"/>
                    <a:pt x="2659" y="1"/>
                    <a:pt x="2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513800" y="741800"/>
              <a:ext cx="58500" cy="282000"/>
            </a:xfrm>
            <a:custGeom>
              <a:avLst/>
              <a:gdLst/>
              <a:ahLst/>
              <a:cxnLst/>
              <a:rect l="l" t="t" r="r" b="b"/>
              <a:pathLst>
                <a:path w="2340" h="11280" extrusionOk="0">
                  <a:moveTo>
                    <a:pt x="433" y="1"/>
                  </a:moveTo>
                  <a:cubicBezTo>
                    <a:pt x="414" y="1"/>
                    <a:pt x="396" y="17"/>
                    <a:pt x="402" y="41"/>
                  </a:cubicBezTo>
                  <a:cubicBezTo>
                    <a:pt x="937" y="2185"/>
                    <a:pt x="1972" y="3967"/>
                    <a:pt x="1611" y="6242"/>
                  </a:cubicBezTo>
                  <a:cubicBezTo>
                    <a:pt x="1465" y="7171"/>
                    <a:pt x="1132" y="8063"/>
                    <a:pt x="799" y="8931"/>
                  </a:cubicBezTo>
                  <a:cubicBezTo>
                    <a:pt x="535" y="9620"/>
                    <a:pt x="0" y="10432"/>
                    <a:pt x="135" y="11198"/>
                  </a:cubicBezTo>
                  <a:cubicBezTo>
                    <a:pt x="144" y="11252"/>
                    <a:pt x="194" y="11280"/>
                    <a:pt x="244" y="11280"/>
                  </a:cubicBezTo>
                  <a:cubicBezTo>
                    <a:pt x="273" y="11280"/>
                    <a:pt x="301" y="11271"/>
                    <a:pt x="322" y="11252"/>
                  </a:cubicBezTo>
                  <a:cubicBezTo>
                    <a:pt x="868" y="10748"/>
                    <a:pt x="1042" y="9766"/>
                    <a:pt x="1299" y="9083"/>
                  </a:cubicBezTo>
                  <a:cubicBezTo>
                    <a:pt x="1672" y="8098"/>
                    <a:pt x="2020" y="7066"/>
                    <a:pt x="2131" y="6004"/>
                  </a:cubicBezTo>
                  <a:cubicBezTo>
                    <a:pt x="2339" y="3988"/>
                    <a:pt x="1655" y="1695"/>
                    <a:pt x="461" y="18"/>
                  </a:cubicBezTo>
                  <a:cubicBezTo>
                    <a:pt x="455" y="6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597775" y="745050"/>
              <a:ext cx="45500" cy="51425"/>
            </a:xfrm>
            <a:custGeom>
              <a:avLst/>
              <a:gdLst/>
              <a:ahLst/>
              <a:cxnLst/>
              <a:rect l="l" t="t" r="r" b="b"/>
              <a:pathLst>
                <a:path w="1820" h="2057" extrusionOk="0">
                  <a:moveTo>
                    <a:pt x="715" y="1"/>
                  </a:moveTo>
                  <a:cubicBezTo>
                    <a:pt x="460" y="1"/>
                    <a:pt x="224" y="94"/>
                    <a:pt x="48" y="330"/>
                  </a:cubicBezTo>
                  <a:cubicBezTo>
                    <a:pt x="1" y="389"/>
                    <a:pt x="69" y="459"/>
                    <a:pt x="131" y="459"/>
                  </a:cubicBezTo>
                  <a:cubicBezTo>
                    <a:pt x="136" y="459"/>
                    <a:pt x="141" y="458"/>
                    <a:pt x="145" y="458"/>
                  </a:cubicBezTo>
                  <a:cubicBezTo>
                    <a:pt x="303" y="432"/>
                    <a:pt x="442" y="413"/>
                    <a:pt x="580" y="413"/>
                  </a:cubicBezTo>
                  <a:cubicBezTo>
                    <a:pt x="685" y="413"/>
                    <a:pt x="788" y="424"/>
                    <a:pt x="896" y="450"/>
                  </a:cubicBezTo>
                  <a:cubicBezTo>
                    <a:pt x="755" y="855"/>
                    <a:pt x="531" y="1227"/>
                    <a:pt x="235" y="1539"/>
                  </a:cubicBezTo>
                  <a:cubicBezTo>
                    <a:pt x="140" y="1640"/>
                    <a:pt x="147" y="1777"/>
                    <a:pt x="235" y="1885"/>
                  </a:cubicBezTo>
                  <a:cubicBezTo>
                    <a:pt x="353" y="2026"/>
                    <a:pt x="465" y="2056"/>
                    <a:pt x="598" y="2056"/>
                  </a:cubicBezTo>
                  <a:cubicBezTo>
                    <a:pt x="690" y="2056"/>
                    <a:pt x="791" y="2042"/>
                    <a:pt x="910" y="2041"/>
                  </a:cubicBezTo>
                  <a:cubicBezTo>
                    <a:pt x="1239" y="2036"/>
                    <a:pt x="1521" y="2018"/>
                    <a:pt x="1784" y="1800"/>
                  </a:cubicBezTo>
                  <a:cubicBezTo>
                    <a:pt x="1820" y="1770"/>
                    <a:pt x="1797" y="1713"/>
                    <a:pt x="1758" y="1699"/>
                  </a:cubicBezTo>
                  <a:cubicBezTo>
                    <a:pt x="1454" y="1594"/>
                    <a:pt x="1156" y="1522"/>
                    <a:pt x="849" y="1522"/>
                  </a:cubicBezTo>
                  <a:cubicBezTo>
                    <a:pt x="846" y="1522"/>
                    <a:pt x="842" y="1522"/>
                    <a:pt x="839" y="1522"/>
                  </a:cubicBezTo>
                  <a:cubicBezTo>
                    <a:pt x="1075" y="1168"/>
                    <a:pt x="1284" y="809"/>
                    <a:pt x="1377" y="374"/>
                  </a:cubicBezTo>
                  <a:cubicBezTo>
                    <a:pt x="1403" y="254"/>
                    <a:pt x="1343" y="149"/>
                    <a:pt x="1228" y="105"/>
                  </a:cubicBezTo>
                  <a:cubicBezTo>
                    <a:pt x="1055" y="40"/>
                    <a:pt x="881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78275" y="867725"/>
              <a:ext cx="56825" cy="13025"/>
            </a:xfrm>
            <a:custGeom>
              <a:avLst/>
              <a:gdLst/>
              <a:ahLst/>
              <a:cxnLst/>
              <a:rect l="l" t="t" r="r" b="b"/>
              <a:pathLst>
                <a:path w="2273" h="521" extrusionOk="0">
                  <a:moveTo>
                    <a:pt x="47" y="0"/>
                  </a:moveTo>
                  <a:cubicBezTo>
                    <a:pt x="23" y="0"/>
                    <a:pt x="1" y="28"/>
                    <a:pt x="14" y="54"/>
                  </a:cubicBezTo>
                  <a:cubicBezTo>
                    <a:pt x="171" y="360"/>
                    <a:pt x="482" y="413"/>
                    <a:pt x="798" y="441"/>
                  </a:cubicBezTo>
                  <a:cubicBezTo>
                    <a:pt x="1074" y="465"/>
                    <a:pt x="1349" y="462"/>
                    <a:pt x="1623" y="477"/>
                  </a:cubicBezTo>
                  <a:cubicBezTo>
                    <a:pt x="1753" y="486"/>
                    <a:pt x="1885" y="521"/>
                    <a:pt x="2012" y="521"/>
                  </a:cubicBezTo>
                  <a:cubicBezTo>
                    <a:pt x="2076" y="521"/>
                    <a:pt x="2138" y="512"/>
                    <a:pt x="2199" y="487"/>
                  </a:cubicBezTo>
                  <a:cubicBezTo>
                    <a:pt x="2255" y="465"/>
                    <a:pt x="2273" y="380"/>
                    <a:pt x="2240" y="331"/>
                  </a:cubicBezTo>
                  <a:cubicBezTo>
                    <a:pt x="2107" y="130"/>
                    <a:pt x="1807" y="111"/>
                    <a:pt x="1550" y="111"/>
                  </a:cubicBezTo>
                  <a:cubicBezTo>
                    <a:pt x="1489" y="111"/>
                    <a:pt x="1430" y="112"/>
                    <a:pt x="1376" y="112"/>
                  </a:cubicBezTo>
                  <a:cubicBezTo>
                    <a:pt x="1355" y="112"/>
                    <a:pt x="1335" y="112"/>
                    <a:pt x="1317" y="111"/>
                  </a:cubicBezTo>
                  <a:cubicBezTo>
                    <a:pt x="1080" y="105"/>
                    <a:pt x="842" y="106"/>
                    <a:pt x="606" y="100"/>
                  </a:cubicBezTo>
                  <a:cubicBezTo>
                    <a:pt x="599" y="99"/>
                    <a:pt x="591" y="99"/>
                    <a:pt x="583" y="99"/>
                  </a:cubicBezTo>
                  <a:cubicBezTo>
                    <a:pt x="528" y="99"/>
                    <a:pt x="455" y="105"/>
                    <a:pt x="380" y="105"/>
                  </a:cubicBezTo>
                  <a:cubicBezTo>
                    <a:pt x="258" y="105"/>
                    <a:pt x="132" y="90"/>
                    <a:pt x="71" y="13"/>
                  </a:cubicBezTo>
                  <a:cubicBezTo>
                    <a:pt x="64" y="4"/>
                    <a:pt x="55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74050" y="885525"/>
              <a:ext cx="47525" cy="10650"/>
            </a:xfrm>
            <a:custGeom>
              <a:avLst/>
              <a:gdLst/>
              <a:ahLst/>
              <a:cxnLst/>
              <a:rect l="l" t="t" r="r" b="b"/>
              <a:pathLst>
                <a:path w="1901" h="426" extrusionOk="0">
                  <a:moveTo>
                    <a:pt x="471" y="1"/>
                  </a:moveTo>
                  <a:cubicBezTo>
                    <a:pt x="409" y="1"/>
                    <a:pt x="306" y="29"/>
                    <a:pt x="229" y="29"/>
                  </a:cubicBezTo>
                  <a:cubicBezTo>
                    <a:pt x="202" y="29"/>
                    <a:pt x="178" y="25"/>
                    <a:pt x="160" y="16"/>
                  </a:cubicBezTo>
                  <a:cubicBezTo>
                    <a:pt x="147" y="8"/>
                    <a:pt x="133" y="5"/>
                    <a:pt x="120" y="5"/>
                  </a:cubicBezTo>
                  <a:cubicBezTo>
                    <a:pt x="55" y="5"/>
                    <a:pt x="0" y="86"/>
                    <a:pt x="62" y="141"/>
                  </a:cubicBezTo>
                  <a:cubicBezTo>
                    <a:pt x="310" y="366"/>
                    <a:pt x="693" y="426"/>
                    <a:pt x="1071" y="426"/>
                  </a:cubicBezTo>
                  <a:cubicBezTo>
                    <a:pt x="1346" y="426"/>
                    <a:pt x="1619" y="394"/>
                    <a:pt x="1833" y="372"/>
                  </a:cubicBezTo>
                  <a:cubicBezTo>
                    <a:pt x="1871" y="367"/>
                    <a:pt x="1901" y="311"/>
                    <a:pt x="1856" y="288"/>
                  </a:cubicBezTo>
                  <a:cubicBezTo>
                    <a:pt x="1581" y="149"/>
                    <a:pt x="1282" y="63"/>
                    <a:pt x="974" y="36"/>
                  </a:cubicBezTo>
                  <a:cubicBezTo>
                    <a:pt x="810" y="21"/>
                    <a:pt x="644" y="9"/>
                    <a:pt x="478" y="1"/>
                  </a:cubicBezTo>
                  <a:cubicBezTo>
                    <a:pt x="476" y="1"/>
                    <a:pt x="473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787350" y="858375"/>
              <a:ext cx="110825" cy="72525"/>
            </a:xfrm>
            <a:custGeom>
              <a:avLst/>
              <a:gdLst/>
              <a:ahLst/>
              <a:cxnLst/>
              <a:rect l="l" t="t" r="r" b="b"/>
              <a:pathLst>
                <a:path w="4433" h="2901" extrusionOk="0">
                  <a:moveTo>
                    <a:pt x="2848" y="460"/>
                  </a:moveTo>
                  <a:lnTo>
                    <a:pt x="2848" y="460"/>
                  </a:lnTo>
                  <a:cubicBezTo>
                    <a:pt x="2795" y="661"/>
                    <a:pt x="2774" y="869"/>
                    <a:pt x="2784" y="1076"/>
                  </a:cubicBezTo>
                  <a:cubicBezTo>
                    <a:pt x="2481" y="1526"/>
                    <a:pt x="1969" y="1898"/>
                    <a:pt x="1486" y="1898"/>
                  </a:cubicBezTo>
                  <a:cubicBezTo>
                    <a:pt x="1422" y="1898"/>
                    <a:pt x="1359" y="1891"/>
                    <a:pt x="1297" y="1878"/>
                  </a:cubicBezTo>
                  <a:cubicBezTo>
                    <a:pt x="940" y="1799"/>
                    <a:pt x="1138" y="1286"/>
                    <a:pt x="1263" y="1138"/>
                  </a:cubicBezTo>
                  <a:cubicBezTo>
                    <a:pt x="1463" y="902"/>
                    <a:pt x="1804" y="762"/>
                    <a:pt x="2088" y="654"/>
                  </a:cubicBezTo>
                  <a:cubicBezTo>
                    <a:pt x="2331" y="562"/>
                    <a:pt x="2588" y="505"/>
                    <a:pt x="2848" y="460"/>
                  </a:cubicBezTo>
                  <a:close/>
                  <a:moveTo>
                    <a:pt x="3189" y="0"/>
                  </a:moveTo>
                  <a:cubicBezTo>
                    <a:pt x="3106" y="0"/>
                    <a:pt x="3025" y="52"/>
                    <a:pt x="2985" y="121"/>
                  </a:cubicBezTo>
                  <a:cubicBezTo>
                    <a:pt x="2964" y="162"/>
                    <a:pt x="2944" y="206"/>
                    <a:pt x="2926" y="249"/>
                  </a:cubicBezTo>
                  <a:cubicBezTo>
                    <a:pt x="2901" y="248"/>
                    <a:pt x="2875" y="247"/>
                    <a:pt x="2849" y="247"/>
                  </a:cubicBezTo>
                  <a:cubicBezTo>
                    <a:pt x="1772" y="247"/>
                    <a:pt x="0" y="1091"/>
                    <a:pt x="966" y="2121"/>
                  </a:cubicBezTo>
                  <a:cubicBezTo>
                    <a:pt x="1100" y="2263"/>
                    <a:pt x="1272" y="2317"/>
                    <a:pt x="1457" y="2317"/>
                  </a:cubicBezTo>
                  <a:cubicBezTo>
                    <a:pt x="1829" y="2317"/>
                    <a:pt x="2250" y="2095"/>
                    <a:pt x="2498" y="1935"/>
                  </a:cubicBezTo>
                  <a:cubicBezTo>
                    <a:pt x="2628" y="1852"/>
                    <a:pt x="2749" y="1756"/>
                    <a:pt x="2862" y="1651"/>
                  </a:cubicBezTo>
                  <a:cubicBezTo>
                    <a:pt x="2913" y="1881"/>
                    <a:pt x="2987" y="2107"/>
                    <a:pt x="3079" y="2324"/>
                  </a:cubicBezTo>
                  <a:cubicBezTo>
                    <a:pt x="3239" y="2700"/>
                    <a:pt x="3513" y="2900"/>
                    <a:pt x="3791" y="2900"/>
                  </a:cubicBezTo>
                  <a:cubicBezTo>
                    <a:pt x="4011" y="2900"/>
                    <a:pt x="4233" y="2776"/>
                    <a:pt x="4406" y="2516"/>
                  </a:cubicBezTo>
                  <a:cubicBezTo>
                    <a:pt x="4432" y="2475"/>
                    <a:pt x="4397" y="2414"/>
                    <a:pt x="4351" y="2414"/>
                  </a:cubicBezTo>
                  <a:cubicBezTo>
                    <a:pt x="4345" y="2414"/>
                    <a:pt x="4338" y="2415"/>
                    <a:pt x="4332" y="2417"/>
                  </a:cubicBezTo>
                  <a:cubicBezTo>
                    <a:pt x="4252" y="2447"/>
                    <a:pt x="4177" y="2460"/>
                    <a:pt x="4108" y="2460"/>
                  </a:cubicBezTo>
                  <a:cubicBezTo>
                    <a:pt x="3572" y="2460"/>
                    <a:pt x="3364" y="1638"/>
                    <a:pt x="3363" y="982"/>
                  </a:cubicBezTo>
                  <a:cubicBezTo>
                    <a:pt x="3473" y="759"/>
                    <a:pt x="3537" y="516"/>
                    <a:pt x="3551" y="267"/>
                  </a:cubicBezTo>
                  <a:cubicBezTo>
                    <a:pt x="3558" y="124"/>
                    <a:pt x="3432" y="26"/>
                    <a:pt x="3302" y="11"/>
                  </a:cubicBezTo>
                  <a:cubicBezTo>
                    <a:pt x="3269" y="6"/>
                    <a:pt x="3238" y="3"/>
                    <a:pt x="3207" y="1"/>
                  </a:cubicBezTo>
                  <a:cubicBezTo>
                    <a:pt x="3201" y="1"/>
                    <a:pt x="3195" y="0"/>
                    <a:pt x="3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889025" y="741600"/>
              <a:ext cx="53975" cy="50575"/>
            </a:xfrm>
            <a:custGeom>
              <a:avLst/>
              <a:gdLst/>
              <a:ahLst/>
              <a:cxnLst/>
              <a:rect l="l" t="t" r="r" b="b"/>
              <a:pathLst>
                <a:path w="2159" h="2023" extrusionOk="0">
                  <a:moveTo>
                    <a:pt x="687" y="0"/>
                  </a:moveTo>
                  <a:cubicBezTo>
                    <a:pt x="466" y="0"/>
                    <a:pt x="222" y="108"/>
                    <a:pt x="47" y="241"/>
                  </a:cubicBezTo>
                  <a:cubicBezTo>
                    <a:pt x="1" y="277"/>
                    <a:pt x="41" y="354"/>
                    <a:pt x="92" y="354"/>
                  </a:cubicBezTo>
                  <a:cubicBezTo>
                    <a:pt x="97" y="354"/>
                    <a:pt x="102" y="353"/>
                    <a:pt x="108" y="351"/>
                  </a:cubicBezTo>
                  <a:cubicBezTo>
                    <a:pt x="231" y="313"/>
                    <a:pt x="368" y="279"/>
                    <a:pt x="490" y="279"/>
                  </a:cubicBezTo>
                  <a:cubicBezTo>
                    <a:pt x="675" y="279"/>
                    <a:pt x="824" y="358"/>
                    <a:pt x="834" y="620"/>
                  </a:cubicBezTo>
                  <a:cubicBezTo>
                    <a:pt x="849" y="1003"/>
                    <a:pt x="559" y="1337"/>
                    <a:pt x="262" y="1527"/>
                  </a:cubicBezTo>
                  <a:cubicBezTo>
                    <a:pt x="111" y="1624"/>
                    <a:pt x="113" y="1892"/>
                    <a:pt x="316" y="1942"/>
                  </a:cubicBezTo>
                  <a:cubicBezTo>
                    <a:pt x="555" y="2002"/>
                    <a:pt x="781" y="2023"/>
                    <a:pt x="1003" y="2023"/>
                  </a:cubicBezTo>
                  <a:cubicBezTo>
                    <a:pt x="1366" y="2023"/>
                    <a:pt x="1720" y="1966"/>
                    <a:pt x="2104" y="1923"/>
                  </a:cubicBezTo>
                  <a:cubicBezTo>
                    <a:pt x="2150" y="1918"/>
                    <a:pt x="2158" y="1847"/>
                    <a:pt x="2119" y="1828"/>
                  </a:cubicBezTo>
                  <a:cubicBezTo>
                    <a:pt x="1884" y="1716"/>
                    <a:pt x="1668" y="1606"/>
                    <a:pt x="1407" y="1573"/>
                  </a:cubicBezTo>
                  <a:cubicBezTo>
                    <a:pt x="1231" y="1550"/>
                    <a:pt x="1056" y="1546"/>
                    <a:pt x="880" y="1537"/>
                  </a:cubicBezTo>
                  <a:cubicBezTo>
                    <a:pt x="1133" y="1212"/>
                    <a:pt x="1295" y="802"/>
                    <a:pt x="1182" y="397"/>
                  </a:cubicBezTo>
                  <a:cubicBezTo>
                    <a:pt x="1100" y="106"/>
                    <a:pt x="905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984800" y="866775"/>
              <a:ext cx="47100" cy="14025"/>
            </a:xfrm>
            <a:custGeom>
              <a:avLst/>
              <a:gdLst/>
              <a:ahLst/>
              <a:cxnLst/>
              <a:rect l="l" t="t" r="r" b="b"/>
              <a:pathLst>
                <a:path w="1884" h="561" extrusionOk="0">
                  <a:moveTo>
                    <a:pt x="1574" y="1"/>
                  </a:moveTo>
                  <a:cubicBezTo>
                    <a:pt x="1429" y="1"/>
                    <a:pt x="1269" y="61"/>
                    <a:pt x="1140" y="80"/>
                  </a:cubicBezTo>
                  <a:cubicBezTo>
                    <a:pt x="812" y="129"/>
                    <a:pt x="455" y="121"/>
                    <a:pt x="138" y="218"/>
                  </a:cubicBezTo>
                  <a:cubicBezTo>
                    <a:pt x="9" y="228"/>
                    <a:pt x="0" y="435"/>
                    <a:pt x="130" y="480"/>
                  </a:cubicBezTo>
                  <a:cubicBezTo>
                    <a:pt x="306" y="543"/>
                    <a:pt x="499" y="561"/>
                    <a:pt x="692" y="561"/>
                  </a:cubicBezTo>
                  <a:cubicBezTo>
                    <a:pt x="865" y="561"/>
                    <a:pt x="1039" y="546"/>
                    <a:pt x="1201" y="536"/>
                  </a:cubicBezTo>
                  <a:cubicBezTo>
                    <a:pt x="1439" y="520"/>
                    <a:pt x="1751" y="526"/>
                    <a:pt x="1851" y="280"/>
                  </a:cubicBezTo>
                  <a:cubicBezTo>
                    <a:pt x="1884" y="197"/>
                    <a:pt x="1829" y="92"/>
                    <a:pt x="1757" y="47"/>
                  </a:cubicBezTo>
                  <a:cubicBezTo>
                    <a:pt x="1702" y="13"/>
                    <a:pt x="1639" y="1"/>
                    <a:pt x="1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102500" y="784900"/>
              <a:ext cx="88600" cy="148950"/>
            </a:xfrm>
            <a:custGeom>
              <a:avLst/>
              <a:gdLst/>
              <a:ahLst/>
              <a:cxnLst/>
              <a:rect l="l" t="t" r="r" b="b"/>
              <a:pathLst>
                <a:path w="3544" h="5958" extrusionOk="0">
                  <a:moveTo>
                    <a:pt x="1337" y="1"/>
                  </a:moveTo>
                  <a:cubicBezTo>
                    <a:pt x="723" y="1"/>
                    <a:pt x="180" y="358"/>
                    <a:pt x="481" y="1029"/>
                  </a:cubicBezTo>
                  <a:cubicBezTo>
                    <a:pt x="486" y="1039"/>
                    <a:pt x="495" y="1043"/>
                    <a:pt x="505" y="1043"/>
                  </a:cubicBezTo>
                  <a:cubicBezTo>
                    <a:pt x="520" y="1043"/>
                    <a:pt x="536" y="1033"/>
                    <a:pt x="534" y="1016"/>
                  </a:cubicBezTo>
                  <a:cubicBezTo>
                    <a:pt x="484" y="648"/>
                    <a:pt x="869" y="432"/>
                    <a:pt x="1277" y="432"/>
                  </a:cubicBezTo>
                  <a:cubicBezTo>
                    <a:pt x="1752" y="432"/>
                    <a:pt x="2258" y="724"/>
                    <a:pt x="2151" y="1410"/>
                  </a:cubicBezTo>
                  <a:cubicBezTo>
                    <a:pt x="2079" y="1874"/>
                    <a:pt x="1838" y="2305"/>
                    <a:pt x="1613" y="2704"/>
                  </a:cubicBezTo>
                  <a:cubicBezTo>
                    <a:pt x="1216" y="3406"/>
                    <a:pt x="716" y="4079"/>
                    <a:pt x="148" y="4646"/>
                  </a:cubicBezTo>
                  <a:cubicBezTo>
                    <a:pt x="0" y="4794"/>
                    <a:pt x="120" y="5058"/>
                    <a:pt x="318" y="5058"/>
                  </a:cubicBezTo>
                  <a:cubicBezTo>
                    <a:pt x="337" y="5058"/>
                    <a:pt x="357" y="5055"/>
                    <a:pt x="378" y="5050"/>
                  </a:cubicBezTo>
                  <a:cubicBezTo>
                    <a:pt x="491" y="5020"/>
                    <a:pt x="599" y="5007"/>
                    <a:pt x="705" y="5007"/>
                  </a:cubicBezTo>
                  <a:cubicBezTo>
                    <a:pt x="1599" y="5007"/>
                    <a:pt x="2268" y="5957"/>
                    <a:pt x="3220" y="5957"/>
                  </a:cubicBezTo>
                  <a:cubicBezTo>
                    <a:pt x="3303" y="5957"/>
                    <a:pt x="3388" y="5950"/>
                    <a:pt x="3476" y="5934"/>
                  </a:cubicBezTo>
                  <a:cubicBezTo>
                    <a:pt x="3544" y="5922"/>
                    <a:pt x="3544" y="5814"/>
                    <a:pt x="3476" y="5799"/>
                  </a:cubicBezTo>
                  <a:cubicBezTo>
                    <a:pt x="2484" y="5558"/>
                    <a:pt x="1866" y="4648"/>
                    <a:pt x="912" y="4538"/>
                  </a:cubicBezTo>
                  <a:cubicBezTo>
                    <a:pt x="1774" y="3585"/>
                    <a:pt x="2661" y="2284"/>
                    <a:pt x="2615" y="1039"/>
                  </a:cubicBezTo>
                  <a:cubicBezTo>
                    <a:pt x="2589" y="334"/>
                    <a:pt x="1930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18300" y="762200"/>
              <a:ext cx="232650" cy="167425"/>
            </a:xfrm>
            <a:custGeom>
              <a:avLst/>
              <a:gdLst/>
              <a:ahLst/>
              <a:cxnLst/>
              <a:rect l="l" t="t" r="r" b="b"/>
              <a:pathLst>
                <a:path w="9306" h="6697" extrusionOk="0">
                  <a:moveTo>
                    <a:pt x="6295" y="578"/>
                  </a:moveTo>
                  <a:cubicBezTo>
                    <a:pt x="6454" y="578"/>
                    <a:pt x="6557" y="1128"/>
                    <a:pt x="6563" y="1225"/>
                  </a:cubicBezTo>
                  <a:cubicBezTo>
                    <a:pt x="6600" y="1963"/>
                    <a:pt x="6176" y="2746"/>
                    <a:pt x="5847" y="3368"/>
                  </a:cubicBezTo>
                  <a:cubicBezTo>
                    <a:pt x="5705" y="3637"/>
                    <a:pt x="5547" y="3901"/>
                    <a:pt x="5378" y="4157"/>
                  </a:cubicBezTo>
                  <a:cubicBezTo>
                    <a:pt x="5401" y="3162"/>
                    <a:pt x="5614" y="2122"/>
                    <a:pt x="5929" y="1197"/>
                  </a:cubicBezTo>
                  <a:cubicBezTo>
                    <a:pt x="5993" y="1010"/>
                    <a:pt x="6079" y="833"/>
                    <a:pt x="6184" y="666"/>
                  </a:cubicBezTo>
                  <a:cubicBezTo>
                    <a:pt x="6223" y="604"/>
                    <a:pt x="6260" y="578"/>
                    <a:pt x="6295" y="578"/>
                  </a:cubicBezTo>
                  <a:close/>
                  <a:moveTo>
                    <a:pt x="2590" y="4528"/>
                  </a:moveTo>
                  <a:cubicBezTo>
                    <a:pt x="2608" y="4528"/>
                    <a:pt x="2625" y="4529"/>
                    <a:pt x="2642" y="4529"/>
                  </a:cubicBezTo>
                  <a:cubicBezTo>
                    <a:pt x="2621" y="4599"/>
                    <a:pt x="2604" y="4675"/>
                    <a:pt x="2588" y="4752"/>
                  </a:cubicBezTo>
                  <a:cubicBezTo>
                    <a:pt x="2463" y="5054"/>
                    <a:pt x="2286" y="5329"/>
                    <a:pt x="2065" y="5569"/>
                  </a:cubicBezTo>
                  <a:cubicBezTo>
                    <a:pt x="1933" y="5717"/>
                    <a:pt x="1793" y="5791"/>
                    <a:pt x="1645" y="5791"/>
                  </a:cubicBezTo>
                  <a:cubicBezTo>
                    <a:pt x="1434" y="5791"/>
                    <a:pt x="1207" y="5640"/>
                    <a:pt x="964" y="5339"/>
                  </a:cubicBezTo>
                  <a:cubicBezTo>
                    <a:pt x="972" y="5270"/>
                    <a:pt x="987" y="5201"/>
                    <a:pt x="1010" y="5136"/>
                  </a:cubicBezTo>
                  <a:cubicBezTo>
                    <a:pt x="1443" y="4744"/>
                    <a:pt x="2007" y="4528"/>
                    <a:pt x="2590" y="4528"/>
                  </a:cubicBezTo>
                  <a:close/>
                  <a:moveTo>
                    <a:pt x="6307" y="1"/>
                  </a:moveTo>
                  <a:cubicBezTo>
                    <a:pt x="6233" y="1"/>
                    <a:pt x="6154" y="19"/>
                    <a:pt x="6072" y="59"/>
                  </a:cubicBezTo>
                  <a:cubicBezTo>
                    <a:pt x="5396" y="388"/>
                    <a:pt x="5240" y="1561"/>
                    <a:pt x="5106" y="2209"/>
                  </a:cubicBezTo>
                  <a:cubicBezTo>
                    <a:pt x="4932" y="3039"/>
                    <a:pt x="4753" y="3963"/>
                    <a:pt x="4894" y="4821"/>
                  </a:cubicBezTo>
                  <a:cubicBezTo>
                    <a:pt x="4860" y="4864"/>
                    <a:pt x="4827" y="4908"/>
                    <a:pt x="4793" y="4951"/>
                  </a:cubicBezTo>
                  <a:cubicBezTo>
                    <a:pt x="4563" y="5224"/>
                    <a:pt x="4302" y="5471"/>
                    <a:pt x="4013" y="5680"/>
                  </a:cubicBezTo>
                  <a:cubicBezTo>
                    <a:pt x="3875" y="5792"/>
                    <a:pt x="3745" y="5847"/>
                    <a:pt x="3623" y="5847"/>
                  </a:cubicBezTo>
                  <a:cubicBezTo>
                    <a:pt x="3395" y="5847"/>
                    <a:pt x="3197" y="5654"/>
                    <a:pt x="3026" y="5269"/>
                  </a:cubicBezTo>
                  <a:cubicBezTo>
                    <a:pt x="3009" y="5136"/>
                    <a:pt x="3029" y="5003"/>
                    <a:pt x="3060" y="4872"/>
                  </a:cubicBezTo>
                  <a:cubicBezTo>
                    <a:pt x="3155" y="4673"/>
                    <a:pt x="3226" y="4478"/>
                    <a:pt x="3262" y="4307"/>
                  </a:cubicBezTo>
                  <a:cubicBezTo>
                    <a:pt x="3300" y="4128"/>
                    <a:pt x="3133" y="3971"/>
                    <a:pt x="2982" y="3971"/>
                  </a:cubicBezTo>
                  <a:cubicBezTo>
                    <a:pt x="2908" y="3971"/>
                    <a:pt x="2839" y="4008"/>
                    <a:pt x="2798" y="4097"/>
                  </a:cubicBezTo>
                  <a:cubicBezTo>
                    <a:pt x="2793" y="4104"/>
                    <a:pt x="2790" y="4112"/>
                    <a:pt x="2786" y="4120"/>
                  </a:cubicBezTo>
                  <a:cubicBezTo>
                    <a:pt x="2548" y="4016"/>
                    <a:pt x="2297" y="3960"/>
                    <a:pt x="2050" y="3960"/>
                  </a:cubicBezTo>
                  <a:cubicBezTo>
                    <a:pt x="1706" y="3960"/>
                    <a:pt x="1371" y="4070"/>
                    <a:pt x="1092" y="4316"/>
                  </a:cubicBezTo>
                  <a:cubicBezTo>
                    <a:pt x="906" y="4478"/>
                    <a:pt x="698" y="4731"/>
                    <a:pt x="590" y="5005"/>
                  </a:cubicBezTo>
                  <a:cubicBezTo>
                    <a:pt x="214" y="5431"/>
                    <a:pt x="1" y="5986"/>
                    <a:pt x="85" y="6620"/>
                  </a:cubicBezTo>
                  <a:cubicBezTo>
                    <a:pt x="90" y="6671"/>
                    <a:pt x="127" y="6696"/>
                    <a:pt x="162" y="6696"/>
                  </a:cubicBezTo>
                  <a:cubicBezTo>
                    <a:pt x="196" y="6696"/>
                    <a:pt x="230" y="6673"/>
                    <a:pt x="236" y="6625"/>
                  </a:cubicBezTo>
                  <a:cubicBezTo>
                    <a:pt x="280" y="6276"/>
                    <a:pt x="400" y="5940"/>
                    <a:pt x="587" y="5641"/>
                  </a:cubicBezTo>
                  <a:cubicBezTo>
                    <a:pt x="598" y="5672"/>
                    <a:pt x="613" y="5702"/>
                    <a:pt x="628" y="5730"/>
                  </a:cubicBezTo>
                  <a:cubicBezTo>
                    <a:pt x="895" y="6133"/>
                    <a:pt x="1190" y="6294"/>
                    <a:pt x="1484" y="6294"/>
                  </a:cubicBezTo>
                  <a:cubicBezTo>
                    <a:pt x="1867" y="6294"/>
                    <a:pt x="2248" y="6020"/>
                    <a:pt x="2560" y="5651"/>
                  </a:cubicBezTo>
                  <a:cubicBezTo>
                    <a:pt x="2637" y="6030"/>
                    <a:pt x="2859" y="6333"/>
                    <a:pt x="3336" y="6389"/>
                  </a:cubicBezTo>
                  <a:cubicBezTo>
                    <a:pt x="3393" y="6396"/>
                    <a:pt x="3449" y="6399"/>
                    <a:pt x="3505" y="6399"/>
                  </a:cubicBezTo>
                  <a:cubicBezTo>
                    <a:pt x="4136" y="6399"/>
                    <a:pt x="4667" y="5969"/>
                    <a:pt x="5099" y="5469"/>
                  </a:cubicBezTo>
                  <a:cubicBezTo>
                    <a:pt x="5378" y="6019"/>
                    <a:pt x="5879" y="6403"/>
                    <a:pt x="6510" y="6403"/>
                  </a:cubicBezTo>
                  <a:cubicBezTo>
                    <a:pt x="6579" y="6403"/>
                    <a:pt x="6649" y="6398"/>
                    <a:pt x="6720" y="6389"/>
                  </a:cubicBezTo>
                  <a:cubicBezTo>
                    <a:pt x="7480" y="6291"/>
                    <a:pt x="7868" y="5577"/>
                    <a:pt x="7950" y="4872"/>
                  </a:cubicBezTo>
                  <a:cubicBezTo>
                    <a:pt x="8082" y="4911"/>
                    <a:pt x="8207" y="4932"/>
                    <a:pt x="8325" y="4932"/>
                  </a:cubicBezTo>
                  <a:cubicBezTo>
                    <a:pt x="8682" y="4932"/>
                    <a:pt x="8985" y="4748"/>
                    <a:pt x="9268" y="4357"/>
                  </a:cubicBezTo>
                  <a:cubicBezTo>
                    <a:pt x="9305" y="4305"/>
                    <a:pt x="9251" y="4255"/>
                    <a:pt x="9199" y="4255"/>
                  </a:cubicBezTo>
                  <a:cubicBezTo>
                    <a:pt x="9190" y="4255"/>
                    <a:pt x="9181" y="4256"/>
                    <a:pt x="9173" y="4260"/>
                  </a:cubicBezTo>
                  <a:cubicBezTo>
                    <a:pt x="9102" y="4288"/>
                    <a:pt x="8459" y="4440"/>
                    <a:pt x="8140" y="4440"/>
                  </a:cubicBezTo>
                  <a:cubicBezTo>
                    <a:pt x="8033" y="4440"/>
                    <a:pt x="7963" y="4423"/>
                    <a:pt x="7962" y="4380"/>
                  </a:cubicBezTo>
                  <a:cubicBezTo>
                    <a:pt x="7947" y="4197"/>
                    <a:pt x="7802" y="4102"/>
                    <a:pt x="7665" y="4102"/>
                  </a:cubicBezTo>
                  <a:cubicBezTo>
                    <a:pt x="7535" y="4102"/>
                    <a:pt x="7411" y="4187"/>
                    <a:pt x="7406" y="4363"/>
                  </a:cubicBezTo>
                  <a:cubicBezTo>
                    <a:pt x="7406" y="4394"/>
                    <a:pt x="7404" y="4426"/>
                    <a:pt x="7403" y="4458"/>
                  </a:cubicBezTo>
                  <a:cubicBezTo>
                    <a:pt x="7403" y="4486"/>
                    <a:pt x="7407" y="4516"/>
                    <a:pt x="7417" y="4542"/>
                  </a:cubicBezTo>
                  <a:cubicBezTo>
                    <a:pt x="7437" y="5139"/>
                    <a:pt x="7202" y="5697"/>
                    <a:pt x="6576" y="5861"/>
                  </a:cubicBezTo>
                  <a:cubicBezTo>
                    <a:pt x="6508" y="5879"/>
                    <a:pt x="6444" y="5887"/>
                    <a:pt x="6382" y="5887"/>
                  </a:cubicBezTo>
                  <a:cubicBezTo>
                    <a:pt x="5933" y="5887"/>
                    <a:pt x="5633" y="5445"/>
                    <a:pt x="5482" y="4987"/>
                  </a:cubicBezTo>
                  <a:cubicBezTo>
                    <a:pt x="5585" y="4844"/>
                    <a:pt x="5683" y="4704"/>
                    <a:pt x="5772" y="4576"/>
                  </a:cubicBezTo>
                  <a:cubicBezTo>
                    <a:pt x="6436" y="3620"/>
                    <a:pt x="7083" y="2447"/>
                    <a:pt x="7114" y="1242"/>
                  </a:cubicBezTo>
                  <a:cubicBezTo>
                    <a:pt x="7125" y="831"/>
                    <a:pt x="6813" y="1"/>
                    <a:pt x="6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501600" y="842550"/>
              <a:ext cx="66800" cy="77325"/>
            </a:xfrm>
            <a:custGeom>
              <a:avLst/>
              <a:gdLst/>
              <a:ahLst/>
              <a:cxnLst/>
              <a:rect l="l" t="t" r="r" b="b"/>
              <a:pathLst>
                <a:path w="2672" h="3093" extrusionOk="0">
                  <a:moveTo>
                    <a:pt x="1397" y="1"/>
                  </a:moveTo>
                  <a:cubicBezTo>
                    <a:pt x="1380" y="1"/>
                    <a:pt x="1363" y="7"/>
                    <a:pt x="1349" y="19"/>
                  </a:cubicBezTo>
                  <a:cubicBezTo>
                    <a:pt x="1036" y="295"/>
                    <a:pt x="834" y="810"/>
                    <a:pt x="780" y="1349"/>
                  </a:cubicBezTo>
                  <a:cubicBezTo>
                    <a:pt x="510" y="1389"/>
                    <a:pt x="221" y="1443"/>
                    <a:pt x="29" y="1610"/>
                  </a:cubicBezTo>
                  <a:cubicBezTo>
                    <a:pt x="1" y="1635"/>
                    <a:pt x="12" y="1676"/>
                    <a:pt x="39" y="1695"/>
                  </a:cubicBezTo>
                  <a:cubicBezTo>
                    <a:pt x="170" y="1790"/>
                    <a:pt x="339" y="1817"/>
                    <a:pt x="512" y="1817"/>
                  </a:cubicBezTo>
                  <a:cubicBezTo>
                    <a:pt x="599" y="1817"/>
                    <a:pt x="686" y="1810"/>
                    <a:pt x="770" y="1802"/>
                  </a:cubicBezTo>
                  <a:cubicBezTo>
                    <a:pt x="802" y="2330"/>
                    <a:pt x="987" y="2826"/>
                    <a:pt x="1364" y="3080"/>
                  </a:cubicBezTo>
                  <a:cubicBezTo>
                    <a:pt x="1377" y="3089"/>
                    <a:pt x="1390" y="3092"/>
                    <a:pt x="1402" y="3092"/>
                  </a:cubicBezTo>
                  <a:cubicBezTo>
                    <a:pt x="1442" y="3092"/>
                    <a:pt x="1473" y="3049"/>
                    <a:pt x="1466" y="3006"/>
                  </a:cubicBezTo>
                  <a:cubicBezTo>
                    <a:pt x="1386" y="2590"/>
                    <a:pt x="1300" y="2173"/>
                    <a:pt x="1281" y="1751"/>
                  </a:cubicBezTo>
                  <a:cubicBezTo>
                    <a:pt x="1606" y="1718"/>
                    <a:pt x="1932" y="1680"/>
                    <a:pt x="2261" y="1680"/>
                  </a:cubicBezTo>
                  <a:cubicBezTo>
                    <a:pt x="2291" y="1680"/>
                    <a:pt x="2321" y="1680"/>
                    <a:pt x="2352" y="1681"/>
                  </a:cubicBezTo>
                  <a:cubicBezTo>
                    <a:pt x="2354" y="1681"/>
                    <a:pt x="2357" y="1681"/>
                    <a:pt x="2359" y="1681"/>
                  </a:cubicBezTo>
                  <a:cubicBezTo>
                    <a:pt x="2672" y="1681"/>
                    <a:pt x="2669" y="1184"/>
                    <a:pt x="2352" y="1184"/>
                  </a:cubicBezTo>
                  <a:cubicBezTo>
                    <a:pt x="2001" y="1184"/>
                    <a:pt x="1645" y="1220"/>
                    <a:pt x="1297" y="1272"/>
                  </a:cubicBezTo>
                  <a:lnTo>
                    <a:pt x="1297" y="1272"/>
                  </a:lnTo>
                  <a:cubicBezTo>
                    <a:pt x="1343" y="869"/>
                    <a:pt x="1453" y="478"/>
                    <a:pt x="1471" y="73"/>
                  </a:cubicBezTo>
                  <a:cubicBezTo>
                    <a:pt x="1473" y="28"/>
                    <a:pt x="1435" y="1"/>
                    <a:pt x="1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07300" y="795925"/>
              <a:ext cx="119400" cy="146850"/>
            </a:xfrm>
            <a:custGeom>
              <a:avLst/>
              <a:gdLst/>
              <a:ahLst/>
              <a:cxnLst/>
              <a:rect l="l" t="t" r="r" b="b"/>
              <a:pathLst>
                <a:path w="4776" h="5874" extrusionOk="0">
                  <a:moveTo>
                    <a:pt x="2712" y="596"/>
                  </a:moveTo>
                  <a:cubicBezTo>
                    <a:pt x="2881" y="1433"/>
                    <a:pt x="2331" y="2353"/>
                    <a:pt x="1875" y="3049"/>
                  </a:cubicBezTo>
                  <a:cubicBezTo>
                    <a:pt x="1884" y="2993"/>
                    <a:pt x="1893" y="2939"/>
                    <a:pt x="1903" y="2885"/>
                  </a:cubicBezTo>
                  <a:cubicBezTo>
                    <a:pt x="2034" y="2163"/>
                    <a:pt x="2246" y="1221"/>
                    <a:pt x="2712" y="596"/>
                  </a:cubicBezTo>
                  <a:close/>
                  <a:moveTo>
                    <a:pt x="2791" y="1"/>
                  </a:moveTo>
                  <a:cubicBezTo>
                    <a:pt x="2738" y="1"/>
                    <a:pt x="2685" y="19"/>
                    <a:pt x="2650" y="53"/>
                  </a:cubicBezTo>
                  <a:cubicBezTo>
                    <a:pt x="1818" y="851"/>
                    <a:pt x="1327" y="2520"/>
                    <a:pt x="1313" y="3854"/>
                  </a:cubicBezTo>
                  <a:cubicBezTo>
                    <a:pt x="1144" y="4081"/>
                    <a:pt x="971" y="4304"/>
                    <a:pt x="796" y="4522"/>
                  </a:cubicBezTo>
                  <a:cubicBezTo>
                    <a:pt x="702" y="4638"/>
                    <a:pt x="611" y="4753"/>
                    <a:pt x="519" y="4870"/>
                  </a:cubicBezTo>
                  <a:cubicBezTo>
                    <a:pt x="419" y="4994"/>
                    <a:pt x="319" y="5119"/>
                    <a:pt x="219" y="5244"/>
                  </a:cubicBezTo>
                  <a:cubicBezTo>
                    <a:pt x="161" y="5310"/>
                    <a:pt x="122" y="5344"/>
                    <a:pt x="102" y="5344"/>
                  </a:cubicBezTo>
                  <a:cubicBezTo>
                    <a:pt x="70" y="5344"/>
                    <a:pt x="88" y="5253"/>
                    <a:pt x="158" y="5071"/>
                  </a:cubicBezTo>
                  <a:cubicBezTo>
                    <a:pt x="158" y="5050"/>
                    <a:pt x="140" y="5037"/>
                    <a:pt x="123" y="5037"/>
                  </a:cubicBezTo>
                  <a:cubicBezTo>
                    <a:pt x="109" y="5037"/>
                    <a:pt x="96" y="5044"/>
                    <a:pt x="91" y="5060"/>
                  </a:cubicBezTo>
                  <a:cubicBezTo>
                    <a:pt x="0" y="5309"/>
                    <a:pt x="9" y="5222"/>
                    <a:pt x="15" y="5449"/>
                  </a:cubicBezTo>
                  <a:cubicBezTo>
                    <a:pt x="15" y="5498"/>
                    <a:pt x="48" y="5540"/>
                    <a:pt x="96" y="5555"/>
                  </a:cubicBezTo>
                  <a:cubicBezTo>
                    <a:pt x="120" y="5561"/>
                    <a:pt x="145" y="5564"/>
                    <a:pt x="171" y="5564"/>
                  </a:cubicBezTo>
                  <a:cubicBezTo>
                    <a:pt x="514" y="5564"/>
                    <a:pt x="968" y="5056"/>
                    <a:pt x="1354" y="4532"/>
                  </a:cubicBezTo>
                  <a:cubicBezTo>
                    <a:pt x="1360" y="4581"/>
                    <a:pt x="1365" y="4630"/>
                    <a:pt x="1373" y="4678"/>
                  </a:cubicBezTo>
                  <a:cubicBezTo>
                    <a:pt x="1524" y="5511"/>
                    <a:pt x="2035" y="5873"/>
                    <a:pt x="2560" y="5873"/>
                  </a:cubicBezTo>
                  <a:cubicBezTo>
                    <a:pt x="3132" y="5873"/>
                    <a:pt x="3721" y="5444"/>
                    <a:pt x="3883" y="4727"/>
                  </a:cubicBezTo>
                  <a:cubicBezTo>
                    <a:pt x="3941" y="4741"/>
                    <a:pt x="3994" y="4748"/>
                    <a:pt x="4044" y="4748"/>
                  </a:cubicBezTo>
                  <a:cubicBezTo>
                    <a:pt x="4376" y="4748"/>
                    <a:pt x="4549" y="4443"/>
                    <a:pt x="4753" y="4005"/>
                  </a:cubicBezTo>
                  <a:cubicBezTo>
                    <a:pt x="4775" y="3958"/>
                    <a:pt x="4741" y="3902"/>
                    <a:pt x="4694" y="3902"/>
                  </a:cubicBezTo>
                  <a:cubicBezTo>
                    <a:pt x="4683" y="3902"/>
                    <a:pt x="4672" y="3905"/>
                    <a:pt x="4661" y="3912"/>
                  </a:cubicBezTo>
                  <a:cubicBezTo>
                    <a:pt x="4583" y="3954"/>
                    <a:pt x="3994" y="4235"/>
                    <a:pt x="3934" y="4235"/>
                  </a:cubicBezTo>
                  <a:cubicBezTo>
                    <a:pt x="3931" y="4235"/>
                    <a:pt x="3929" y="4235"/>
                    <a:pt x="3929" y="4233"/>
                  </a:cubicBezTo>
                  <a:cubicBezTo>
                    <a:pt x="3920" y="4047"/>
                    <a:pt x="3782" y="3954"/>
                    <a:pt x="3645" y="3954"/>
                  </a:cubicBezTo>
                  <a:cubicBezTo>
                    <a:pt x="3513" y="3954"/>
                    <a:pt x="3381" y="4041"/>
                    <a:pt x="3367" y="4217"/>
                  </a:cubicBezTo>
                  <a:cubicBezTo>
                    <a:pt x="3363" y="4248"/>
                    <a:pt x="3362" y="4279"/>
                    <a:pt x="3360" y="4312"/>
                  </a:cubicBezTo>
                  <a:cubicBezTo>
                    <a:pt x="3358" y="4353"/>
                    <a:pt x="3368" y="4392"/>
                    <a:pt x="3386" y="4430"/>
                  </a:cubicBezTo>
                  <a:cubicBezTo>
                    <a:pt x="3385" y="4866"/>
                    <a:pt x="3083" y="5470"/>
                    <a:pt x="2607" y="5470"/>
                  </a:cubicBezTo>
                  <a:cubicBezTo>
                    <a:pt x="2453" y="5470"/>
                    <a:pt x="2281" y="5407"/>
                    <a:pt x="2095" y="5255"/>
                  </a:cubicBezTo>
                  <a:cubicBezTo>
                    <a:pt x="1874" y="5075"/>
                    <a:pt x="1823" y="4715"/>
                    <a:pt x="1790" y="4458"/>
                  </a:cubicBezTo>
                  <a:cubicBezTo>
                    <a:pt x="1770" y="4281"/>
                    <a:pt x="1765" y="4102"/>
                    <a:pt x="1775" y="3925"/>
                  </a:cubicBezTo>
                  <a:cubicBezTo>
                    <a:pt x="1895" y="3739"/>
                    <a:pt x="1995" y="3585"/>
                    <a:pt x="2061" y="3492"/>
                  </a:cubicBezTo>
                  <a:cubicBezTo>
                    <a:pt x="2696" y="2573"/>
                    <a:pt x="3475" y="1266"/>
                    <a:pt x="2963" y="102"/>
                  </a:cubicBezTo>
                  <a:cubicBezTo>
                    <a:pt x="2932" y="33"/>
                    <a:pt x="2861" y="1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36675" y="777125"/>
              <a:ext cx="66550" cy="55500"/>
            </a:xfrm>
            <a:custGeom>
              <a:avLst/>
              <a:gdLst/>
              <a:ahLst/>
              <a:cxnLst/>
              <a:rect l="l" t="t" r="r" b="b"/>
              <a:pathLst>
                <a:path w="2662" h="2220" extrusionOk="0">
                  <a:moveTo>
                    <a:pt x="742" y="0"/>
                  </a:moveTo>
                  <a:cubicBezTo>
                    <a:pt x="603" y="0"/>
                    <a:pt x="483" y="76"/>
                    <a:pt x="442" y="264"/>
                  </a:cubicBezTo>
                  <a:cubicBezTo>
                    <a:pt x="439" y="275"/>
                    <a:pt x="442" y="289"/>
                    <a:pt x="450" y="297"/>
                  </a:cubicBezTo>
                  <a:cubicBezTo>
                    <a:pt x="655" y="489"/>
                    <a:pt x="898" y="338"/>
                    <a:pt x="818" y="707"/>
                  </a:cubicBezTo>
                  <a:cubicBezTo>
                    <a:pt x="734" y="1091"/>
                    <a:pt x="477" y="1445"/>
                    <a:pt x="186" y="1693"/>
                  </a:cubicBezTo>
                  <a:cubicBezTo>
                    <a:pt x="1" y="1852"/>
                    <a:pt x="155" y="2147"/>
                    <a:pt x="378" y="2160"/>
                  </a:cubicBezTo>
                  <a:cubicBezTo>
                    <a:pt x="723" y="2182"/>
                    <a:pt x="1058" y="2219"/>
                    <a:pt x="1385" y="2219"/>
                  </a:cubicBezTo>
                  <a:cubicBezTo>
                    <a:pt x="1804" y="2219"/>
                    <a:pt x="2209" y="2157"/>
                    <a:pt x="2603" y="1919"/>
                  </a:cubicBezTo>
                  <a:cubicBezTo>
                    <a:pt x="2662" y="1883"/>
                    <a:pt x="2632" y="1804"/>
                    <a:pt x="2568" y="1793"/>
                  </a:cubicBezTo>
                  <a:cubicBezTo>
                    <a:pt x="2033" y="1717"/>
                    <a:pt x="1497" y="1668"/>
                    <a:pt x="957" y="1647"/>
                  </a:cubicBezTo>
                  <a:cubicBezTo>
                    <a:pt x="1193" y="1311"/>
                    <a:pt x="1359" y="909"/>
                    <a:pt x="1326" y="517"/>
                  </a:cubicBezTo>
                  <a:cubicBezTo>
                    <a:pt x="1304" y="245"/>
                    <a:pt x="992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11300" y="715025"/>
              <a:ext cx="215800" cy="195525"/>
            </a:xfrm>
            <a:custGeom>
              <a:avLst/>
              <a:gdLst/>
              <a:ahLst/>
              <a:cxnLst/>
              <a:rect l="l" t="t" r="r" b="b"/>
              <a:pathLst>
                <a:path w="8632" h="7821" extrusionOk="0">
                  <a:moveTo>
                    <a:pt x="6834" y="471"/>
                  </a:moveTo>
                  <a:cubicBezTo>
                    <a:pt x="7397" y="471"/>
                    <a:pt x="7834" y="930"/>
                    <a:pt x="8008" y="1445"/>
                  </a:cubicBezTo>
                  <a:cubicBezTo>
                    <a:pt x="8152" y="1877"/>
                    <a:pt x="8131" y="2387"/>
                    <a:pt x="7932" y="2796"/>
                  </a:cubicBezTo>
                  <a:cubicBezTo>
                    <a:pt x="7785" y="3102"/>
                    <a:pt x="7537" y="3142"/>
                    <a:pt x="7304" y="3230"/>
                  </a:cubicBezTo>
                  <a:cubicBezTo>
                    <a:pt x="7274" y="3117"/>
                    <a:pt x="7233" y="3005"/>
                    <a:pt x="7194" y="2892"/>
                  </a:cubicBezTo>
                  <a:cubicBezTo>
                    <a:pt x="7350" y="2818"/>
                    <a:pt x="7489" y="2627"/>
                    <a:pt x="7535" y="2505"/>
                  </a:cubicBezTo>
                  <a:cubicBezTo>
                    <a:pt x="7634" y="2249"/>
                    <a:pt x="7619" y="1962"/>
                    <a:pt x="7493" y="1716"/>
                  </a:cubicBezTo>
                  <a:cubicBezTo>
                    <a:pt x="7488" y="1710"/>
                    <a:pt x="7481" y="1707"/>
                    <a:pt x="7475" y="1707"/>
                  </a:cubicBezTo>
                  <a:cubicBezTo>
                    <a:pt x="7463" y="1707"/>
                    <a:pt x="7453" y="1715"/>
                    <a:pt x="7452" y="1728"/>
                  </a:cubicBezTo>
                  <a:cubicBezTo>
                    <a:pt x="7458" y="2015"/>
                    <a:pt x="7437" y="2366"/>
                    <a:pt x="7224" y="2581"/>
                  </a:cubicBezTo>
                  <a:cubicBezTo>
                    <a:pt x="7188" y="2609"/>
                    <a:pt x="7148" y="2631"/>
                    <a:pt x="7107" y="2651"/>
                  </a:cubicBezTo>
                  <a:cubicBezTo>
                    <a:pt x="7074" y="2571"/>
                    <a:pt x="7037" y="2492"/>
                    <a:pt x="6999" y="2412"/>
                  </a:cubicBezTo>
                  <a:cubicBezTo>
                    <a:pt x="7284" y="2275"/>
                    <a:pt x="7337" y="1803"/>
                    <a:pt x="7225" y="1531"/>
                  </a:cubicBezTo>
                  <a:cubicBezTo>
                    <a:pt x="7222" y="1524"/>
                    <a:pt x="7213" y="1518"/>
                    <a:pt x="7206" y="1518"/>
                  </a:cubicBezTo>
                  <a:cubicBezTo>
                    <a:pt x="7199" y="1518"/>
                    <a:pt x="7194" y="1522"/>
                    <a:pt x="7192" y="1531"/>
                  </a:cubicBezTo>
                  <a:cubicBezTo>
                    <a:pt x="7169" y="1698"/>
                    <a:pt x="7122" y="1860"/>
                    <a:pt x="7050" y="2015"/>
                  </a:cubicBezTo>
                  <a:cubicBezTo>
                    <a:pt x="7010" y="2092"/>
                    <a:pt x="6964" y="2166"/>
                    <a:pt x="6915" y="2236"/>
                  </a:cubicBezTo>
                  <a:cubicBezTo>
                    <a:pt x="6864" y="2139"/>
                    <a:pt x="6805" y="2047"/>
                    <a:pt x="6748" y="1954"/>
                  </a:cubicBezTo>
                  <a:cubicBezTo>
                    <a:pt x="6959" y="1746"/>
                    <a:pt x="6992" y="1372"/>
                    <a:pt x="6843" y="1112"/>
                  </a:cubicBezTo>
                  <a:cubicBezTo>
                    <a:pt x="6838" y="1104"/>
                    <a:pt x="6830" y="1100"/>
                    <a:pt x="6822" y="1100"/>
                  </a:cubicBezTo>
                  <a:cubicBezTo>
                    <a:pt x="6810" y="1100"/>
                    <a:pt x="6798" y="1109"/>
                    <a:pt x="6797" y="1124"/>
                  </a:cubicBezTo>
                  <a:cubicBezTo>
                    <a:pt x="6769" y="1349"/>
                    <a:pt x="6700" y="1552"/>
                    <a:pt x="6635" y="1760"/>
                  </a:cubicBezTo>
                  <a:cubicBezTo>
                    <a:pt x="6536" y="1611"/>
                    <a:pt x="6430" y="1468"/>
                    <a:pt x="6316" y="1332"/>
                  </a:cubicBezTo>
                  <a:cubicBezTo>
                    <a:pt x="6167" y="1158"/>
                    <a:pt x="6005" y="998"/>
                    <a:pt x="5826" y="853"/>
                  </a:cubicBezTo>
                  <a:cubicBezTo>
                    <a:pt x="6069" y="730"/>
                    <a:pt x="6303" y="571"/>
                    <a:pt x="6564" y="505"/>
                  </a:cubicBezTo>
                  <a:cubicBezTo>
                    <a:pt x="6657" y="482"/>
                    <a:pt x="6747" y="471"/>
                    <a:pt x="6834" y="471"/>
                  </a:cubicBezTo>
                  <a:close/>
                  <a:moveTo>
                    <a:pt x="3732" y="509"/>
                  </a:moveTo>
                  <a:cubicBezTo>
                    <a:pt x="4407" y="509"/>
                    <a:pt x="5090" y="796"/>
                    <a:pt x="5654" y="1275"/>
                  </a:cubicBezTo>
                  <a:cubicBezTo>
                    <a:pt x="6613" y="2093"/>
                    <a:pt x="7097" y="3406"/>
                    <a:pt x="6999" y="4646"/>
                  </a:cubicBezTo>
                  <a:cubicBezTo>
                    <a:pt x="6933" y="5479"/>
                    <a:pt x="6443" y="6185"/>
                    <a:pt x="5764" y="6644"/>
                  </a:cubicBezTo>
                  <a:cubicBezTo>
                    <a:pt x="5512" y="6814"/>
                    <a:pt x="5002" y="7013"/>
                    <a:pt x="4562" y="7013"/>
                  </a:cubicBezTo>
                  <a:cubicBezTo>
                    <a:pt x="4323" y="7013"/>
                    <a:pt x="4105" y="6955"/>
                    <a:pt x="3959" y="6803"/>
                  </a:cubicBezTo>
                  <a:cubicBezTo>
                    <a:pt x="4218" y="6404"/>
                    <a:pt x="4338" y="5929"/>
                    <a:pt x="4220" y="5438"/>
                  </a:cubicBezTo>
                  <a:cubicBezTo>
                    <a:pt x="3998" y="4515"/>
                    <a:pt x="3088" y="3955"/>
                    <a:pt x="2174" y="3955"/>
                  </a:cubicBezTo>
                  <a:cubicBezTo>
                    <a:pt x="1876" y="3955"/>
                    <a:pt x="1578" y="4014"/>
                    <a:pt x="1303" y="4139"/>
                  </a:cubicBezTo>
                  <a:cubicBezTo>
                    <a:pt x="1223" y="3993"/>
                    <a:pt x="1154" y="3840"/>
                    <a:pt x="1098" y="3683"/>
                  </a:cubicBezTo>
                  <a:cubicBezTo>
                    <a:pt x="1067" y="3291"/>
                    <a:pt x="1070" y="2907"/>
                    <a:pt x="1134" y="2538"/>
                  </a:cubicBezTo>
                  <a:cubicBezTo>
                    <a:pt x="1338" y="1985"/>
                    <a:pt x="1758" y="1505"/>
                    <a:pt x="2184" y="1117"/>
                  </a:cubicBezTo>
                  <a:cubicBezTo>
                    <a:pt x="2650" y="695"/>
                    <a:pt x="3188" y="509"/>
                    <a:pt x="3732" y="509"/>
                  </a:cubicBezTo>
                  <a:close/>
                  <a:moveTo>
                    <a:pt x="2148" y="4399"/>
                  </a:moveTo>
                  <a:cubicBezTo>
                    <a:pt x="2818" y="4399"/>
                    <a:pt x="3520" y="4796"/>
                    <a:pt x="3741" y="5404"/>
                  </a:cubicBezTo>
                  <a:cubicBezTo>
                    <a:pt x="4123" y="6459"/>
                    <a:pt x="3052" y="7313"/>
                    <a:pt x="2109" y="7380"/>
                  </a:cubicBezTo>
                  <a:cubicBezTo>
                    <a:pt x="2924" y="7171"/>
                    <a:pt x="3734" y="6441"/>
                    <a:pt x="3331" y="5610"/>
                  </a:cubicBezTo>
                  <a:cubicBezTo>
                    <a:pt x="3328" y="5606"/>
                    <a:pt x="3324" y="5604"/>
                    <a:pt x="3320" y="5604"/>
                  </a:cubicBezTo>
                  <a:cubicBezTo>
                    <a:pt x="3314" y="5604"/>
                    <a:pt x="3308" y="5608"/>
                    <a:pt x="3308" y="5615"/>
                  </a:cubicBezTo>
                  <a:cubicBezTo>
                    <a:pt x="3296" y="6237"/>
                    <a:pt x="2939" y="6718"/>
                    <a:pt x="2363" y="6959"/>
                  </a:cubicBezTo>
                  <a:cubicBezTo>
                    <a:pt x="2178" y="7037"/>
                    <a:pt x="2010" y="7070"/>
                    <a:pt x="1851" y="7070"/>
                  </a:cubicBezTo>
                  <a:cubicBezTo>
                    <a:pt x="1650" y="7070"/>
                    <a:pt x="1464" y="7017"/>
                    <a:pt x="1275" y="6934"/>
                  </a:cubicBezTo>
                  <a:cubicBezTo>
                    <a:pt x="1336" y="6929"/>
                    <a:pt x="1397" y="6921"/>
                    <a:pt x="1458" y="6908"/>
                  </a:cubicBezTo>
                  <a:cubicBezTo>
                    <a:pt x="2019" y="6785"/>
                    <a:pt x="2762" y="6291"/>
                    <a:pt x="2644" y="5633"/>
                  </a:cubicBezTo>
                  <a:cubicBezTo>
                    <a:pt x="2640" y="5621"/>
                    <a:pt x="2630" y="5615"/>
                    <a:pt x="2620" y="5615"/>
                  </a:cubicBezTo>
                  <a:cubicBezTo>
                    <a:pt x="2609" y="5615"/>
                    <a:pt x="2598" y="5621"/>
                    <a:pt x="2594" y="5633"/>
                  </a:cubicBezTo>
                  <a:cubicBezTo>
                    <a:pt x="2485" y="6112"/>
                    <a:pt x="1767" y="6653"/>
                    <a:pt x="1214" y="6653"/>
                  </a:cubicBezTo>
                  <a:cubicBezTo>
                    <a:pt x="1118" y="6653"/>
                    <a:pt x="1028" y="6637"/>
                    <a:pt x="946" y="6601"/>
                  </a:cubicBezTo>
                  <a:cubicBezTo>
                    <a:pt x="900" y="6505"/>
                    <a:pt x="855" y="6408"/>
                    <a:pt x="811" y="6309"/>
                  </a:cubicBezTo>
                  <a:lnTo>
                    <a:pt x="811" y="6309"/>
                  </a:lnTo>
                  <a:cubicBezTo>
                    <a:pt x="888" y="6338"/>
                    <a:pt x="969" y="6352"/>
                    <a:pt x="1050" y="6352"/>
                  </a:cubicBezTo>
                  <a:cubicBezTo>
                    <a:pt x="1096" y="6352"/>
                    <a:pt x="1141" y="6348"/>
                    <a:pt x="1185" y="6339"/>
                  </a:cubicBezTo>
                  <a:cubicBezTo>
                    <a:pt x="1608" y="6249"/>
                    <a:pt x="1930" y="5850"/>
                    <a:pt x="2158" y="5507"/>
                  </a:cubicBezTo>
                  <a:cubicBezTo>
                    <a:pt x="2167" y="5490"/>
                    <a:pt x="2154" y="5471"/>
                    <a:pt x="2137" y="5471"/>
                  </a:cubicBezTo>
                  <a:cubicBezTo>
                    <a:pt x="2132" y="5471"/>
                    <a:pt x="2128" y="5472"/>
                    <a:pt x="2124" y="5474"/>
                  </a:cubicBezTo>
                  <a:cubicBezTo>
                    <a:pt x="1859" y="5637"/>
                    <a:pt x="1640" y="5860"/>
                    <a:pt x="1361" y="6003"/>
                  </a:cubicBezTo>
                  <a:cubicBezTo>
                    <a:pt x="1275" y="6047"/>
                    <a:pt x="1196" y="6065"/>
                    <a:pt x="1121" y="6065"/>
                  </a:cubicBezTo>
                  <a:cubicBezTo>
                    <a:pt x="961" y="6065"/>
                    <a:pt x="819" y="5984"/>
                    <a:pt x="673" y="5901"/>
                  </a:cubicBezTo>
                  <a:cubicBezTo>
                    <a:pt x="567" y="5355"/>
                    <a:pt x="931" y="4892"/>
                    <a:pt x="1384" y="4607"/>
                  </a:cubicBezTo>
                  <a:cubicBezTo>
                    <a:pt x="1611" y="4464"/>
                    <a:pt x="1877" y="4399"/>
                    <a:pt x="2148" y="4399"/>
                  </a:cubicBezTo>
                  <a:close/>
                  <a:moveTo>
                    <a:pt x="3507" y="0"/>
                  </a:moveTo>
                  <a:cubicBezTo>
                    <a:pt x="2856" y="0"/>
                    <a:pt x="2210" y="205"/>
                    <a:pt x="1707" y="647"/>
                  </a:cubicBezTo>
                  <a:cubicBezTo>
                    <a:pt x="1083" y="1194"/>
                    <a:pt x="773" y="1847"/>
                    <a:pt x="642" y="2659"/>
                  </a:cubicBezTo>
                  <a:cubicBezTo>
                    <a:pt x="623" y="2779"/>
                    <a:pt x="603" y="2922"/>
                    <a:pt x="586" y="3073"/>
                  </a:cubicBezTo>
                  <a:cubicBezTo>
                    <a:pt x="578" y="3137"/>
                    <a:pt x="573" y="3201"/>
                    <a:pt x="572" y="3265"/>
                  </a:cubicBezTo>
                  <a:cubicBezTo>
                    <a:pt x="549" y="3694"/>
                    <a:pt x="598" y="4160"/>
                    <a:pt x="874" y="4421"/>
                  </a:cubicBezTo>
                  <a:cubicBezTo>
                    <a:pt x="267" y="4958"/>
                    <a:pt x="1" y="5896"/>
                    <a:pt x="408" y="6539"/>
                  </a:cubicBezTo>
                  <a:cubicBezTo>
                    <a:pt x="596" y="7141"/>
                    <a:pt x="1074" y="7638"/>
                    <a:pt x="1772" y="7784"/>
                  </a:cubicBezTo>
                  <a:cubicBezTo>
                    <a:pt x="1892" y="7809"/>
                    <a:pt x="2012" y="7821"/>
                    <a:pt x="2133" y="7821"/>
                  </a:cubicBezTo>
                  <a:cubicBezTo>
                    <a:pt x="2696" y="7821"/>
                    <a:pt x="3259" y="7562"/>
                    <a:pt x="3666" y="7161"/>
                  </a:cubicBezTo>
                  <a:cubicBezTo>
                    <a:pt x="3889" y="7346"/>
                    <a:pt x="4364" y="7441"/>
                    <a:pt x="4556" y="7456"/>
                  </a:cubicBezTo>
                  <a:cubicBezTo>
                    <a:pt x="4603" y="7459"/>
                    <a:pt x="4650" y="7461"/>
                    <a:pt x="4697" y="7461"/>
                  </a:cubicBezTo>
                  <a:cubicBezTo>
                    <a:pt x="5527" y="7461"/>
                    <a:pt x="6372" y="6923"/>
                    <a:pt x="6835" y="6263"/>
                  </a:cubicBezTo>
                  <a:cubicBezTo>
                    <a:pt x="7376" y="5492"/>
                    <a:pt x="7530" y="4595"/>
                    <a:pt x="7406" y="3721"/>
                  </a:cubicBezTo>
                  <a:cubicBezTo>
                    <a:pt x="7745" y="3686"/>
                    <a:pt x="8114" y="3353"/>
                    <a:pt x="8278" y="3117"/>
                  </a:cubicBezTo>
                  <a:cubicBezTo>
                    <a:pt x="8631" y="2612"/>
                    <a:pt x="8611" y="1888"/>
                    <a:pt x="8446" y="1326"/>
                  </a:cubicBezTo>
                  <a:cubicBezTo>
                    <a:pt x="8250" y="656"/>
                    <a:pt x="7749" y="227"/>
                    <a:pt x="7079" y="82"/>
                  </a:cubicBezTo>
                  <a:cubicBezTo>
                    <a:pt x="6999" y="65"/>
                    <a:pt x="6912" y="57"/>
                    <a:pt x="6821" y="57"/>
                  </a:cubicBezTo>
                  <a:cubicBezTo>
                    <a:pt x="6362" y="57"/>
                    <a:pt x="5804" y="268"/>
                    <a:pt x="5493" y="615"/>
                  </a:cubicBezTo>
                  <a:cubicBezTo>
                    <a:pt x="5288" y="486"/>
                    <a:pt x="5070" y="378"/>
                    <a:pt x="4843" y="294"/>
                  </a:cubicBezTo>
                  <a:cubicBezTo>
                    <a:pt x="4427" y="102"/>
                    <a:pt x="3965" y="0"/>
                    <a:pt x="3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49950" y="937375"/>
              <a:ext cx="31925" cy="43750"/>
            </a:xfrm>
            <a:custGeom>
              <a:avLst/>
              <a:gdLst/>
              <a:ahLst/>
              <a:cxnLst/>
              <a:rect l="l" t="t" r="r" b="b"/>
              <a:pathLst>
                <a:path w="1277" h="1750" extrusionOk="0">
                  <a:moveTo>
                    <a:pt x="925" y="1"/>
                  </a:moveTo>
                  <a:cubicBezTo>
                    <a:pt x="908" y="1"/>
                    <a:pt x="891" y="8"/>
                    <a:pt x="883" y="27"/>
                  </a:cubicBezTo>
                  <a:cubicBezTo>
                    <a:pt x="774" y="230"/>
                    <a:pt x="840" y="521"/>
                    <a:pt x="850" y="742"/>
                  </a:cubicBezTo>
                  <a:cubicBezTo>
                    <a:pt x="850" y="762"/>
                    <a:pt x="850" y="781"/>
                    <a:pt x="850" y="799"/>
                  </a:cubicBezTo>
                  <a:cubicBezTo>
                    <a:pt x="842" y="796"/>
                    <a:pt x="837" y="791"/>
                    <a:pt x="829" y="788"/>
                  </a:cubicBezTo>
                  <a:cubicBezTo>
                    <a:pt x="771" y="759"/>
                    <a:pt x="703" y="750"/>
                    <a:pt x="637" y="750"/>
                  </a:cubicBezTo>
                  <a:cubicBezTo>
                    <a:pt x="603" y="750"/>
                    <a:pt x="570" y="752"/>
                    <a:pt x="538" y="755"/>
                  </a:cubicBezTo>
                  <a:cubicBezTo>
                    <a:pt x="487" y="760"/>
                    <a:pt x="436" y="773"/>
                    <a:pt x="389" y="793"/>
                  </a:cubicBezTo>
                  <a:cubicBezTo>
                    <a:pt x="366" y="619"/>
                    <a:pt x="336" y="447"/>
                    <a:pt x="295" y="278"/>
                  </a:cubicBezTo>
                  <a:cubicBezTo>
                    <a:pt x="281" y="218"/>
                    <a:pt x="229" y="189"/>
                    <a:pt x="177" y="189"/>
                  </a:cubicBezTo>
                  <a:cubicBezTo>
                    <a:pt x="124" y="189"/>
                    <a:pt x="72" y="219"/>
                    <a:pt x="56" y="278"/>
                  </a:cubicBezTo>
                  <a:cubicBezTo>
                    <a:pt x="0" y="491"/>
                    <a:pt x="21" y="721"/>
                    <a:pt x="33" y="939"/>
                  </a:cubicBezTo>
                  <a:cubicBezTo>
                    <a:pt x="46" y="1162"/>
                    <a:pt x="61" y="1413"/>
                    <a:pt x="128" y="1626"/>
                  </a:cubicBezTo>
                  <a:cubicBezTo>
                    <a:pt x="155" y="1712"/>
                    <a:pt x="218" y="1750"/>
                    <a:pt x="283" y="1750"/>
                  </a:cubicBezTo>
                  <a:cubicBezTo>
                    <a:pt x="367" y="1750"/>
                    <a:pt x="454" y="1686"/>
                    <a:pt x="468" y="1580"/>
                  </a:cubicBezTo>
                  <a:cubicBezTo>
                    <a:pt x="487" y="1418"/>
                    <a:pt x="459" y="1251"/>
                    <a:pt x="433" y="1087"/>
                  </a:cubicBezTo>
                  <a:lnTo>
                    <a:pt x="433" y="1087"/>
                  </a:lnTo>
                  <a:cubicBezTo>
                    <a:pt x="486" y="1096"/>
                    <a:pt x="541" y="1098"/>
                    <a:pt x="589" y="1103"/>
                  </a:cubicBezTo>
                  <a:cubicBezTo>
                    <a:pt x="608" y="1105"/>
                    <a:pt x="627" y="1106"/>
                    <a:pt x="646" y="1106"/>
                  </a:cubicBezTo>
                  <a:cubicBezTo>
                    <a:pt x="716" y="1106"/>
                    <a:pt x="785" y="1092"/>
                    <a:pt x="850" y="1064"/>
                  </a:cubicBezTo>
                  <a:lnTo>
                    <a:pt x="850" y="1064"/>
                  </a:lnTo>
                  <a:cubicBezTo>
                    <a:pt x="847" y="1234"/>
                    <a:pt x="845" y="1405"/>
                    <a:pt x="876" y="1570"/>
                  </a:cubicBezTo>
                  <a:cubicBezTo>
                    <a:pt x="890" y="1650"/>
                    <a:pt x="951" y="1685"/>
                    <a:pt x="1016" y="1685"/>
                  </a:cubicBezTo>
                  <a:cubicBezTo>
                    <a:pt x="1087" y="1685"/>
                    <a:pt x="1162" y="1643"/>
                    <a:pt x="1186" y="1570"/>
                  </a:cubicBezTo>
                  <a:cubicBezTo>
                    <a:pt x="1276" y="1313"/>
                    <a:pt x="1230" y="1008"/>
                    <a:pt x="1199" y="742"/>
                  </a:cubicBezTo>
                  <a:cubicBezTo>
                    <a:pt x="1173" y="514"/>
                    <a:pt x="1160" y="171"/>
                    <a:pt x="968" y="15"/>
                  </a:cubicBezTo>
                  <a:cubicBezTo>
                    <a:pt x="956" y="6"/>
                    <a:pt x="940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126850" y="793725"/>
              <a:ext cx="34150" cy="44800"/>
            </a:xfrm>
            <a:custGeom>
              <a:avLst/>
              <a:gdLst/>
              <a:ahLst/>
              <a:cxnLst/>
              <a:rect l="l" t="t" r="r" b="b"/>
              <a:pathLst>
                <a:path w="1366" h="1792" extrusionOk="0">
                  <a:moveTo>
                    <a:pt x="174" y="1"/>
                  </a:moveTo>
                  <a:cubicBezTo>
                    <a:pt x="157" y="1"/>
                    <a:pt x="141" y="8"/>
                    <a:pt x="132" y="26"/>
                  </a:cubicBezTo>
                  <a:cubicBezTo>
                    <a:pt x="1" y="314"/>
                    <a:pt x="104" y="747"/>
                    <a:pt x="101" y="1057"/>
                  </a:cubicBezTo>
                  <a:cubicBezTo>
                    <a:pt x="101" y="1181"/>
                    <a:pt x="40" y="1716"/>
                    <a:pt x="275" y="1716"/>
                  </a:cubicBezTo>
                  <a:cubicBezTo>
                    <a:pt x="496" y="1716"/>
                    <a:pt x="529" y="1272"/>
                    <a:pt x="475" y="835"/>
                  </a:cubicBezTo>
                  <a:lnTo>
                    <a:pt x="475" y="835"/>
                  </a:lnTo>
                  <a:cubicBezTo>
                    <a:pt x="585" y="853"/>
                    <a:pt x="705" y="850"/>
                    <a:pt x="810" y="855"/>
                  </a:cubicBezTo>
                  <a:cubicBezTo>
                    <a:pt x="834" y="855"/>
                    <a:pt x="856" y="852"/>
                    <a:pt x="878" y="852"/>
                  </a:cubicBezTo>
                  <a:cubicBezTo>
                    <a:pt x="878" y="870"/>
                    <a:pt x="882" y="889"/>
                    <a:pt x="882" y="906"/>
                  </a:cubicBezTo>
                  <a:cubicBezTo>
                    <a:pt x="878" y="1204"/>
                    <a:pt x="834" y="1539"/>
                    <a:pt x="1038" y="1777"/>
                  </a:cubicBezTo>
                  <a:cubicBezTo>
                    <a:pt x="1047" y="1787"/>
                    <a:pt x="1059" y="1791"/>
                    <a:pt x="1071" y="1791"/>
                  </a:cubicBezTo>
                  <a:cubicBezTo>
                    <a:pt x="1087" y="1791"/>
                    <a:pt x="1104" y="1783"/>
                    <a:pt x="1113" y="1767"/>
                  </a:cubicBezTo>
                  <a:cubicBezTo>
                    <a:pt x="1261" y="1477"/>
                    <a:pt x="1228" y="1139"/>
                    <a:pt x="1207" y="815"/>
                  </a:cubicBezTo>
                  <a:cubicBezTo>
                    <a:pt x="1246" y="807"/>
                    <a:pt x="1284" y="802"/>
                    <a:pt x="1323" y="793"/>
                  </a:cubicBezTo>
                  <a:cubicBezTo>
                    <a:pt x="1359" y="783"/>
                    <a:pt x="1366" y="737"/>
                    <a:pt x="1335" y="719"/>
                  </a:cubicBezTo>
                  <a:cubicBezTo>
                    <a:pt x="1290" y="692"/>
                    <a:pt x="1246" y="669"/>
                    <a:pt x="1198" y="648"/>
                  </a:cubicBezTo>
                  <a:cubicBezTo>
                    <a:pt x="1190" y="430"/>
                    <a:pt x="1166" y="74"/>
                    <a:pt x="964" y="26"/>
                  </a:cubicBezTo>
                  <a:cubicBezTo>
                    <a:pt x="958" y="25"/>
                    <a:pt x="951" y="24"/>
                    <a:pt x="945" y="24"/>
                  </a:cubicBezTo>
                  <a:cubicBezTo>
                    <a:pt x="914" y="24"/>
                    <a:pt x="885" y="44"/>
                    <a:pt x="877" y="76"/>
                  </a:cubicBezTo>
                  <a:cubicBezTo>
                    <a:pt x="844" y="218"/>
                    <a:pt x="852" y="382"/>
                    <a:pt x="864" y="546"/>
                  </a:cubicBezTo>
                  <a:cubicBezTo>
                    <a:pt x="820" y="540"/>
                    <a:pt x="776" y="536"/>
                    <a:pt x="733" y="536"/>
                  </a:cubicBezTo>
                  <a:cubicBezTo>
                    <a:pt x="626" y="536"/>
                    <a:pt x="525" y="559"/>
                    <a:pt x="442" y="614"/>
                  </a:cubicBezTo>
                  <a:cubicBezTo>
                    <a:pt x="388" y="330"/>
                    <a:pt x="303" y="84"/>
                    <a:pt x="216" y="15"/>
                  </a:cubicBezTo>
                  <a:cubicBezTo>
                    <a:pt x="204" y="7"/>
                    <a:pt x="189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058300" y="899825"/>
              <a:ext cx="58525" cy="55325"/>
            </a:xfrm>
            <a:custGeom>
              <a:avLst/>
              <a:gdLst/>
              <a:ahLst/>
              <a:cxnLst/>
              <a:rect l="l" t="t" r="r" b="b"/>
              <a:pathLst>
                <a:path w="2341" h="2213" extrusionOk="0">
                  <a:moveTo>
                    <a:pt x="1143" y="426"/>
                  </a:moveTo>
                  <a:cubicBezTo>
                    <a:pt x="1408" y="426"/>
                    <a:pt x="1639" y="661"/>
                    <a:pt x="1734" y="999"/>
                  </a:cubicBezTo>
                  <a:cubicBezTo>
                    <a:pt x="1852" y="1421"/>
                    <a:pt x="1508" y="1717"/>
                    <a:pt x="1132" y="1803"/>
                  </a:cubicBezTo>
                  <a:cubicBezTo>
                    <a:pt x="1072" y="1816"/>
                    <a:pt x="1015" y="1823"/>
                    <a:pt x="963" y="1823"/>
                  </a:cubicBezTo>
                  <a:cubicBezTo>
                    <a:pt x="798" y="1823"/>
                    <a:pt x="670" y="1760"/>
                    <a:pt x="568" y="1660"/>
                  </a:cubicBezTo>
                  <a:cubicBezTo>
                    <a:pt x="579" y="1649"/>
                    <a:pt x="584" y="1631"/>
                    <a:pt x="581" y="1614"/>
                  </a:cubicBezTo>
                  <a:cubicBezTo>
                    <a:pt x="546" y="1465"/>
                    <a:pt x="459" y="1301"/>
                    <a:pt x="458" y="1147"/>
                  </a:cubicBezTo>
                  <a:cubicBezTo>
                    <a:pt x="454" y="958"/>
                    <a:pt x="586" y="774"/>
                    <a:pt x="709" y="645"/>
                  </a:cubicBezTo>
                  <a:cubicBezTo>
                    <a:pt x="853" y="493"/>
                    <a:pt x="1003" y="426"/>
                    <a:pt x="1143" y="426"/>
                  </a:cubicBezTo>
                  <a:close/>
                  <a:moveTo>
                    <a:pt x="1164" y="0"/>
                  </a:moveTo>
                  <a:cubicBezTo>
                    <a:pt x="921" y="0"/>
                    <a:pt x="665" y="95"/>
                    <a:pt x="435" y="295"/>
                  </a:cubicBezTo>
                  <a:cubicBezTo>
                    <a:pt x="187" y="513"/>
                    <a:pt x="36" y="819"/>
                    <a:pt x="10" y="1147"/>
                  </a:cubicBezTo>
                  <a:cubicBezTo>
                    <a:pt x="0" y="1309"/>
                    <a:pt x="56" y="1478"/>
                    <a:pt x="158" y="1586"/>
                  </a:cubicBezTo>
                  <a:cubicBezTo>
                    <a:pt x="247" y="1956"/>
                    <a:pt x="636" y="2213"/>
                    <a:pt x="1058" y="2213"/>
                  </a:cubicBezTo>
                  <a:cubicBezTo>
                    <a:pt x="1085" y="2213"/>
                    <a:pt x="1113" y="2212"/>
                    <a:pt x="1140" y="2210"/>
                  </a:cubicBezTo>
                  <a:cubicBezTo>
                    <a:pt x="1850" y="2155"/>
                    <a:pt x="2341" y="1517"/>
                    <a:pt x="2141" y="823"/>
                  </a:cubicBezTo>
                  <a:cubicBezTo>
                    <a:pt x="1990" y="296"/>
                    <a:pt x="159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36050" y="1152100"/>
              <a:ext cx="847575" cy="801675"/>
            </a:xfrm>
            <a:custGeom>
              <a:avLst/>
              <a:gdLst/>
              <a:ahLst/>
              <a:cxnLst/>
              <a:rect l="l" t="t" r="r" b="b"/>
              <a:pathLst>
                <a:path w="33903" h="32067" extrusionOk="0">
                  <a:moveTo>
                    <a:pt x="15812" y="1431"/>
                  </a:moveTo>
                  <a:lnTo>
                    <a:pt x="15812" y="1431"/>
                  </a:lnTo>
                  <a:cubicBezTo>
                    <a:pt x="15767" y="2081"/>
                    <a:pt x="15861" y="2796"/>
                    <a:pt x="15854" y="3337"/>
                  </a:cubicBezTo>
                  <a:cubicBezTo>
                    <a:pt x="15843" y="4415"/>
                    <a:pt x="15892" y="5335"/>
                    <a:pt x="16081" y="6390"/>
                  </a:cubicBezTo>
                  <a:cubicBezTo>
                    <a:pt x="16089" y="6436"/>
                    <a:pt x="16131" y="6459"/>
                    <a:pt x="16173" y="6459"/>
                  </a:cubicBezTo>
                  <a:cubicBezTo>
                    <a:pt x="16216" y="6459"/>
                    <a:pt x="16258" y="6436"/>
                    <a:pt x="16266" y="6390"/>
                  </a:cubicBezTo>
                  <a:cubicBezTo>
                    <a:pt x="16455" y="5337"/>
                    <a:pt x="16514" y="4415"/>
                    <a:pt x="16491" y="3337"/>
                  </a:cubicBezTo>
                  <a:cubicBezTo>
                    <a:pt x="16481" y="2839"/>
                    <a:pt x="16558" y="2197"/>
                    <a:pt x="16538" y="1595"/>
                  </a:cubicBezTo>
                  <a:lnTo>
                    <a:pt x="16538" y="1595"/>
                  </a:lnTo>
                  <a:cubicBezTo>
                    <a:pt x="17380" y="3766"/>
                    <a:pt x="18697" y="5870"/>
                    <a:pt x="19790" y="7858"/>
                  </a:cubicBezTo>
                  <a:cubicBezTo>
                    <a:pt x="21225" y="10473"/>
                    <a:pt x="22728" y="13050"/>
                    <a:pt x="24243" y="15619"/>
                  </a:cubicBezTo>
                  <a:cubicBezTo>
                    <a:pt x="27117" y="20488"/>
                    <a:pt x="29965" y="25365"/>
                    <a:pt x="32480" y="30427"/>
                  </a:cubicBezTo>
                  <a:cubicBezTo>
                    <a:pt x="32288" y="30362"/>
                    <a:pt x="32101" y="30298"/>
                    <a:pt x="31932" y="30224"/>
                  </a:cubicBezTo>
                  <a:cubicBezTo>
                    <a:pt x="31302" y="29943"/>
                    <a:pt x="30707" y="29589"/>
                    <a:pt x="30060" y="29345"/>
                  </a:cubicBezTo>
                  <a:cubicBezTo>
                    <a:pt x="30053" y="29342"/>
                    <a:pt x="30045" y="29340"/>
                    <a:pt x="30038" y="29340"/>
                  </a:cubicBezTo>
                  <a:cubicBezTo>
                    <a:pt x="29990" y="29340"/>
                    <a:pt x="29969" y="29411"/>
                    <a:pt x="30000" y="29448"/>
                  </a:cubicBezTo>
                  <a:cubicBezTo>
                    <a:pt x="30443" y="29999"/>
                    <a:pt x="31061" y="30337"/>
                    <a:pt x="31686" y="30645"/>
                  </a:cubicBezTo>
                  <a:cubicBezTo>
                    <a:pt x="31830" y="30718"/>
                    <a:pt x="31988" y="30798"/>
                    <a:pt x="32152" y="30877"/>
                  </a:cubicBezTo>
                  <a:cubicBezTo>
                    <a:pt x="31706" y="30896"/>
                    <a:pt x="31248" y="30959"/>
                    <a:pt x="30899" y="30962"/>
                  </a:cubicBezTo>
                  <a:cubicBezTo>
                    <a:pt x="29299" y="30980"/>
                    <a:pt x="27703" y="31028"/>
                    <a:pt x="26104" y="31079"/>
                  </a:cubicBezTo>
                  <a:cubicBezTo>
                    <a:pt x="23067" y="31177"/>
                    <a:pt x="20032" y="31298"/>
                    <a:pt x="16994" y="31349"/>
                  </a:cubicBezTo>
                  <a:cubicBezTo>
                    <a:pt x="16521" y="31357"/>
                    <a:pt x="16049" y="31361"/>
                    <a:pt x="15576" y="31361"/>
                  </a:cubicBezTo>
                  <a:cubicBezTo>
                    <a:pt x="13100" y="31361"/>
                    <a:pt x="10628" y="31264"/>
                    <a:pt x="8152" y="31198"/>
                  </a:cubicBezTo>
                  <a:cubicBezTo>
                    <a:pt x="6695" y="31160"/>
                    <a:pt x="5238" y="31141"/>
                    <a:pt x="3780" y="31141"/>
                  </a:cubicBezTo>
                  <a:cubicBezTo>
                    <a:pt x="3722" y="31141"/>
                    <a:pt x="3664" y="31141"/>
                    <a:pt x="3605" y="31141"/>
                  </a:cubicBezTo>
                  <a:cubicBezTo>
                    <a:pt x="2911" y="31141"/>
                    <a:pt x="2232" y="31179"/>
                    <a:pt x="1551" y="31180"/>
                  </a:cubicBezTo>
                  <a:cubicBezTo>
                    <a:pt x="1870" y="31008"/>
                    <a:pt x="2173" y="30757"/>
                    <a:pt x="2423" y="30588"/>
                  </a:cubicBezTo>
                  <a:cubicBezTo>
                    <a:pt x="2892" y="30270"/>
                    <a:pt x="3366" y="29919"/>
                    <a:pt x="3654" y="29420"/>
                  </a:cubicBezTo>
                  <a:cubicBezTo>
                    <a:pt x="3666" y="29399"/>
                    <a:pt x="3650" y="29375"/>
                    <a:pt x="3628" y="29375"/>
                  </a:cubicBezTo>
                  <a:cubicBezTo>
                    <a:pt x="3625" y="29375"/>
                    <a:pt x="3623" y="29375"/>
                    <a:pt x="3620" y="29376"/>
                  </a:cubicBezTo>
                  <a:cubicBezTo>
                    <a:pt x="3097" y="29551"/>
                    <a:pt x="2624" y="29842"/>
                    <a:pt x="2150" y="30122"/>
                  </a:cubicBezTo>
                  <a:cubicBezTo>
                    <a:pt x="1966" y="30229"/>
                    <a:pt x="1735" y="30335"/>
                    <a:pt x="1507" y="30458"/>
                  </a:cubicBezTo>
                  <a:cubicBezTo>
                    <a:pt x="1804" y="29957"/>
                    <a:pt x="2026" y="29392"/>
                    <a:pt x="2249" y="28895"/>
                  </a:cubicBezTo>
                  <a:cubicBezTo>
                    <a:pt x="2860" y="27535"/>
                    <a:pt x="3436" y="26188"/>
                    <a:pt x="4129" y="24866"/>
                  </a:cubicBezTo>
                  <a:cubicBezTo>
                    <a:pt x="5656" y="21953"/>
                    <a:pt x="7172" y="19033"/>
                    <a:pt x="8733" y="16139"/>
                  </a:cubicBezTo>
                  <a:cubicBezTo>
                    <a:pt x="10162" y="13488"/>
                    <a:pt x="11486" y="10842"/>
                    <a:pt x="12680" y="8077"/>
                  </a:cubicBezTo>
                  <a:cubicBezTo>
                    <a:pt x="13648" y="5836"/>
                    <a:pt x="14653" y="3588"/>
                    <a:pt x="15812" y="1431"/>
                  </a:cubicBezTo>
                  <a:close/>
                  <a:moveTo>
                    <a:pt x="16296" y="0"/>
                  </a:moveTo>
                  <a:cubicBezTo>
                    <a:pt x="16164" y="0"/>
                    <a:pt x="16037" y="109"/>
                    <a:pt x="16082" y="270"/>
                  </a:cubicBezTo>
                  <a:cubicBezTo>
                    <a:pt x="16092" y="301"/>
                    <a:pt x="16104" y="332"/>
                    <a:pt x="16113" y="363"/>
                  </a:cubicBezTo>
                  <a:cubicBezTo>
                    <a:pt x="16069" y="432"/>
                    <a:pt x="16031" y="503"/>
                    <a:pt x="15999" y="577"/>
                  </a:cubicBezTo>
                  <a:cubicBezTo>
                    <a:pt x="14432" y="2663"/>
                    <a:pt x="13351" y="4986"/>
                    <a:pt x="12288" y="7368"/>
                  </a:cubicBezTo>
                  <a:cubicBezTo>
                    <a:pt x="11069" y="10098"/>
                    <a:pt x="9770" y="12737"/>
                    <a:pt x="8330" y="15357"/>
                  </a:cubicBezTo>
                  <a:cubicBezTo>
                    <a:pt x="6745" y="18241"/>
                    <a:pt x="5221" y="21157"/>
                    <a:pt x="3684" y="24066"/>
                  </a:cubicBezTo>
                  <a:cubicBezTo>
                    <a:pt x="3036" y="25290"/>
                    <a:pt x="2429" y="26507"/>
                    <a:pt x="1883" y="27780"/>
                  </a:cubicBezTo>
                  <a:cubicBezTo>
                    <a:pt x="1397" y="28907"/>
                    <a:pt x="636" y="29973"/>
                    <a:pt x="226" y="31113"/>
                  </a:cubicBezTo>
                  <a:cubicBezTo>
                    <a:pt x="193" y="31110"/>
                    <a:pt x="162" y="31110"/>
                    <a:pt x="129" y="31106"/>
                  </a:cubicBezTo>
                  <a:cubicBezTo>
                    <a:pt x="125" y="31106"/>
                    <a:pt x="120" y="31106"/>
                    <a:pt x="116" y="31106"/>
                  </a:cubicBezTo>
                  <a:cubicBezTo>
                    <a:pt x="26" y="31106"/>
                    <a:pt x="1" y="31231"/>
                    <a:pt x="54" y="31289"/>
                  </a:cubicBezTo>
                  <a:cubicBezTo>
                    <a:pt x="464" y="31738"/>
                    <a:pt x="1014" y="31810"/>
                    <a:pt x="1583" y="31810"/>
                  </a:cubicBezTo>
                  <a:cubicBezTo>
                    <a:pt x="1753" y="31810"/>
                    <a:pt x="1924" y="31803"/>
                    <a:pt x="2094" y="31799"/>
                  </a:cubicBezTo>
                  <a:cubicBezTo>
                    <a:pt x="2598" y="31786"/>
                    <a:pt x="3101" y="31781"/>
                    <a:pt x="3604" y="31781"/>
                  </a:cubicBezTo>
                  <a:cubicBezTo>
                    <a:pt x="4516" y="31781"/>
                    <a:pt x="5427" y="31798"/>
                    <a:pt x="6340" y="31817"/>
                  </a:cubicBezTo>
                  <a:cubicBezTo>
                    <a:pt x="9411" y="31877"/>
                    <a:pt x="12480" y="32058"/>
                    <a:pt x="15554" y="32066"/>
                  </a:cubicBezTo>
                  <a:cubicBezTo>
                    <a:pt x="15674" y="32066"/>
                    <a:pt x="15793" y="32067"/>
                    <a:pt x="15913" y="32067"/>
                  </a:cubicBezTo>
                  <a:cubicBezTo>
                    <a:pt x="18990" y="32067"/>
                    <a:pt x="22068" y="31947"/>
                    <a:pt x="25144" y="31850"/>
                  </a:cubicBezTo>
                  <a:cubicBezTo>
                    <a:pt x="26743" y="31800"/>
                    <a:pt x="28340" y="31756"/>
                    <a:pt x="29939" y="31733"/>
                  </a:cubicBezTo>
                  <a:cubicBezTo>
                    <a:pt x="29979" y="31732"/>
                    <a:pt x="30019" y="31732"/>
                    <a:pt x="30059" y="31732"/>
                  </a:cubicBezTo>
                  <a:cubicBezTo>
                    <a:pt x="30574" y="31732"/>
                    <a:pt x="31134" y="31777"/>
                    <a:pt x="31686" y="31777"/>
                  </a:cubicBezTo>
                  <a:cubicBezTo>
                    <a:pt x="32165" y="31777"/>
                    <a:pt x="32639" y="31743"/>
                    <a:pt x="33072" y="31617"/>
                  </a:cubicBezTo>
                  <a:cubicBezTo>
                    <a:pt x="33077" y="31626"/>
                    <a:pt x="33082" y="31638"/>
                    <a:pt x="33089" y="31649"/>
                  </a:cubicBezTo>
                  <a:cubicBezTo>
                    <a:pt x="33157" y="31791"/>
                    <a:pt x="33269" y="31849"/>
                    <a:pt x="33383" y="31849"/>
                  </a:cubicBezTo>
                  <a:cubicBezTo>
                    <a:pt x="33636" y="31849"/>
                    <a:pt x="33903" y="31567"/>
                    <a:pt x="33756" y="31261"/>
                  </a:cubicBezTo>
                  <a:cubicBezTo>
                    <a:pt x="31187" y="25888"/>
                    <a:pt x="28089" y="20783"/>
                    <a:pt x="25062" y="15662"/>
                  </a:cubicBezTo>
                  <a:cubicBezTo>
                    <a:pt x="23545" y="13093"/>
                    <a:pt x="22026" y="10522"/>
                    <a:pt x="20580" y="7911"/>
                  </a:cubicBezTo>
                  <a:cubicBezTo>
                    <a:pt x="19865" y="6617"/>
                    <a:pt x="19178" y="5309"/>
                    <a:pt x="18495" y="3997"/>
                  </a:cubicBezTo>
                  <a:cubicBezTo>
                    <a:pt x="17829" y="2712"/>
                    <a:pt x="17280" y="1310"/>
                    <a:pt x="16483" y="101"/>
                  </a:cubicBezTo>
                  <a:cubicBezTo>
                    <a:pt x="16436" y="31"/>
                    <a:pt x="16365" y="0"/>
                    <a:pt x="16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130350" y="1363450"/>
              <a:ext cx="20075" cy="83100"/>
            </a:xfrm>
            <a:custGeom>
              <a:avLst/>
              <a:gdLst/>
              <a:ahLst/>
              <a:cxnLst/>
              <a:rect l="l" t="t" r="r" b="b"/>
              <a:pathLst>
                <a:path w="803" h="3324" extrusionOk="0">
                  <a:moveTo>
                    <a:pt x="401" y="0"/>
                  </a:moveTo>
                  <a:cubicBezTo>
                    <a:pt x="367" y="0"/>
                    <a:pt x="333" y="20"/>
                    <a:pt x="322" y="61"/>
                  </a:cubicBezTo>
                  <a:cubicBezTo>
                    <a:pt x="0" y="1012"/>
                    <a:pt x="51" y="2285"/>
                    <a:pt x="297" y="3246"/>
                  </a:cubicBezTo>
                  <a:cubicBezTo>
                    <a:pt x="310" y="3298"/>
                    <a:pt x="355" y="3324"/>
                    <a:pt x="401" y="3324"/>
                  </a:cubicBezTo>
                  <a:cubicBezTo>
                    <a:pt x="446" y="3324"/>
                    <a:pt x="492" y="3298"/>
                    <a:pt x="506" y="3246"/>
                  </a:cubicBezTo>
                  <a:cubicBezTo>
                    <a:pt x="752" y="2285"/>
                    <a:pt x="802" y="1012"/>
                    <a:pt x="481" y="61"/>
                  </a:cubicBezTo>
                  <a:cubicBezTo>
                    <a:pt x="469" y="20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134025" y="1672000"/>
              <a:ext cx="28500" cy="58225"/>
            </a:xfrm>
            <a:custGeom>
              <a:avLst/>
              <a:gdLst/>
              <a:ahLst/>
              <a:cxnLst/>
              <a:rect l="l" t="t" r="r" b="b"/>
              <a:pathLst>
                <a:path w="1140" h="2329" extrusionOk="0">
                  <a:moveTo>
                    <a:pt x="616" y="1"/>
                  </a:moveTo>
                  <a:cubicBezTo>
                    <a:pt x="609" y="1"/>
                    <a:pt x="601" y="3"/>
                    <a:pt x="595" y="7"/>
                  </a:cubicBezTo>
                  <a:cubicBezTo>
                    <a:pt x="276" y="196"/>
                    <a:pt x="303" y="849"/>
                    <a:pt x="339" y="1178"/>
                  </a:cubicBezTo>
                  <a:cubicBezTo>
                    <a:pt x="344" y="1218"/>
                    <a:pt x="355" y="1257"/>
                    <a:pt x="372" y="1293"/>
                  </a:cubicBezTo>
                  <a:cubicBezTo>
                    <a:pt x="327" y="1326"/>
                    <a:pt x="291" y="1365"/>
                    <a:pt x="262" y="1411"/>
                  </a:cubicBezTo>
                  <a:cubicBezTo>
                    <a:pt x="260" y="1408"/>
                    <a:pt x="258" y="1405"/>
                    <a:pt x="255" y="1401"/>
                  </a:cubicBezTo>
                  <a:cubicBezTo>
                    <a:pt x="244" y="1426"/>
                    <a:pt x="237" y="1451"/>
                    <a:pt x="227" y="1475"/>
                  </a:cubicBezTo>
                  <a:cubicBezTo>
                    <a:pt x="226" y="1478"/>
                    <a:pt x="222" y="1483"/>
                    <a:pt x="221" y="1488"/>
                  </a:cubicBezTo>
                  <a:cubicBezTo>
                    <a:pt x="167" y="1508"/>
                    <a:pt x="124" y="1547"/>
                    <a:pt x="98" y="1598"/>
                  </a:cubicBezTo>
                  <a:cubicBezTo>
                    <a:pt x="67" y="1656"/>
                    <a:pt x="63" y="1710"/>
                    <a:pt x="48" y="1764"/>
                  </a:cubicBezTo>
                  <a:cubicBezTo>
                    <a:pt x="1" y="1948"/>
                    <a:pt x="126" y="2128"/>
                    <a:pt x="288" y="2179"/>
                  </a:cubicBezTo>
                  <a:cubicBezTo>
                    <a:pt x="295" y="2185"/>
                    <a:pt x="296" y="2194"/>
                    <a:pt x="303" y="2200"/>
                  </a:cubicBezTo>
                  <a:cubicBezTo>
                    <a:pt x="380" y="2287"/>
                    <a:pt x="501" y="2329"/>
                    <a:pt x="623" y="2329"/>
                  </a:cubicBezTo>
                  <a:cubicBezTo>
                    <a:pt x="774" y="2329"/>
                    <a:pt x="928" y="2265"/>
                    <a:pt x="1005" y="2143"/>
                  </a:cubicBezTo>
                  <a:cubicBezTo>
                    <a:pt x="1023" y="2125"/>
                    <a:pt x="1039" y="2107"/>
                    <a:pt x="1054" y="2087"/>
                  </a:cubicBezTo>
                  <a:cubicBezTo>
                    <a:pt x="1069" y="2067"/>
                    <a:pt x="1137" y="1903"/>
                    <a:pt x="1128" y="1903"/>
                  </a:cubicBezTo>
                  <a:lnTo>
                    <a:pt x="1128" y="1903"/>
                  </a:lnTo>
                  <a:cubicBezTo>
                    <a:pt x="1126" y="1903"/>
                    <a:pt x="1118" y="1914"/>
                    <a:pt x="1104" y="1941"/>
                  </a:cubicBezTo>
                  <a:lnTo>
                    <a:pt x="1104" y="1941"/>
                  </a:lnTo>
                  <a:cubicBezTo>
                    <a:pt x="1140" y="1869"/>
                    <a:pt x="1125" y="1781"/>
                    <a:pt x="1069" y="1723"/>
                  </a:cubicBezTo>
                  <a:lnTo>
                    <a:pt x="1033" y="1685"/>
                  </a:lnTo>
                  <a:cubicBezTo>
                    <a:pt x="1033" y="1661"/>
                    <a:pt x="1034" y="1636"/>
                    <a:pt x="1034" y="1613"/>
                  </a:cubicBezTo>
                  <a:cubicBezTo>
                    <a:pt x="1039" y="1480"/>
                    <a:pt x="975" y="1355"/>
                    <a:pt x="865" y="1283"/>
                  </a:cubicBezTo>
                  <a:cubicBezTo>
                    <a:pt x="880" y="1249"/>
                    <a:pt x="888" y="1214"/>
                    <a:pt x="893" y="1178"/>
                  </a:cubicBezTo>
                  <a:cubicBezTo>
                    <a:pt x="929" y="849"/>
                    <a:pt x="956" y="196"/>
                    <a:pt x="637" y="7"/>
                  </a:cubicBezTo>
                  <a:cubicBezTo>
                    <a:pt x="631" y="3"/>
                    <a:pt x="623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15525" y="1806425"/>
              <a:ext cx="74200" cy="40075"/>
            </a:xfrm>
            <a:custGeom>
              <a:avLst/>
              <a:gdLst/>
              <a:ahLst/>
              <a:cxnLst/>
              <a:rect l="l" t="t" r="r" b="b"/>
              <a:pathLst>
                <a:path w="2968" h="1603" extrusionOk="0">
                  <a:moveTo>
                    <a:pt x="2841" y="1"/>
                  </a:moveTo>
                  <a:cubicBezTo>
                    <a:pt x="2834" y="1"/>
                    <a:pt x="2826" y="2"/>
                    <a:pt x="2817" y="4"/>
                  </a:cubicBezTo>
                  <a:cubicBezTo>
                    <a:pt x="2327" y="104"/>
                    <a:pt x="1869" y="362"/>
                    <a:pt x="1423" y="575"/>
                  </a:cubicBezTo>
                  <a:cubicBezTo>
                    <a:pt x="882" y="832"/>
                    <a:pt x="401" y="1031"/>
                    <a:pt x="27" y="1502"/>
                  </a:cubicBezTo>
                  <a:cubicBezTo>
                    <a:pt x="0" y="1535"/>
                    <a:pt x="10" y="1602"/>
                    <a:pt x="61" y="1602"/>
                  </a:cubicBezTo>
                  <a:cubicBezTo>
                    <a:pt x="63" y="1602"/>
                    <a:pt x="66" y="1602"/>
                    <a:pt x="68" y="1602"/>
                  </a:cubicBezTo>
                  <a:cubicBezTo>
                    <a:pt x="606" y="1533"/>
                    <a:pt x="1005" y="1321"/>
                    <a:pt x="1489" y="1065"/>
                  </a:cubicBezTo>
                  <a:cubicBezTo>
                    <a:pt x="1979" y="809"/>
                    <a:pt x="2527" y="573"/>
                    <a:pt x="2908" y="161"/>
                  </a:cubicBezTo>
                  <a:cubicBezTo>
                    <a:pt x="2967" y="100"/>
                    <a:pt x="2920" y="1"/>
                    <a:pt x="2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19775" y="1756100"/>
              <a:ext cx="88875" cy="45425"/>
            </a:xfrm>
            <a:custGeom>
              <a:avLst/>
              <a:gdLst/>
              <a:ahLst/>
              <a:cxnLst/>
              <a:rect l="l" t="t" r="r" b="b"/>
              <a:pathLst>
                <a:path w="3555" h="1817" extrusionOk="0">
                  <a:moveTo>
                    <a:pt x="82" y="1"/>
                  </a:moveTo>
                  <a:cubicBezTo>
                    <a:pt x="29" y="1"/>
                    <a:pt x="0" y="77"/>
                    <a:pt x="52" y="106"/>
                  </a:cubicBezTo>
                  <a:cubicBezTo>
                    <a:pt x="639" y="442"/>
                    <a:pt x="1231" y="764"/>
                    <a:pt x="1822" y="1092"/>
                  </a:cubicBezTo>
                  <a:cubicBezTo>
                    <a:pt x="2342" y="1381"/>
                    <a:pt x="2842" y="1727"/>
                    <a:pt x="3439" y="1815"/>
                  </a:cubicBezTo>
                  <a:cubicBezTo>
                    <a:pt x="3444" y="1816"/>
                    <a:pt x="3449" y="1816"/>
                    <a:pt x="3454" y="1816"/>
                  </a:cubicBezTo>
                  <a:cubicBezTo>
                    <a:pt x="3516" y="1816"/>
                    <a:pt x="3554" y="1749"/>
                    <a:pt x="3510" y="1695"/>
                  </a:cubicBezTo>
                  <a:cubicBezTo>
                    <a:pt x="3119" y="1236"/>
                    <a:pt x="2565" y="995"/>
                    <a:pt x="2030" y="736"/>
                  </a:cubicBezTo>
                  <a:cubicBezTo>
                    <a:pt x="1405" y="432"/>
                    <a:pt x="770" y="180"/>
                    <a:pt x="96" y="3"/>
                  </a:cubicBezTo>
                  <a:cubicBezTo>
                    <a:pt x="91" y="1"/>
                    <a:pt x="87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374300" y="1834800"/>
              <a:ext cx="62250" cy="26900"/>
            </a:xfrm>
            <a:custGeom>
              <a:avLst/>
              <a:gdLst/>
              <a:ahLst/>
              <a:cxnLst/>
              <a:rect l="l" t="t" r="r" b="b"/>
              <a:pathLst>
                <a:path w="2490" h="1076" extrusionOk="0">
                  <a:moveTo>
                    <a:pt x="47" y="1"/>
                  </a:moveTo>
                  <a:cubicBezTo>
                    <a:pt x="11" y="1"/>
                    <a:pt x="0" y="60"/>
                    <a:pt x="31" y="83"/>
                  </a:cubicBezTo>
                  <a:cubicBezTo>
                    <a:pt x="385" y="355"/>
                    <a:pt x="710" y="577"/>
                    <a:pt x="1123" y="754"/>
                  </a:cubicBezTo>
                  <a:cubicBezTo>
                    <a:pt x="1449" y="891"/>
                    <a:pt x="1837" y="1076"/>
                    <a:pt x="2196" y="1076"/>
                  </a:cubicBezTo>
                  <a:cubicBezTo>
                    <a:pt x="2206" y="1076"/>
                    <a:pt x="2215" y="1076"/>
                    <a:pt x="2224" y="1075"/>
                  </a:cubicBezTo>
                  <a:cubicBezTo>
                    <a:pt x="2368" y="1070"/>
                    <a:pt x="2490" y="865"/>
                    <a:pt x="2355" y="760"/>
                  </a:cubicBezTo>
                  <a:cubicBezTo>
                    <a:pt x="2058" y="527"/>
                    <a:pt x="1653" y="455"/>
                    <a:pt x="1294" y="352"/>
                  </a:cubicBezTo>
                  <a:cubicBezTo>
                    <a:pt x="889" y="235"/>
                    <a:pt x="454" y="163"/>
                    <a:pt x="63" y="4"/>
                  </a:cubicBezTo>
                  <a:cubicBezTo>
                    <a:pt x="58" y="2"/>
                    <a:pt x="52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010300" y="1539550"/>
              <a:ext cx="269400" cy="298950"/>
            </a:xfrm>
            <a:custGeom>
              <a:avLst/>
              <a:gdLst/>
              <a:ahLst/>
              <a:cxnLst/>
              <a:rect l="l" t="t" r="r" b="b"/>
              <a:pathLst>
                <a:path w="10776" h="11958" extrusionOk="0">
                  <a:moveTo>
                    <a:pt x="7377" y="1901"/>
                  </a:moveTo>
                  <a:cubicBezTo>
                    <a:pt x="7791" y="1901"/>
                    <a:pt x="8206" y="1907"/>
                    <a:pt x="8620" y="1919"/>
                  </a:cubicBezTo>
                  <a:cubicBezTo>
                    <a:pt x="8929" y="1929"/>
                    <a:pt x="9328" y="2025"/>
                    <a:pt x="9690" y="2025"/>
                  </a:cubicBezTo>
                  <a:cubicBezTo>
                    <a:pt x="9738" y="2025"/>
                    <a:pt x="9786" y="2023"/>
                    <a:pt x="9833" y="2019"/>
                  </a:cubicBezTo>
                  <a:cubicBezTo>
                    <a:pt x="9845" y="2050"/>
                    <a:pt x="9856" y="2082"/>
                    <a:pt x="9873" y="2111"/>
                  </a:cubicBezTo>
                  <a:cubicBezTo>
                    <a:pt x="9879" y="2124"/>
                    <a:pt x="9884" y="2134"/>
                    <a:pt x="9889" y="2144"/>
                  </a:cubicBezTo>
                  <a:cubicBezTo>
                    <a:pt x="9451" y="2605"/>
                    <a:pt x="9228" y="3220"/>
                    <a:pt x="8948" y="3797"/>
                  </a:cubicBezTo>
                  <a:cubicBezTo>
                    <a:pt x="8519" y="4685"/>
                    <a:pt x="8127" y="5590"/>
                    <a:pt x="7734" y="6493"/>
                  </a:cubicBezTo>
                  <a:cubicBezTo>
                    <a:pt x="7091" y="7967"/>
                    <a:pt x="6205" y="9439"/>
                    <a:pt x="5665" y="10966"/>
                  </a:cubicBezTo>
                  <a:cubicBezTo>
                    <a:pt x="4750" y="9250"/>
                    <a:pt x="3849" y="7528"/>
                    <a:pt x="2906" y="5827"/>
                  </a:cubicBezTo>
                  <a:cubicBezTo>
                    <a:pt x="2414" y="4941"/>
                    <a:pt x="1900" y="4066"/>
                    <a:pt x="1372" y="3202"/>
                  </a:cubicBezTo>
                  <a:cubicBezTo>
                    <a:pt x="1164" y="2861"/>
                    <a:pt x="964" y="2477"/>
                    <a:pt x="675" y="2205"/>
                  </a:cubicBezTo>
                  <a:cubicBezTo>
                    <a:pt x="685" y="2193"/>
                    <a:pt x="695" y="2180"/>
                    <a:pt x="704" y="2167"/>
                  </a:cubicBezTo>
                  <a:cubicBezTo>
                    <a:pt x="840" y="2190"/>
                    <a:pt x="981" y="2199"/>
                    <a:pt x="1124" y="2199"/>
                  </a:cubicBezTo>
                  <a:cubicBezTo>
                    <a:pt x="1557" y="2199"/>
                    <a:pt x="2010" y="2117"/>
                    <a:pt x="2406" y="2090"/>
                  </a:cubicBezTo>
                  <a:cubicBezTo>
                    <a:pt x="3326" y="2027"/>
                    <a:pt x="4248" y="1985"/>
                    <a:pt x="5170" y="1950"/>
                  </a:cubicBezTo>
                  <a:lnTo>
                    <a:pt x="5170" y="1950"/>
                  </a:lnTo>
                  <a:cubicBezTo>
                    <a:pt x="5153" y="2316"/>
                    <a:pt x="5170" y="2689"/>
                    <a:pt x="5368" y="2976"/>
                  </a:cubicBezTo>
                  <a:cubicBezTo>
                    <a:pt x="5385" y="3003"/>
                    <a:pt x="5415" y="3017"/>
                    <a:pt x="5444" y="3017"/>
                  </a:cubicBezTo>
                  <a:cubicBezTo>
                    <a:pt x="5473" y="3017"/>
                    <a:pt x="5503" y="3003"/>
                    <a:pt x="5521" y="2976"/>
                  </a:cubicBezTo>
                  <a:cubicBezTo>
                    <a:pt x="5729" y="2674"/>
                    <a:pt x="5727" y="2295"/>
                    <a:pt x="5709" y="1929"/>
                  </a:cubicBezTo>
                  <a:cubicBezTo>
                    <a:pt x="6265" y="1911"/>
                    <a:pt x="6821" y="1901"/>
                    <a:pt x="7377" y="1901"/>
                  </a:cubicBezTo>
                  <a:close/>
                  <a:moveTo>
                    <a:pt x="5444" y="1"/>
                  </a:moveTo>
                  <a:cubicBezTo>
                    <a:pt x="5433" y="1"/>
                    <a:pt x="5422" y="6"/>
                    <a:pt x="5416" y="18"/>
                  </a:cubicBezTo>
                  <a:cubicBezTo>
                    <a:pt x="5189" y="397"/>
                    <a:pt x="5211" y="876"/>
                    <a:pt x="5203" y="1311"/>
                  </a:cubicBezTo>
                  <a:cubicBezTo>
                    <a:pt x="4379" y="1350"/>
                    <a:pt x="3557" y="1402"/>
                    <a:pt x="2737" y="1468"/>
                  </a:cubicBezTo>
                  <a:cubicBezTo>
                    <a:pt x="2156" y="1514"/>
                    <a:pt x="1320" y="1475"/>
                    <a:pt x="703" y="1688"/>
                  </a:cubicBezTo>
                  <a:cubicBezTo>
                    <a:pt x="641" y="1615"/>
                    <a:pt x="551" y="1573"/>
                    <a:pt x="456" y="1573"/>
                  </a:cubicBezTo>
                  <a:cubicBezTo>
                    <a:pt x="452" y="1573"/>
                    <a:pt x="449" y="1573"/>
                    <a:pt x="445" y="1573"/>
                  </a:cubicBezTo>
                  <a:cubicBezTo>
                    <a:pt x="60" y="1573"/>
                    <a:pt x="1" y="2065"/>
                    <a:pt x="255" y="2234"/>
                  </a:cubicBezTo>
                  <a:cubicBezTo>
                    <a:pt x="350" y="2685"/>
                    <a:pt x="665" y="3074"/>
                    <a:pt x="905" y="3474"/>
                  </a:cubicBezTo>
                  <a:cubicBezTo>
                    <a:pt x="1425" y="4345"/>
                    <a:pt x="1922" y="5228"/>
                    <a:pt x="2409" y="6115"/>
                  </a:cubicBezTo>
                  <a:cubicBezTo>
                    <a:pt x="2753" y="6745"/>
                    <a:pt x="3096" y="7375"/>
                    <a:pt x="3436" y="8005"/>
                  </a:cubicBezTo>
                  <a:cubicBezTo>
                    <a:pt x="3106" y="8123"/>
                    <a:pt x="2789" y="8284"/>
                    <a:pt x="2484" y="8456"/>
                  </a:cubicBezTo>
                  <a:cubicBezTo>
                    <a:pt x="2204" y="8614"/>
                    <a:pt x="1617" y="8804"/>
                    <a:pt x="1566" y="9163"/>
                  </a:cubicBezTo>
                  <a:cubicBezTo>
                    <a:pt x="1553" y="9247"/>
                    <a:pt x="1585" y="9313"/>
                    <a:pt x="1666" y="9342"/>
                  </a:cubicBezTo>
                  <a:cubicBezTo>
                    <a:pt x="1710" y="9358"/>
                    <a:pt x="1755" y="9366"/>
                    <a:pt x="1802" y="9366"/>
                  </a:cubicBezTo>
                  <a:cubicBezTo>
                    <a:pt x="2121" y="9366"/>
                    <a:pt x="2492" y="9030"/>
                    <a:pt x="2734" y="8883"/>
                  </a:cubicBezTo>
                  <a:cubicBezTo>
                    <a:pt x="3031" y="8704"/>
                    <a:pt x="3324" y="8510"/>
                    <a:pt x="3585" y="8281"/>
                  </a:cubicBezTo>
                  <a:cubicBezTo>
                    <a:pt x="4125" y="9278"/>
                    <a:pt x="4666" y="10275"/>
                    <a:pt x="5209" y="11271"/>
                  </a:cubicBezTo>
                  <a:cubicBezTo>
                    <a:pt x="5224" y="11299"/>
                    <a:pt x="5245" y="11324"/>
                    <a:pt x="5270" y="11345"/>
                  </a:cubicBezTo>
                  <a:cubicBezTo>
                    <a:pt x="5263" y="11360"/>
                    <a:pt x="5253" y="11373"/>
                    <a:pt x="5248" y="11389"/>
                  </a:cubicBezTo>
                  <a:cubicBezTo>
                    <a:pt x="5086" y="11537"/>
                    <a:pt x="5140" y="11857"/>
                    <a:pt x="5401" y="11904"/>
                  </a:cubicBezTo>
                  <a:cubicBezTo>
                    <a:pt x="5406" y="11908"/>
                    <a:pt x="5409" y="11913"/>
                    <a:pt x="5414" y="11916"/>
                  </a:cubicBezTo>
                  <a:cubicBezTo>
                    <a:pt x="5459" y="11945"/>
                    <a:pt x="5511" y="11958"/>
                    <a:pt x="5564" y="11958"/>
                  </a:cubicBezTo>
                  <a:cubicBezTo>
                    <a:pt x="5631" y="11958"/>
                    <a:pt x="5699" y="11937"/>
                    <a:pt x="5755" y="11904"/>
                  </a:cubicBezTo>
                  <a:cubicBezTo>
                    <a:pt x="5834" y="11858"/>
                    <a:pt x="5875" y="11786"/>
                    <a:pt x="5913" y="11712"/>
                  </a:cubicBezTo>
                  <a:cubicBezTo>
                    <a:pt x="5947" y="11673"/>
                    <a:pt x="5974" y="11627"/>
                    <a:pt x="5990" y="11576"/>
                  </a:cubicBezTo>
                  <a:cubicBezTo>
                    <a:pt x="5993" y="11571"/>
                    <a:pt x="5996" y="11565"/>
                    <a:pt x="6000" y="11558"/>
                  </a:cubicBezTo>
                  <a:lnTo>
                    <a:pt x="5995" y="11558"/>
                  </a:lnTo>
                  <a:cubicBezTo>
                    <a:pt x="6000" y="11543"/>
                    <a:pt x="6006" y="11529"/>
                    <a:pt x="6010" y="11514"/>
                  </a:cubicBezTo>
                  <a:lnTo>
                    <a:pt x="6010" y="11514"/>
                  </a:lnTo>
                  <a:cubicBezTo>
                    <a:pt x="6006" y="11530"/>
                    <a:pt x="6001" y="11550"/>
                    <a:pt x="5998" y="11575"/>
                  </a:cubicBezTo>
                  <a:cubicBezTo>
                    <a:pt x="6018" y="11543"/>
                    <a:pt x="6031" y="11507"/>
                    <a:pt x="6037" y="11471"/>
                  </a:cubicBezTo>
                  <a:cubicBezTo>
                    <a:pt x="6059" y="11363"/>
                    <a:pt x="6033" y="11251"/>
                    <a:pt x="5967" y="11165"/>
                  </a:cubicBezTo>
                  <a:cubicBezTo>
                    <a:pt x="6925" y="10043"/>
                    <a:pt x="7484" y="8489"/>
                    <a:pt x="8068" y="7177"/>
                  </a:cubicBezTo>
                  <a:cubicBezTo>
                    <a:pt x="8470" y="6274"/>
                    <a:pt x="8859" y="5369"/>
                    <a:pt x="9267" y="4472"/>
                  </a:cubicBezTo>
                  <a:cubicBezTo>
                    <a:pt x="9579" y="3788"/>
                    <a:pt x="10045" y="3113"/>
                    <a:pt x="10227" y="2382"/>
                  </a:cubicBezTo>
                  <a:lnTo>
                    <a:pt x="10230" y="2382"/>
                  </a:lnTo>
                  <a:cubicBezTo>
                    <a:pt x="10264" y="2396"/>
                    <a:pt x="10299" y="2402"/>
                    <a:pt x="10334" y="2402"/>
                  </a:cubicBezTo>
                  <a:cubicBezTo>
                    <a:pt x="10556" y="2402"/>
                    <a:pt x="10776" y="2141"/>
                    <a:pt x="10686" y="1926"/>
                  </a:cubicBezTo>
                  <a:cubicBezTo>
                    <a:pt x="10596" y="1706"/>
                    <a:pt x="10485" y="1558"/>
                    <a:pt x="10245" y="1494"/>
                  </a:cubicBezTo>
                  <a:cubicBezTo>
                    <a:pt x="10242" y="1494"/>
                    <a:pt x="10239" y="1494"/>
                    <a:pt x="10235" y="1493"/>
                  </a:cubicBezTo>
                  <a:cubicBezTo>
                    <a:pt x="9904" y="1224"/>
                    <a:pt x="9336" y="1293"/>
                    <a:pt x="8925" y="1270"/>
                  </a:cubicBezTo>
                  <a:cubicBezTo>
                    <a:pt x="8504" y="1247"/>
                    <a:pt x="8083" y="1238"/>
                    <a:pt x="7662" y="1238"/>
                  </a:cubicBezTo>
                  <a:cubicBezTo>
                    <a:pt x="7077" y="1238"/>
                    <a:pt x="6491" y="1255"/>
                    <a:pt x="5906" y="1276"/>
                  </a:cubicBezTo>
                  <a:cubicBezTo>
                    <a:pt x="5836" y="1279"/>
                    <a:pt x="5764" y="1284"/>
                    <a:pt x="5691" y="1288"/>
                  </a:cubicBezTo>
                  <a:cubicBezTo>
                    <a:pt x="5691" y="851"/>
                    <a:pt x="5691" y="382"/>
                    <a:pt x="5473" y="18"/>
                  </a:cubicBezTo>
                  <a:cubicBezTo>
                    <a:pt x="5467" y="6"/>
                    <a:pt x="5456" y="1"/>
                    <a:pt x="5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184400" y="1145900"/>
              <a:ext cx="153400" cy="13125"/>
            </a:xfrm>
            <a:custGeom>
              <a:avLst/>
              <a:gdLst/>
              <a:ahLst/>
              <a:cxnLst/>
              <a:rect l="l" t="t" r="r" b="b"/>
              <a:pathLst>
                <a:path w="6136" h="525" extrusionOk="0">
                  <a:moveTo>
                    <a:pt x="2730" y="0"/>
                  </a:moveTo>
                  <a:cubicBezTo>
                    <a:pt x="1813" y="0"/>
                    <a:pt x="902" y="63"/>
                    <a:pt x="38" y="226"/>
                  </a:cubicBezTo>
                  <a:cubicBezTo>
                    <a:pt x="0" y="236"/>
                    <a:pt x="0" y="288"/>
                    <a:pt x="38" y="298"/>
                  </a:cubicBezTo>
                  <a:cubicBezTo>
                    <a:pt x="904" y="461"/>
                    <a:pt x="1818" y="524"/>
                    <a:pt x="2738" y="524"/>
                  </a:cubicBezTo>
                  <a:cubicBezTo>
                    <a:pt x="3869" y="524"/>
                    <a:pt x="5009" y="429"/>
                    <a:pt x="6080" y="308"/>
                  </a:cubicBezTo>
                  <a:cubicBezTo>
                    <a:pt x="6136" y="303"/>
                    <a:pt x="6136" y="221"/>
                    <a:pt x="6080" y="218"/>
                  </a:cubicBezTo>
                  <a:cubicBezTo>
                    <a:pt x="5006" y="96"/>
                    <a:pt x="3864" y="0"/>
                    <a:pt x="2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82925" y="1150800"/>
              <a:ext cx="84600" cy="9375"/>
            </a:xfrm>
            <a:custGeom>
              <a:avLst/>
              <a:gdLst/>
              <a:ahLst/>
              <a:cxnLst/>
              <a:rect l="l" t="t" r="r" b="b"/>
              <a:pathLst>
                <a:path w="3384" h="375" extrusionOk="0">
                  <a:moveTo>
                    <a:pt x="1516" y="1"/>
                  </a:moveTo>
                  <a:cubicBezTo>
                    <a:pt x="1022" y="1"/>
                    <a:pt x="529" y="39"/>
                    <a:pt x="53" y="135"/>
                  </a:cubicBezTo>
                  <a:cubicBezTo>
                    <a:pt x="1" y="145"/>
                    <a:pt x="1" y="230"/>
                    <a:pt x="53" y="240"/>
                  </a:cubicBezTo>
                  <a:cubicBezTo>
                    <a:pt x="529" y="336"/>
                    <a:pt x="1022" y="374"/>
                    <a:pt x="1516" y="374"/>
                  </a:cubicBezTo>
                  <a:cubicBezTo>
                    <a:pt x="2130" y="374"/>
                    <a:pt x="2747" y="315"/>
                    <a:pt x="3337" y="233"/>
                  </a:cubicBezTo>
                  <a:cubicBezTo>
                    <a:pt x="3383" y="227"/>
                    <a:pt x="3383" y="148"/>
                    <a:pt x="3337" y="141"/>
                  </a:cubicBezTo>
                  <a:cubicBezTo>
                    <a:pt x="2747" y="60"/>
                    <a:pt x="2130" y="1"/>
                    <a:pt x="1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512925" y="1148425"/>
              <a:ext cx="2750" cy="2075"/>
            </a:xfrm>
            <a:custGeom>
              <a:avLst/>
              <a:gdLst/>
              <a:ahLst/>
              <a:cxnLst/>
              <a:rect l="l" t="t" r="r" b="b"/>
              <a:pathLst>
                <a:path w="110" h="83" extrusionOk="0">
                  <a:moveTo>
                    <a:pt x="55" y="0"/>
                  </a:moveTo>
                  <a:cubicBezTo>
                    <a:pt x="1" y="0"/>
                    <a:pt x="1" y="82"/>
                    <a:pt x="55" y="82"/>
                  </a:cubicBezTo>
                  <a:cubicBezTo>
                    <a:pt x="109" y="82"/>
                    <a:pt x="109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609425" y="1149875"/>
              <a:ext cx="68675" cy="5175"/>
            </a:xfrm>
            <a:custGeom>
              <a:avLst/>
              <a:gdLst/>
              <a:ahLst/>
              <a:cxnLst/>
              <a:rect l="l" t="t" r="r" b="b"/>
              <a:pathLst>
                <a:path w="2747" h="207" extrusionOk="0">
                  <a:moveTo>
                    <a:pt x="1248" y="0"/>
                  </a:moveTo>
                  <a:cubicBezTo>
                    <a:pt x="852" y="0"/>
                    <a:pt x="456" y="18"/>
                    <a:pt x="55" y="62"/>
                  </a:cubicBezTo>
                  <a:cubicBezTo>
                    <a:pt x="1" y="62"/>
                    <a:pt x="1" y="144"/>
                    <a:pt x="55" y="144"/>
                  </a:cubicBezTo>
                  <a:cubicBezTo>
                    <a:pt x="460" y="188"/>
                    <a:pt x="860" y="206"/>
                    <a:pt x="1260" y="206"/>
                  </a:cubicBezTo>
                  <a:cubicBezTo>
                    <a:pt x="1741" y="206"/>
                    <a:pt x="2222" y="180"/>
                    <a:pt x="2709" y="137"/>
                  </a:cubicBezTo>
                  <a:cubicBezTo>
                    <a:pt x="2747" y="131"/>
                    <a:pt x="2747" y="77"/>
                    <a:pt x="2709" y="70"/>
                  </a:cubicBezTo>
                  <a:cubicBezTo>
                    <a:pt x="2218" y="28"/>
                    <a:pt x="1733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597900" y="1158575"/>
              <a:ext cx="108375" cy="777575"/>
            </a:xfrm>
            <a:custGeom>
              <a:avLst/>
              <a:gdLst/>
              <a:ahLst/>
              <a:cxnLst/>
              <a:rect l="l" t="t" r="r" b="b"/>
              <a:pathLst>
                <a:path w="4335" h="31103" extrusionOk="0">
                  <a:moveTo>
                    <a:pt x="2184" y="1"/>
                  </a:moveTo>
                  <a:cubicBezTo>
                    <a:pt x="2107" y="1"/>
                    <a:pt x="2028" y="34"/>
                    <a:pt x="1961" y="116"/>
                  </a:cubicBezTo>
                  <a:cubicBezTo>
                    <a:pt x="1751" y="365"/>
                    <a:pt x="1674" y="634"/>
                    <a:pt x="1689" y="910"/>
                  </a:cubicBezTo>
                  <a:cubicBezTo>
                    <a:pt x="1513" y="1367"/>
                    <a:pt x="1264" y="1804"/>
                    <a:pt x="1042" y="2235"/>
                  </a:cubicBezTo>
                  <a:cubicBezTo>
                    <a:pt x="783" y="2742"/>
                    <a:pt x="652" y="3200"/>
                    <a:pt x="494" y="3730"/>
                  </a:cubicBezTo>
                  <a:cubicBezTo>
                    <a:pt x="490" y="3745"/>
                    <a:pt x="504" y="3760"/>
                    <a:pt x="518" y="3760"/>
                  </a:cubicBezTo>
                  <a:cubicBezTo>
                    <a:pt x="523" y="3760"/>
                    <a:pt x="528" y="3758"/>
                    <a:pt x="532" y="3753"/>
                  </a:cubicBezTo>
                  <a:cubicBezTo>
                    <a:pt x="659" y="3603"/>
                    <a:pt x="850" y="3516"/>
                    <a:pt x="988" y="3372"/>
                  </a:cubicBezTo>
                  <a:cubicBezTo>
                    <a:pt x="1221" y="3126"/>
                    <a:pt x="1413" y="2841"/>
                    <a:pt x="1592" y="2557"/>
                  </a:cubicBezTo>
                  <a:cubicBezTo>
                    <a:pt x="1630" y="2494"/>
                    <a:pt x="1667" y="2429"/>
                    <a:pt x="1707" y="2366"/>
                  </a:cubicBezTo>
                  <a:lnTo>
                    <a:pt x="1707" y="2366"/>
                  </a:lnTo>
                  <a:cubicBezTo>
                    <a:pt x="1515" y="4097"/>
                    <a:pt x="1625" y="5882"/>
                    <a:pt x="1625" y="7608"/>
                  </a:cubicBezTo>
                  <a:lnTo>
                    <a:pt x="1625" y="15611"/>
                  </a:lnTo>
                  <a:cubicBezTo>
                    <a:pt x="1625" y="20454"/>
                    <a:pt x="1554" y="25290"/>
                    <a:pt x="1854" y="30116"/>
                  </a:cubicBezTo>
                  <a:cubicBezTo>
                    <a:pt x="1849" y="30121"/>
                    <a:pt x="1845" y="30126"/>
                    <a:pt x="1840" y="30131"/>
                  </a:cubicBezTo>
                  <a:cubicBezTo>
                    <a:pt x="1498" y="29500"/>
                    <a:pt x="752" y="28178"/>
                    <a:pt x="204" y="28178"/>
                  </a:cubicBezTo>
                  <a:cubicBezTo>
                    <a:pt x="183" y="28178"/>
                    <a:pt x="163" y="28180"/>
                    <a:pt x="143" y="28183"/>
                  </a:cubicBezTo>
                  <a:cubicBezTo>
                    <a:pt x="129" y="28187"/>
                    <a:pt x="117" y="28198"/>
                    <a:pt x="112" y="28213"/>
                  </a:cubicBezTo>
                  <a:cubicBezTo>
                    <a:pt x="1" y="28595"/>
                    <a:pt x="632" y="29264"/>
                    <a:pt x="824" y="29553"/>
                  </a:cubicBezTo>
                  <a:cubicBezTo>
                    <a:pt x="1103" y="29976"/>
                    <a:pt x="1254" y="30444"/>
                    <a:pt x="1623" y="30718"/>
                  </a:cubicBezTo>
                  <a:cubicBezTo>
                    <a:pt x="1408" y="30738"/>
                    <a:pt x="1195" y="30775"/>
                    <a:pt x="987" y="30833"/>
                  </a:cubicBezTo>
                  <a:cubicBezTo>
                    <a:pt x="941" y="30846"/>
                    <a:pt x="941" y="30910"/>
                    <a:pt x="987" y="30925"/>
                  </a:cubicBezTo>
                  <a:cubicBezTo>
                    <a:pt x="1564" y="31090"/>
                    <a:pt x="2156" y="31084"/>
                    <a:pt x="2753" y="31089"/>
                  </a:cubicBezTo>
                  <a:cubicBezTo>
                    <a:pt x="2962" y="31090"/>
                    <a:pt x="3173" y="31103"/>
                    <a:pt x="3382" y="31103"/>
                  </a:cubicBezTo>
                  <a:cubicBezTo>
                    <a:pt x="3694" y="31103"/>
                    <a:pt x="4001" y="31074"/>
                    <a:pt x="4290" y="30938"/>
                  </a:cubicBezTo>
                  <a:cubicBezTo>
                    <a:pt x="4335" y="30910"/>
                    <a:pt x="4335" y="30846"/>
                    <a:pt x="4290" y="30820"/>
                  </a:cubicBezTo>
                  <a:cubicBezTo>
                    <a:pt x="4002" y="30682"/>
                    <a:pt x="3696" y="30653"/>
                    <a:pt x="3385" y="30653"/>
                  </a:cubicBezTo>
                  <a:cubicBezTo>
                    <a:pt x="3175" y="30653"/>
                    <a:pt x="2963" y="30667"/>
                    <a:pt x="2752" y="30669"/>
                  </a:cubicBezTo>
                  <a:cubicBezTo>
                    <a:pt x="2604" y="30669"/>
                    <a:pt x="2456" y="30674"/>
                    <a:pt x="2309" y="30677"/>
                  </a:cubicBezTo>
                  <a:cubicBezTo>
                    <a:pt x="3698" y="29422"/>
                    <a:pt x="3854" y="27061"/>
                    <a:pt x="4203" y="25349"/>
                  </a:cubicBezTo>
                  <a:cubicBezTo>
                    <a:pt x="4219" y="25293"/>
                    <a:pt x="4175" y="25257"/>
                    <a:pt x="4132" y="25257"/>
                  </a:cubicBezTo>
                  <a:cubicBezTo>
                    <a:pt x="4104" y="25257"/>
                    <a:pt x="4076" y="25273"/>
                    <a:pt x="4066" y="25309"/>
                  </a:cubicBezTo>
                  <a:cubicBezTo>
                    <a:pt x="3710" y="26287"/>
                    <a:pt x="3365" y="27253"/>
                    <a:pt x="2914" y="28192"/>
                  </a:cubicBezTo>
                  <a:cubicBezTo>
                    <a:pt x="2770" y="28492"/>
                    <a:pt x="2437" y="29323"/>
                    <a:pt x="2089" y="29832"/>
                  </a:cubicBezTo>
                  <a:cubicBezTo>
                    <a:pt x="2369" y="25099"/>
                    <a:pt x="2304" y="20359"/>
                    <a:pt x="2304" y="15611"/>
                  </a:cubicBezTo>
                  <a:lnTo>
                    <a:pt x="2304" y="7995"/>
                  </a:lnTo>
                  <a:cubicBezTo>
                    <a:pt x="2304" y="6049"/>
                    <a:pt x="2448" y="4017"/>
                    <a:pt x="2187" y="2071"/>
                  </a:cubicBezTo>
                  <a:lnTo>
                    <a:pt x="2187" y="2071"/>
                  </a:lnTo>
                  <a:cubicBezTo>
                    <a:pt x="2773" y="2882"/>
                    <a:pt x="3706" y="3648"/>
                    <a:pt x="4071" y="4137"/>
                  </a:cubicBezTo>
                  <a:cubicBezTo>
                    <a:pt x="4087" y="4159"/>
                    <a:pt x="4113" y="4169"/>
                    <a:pt x="4138" y="4169"/>
                  </a:cubicBezTo>
                  <a:cubicBezTo>
                    <a:pt x="4184" y="4169"/>
                    <a:pt x="4228" y="4135"/>
                    <a:pt x="4207" y="4077"/>
                  </a:cubicBezTo>
                  <a:cubicBezTo>
                    <a:pt x="3998" y="3497"/>
                    <a:pt x="3664" y="2921"/>
                    <a:pt x="3323" y="2408"/>
                  </a:cubicBezTo>
                  <a:cubicBezTo>
                    <a:pt x="3168" y="2176"/>
                    <a:pt x="2525" y="1425"/>
                    <a:pt x="2410" y="931"/>
                  </a:cubicBezTo>
                  <a:cubicBezTo>
                    <a:pt x="2463" y="774"/>
                    <a:pt x="2506" y="613"/>
                    <a:pt x="2537" y="450"/>
                  </a:cubicBezTo>
                  <a:cubicBezTo>
                    <a:pt x="2576" y="231"/>
                    <a:pt x="2384" y="1"/>
                    <a:pt x="2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765850" y="1928375"/>
              <a:ext cx="78925" cy="10300"/>
            </a:xfrm>
            <a:custGeom>
              <a:avLst/>
              <a:gdLst/>
              <a:ahLst/>
              <a:cxnLst/>
              <a:rect l="l" t="t" r="r" b="b"/>
              <a:pathLst>
                <a:path w="3157" h="412" extrusionOk="0">
                  <a:moveTo>
                    <a:pt x="1883" y="1"/>
                  </a:moveTo>
                  <a:cubicBezTo>
                    <a:pt x="1282" y="1"/>
                    <a:pt x="681" y="87"/>
                    <a:pt x="71" y="154"/>
                  </a:cubicBezTo>
                  <a:cubicBezTo>
                    <a:pt x="0" y="154"/>
                    <a:pt x="0" y="259"/>
                    <a:pt x="71" y="259"/>
                  </a:cubicBezTo>
                  <a:cubicBezTo>
                    <a:pt x="681" y="325"/>
                    <a:pt x="1282" y="412"/>
                    <a:pt x="1883" y="412"/>
                  </a:cubicBezTo>
                  <a:cubicBezTo>
                    <a:pt x="2289" y="412"/>
                    <a:pt x="2695" y="372"/>
                    <a:pt x="3102" y="261"/>
                  </a:cubicBezTo>
                  <a:cubicBezTo>
                    <a:pt x="3156" y="244"/>
                    <a:pt x="3156" y="169"/>
                    <a:pt x="3102" y="152"/>
                  </a:cubicBezTo>
                  <a:cubicBezTo>
                    <a:pt x="2695" y="40"/>
                    <a:pt x="2289" y="1"/>
                    <a:pt x="1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892000" y="1931075"/>
              <a:ext cx="82325" cy="10925"/>
            </a:xfrm>
            <a:custGeom>
              <a:avLst/>
              <a:gdLst/>
              <a:ahLst/>
              <a:cxnLst/>
              <a:rect l="l" t="t" r="r" b="b"/>
              <a:pathLst>
                <a:path w="3293" h="437" extrusionOk="0">
                  <a:moveTo>
                    <a:pt x="1957" y="1"/>
                  </a:moveTo>
                  <a:cubicBezTo>
                    <a:pt x="1336" y="1"/>
                    <a:pt x="710" y="90"/>
                    <a:pt x="92" y="151"/>
                  </a:cubicBezTo>
                  <a:cubicBezTo>
                    <a:pt x="0" y="151"/>
                    <a:pt x="0" y="287"/>
                    <a:pt x="92" y="287"/>
                  </a:cubicBezTo>
                  <a:cubicBezTo>
                    <a:pt x="712" y="347"/>
                    <a:pt x="1340" y="437"/>
                    <a:pt x="1964" y="437"/>
                  </a:cubicBezTo>
                  <a:cubicBezTo>
                    <a:pt x="2394" y="437"/>
                    <a:pt x="2821" y="394"/>
                    <a:pt x="3242" y="271"/>
                  </a:cubicBezTo>
                  <a:cubicBezTo>
                    <a:pt x="3293" y="254"/>
                    <a:pt x="3293" y="184"/>
                    <a:pt x="3242" y="169"/>
                  </a:cubicBezTo>
                  <a:cubicBezTo>
                    <a:pt x="2819" y="44"/>
                    <a:pt x="2389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459175" y="1573675"/>
              <a:ext cx="96625" cy="13700"/>
            </a:xfrm>
            <a:custGeom>
              <a:avLst/>
              <a:gdLst/>
              <a:ahLst/>
              <a:cxnLst/>
              <a:rect l="l" t="t" r="r" b="b"/>
              <a:pathLst>
                <a:path w="3865" h="548" extrusionOk="0">
                  <a:moveTo>
                    <a:pt x="991" y="0"/>
                  </a:moveTo>
                  <a:cubicBezTo>
                    <a:pt x="632" y="0"/>
                    <a:pt x="273" y="42"/>
                    <a:pt x="12" y="259"/>
                  </a:cubicBezTo>
                  <a:cubicBezTo>
                    <a:pt x="0" y="270"/>
                    <a:pt x="0" y="292"/>
                    <a:pt x="12" y="303"/>
                  </a:cubicBezTo>
                  <a:cubicBezTo>
                    <a:pt x="271" y="517"/>
                    <a:pt x="597" y="547"/>
                    <a:pt x="928" y="547"/>
                  </a:cubicBezTo>
                  <a:cubicBezTo>
                    <a:pt x="1057" y="547"/>
                    <a:pt x="1188" y="542"/>
                    <a:pt x="1315" y="542"/>
                  </a:cubicBezTo>
                  <a:cubicBezTo>
                    <a:pt x="1331" y="542"/>
                    <a:pt x="1347" y="542"/>
                    <a:pt x="1363" y="543"/>
                  </a:cubicBezTo>
                  <a:cubicBezTo>
                    <a:pt x="1396" y="543"/>
                    <a:pt x="1429" y="543"/>
                    <a:pt x="1462" y="543"/>
                  </a:cubicBezTo>
                  <a:cubicBezTo>
                    <a:pt x="2249" y="543"/>
                    <a:pt x="2992" y="433"/>
                    <a:pt x="3775" y="349"/>
                  </a:cubicBezTo>
                  <a:cubicBezTo>
                    <a:pt x="3865" y="347"/>
                    <a:pt x="3863" y="213"/>
                    <a:pt x="3773" y="213"/>
                  </a:cubicBezTo>
                  <a:cubicBezTo>
                    <a:pt x="3056" y="135"/>
                    <a:pt x="2370" y="16"/>
                    <a:pt x="1647" y="16"/>
                  </a:cubicBezTo>
                  <a:cubicBezTo>
                    <a:pt x="1642" y="16"/>
                    <a:pt x="1637" y="16"/>
                    <a:pt x="1632" y="16"/>
                  </a:cubicBezTo>
                  <a:cubicBezTo>
                    <a:pt x="1433" y="16"/>
                    <a:pt x="1212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93225" y="1567500"/>
              <a:ext cx="100150" cy="14325"/>
            </a:xfrm>
            <a:custGeom>
              <a:avLst/>
              <a:gdLst/>
              <a:ahLst/>
              <a:cxnLst/>
              <a:rect l="l" t="t" r="r" b="b"/>
              <a:pathLst>
                <a:path w="4006" h="573" extrusionOk="0">
                  <a:moveTo>
                    <a:pt x="1640" y="1"/>
                  </a:moveTo>
                  <a:cubicBezTo>
                    <a:pt x="1100" y="1"/>
                    <a:pt x="567" y="60"/>
                    <a:pt x="64" y="224"/>
                  </a:cubicBezTo>
                  <a:cubicBezTo>
                    <a:pt x="0" y="242"/>
                    <a:pt x="0" y="330"/>
                    <a:pt x="64" y="350"/>
                  </a:cubicBezTo>
                  <a:cubicBezTo>
                    <a:pt x="567" y="514"/>
                    <a:pt x="1099" y="573"/>
                    <a:pt x="1639" y="573"/>
                  </a:cubicBezTo>
                  <a:cubicBezTo>
                    <a:pt x="2420" y="573"/>
                    <a:pt x="3216" y="449"/>
                    <a:pt x="3955" y="337"/>
                  </a:cubicBezTo>
                  <a:cubicBezTo>
                    <a:pt x="4006" y="330"/>
                    <a:pt x="4006" y="243"/>
                    <a:pt x="3955" y="235"/>
                  </a:cubicBezTo>
                  <a:cubicBezTo>
                    <a:pt x="3216" y="125"/>
                    <a:pt x="2421" y="1"/>
                    <a:pt x="1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885225" y="1570025"/>
              <a:ext cx="101325" cy="9300"/>
            </a:xfrm>
            <a:custGeom>
              <a:avLst/>
              <a:gdLst/>
              <a:ahLst/>
              <a:cxnLst/>
              <a:rect l="l" t="t" r="r" b="b"/>
              <a:pathLst>
                <a:path w="4053" h="372" extrusionOk="0">
                  <a:moveTo>
                    <a:pt x="1740" y="0"/>
                  </a:moveTo>
                  <a:cubicBezTo>
                    <a:pt x="1212" y="0"/>
                    <a:pt x="678" y="27"/>
                    <a:pt x="122" y="92"/>
                  </a:cubicBezTo>
                  <a:cubicBezTo>
                    <a:pt x="1" y="106"/>
                    <a:pt x="1" y="265"/>
                    <a:pt x="122" y="280"/>
                  </a:cubicBezTo>
                  <a:cubicBezTo>
                    <a:pt x="677" y="345"/>
                    <a:pt x="1211" y="372"/>
                    <a:pt x="1740" y="372"/>
                  </a:cubicBezTo>
                  <a:cubicBezTo>
                    <a:pt x="2479" y="372"/>
                    <a:pt x="3210" y="319"/>
                    <a:pt x="3982" y="239"/>
                  </a:cubicBezTo>
                  <a:cubicBezTo>
                    <a:pt x="4052" y="239"/>
                    <a:pt x="4052" y="133"/>
                    <a:pt x="3982" y="133"/>
                  </a:cubicBezTo>
                  <a:cubicBezTo>
                    <a:pt x="3210" y="53"/>
                    <a:pt x="2480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751725" y="1831625"/>
              <a:ext cx="65825" cy="10825"/>
            </a:xfrm>
            <a:custGeom>
              <a:avLst/>
              <a:gdLst/>
              <a:ahLst/>
              <a:cxnLst/>
              <a:rect l="l" t="t" r="r" b="b"/>
              <a:pathLst>
                <a:path w="2633" h="433" extrusionOk="0">
                  <a:moveTo>
                    <a:pt x="1620" y="0"/>
                  </a:moveTo>
                  <a:cubicBezTo>
                    <a:pt x="1099" y="0"/>
                    <a:pt x="585" y="118"/>
                    <a:pt x="32" y="190"/>
                  </a:cubicBezTo>
                  <a:cubicBezTo>
                    <a:pt x="1" y="192"/>
                    <a:pt x="1" y="239"/>
                    <a:pt x="32" y="243"/>
                  </a:cubicBezTo>
                  <a:cubicBezTo>
                    <a:pt x="585" y="315"/>
                    <a:pt x="1099" y="433"/>
                    <a:pt x="1620" y="433"/>
                  </a:cubicBezTo>
                  <a:cubicBezTo>
                    <a:pt x="1935" y="433"/>
                    <a:pt x="2252" y="390"/>
                    <a:pt x="2581" y="269"/>
                  </a:cubicBezTo>
                  <a:cubicBezTo>
                    <a:pt x="2632" y="253"/>
                    <a:pt x="2632" y="180"/>
                    <a:pt x="2581" y="164"/>
                  </a:cubicBezTo>
                  <a:cubicBezTo>
                    <a:pt x="2252" y="43"/>
                    <a:pt x="193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886625" y="1582850"/>
              <a:ext cx="78350" cy="262850"/>
            </a:xfrm>
            <a:custGeom>
              <a:avLst/>
              <a:gdLst/>
              <a:ahLst/>
              <a:cxnLst/>
              <a:rect l="l" t="t" r="r" b="b"/>
              <a:pathLst>
                <a:path w="3134" h="10514" extrusionOk="0">
                  <a:moveTo>
                    <a:pt x="1633" y="1"/>
                  </a:moveTo>
                  <a:cubicBezTo>
                    <a:pt x="1622" y="1"/>
                    <a:pt x="1611" y="6"/>
                    <a:pt x="1605" y="17"/>
                  </a:cubicBezTo>
                  <a:cubicBezTo>
                    <a:pt x="1603" y="18"/>
                    <a:pt x="1603" y="20"/>
                    <a:pt x="1603" y="21"/>
                  </a:cubicBezTo>
                  <a:cubicBezTo>
                    <a:pt x="1573" y="11"/>
                    <a:pt x="1540" y="6"/>
                    <a:pt x="1508" y="6"/>
                  </a:cubicBezTo>
                  <a:cubicBezTo>
                    <a:pt x="1413" y="6"/>
                    <a:pt x="1318" y="51"/>
                    <a:pt x="1275" y="136"/>
                  </a:cubicBezTo>
                  <a:cubicBezTo>
                    <a:pt x="944" y="820"/>
                    <a:pt x="594" y="1496"/>
                    <a:pt x="263" y="2180"/>
                  </a:cubicBezTo>
                  <a:cubicBezTo>
                    <a:pt x="243" y="2216"/>
                    <a:pt x="272" y="2256"/>
                    <a:pt x="307" y="2256"/>
                  </a:cubicBezTo>
                  <a:cubicBezTo>
                    <a:pt x="315" y="2256"/>
                    <a:pt x="323" y="2254"/>
                    <a:pt x="332" y="2249"/>
                  </a:cubicBezTo>
                  <a:cubicBezTo>
                    <a:pt x="817" y="1975"/>
                    <a:pt x="1108" y="1485"/>
                    <a:pt x="1388" y="1002"/>
                  </a:cubicBezTo>
                  <a:lnTo>
                    <a:pt x="1388" y="1002"/>
                  </a:lnTo>
                  <a:cubicBezTo>
                    <a:pt x="1378" y="1273"/>
                    <a:pt x="1390" y="1549"/>
                    <a:pt x="1390" y="1824"/>
                  </a:cubicBezTo>
                  <a:cubicBezTo>
                    <a:pt x="1386" y="2861"/>
                    <a:pt x="1380" y="3899"/>
                    <a:pt x="1380" y="4936"/>
                  </a:cubicBezTo>
                  <a:cubicBezTo>
                    <a:pt x="1380" y="6462"/>
                    <a:pt x="1367" y="7946"/>
                    <a:pt x="1550" y="9451"/>
                  </a:cubicBezTo>
                  <a:cubicBezTo>
                    <a:pt x="1086" y="9011"/>
                    <a:pt x="609" y="8607"/>
                    <a:pt x="100" y="8201"/>
                  </a:cubicBezTo>
                  <a:cubicBezTo>
                    <a:pt x="90" y="8191"/>
                    <a:pt x="78" y="8186"/>
                    <a:pt x="66" y="8186"/>
                  </a:cubicBezTo>
                  <a:cubicBezTo>
                    <a:pt x="32" y="8186"/>
                    <a:pt x="1" y="8223"/>
                    <a:pt x="22" y="8261"/>
                  </a:cubicBezTo>
                  <a:cubicBezTo>
                    <a:pt x="387" y="8958"/>
                    <a:pt x="952" y="9444"/>
                    <a:pt x="1411" y="10059"/>
                  </a:cubicBezTo>
                  <a:cubicBezTo>
                    <a:pt x="1078" y="10059"/>
                    <a:pt x="743" y="10099"/>
                    <a:pt x="407" y="10218"/>
                  </a:cubicBezTo>
                  <a:cubicBezTo>
                    <a:pt x="340" y="10240"/>
                    <a:pt x="340" y="10335"/>
                    <a:pt x="407" y="10356"/>
                  </a:cubicBezTo>
                  <a:cubicBezTo>
                    <a:pt x="737" y="10473"/>
                    <a:pt x="1066" y="10514"/>
                    <a:pt x="1395" y="10514"/>
                  </a:cubicBezTo>
                  <a:cubicBezTo>
                    <a:pt x="1953" y="10514"/>
                    <a:pt x="2512" y="10396"/>
                    <a:pt x="3079" y="10333"/>
                  </a:cubicBezTo>
                  <a:cubicBezTo>
                    <a:pt x="3133" y="10327"/>
                    <a:pt x="3133" y="10249"/>
                    <a:pt x="3081" y="10241"/>
                  </a:cubicBezTo>
                  <a:cubicBezTo>
                    <a:pt x="2732" y="10202"/>
                    <a:pt x="2385" y="10143"/>
                    <a:pt x="2041" y="10103"/>
                  </a:cubicBezTo>
                  <a:cubicBezTo>
                    <a:pt x="2330" y="9565"/>
                    <a:pt x="2564" y="9123"/>
                    <a:pt x="2545" y="8478"/>
                  </a:cubicBezTo>
                  <a:cubicBezTo>
                    <a:pt x="2544" y="8438"/>
                    <a:pt x="2509" y="8411"/>
                    <a:pt x="2474" y="8411"/>
                  </a:cubicBezTo>
                  <a:cubicBezTo>
                    <a:pt x="2453" y="8411"/>
                    <a:pt x="2432" y="8421"/>
                    <a:pt x="2420" y="8445"/>
                  </a:cubicBezTo>
                  <a:cubicBezTo>
                    <a:pt x="2207" y="8837"/>
                    <a:pt x="1938" y="9186"/>
                    <a:pt x="1705" y="9564"/>
                  </a:cubicBezTo>
                  <a:cubicBezTo>
                    <a:pt x="1903" y="8020"/>
                    <a:pt x="1885" y="6501"/>
                    <a:pt x="1885" y="4936"/>
                  </a:cubicBezTo>
                  <a:cubicBezTo>
                    <a:pt x="1885" y="4026"/>
                    <a:pt x="1880" y="3115"/>
                    <a:pt x="1879" y="2205"/>
                  </a:cubicBezTo>
                  <a:cubicBezTo>
                    <a:pt x="1877" y="1823"/>
                    <a:pt x="1908" y="1419"/>
                    <a:pt x="1890" y="1027"/>
                  </a:cubicBezTo>
                  <a:lnTo>
                    <a:pt x="1890" y="1027"/>
                  </a:lnTo>
                  <a:cubicBezTo>
                    <a:pt x="2207" y="1334"/>
                    <a:pt x="2517" y="1649"/>
                    <a:pt x="2774" y="2003"/>
                  </a:cubicBezTo>
                  <a:cubicBezTo>
                    <a:pt x="2790" y="2028"/>
                    <a:pt x="2813" y="2038"/>
                    <a:pt x="2837" y="2038"/>
                  </a:cubicBezTo>
                  <a:cubicBezTo>
                    <a:pt x="2881" y="2038"/>
                    <a:pt x="2925" y="1999"/>
                    <a:pt x="2912" y="1944"/>
                  </a:cubicBezTo>
                  <a:cubicBezTo>
                    <a:pt x="2764" y="1176"/>
                    <a:pt x="2340" y="478"/>
                    <a:pt x="1678" y="58"/>
                  </a:cubicBezTo>
                  <a:cubicBezTo>
                    <a:pt x="1674" y="44"/>
                    <a:pt x="1669" y="30"/>
                    <a:pt x="1662" y="17"/>
                  </a:cubicBezTo>
                  <a:cubicBezTo>
                    <a:pt x="1655" y="6"/>
                    <a:pt x="1644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520075" y="1451450"/>
              <a:ext cx="102375" cy="62250"/>
            </a:xfrm>
            <a:custGeom>
              <a:avLst/>
              <a:gdLst/>
              <a:ahLst/>
              <a:cxnLst/>
              <a:rect l="l" t="t" r="r" b="b"/>
              <a:pathLst>
                <a:path w="4095" h="2490" extrusionOk="0">
                  <a:moveTo>
                    <a:pt x="2479" y="0"/>
                  </a:moveTo>
                  <a:cubicBezTo>
                    <a:pt x="2478" y="0"/>
                    <a:pt x="2477" y="0"/>
                    <a:pt x="2476" y="0"/>
                  </a:cubicBezTo>
                  <a:lnTo>
                    <a:pt x="2421" y="0"/>
                  </a:lnTo>
                  <a:cubicBezTo>
                    <a:pt x="2364" y="0"/>
                    <a:pt x="2310" y="22"/>
                    <a:pt x="2269" y="64"/>
                  </a:cubicBezTo>
                  <a:cubicBezTo>
                    <a:pt x="2225" y="100"/>
                    <a:pt x="2200" y="156"/>
                    <a:pt x="2200" y="215"/>
                  </a:cubicBezTo>
                  <a:cubicBezTo>
                    <a:pt x="2200" y="218"/>
                    <a:pt x="2197" y="222"/>
                    <a:pt x="2197" y="225"/>
                  </a:cubicBezTo>
                  <a:cubicBezTo>
                    <a:pt x="2177" y="423"/>
                    <a:pt x="2161" y="619"/>
                    <a:pt x="2156" y="811"/>
                  </a:cubicBezTo>
                  <a:cubicBezTo>
                    <a:pt x="2055" y="1233"/>
                    <a:pt x="1784" y="1574"/>
                    <a:pt x="1267" y="1574"/>
                  </a:cubicBezTo>
                  <a:cubicBezTo>
                    <a:pt x="1260" y="1574"/>
                    <a:pt x="1253" y="1574"/>
                    <a:pt x="1245" y="1573"/>
                  </a:cubicBezTo>
                  <a:cubicBezTo>
                    <a:pt x="1091" y="1570"/>
                    <a:pt x="878" y="1498"/>
                    <a:pt x="922" y="1311"/>
                  </a:cubicBezTo>
                  <a:cubicBezTo>
                    <a:pt x="1009" y="941"/>
                    <a:pt x="1555" y="680"/>
                    <a:pt x="1913" y="680"/>
                  </a:cubicBezTo>
                  <a:cubicBezTo>
                    <a:pt x="1934" y="680"/>
                    <a:pt x="1954" y="681"/>
                    <a:pt x="1974" y="683"/>
                  </a:cubicBezTo>
                  <a:cubicBezTo>
                    <a:pt x="2021" y="683"/>
                    <a:pt x="2065" y="656"/>
                    <a:pt x="2090" y="615"/>
                  </a:cubicBezTo>
                  <a:cubicBezTo>
                    <a:pt x="2093" y="610"/>
                    <a:pt x="2095" y="604"/>
                    <a:pt x="2098" y="597"/>
                  </a:cubicBezTo>
                  <a:cubicBezTo>
                    <a:pt x="2100" y="592"/>
                    <a:pt x="2102" y="588"/>
                    <a:pt x="2103" y="584"/>
                  </a:cubicBezTo>
                  <a:cubicBezTo>
                    <a:pt x="2123" y="527"/>
                    <a:pt x="2090" y="463"/>
                    <a:pt x="2041" y="433"/>
                  </a:cubicBezTo>
                  <a:cubicBezTo>
                    <a:pt x="1940" y="371"/>
                    <a:pt x="1826" y="343"/>
                    <a:pt x="1708" y="343"/>
                  </a:cubicBezTo>
                  <a:cubicBezTo>
                    <a:pt x="954" y="343"/>
                    <a:pt x="1" y="1458"/>
                    <a:pt x="870" y="1888"/>
                  </a:cubicBezTo>
                  <a:cubicBezTo>
                    <a:pt x="1005" y="1956"/>
                    <a:pt x="1153" y="1985"/>
                    <a:pt x="1303" y="1985"/>
                  </a:cubicBezTo>
                  <a:cubicBezTo>
                    <a:pt x="1567" y="1985"/>
                    <a:pt x="1836" y="1894"/>
                    <a:pt x="2049" y="1754"/>
                  </a:cubicBezTo>
                  <a:cubicBezTo>
                    <a:pt x="2120" y="1706"/>
                    <a:pt x="2185" y="1652"/>
                    <a:pt x="2244" y="1590"/>
                  </a:cubicBezTo>
                  <a:cubicBezTo>
                    <a:pt x="2297" y="1775"/>
                    <a:pt x="2379" y="1951"/>
                    <a:pt x="2487" y="2110"/>
                  </a:cubicBezTo>
                  <a:cubicBezTo>
                    <a:pt x="2671" y="2382"/>
                    <a:pt x="2934" y="2490"/>
                    <a:pt x="3211" y="2490"/>
                  </a:cubicBezTo>
                  <a:cubicBezTo>
                    <a:pt x="3491" y="2490"/>
                    <a:pt x="3785" y="2380"/>
                    <a:pt x="4027" y="2218"/>
                  </a:cubicBezTo>
                  <a:cubicBezTo>
                    <a:pt x="4095" y="2179"/>
                    <a:pt x="4061" y="2081"/>
                    <a:pt x="3992" y="2081"/>
                  </a:cubicBezTo>
                  <a:cubicBezTo>
                    <a:pt x="3985" y="2081"/>
                    <a:pt x="3979" y="2082"/>
                    <a:pt x="3972" y="2084"/>
                  </a:cubicBezTo>
                  <a:cubicBezTo>
                    <a:pt x="3874" y="2102"/>
                    <a:pt x="3782" y="2111"/>
                    <a:pt x="3695" y="2111"/>
                  </a:cubicBezTo>
                  <a:cubicBezTo>
                    <a:pt x="3298" y="2111"/>
                    <a:pt x="3012" y="1916"/>
                    <a:pt x="2840" y="1488"/>
                  </a:cubicBezTo>
                  <a:cubicBezTo>
                    <a:pt x="2730" y="1219"/>
                    <a:pt x="2664" y="891"/>
                    <a:pt x="2646" y="579"/>
                  </a:cubicBezTo>
                  <a:cubicBezTo>
                    <a:pt x="2651" y="505"/>
                    <a:pt x="2653" y="433"/>
                    <a:pt x="2651" y="359"/>
                  </a:cubicBezTo>
                  <a:cubicBezTo>
                    <a:pt x="2679" y="320"/>
                    <a:pt x="2694" y="273"/>
                    <a:pt x="2692" y="225"/>
                  </a:cubicBezTo>
                  <a:cubicBezTo>
                    <a:pt x="2694" y="113"/>
                    <a:pt x="2623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92725" y="1645225"/>
              <a:ext cx="94125" cy="98750"/>
            </a:xfrm>
            <a:custGeom>
              <a:avLst/>
              <a:gdLst/>
              <a:ahLst/>
              <a:cxnLst/>
              <a:rect l="l" t="t" r="r" b="b"/>
              <a:pathLst>
                <a:path w="3765" h="3950" extrusionOk="0">
                  <a:moveTo>
                    <a:pt x="994" y="663"/>
                  </a:moveTo>
                  <a:lnTo>
                    <a:pt x="994" y="663"/>
                  </a:lnTo>
                  <a:cubicBezTo>
                    <a:pt x="894" y="1157"/>
                    <a:pt x="686" y="1608"/>
                    <a:pt x="484" y="2062"/>
                  </a:cubicBezTo>
                  <a:cubicBezTo>
                    <a:pt x="502" y="1544"/>
                    <a:pt x="673" y="1025"/>
                    <a:pt x="994" y="663"/>
                  </a:cubicBezTo>
                  <a:close/>
                  <a:moveTo>
                    <a:pt x="1245" y="0"/>
                  </a:moveTo>
                  <a:cubicBezTo>
                    <a:pt x="1213" y="0"/>
                    <a:pt x="1181" y="8"/>
                    <a:pt x="1152" y="25"/>
                  </a:cubicBezTo>
                  <a:cubicBezTo>
                    <a:pt x="202" y="586"/>
                    <a:pt x="0" y="1747"/>
                    <a:pt x="203" y="2761"/>
                  </a:cubicBezTo>
                  <a:cubicBezTo>
                    <a:pt x="169" y="2864"/>
                    <a:pt x="135" y="2966"/>
                    <a:pt x="108" y="3073"/>
                  </a:cubicBezTo>
                  <a:cubicBezTo>
                    <a:pt x="98" y="3114"/>
                    <a:pt x="130" y="3147"/>
                    <a:pt x="165" y="3147"/>
                  </a:cubicBezTo>
                  <a:cubicBezTo>
                    <a:pt x="179" y="3147"/>
                    <a:pt x="193" y="3142"/>
                    <a:pt x="205" y="3130"/>
                  </a:cubicBezTo>
                  <a:cubicBezTo>
                    <a:pt x="230" y="3106"/>
                    <a:pt x="251" y="3076"/>
                    <a:pt x="274" y="3051"/>
                  </a:cubicBezTo>
                  <a:cubicBezTo>
                    <a:pt x="377" y="3389"/>
                    <a:pt x="559" y="3754"/>
                    <a:pt x="883" y="3899"/>
                  </a:cubicBezTo>
                  <a:cubicBezTo>
                    <a:pt x="959" y="3935"/>
                    <a:pt x="1030" y="3950"/>
                    <a:pt x="1097" y="3950"/>
                  </a:cubicBezTo>
                  <a:cubicBezTo>
                    <a:pt x="1317" y="3950"/>
                    <a:pt x="1489" y="3785"/>
                    <a:pt x="1659" y="3627"/>
                  </a:cubicBezTo>
                  <a:cubicBezTo>
                    <a:pt x="1903" y="3737"/>
                    <a:pt x="2110" y="3811"/>
                    <a:pt x="2370" y="3811"/>
                  </a:cubicBezTo>
                  <a:cubicBezTo>
                    <a:pt x="2457" y="3811"/>
                    <a:pt x="2549" y="3803"/>
                    <a:pt x="2651" y="3785"/>
                  </a:cubicBezTo>
                  <a:cubicBezTo>
                    <a:pt x="3114" y="3703"/>
                    <a:pt x="3489" y="3256"/>
                    <a:pt x="3727" y="2886"/>
                  </a:cubicBezTo>
                  <a:cubicBezTo>
                    <a:pt x="3764" y="2828"/>
                    <a:pt x="3714" y="2776"/>
                    <a:pt x="3660" y="2776"/>
                  </a:cubicBezTo>
                  <a:cubicBezTo>
                    <a:pt x="3642" y="2776"/>
                    <a:pt x="3624" y="2781"/>
                    <a:pt x="3609" y="2794"/>
                  </a:cubicBezTo>
                  <a:cubicBezTo>
                    <a:pt x="3253" y="3083"/>
                    <a:pt x="2891" y="3172"/>
                    <a:pt x="2453" y="3172"/>
                  </a:cubicBezTo>
                  <a:cubicBezTo>
                    <a:pt x="2434" y="3172"/>
                    <a:pt x="2414" y="3172"/>
                    <a:pt x="2393" y="3171"/>
                  </a:cubicBezTo>
                  <a:cubicBezTo>
                    <a:pt x="2182" y="3167"/>
                    <a:pt x="1956" y="3031"/>
                    <a:pt x="1745" y="3031"/>
                  </a:cubicBezTo>
                  <a:cubicBezTo>
                    <a:pt x="1688" y="3031"/>
                    <a:pt x="1633" y="3041"/>
                    <a:pt x="1578" y="3066"/>
                  </a:cubicBezTo>
                  <a:cubicBezTo>
                    <a:pt x="1349" y="3171"/>
                    <a:pt x="1244" y="3532"/>
                    <a:pt x="1068" y="3532"/>
                  </a:cubicBezTo>
                  <a:cubicBezTo>
                    <a:pt x="1000" y="3532"/>
                    <a:pt x="921" y="3478"/>
                    <a:pt x="820" y="3335"/>
                  </a:cubicBezTo>
                  <a:cubicBezTo>
                    <a:pt x="692" y="3155"/>
                    <a:pt x="609" y="2938"/>
                    <a:pt x="555" y="2710"/>
                  </a:cubicBezTo>
                  <a:cubicBezTo>
                    <a:pt x="1075" y="1990"/>
                    <a:pt x="1404" y="1039"/>
                    <a:pt x="1444" y="194"/>
                  </a:cubicBezTo>
                  <a:cubicBezTo>
                    <a:pt x="1449" y="80"/>
                    <a:pt x="1348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643150" y="1997675"/>
              <a:ext cx="133725" cy="110000"/>
            </a:xfrm>
            <a:custGeom>
              <a:avLst/>
              <a:gdLst/>
              <a:ahLst/>
              <a:cxnLst/>
              <a:rect l="l" t="t" r="r" b="b"/>
              <a:pathLst>
                <a:path w="5349" h="4400" extrusionOk="0">
                  <a:moveTo>
                    <a:pt x="2502" y="1117"/>
                  </a:moveTo>
                  <a:cubicBezTo>
                    <a:pt x="2590" y="1332"/>
                    <a:pt x="2672" y="1549"/>
                    <a:pt x="2756" y="1765"/>
                  </a:cubicBezTo>
                  <a:cubicBezTo>
                    <a:pt x="2553" y="1785"/>
                    <a:pt x="2347" y="1814"/>
                    <a:pt x="2144" y="1852"/>
                  </a:cubicBezTo>
                  <a:cubicBezTo>
                    <a:pt x="2264" y="1608"/>
                    <a:pt x="2384" y="1363"/>
                    <a:pt x="2502" y="1117"/>
                  </a:cubicBezTo>
                  <a:close/>
                  <a:moveTo>
                    <a:pt x="2517" y="1"/>
                  </a:moveTo>
                  <a:cubicBezTo>
                    <a:pt x="2400" y="1"/>
                    <a:pt x="2284" y="54"/>
                    <a:pt x="2231" y="162"/>
                  </a:cubicBezTo>
                  <a:cubicBezTo>
                    <a:pt x="1929" y="786"/>
                    <a:pt x="1639" y="1416"/>
                    <a:pt x="1337" y="2039"/>
                  </a:cubicBezTo>
                  <a:cubicBezTo>
                    <a:pt x="909" y="2155"/>
                    <a:pt x="489" y="2293"/>
                    <a:pt x="85" y="2429"/>
                  </a:cubicBezTo>
                  <a:cubicBezTo>
                    <a:pt x="0" y="2459"/>
                    <a:pt x="29" y="2573"/>
                    <a:pt x="110" y="2573"/>
                  </a:cubicBezTo>
                  <a:cubicBezTo>
                    <a:pt x="115" y="2573"/>
                    <a:pt x="120" y="2573"/>
                    <a:pt x="125" y="2572"/>
                  </a:cubicBezTo>
                  <a:cubicBezTo>
                    <a:pt x="461" y="2518"/>
                    <a:pt x="805" y="2466"/>
                    <a:pt x="1153" y="2418"/>
                  </a:cubicBezTo>
                  <a:lnTo>
                    <a:pt x="1153" y="2418"/>
                  </a:lnTo>
                  <a:cubicBezTo>
                    <a:pt x="1148" y="2428"/>
                    <a:pt x="1143" y="2439"/>
                    <a:pt x="1137" y="2451"/>
                  </a:cubicBezTo>
                  <a:cubicBezTo>
                    <a:pt x="825" y="3068"/>
                    <a:pt x="399" y="3647"/>
                    <a:pt x="141" y="4286"/>
                  </a:cubicBezTo>
                  <a:cubicBezTo>
                    <a:pt x="118" y="4343"/>
                    <a:pt x="174" y="4399"/>
                    <a:pt x="228" y="4399"/>
                  </a:cubicBezTo>
                  <a:cubicBezTo>
                    <a:pt x="235" y="4399"/>
                    <a:pt x="242" y="4398"/>
                    <a:pt x="249" y="4396"/>
                  </a:cubicBezTo>
                  <a:cubicBezTo>
                    <a:pt x="871" y="4198"/>
                    <a:pt x="1255" y="3507"/>
                    <a:pt x="1560" y="2976"/>
                  </a:cubicBezTo>
                  <a:cubicBezTo>
                    <a:pt x="1681" y="2762"/>
                    <a:pt x="1791" y="2544"/>
                    <a:pt x="1903" y="2328"/>
                  </a:cubicBezTo>
                  <a:cubicBezTo>
                    <a:pt x="2249" y="2292"/>
                    <a:pt x="2598" y="2272"/>
                    <a:pt x="2946" y="2264"/>
                  </a:cubicBezTo>
                  <a:cubicBezTo>
                    <a:pt x="3196" y="2930"/>
                    <a:pt x="3445" y="3596"/>
                    <a:pt x="3773" y="4232"/>
                  </a:cubicBezTo>
                  <a:cubicBezTo>
                    <a:pt x="3788" y="4262"/>
                    <a:pt x="3812" y="4275"/>
                    <a:pt x="3837" y="4275"/>
                  </a:cubicBezTo>
                  <a:cubicBezTo>
                    <a:pt x="3880" y="4275"/>
                    <a:pt x="3924" y="4239"/>
                    <a:pt x="3929" y="4191"/>
                  </a:cubicBezTo>
                  <a:cubicBezTo>
                    <a:pt x="3988" y="3530"/>
                    <a:pt x="3885" y="2895"/>
                    <a:pt x="3698" y="2279"/>
                  </a:cubicBezTo>
                  <a:lnTo>
                    <a:pt x="3698" y="2279"/>
                  </a:lnTo>
                  <a:cubicBezTo>
                    <a:pt x="4188" y="2306"/>
                    <a:pt x="4672" y="2374"/>
                    <a:pt x="5138" y="2505"/>
                  </a:cubicBezTo>
                  <a:cubicBezTo>
                    <a:pt x="5151" y="2508"/>
                    <a:pt x="5163" y="2510"/>
                    <a:pt x="5174" y="2510"/>
                  </a:cubicBezTo>
                  <a:cubicBezTo>
                    <a:pt x="5293" y="2510"/>
                    <a:pt x="5348" y="2339"/>
                    <a:pt x="5236" y="2269"/>
                  </a:cubicBezTo>
                  <a:cubicBezTo>
                    <a:pt x="4692" y="1934"/>
                    <a:pt x="4113" y="1785"/>
                    <a:pt x="3520" y="1750"/>
                  </a:cubicBezTo>
                  <a:cubicBezTo>
                    <a:pt x="3315" y="1209"/>
                    <a:pt x="3061" y="681"/>
                    <a:pt x="2804" y="162"/>
                  </a:cubicBezTo>
                  <a:cubicBezTo>
                    <a:pt x="2750" y="55"/>
                    <a:pt x="2633" y="1"/>
                    <a:pt x="2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545275" y="1992050"/>
              <a:ext cx="82150" cy="122525"/>
            </a:xfrm>
            <a:custGeom>
              <a:avLst/>
              <a:gdLst/>
              <a:ahLst/>
              <a:cxnLst/>
              <a:rect l="l" t="t" r="r" b="b"/>
              <a:pathLst>
                <a:path w="3286" h="4901" extrusionOk="0">
                  <a:moveTo>
                    <a:pt x="689" y="0"/>
                  </a:moveTo>
                  <a:cubicBezTo>
                    <a:pt x="474" y="0"/>
                    <a:pt x="351" y="201"/>
                    <a:pt x="388" y="397"/>
                  </a:cubicBezTo>
                  <a:cubicBezTo>
                    <a:pt x="624" y="1606"/>
                    <a:pt x="295" y="2976"/>
                    <a:pt x="828" y="4114"/>
                  </a:cubicBezTo>
                  <a:cubicBezTo>
                    <a:pt x="848" y="4158"/>
                    <a:pt x="882" y="4176"/>
                    <a:pt x="919" y="4176"/>
                  </a:cubicBezTo>
                  <a:cubicBezTo>
                    <a:pt x="982" y="4176"/>
                    <a:pt x="1051" y="4122"/>
                    <a:pt x="1056" y="4052"/>
                  </a:cubicBezTo>
                  <a:cubicBezTo>
                    <a:pt x="1135" y="2942"/>
                    <a:pt x="1156" y="1778"/>
                    <a:pt x="1038" y="661"/>
                  </a:cubicBezTo>
                  <a:lnTo>
                    <a:pt x="1038" y="661"/>
                  </a:lnTo>
                  <a:cubicBezTo>
                    <a:pt x="1459" y="717"/>
                    <a:pt x="1861" y="837"/>
                    <a:pt x="2196" y="1122"/>
                  </a:cubicBezTo>
                  <a:cubicBezTo>
                    <a:pt x="2888" y="1711"/>
                    <a:pt x="1993" y="2287"/>
                    <a:pt x="1469" y="2485"/>
                  </a:cubicBezTo>
                  <a:cubicBezTo>
                    <a:pt x="1203" y="2587"/>
                    <a:pt x="1277" y="2983"/>
                    <a:pt x="1513" y="2983"/>
                  </a:cubicBezTo>
                  <a:cubicBezTo>
                    <a:pt x="1541" y="2983"/>
                    <a:pt x="1571" y="2978"/>
                    <a:pt x="1602" y="2966"/>
                  </a:cubicBezTo>
                  <a:cubicBezTo>
                    <a:pt x="1801" y="2892"/>
                    <a:pt x="1992" y="2854"/>
                    <a:pt x="2155" y="2854"/>
                  </a:cubicBezTo>
                  <a:cubicBezTo>
                    <a:pt x="2593" y="2854"/>
                    <a:pt x="2823" y="3131"/>
                    <a:pt x="2442" y="3726"/>
                  </a:cubicBezTo>
                  <a:cubicBezTo>
                    <a:pt x="2048" y="4340"/>
                    <a:pt x="1134" y="4602"/>
                    <a:pt x="398" y="4602"/>
                  </a:cubicBezTo>
                  <a:cubicBezTo>
                    <a:pt x="291" y="4602"/>
                    <a:pt x="187" y="4596"/>
                    <a:pt x="90" y="4585"/>
                  </a:cubicBezTo>
                  <a:cubicBezTo>
                    <a:pt x="86" y="4585"/>
                    <a:pt x="83" y="4585"/>
                    <a:pt x="80" y="4585"/>
                  </a:cubicBezTo>
                  <a:cubicBezTo>
                    <a:pt x="4" y="4585"/>
                    <a:pt x="0" y="4703"/>
                    <a:pt x="70" y="4726"/>
                  </a:cubicBezTo>
                  <a:cubicBezTo>
                    <a:pt x="406" y="4837"/>
                    <a:pt x="769" y="4901"/>
                    <a:pt x="1124" y="4901"/>
                  </a:cubicBezTo>
                  <a:cubicBezTo>
                    <a:pt x="1962" y="4901"/>
                    <a:pt x="2759" y="4546"/>
                    <a:pt x="3067" y="3619"/>
                  </a:cubicBezTo>
                  <a:cubicBezTo>
                    <a:pt x="3285" y="2955"/>
                    <a:pt x="3029" y="2574"/>
                    <a:pt x="2601" y="2428"/>
                  </a:cubicBezTo>
                  <a:cubicBezTo>
                    <a:pt x="2924" y="2156"/>
                    <a:pt x="3131" y="1795"/>
                    <a:pt x="3059" y="1290"/>
                  </a:cubicBezTo>
                  <a:cubicBezTo>
                    <a:pt x="2918" y="294"/>
                    <a:pt x="1479" y="5"/>
                    <a:pt x="692" y="0"/>
                  </a:cubicBezTo>
                  <a:cubicBezTo>
                    <a:pt x="691" y="0"/>
                    <a:pt x="6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100200" y="1037175"/>
              <a:ext cx="54775" cy="77875"/>
            </a:xfrm>
            <a:custGeom>
              <a:avLst/>
              <a:gdLst/>
              <a:ahLst/>
              <a:cxnLst/>
              <a:rect l="l" t="t" r="r" b="b"/>
              <a:pathLst>
                <a:path w="2191" h="3115" extrusionOk="0">
                  <a:moveTo>
                    <a:pt x="1529" y="0"/>
                  </a:moveTo>
                  <a:cubicBezTo>
                    <a:pt x="1403" y="0"/>
                    <a:pt x="1282" y="22"/>
                    <a:pt x="1201" y="59"/>
                  </a:cubicBezTo>
                  <a:cubicBezTo>
                    <a:pt x="765" y="254"/>
                    <a:pt x="507" y="708"/>
                    <a:pt x="357" y="1141"/>
                  </a:cubicBezTo>
                  <a:cubicBezTo>
                    <a:pt x="0" y="2157"/>
                    <a:pt x="573" y="3115"/>
                    <a:pt x="1515" y="3115"/>
                  </a:cubicBezTo>
                  <a:cubicBezTo>
                    <a:pt x="1701" y="3115"/>
                    <a:pt x="1900" y="3078"/>
                    <a:pt x="2110" y="2997"/>
                  </a:cubicBezTo>
                  <a:cubicBezTo>
                    <a:pt x="2176" y="2972"/>
                    <a:pt x="2191" y="2867"/>
                    <a:pt x="2110" y="2847"/>
                  </a:cubicBezTo>
                  <a:cubicBezTo>
                    <a:pt x="1731" y="2759"/>
                    <a:pt x="1216" y="2641"/>
                    <a:pt x="970" y="2306"/>
                  </a:cubicBezTo>
                  <a:cubicBezTo>
                    <a:pt x="757" y="2014"/>
                    <a:pt x="803" y="1616"/>
                    <a:pt x="899" y="1291"/>
                  </a:cubicBezTo>
                  <a:cubicBezTo>
                    <a:pt x="990" y="986"/>
                    <a:pt x="1183" y="672"/>
                    <a:pt x="1469" y="516"/>
                  </a:cubicBezTo>
                  <a:cubicBezTo>
                    <a:pt x="1501" y="499"/>
                    <a:pt x="1552" y="494"/>
                    <a:pt x="1611" y="494"/>
                  </a:cubicBezTo>
                  <a:cubicBezTo>
                    <a:pt x="1681" y="494"/>
                    <a:pt x="1762" y="501"/>
                    <a:pt x="1836" y="501"/>
                  </a:cubicBezTo>
                  <a:cubicBezTo>
                    <a:pt x="1945" y="501"/>
                    <a:pt x="2038" y="486"/>
                    <a:pt x="2053" y="413"/>
                  </a:cubicBezTo>
                  <a:cubicBezTo>
                    <a:pt x="2115" y="110"/>
                    <a:pt x="1810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875800" y="2109725"/>
              <a:ext cx="460000" cy="200250"/>
            </a:xfrm>
            <a:custGeom>
              <a:avLst/>
              <a:gdLst/>
              <a:ahLst/>
              <a:cxnLst/>
              <a:rect l="l" t="t" r="r" b="b"/>
              <a:pathLst>
                <a:path w="18400" h="8010" extrusionOk="0">
                  <a:moveTo>
                    <a:pt x="14456" y="1745"/>
                  </a:moveTo>
                  <a:lnTo>
                    <a:pt x="14456" y="1745"/>
                  </a:lnTo>
                  <a:cubicBezTo>
                    <a:pt x="14457" y="1811"/>
                    <a:pt x="14454" y="1875"/>
                    <a:pt x="14454" y="1939"/>
                  </a:cubicBezTo>
                  <a:cubicBezTo>
                    <a:pt x="14095" y="2193"/>
                    <a:pt x="13739" y="2450"/>
                    <a:pt x="13448" y="2785"/>
                  </a:cubicBezTo>
                  <a:cubicBezTo>
                    <a:pt x="13418" y="2820"/>
                    <a:pt x="13444" y="2863"/>
                    <a:pt x="13484" y="2863"/>
                  </a:cubicBezTo>
                  <a:cubicBezTo>
                    <a:pt x="13487" y="2863"/>
                    <a:pt x="13490" y="2863"/>
                    <a:pt x="13493" y="2862"/>
                  </a:cubicBezTo>
                  <a:cubicBezTo>
                    <a:pt x="13840" y="2815"/>
                    <a:pt x="14139" y="2641"/>
                    <a:pt x="14433" y="2457"/>
                  </a:cubicBezTo>
                  <a:lnTo>
                    <a:pt x="14433" y="2457"/>
                  </a:lnTo>
                  <a:cubicBezTo>
                    <a:pt x="14328" y="3651"/>
                    <a:pt x="13855" y="4829"/>
                    <a:pt x="13214" y="5900"/>
                  </a:cubicBezTo>
                  <a:cubicBezTo>
                    <a:pt x="13160" y="5754"/>
                    <a:pt x="13128" y="5572"/>
                    <a:pt x="13084" y="5413"/>
                  </a:cubicBezTo>
                  <a:cubicBezTo>
                    <a:pt x="13009" y="5147"/>
                    <a:pt x="12902" y="4998"/>
                    <a:pt x="12768" y="4790"/>
                  </a:cubicBezTo>
                  <a:cubicBezTo>
                    <a:pt x="12755" y="4772"/>
                    <a:pt x="12738" y="4764"/>
                    <a:pt x="12720" y="4764"/>
                  </a:cubicBezTo>
                  <a:cubicBezTo>
                    <a:pt x="12687" y="4764"/>
                    <a:pt x="12656" y="4792"/>
                    <a:pt x="12664" y="4832"/>
                  </a:cubicBezTo>
                  <a:cubicBezTo>
                    <a:pt x="12681" y="4921"/>
                    <a:pt x="12617" y="5054"/>
                    <a:pt x="12631" y="5157"/>
                  </a:cubicBezTo>
                  <a:cubicBezTo>
                    <a:pt x="12671" y="5454"/>
                    <a:pt x="12731" y="5748"/>
                    <a:pt x="12810" y="6036"/>
                  </a:cubicBezTo>
                  <a:cubicBezTo>
                    <a:pt x="12830" y="6102"/>
                    <a:pt x="12851" y="6164"/>
                    <a:pt x="12874" y="6225"/>
                  </a:cubicBezTo>
                  <a:cubicBezTo>
                    <a:pt x="12333" y="5616"/>
                    <a:pt x="11783" y="5018"/>
                    <a:pt x="11194" y="4437"/>
                  </a:cubicBezTo>
                  <a:cubicBezTo>
                    <a:pt x="10679" y="3930"/>
                    <a:pt x="10164" y="3423"/>
                    <a:pt x="9651" y="2916"/>
                  </a:cubicBezTo>
                  <a:cubicBezTo>
                    <a:pt x="9273" y="2546"/>
                    <a:pt x="8913" y="2096"/>
                    <a:pt x="8479" y="1775"/>
                  </a:cubicBezTo>
                  <a:lnTo>
                    <a:pt x="8479" y="1775"/>
                  </a:lnTo>
                  <a:cubicBezTo>
                    <a:pt x="8744" y="1776"/>
                    <a:pt x="9008" y="1776"/>
                    <a:pt x="9272" y="1778"/>
                  </a:cubicBezTo>
                  <a:cubicBezTo>
                    <a:pt x="9534" y="1778"/>
                    <a:pt x="9796" y="1779"/>
                    <a:pt x="10058" y="1779"/>
                  </a:cubicBezTo>
                  <a:cubicBezTo>
                    <a:pt x="11527" y="1779"/>
                    <a:pt x="12991" y="1770"/>
                    <a:pt x="14456" y="1745"/>
                  </a:cubicBezTo>
                  <a:close/>
                  <a:moveTo>
                    <a:pt x="14152" y="0"/>
                  </a:moveTo>
                  <a:cubicBezTo>
                    <a:pt x="14117" y="0"/>
                    <a:pt x="14079" y="34"/>
                    <a:pt x="14095" y="70"/>
                  </a:cubicBezTo>
                  <a:cubicBezTo>
                    <a:pt x="14269" y="500"/>
                    <a:pt x="14382" y="951"/>
                    <a:pt x="14428" y="1412"/>
                  </a:cubicBezTo>
                  <a:cubicBezTo>
                    <a:pt x="13051" y="1390"/>
                    <a:pt x="11673" y="1381"/>
                    <a:pt x="10293" y="1381"/>
                  </a:cubicBezTo>
                  <a:cubicBezTo>
                    <a:pt x="9953" y="1381"/>
                    <a:pt x="9613" y="1382"/>
                    <a:pt x="9273" y="1382"/>
                  </a:cubicBezTo>
                  <a:cubicBezTo>
                    <a:pt x="8873" y="1382"/>
                    <a:pt x="8475" y="1384"/>
                    <a:pt x="8076" y="1386"/>
                  </a:cubicBezTo>
                  <a:cubicBezTo>
                    <a:pt x="8146" y="1307"/>
                    <a:pt x="8217" y="1228"/>
                    <a:pt x="8288" y="1148"/>
                  </a:cubicBezTo>
                  <a:cubicBezTo>
                    <a:pt x="8330" y="1102"/>
                    <a:pt x="8289" y="1040"/>
                    <a:pt x="8240" y="1040"/>
                  </a:cubicBezTo>
                  <a:cubicBezTo>
                    <a:pt x="8226" y="1040"/>
                    <a:pt x="8211" y="1046"/>
                    <a:pt x="8197" y="1058"/>
                  </a:cubicBezTo>
                  <a:cubicBezTo>
                    <a:pt x="8074" y="1168"/>
                    <a:pt x="7951" y="1277"/>
                    <a:pt x="7828" y="1386"/>
                  </a:cubicBezTo>
                  <a:cubicBezTo>
                    <a:pt x="6696" y="1389"/>
                    <a:pt x="5564" y="1391"/>
                    <a:pt x="4431" y="1397"/>
                  </a:cubicBezTo>
                  <a:cubicBezTo>
                    <a:pt x="4319" y="1398"/>
                    <a:pt x="4207" y="1398"/>
                    <a:pt x="4094" y="1398"/>
                  </a:cubicBezTo>
                  <a:cubicBezTo>
                    <a:pt x="3666" y="1398"/>
                    <a:pt x="3235" y="1394"/>
                    <a:pt x="2803" y="1394"/>
                  </a:cubicBezTo>
                  <a:cubicBezTo>
                    <a:pt x="1877" y="1394"/>
                    <a:pt x="948" y="1414"/>
                    <a:pt x="40" y="1540"/>
                  </a:cubicBezTo>
                  <a:cubicBezTo>
                    <a:pt x="0" y="1545"/>
                    <a:pt x="0" y="1614"/>
                    <a:pt x="40" y="1619"/>
                  </a:cubicBezTo>
                  <a:cubicBezTo>
                    <a:pt x="939" y="1743"/>
                    <a:pt x="1859" y="1764"/>
                    <a:pt x="2776" y="1764"/>
                  </a:cubicBezTo>
                  <a:cubicBezTo>
                    <a:pt x="3237" y="1764"/>
                    <a:pt x="3697" y="1759"/>
                    <a:pt x="4154" y="1759"/>
                  </a:cubicBezTo>
                  <a:cubicBezTo>
                    <a:pt x="4246" y="1759"/>
                    <a:pt x="4339" y="1759"/>
                    <a:pt x="4431" y="1760"/>
                  </a:cubicBezTo>
                  <a:cubicBezTo>
                    <a:pt x="5420" y="1766"/>
                    <a:pt x="6409" y="1768"/>
                    <a:pt x="7398" y="1771"/>
                  </a:cubicBezTo>
                  <a:cubicBezTo>
                    <a:pt x="6775" y="2324"/>
                    <a:pt x="6158" y="2882"/>
                    <a:pt x="5569" y="3479"/>
                  </a:cubicBezTo>
                  <a:cubicBezTo>
                    <a:pt x="4752" y="4307"/>
                    <a:pt x="3742" y="5114"/>
                    <a:pt x="3158" y="6130"/>
                  </a:cubicBezTo>
                  <a:cubicBezTo>
                    <a:pt x="3137" y="6160"/>
                    <a:pt x="3162" y="6194"/>
                    <a:pt x="3192" y="6194"/>
                  </a:cubicBezTo>
                  <a:cubicBezTo>
                    <a:pt x="3200" y="6194"/>
                    <a:pt x="3208" y="6192"/>
                    <a:pt x="3215" y="6187"/>
                  </a:cubicBezTo>
                  <a:cubicBezTo>
                    <a:pt x="4137" y="5656"/>
                    <a:pt x="4862" y="4765"/>
                    <a:pt x="5614" y="4024"/>
                  </a:cubicBezTo>
                  <a:cubicBezTo>
                    <a:pt x="5943" y="3699"/>
                    <a:pt x="6260" y="3366"/>
                    <a:pt x="6575" y="3031"/>
                  </a:cubicBezTo>
                  <a:cubicBezTo>
                    <a:pt x="6967" y="3471"/>
                    <a:pt x="7395" y="3800"/>
                    <a:pt x="7667" y="4358"/>
                  </a:cubicBezTo>
                  <a:cubicBezTo>
                    <a:pt x="7703" y="4429"/>
                    <a:pt x="7785" y="4468"/>
                    <a:pt x="7864" y="4468"/>
                  </a:cubicBezTo>
                  <a:cubicBezTo>
                    <a:pt x="7923" y="4468"/>
                    <a:pt x="7980" y="4447"/>
                    <a:pt x="8019" y="4402"/>
                  </a:cubicBezTo>
                  <a:cubicBezTo>
                    <a:pt x="8210" y="4179"/>
                    <a:pt x="9310" y="3308"/>
                    <a:pt x="8959" y="2957"/>
                  </a:cubicBezTo>
                  <a:cubicBezTo>
                    <a:pt x="8926" y="2924"/>
                    <a:pt x="8887" y="2909"/>
                    <a:pt x="8843" y="2909"/>
                  </a:cubicBezTo>
                  <a:cubicBezTo>
                    <a:pt x="8577" y="2909"/>
                    <a:pt x="8141" y="3466"/>
                    <a:pt x="7876" y="3837"/>
                  </a:cubicBezTo>
                  <a:cubicBezTo>
                    <a:pt x="7602" y="3402"/>
                    <a:pt x="7213" y="2929"/>
                    <a:pt x="6724" y="2875"/>
                  </a:cubicBezTo>
                  <a:cubicBezTo>
                    <a:pt x="7062" y="2511"/>
                    <a:pt x="7395" y="2142"/>
                    <a:pt x="7728" y="1771"/>
                  </a:cubicBezTo>
                  <a:lnTo>
                    <a:pt x="7946" y="1771"/>
                  </a:lnTo>
                  <a:cubicBezTo>
                    <a:pt x="8206" y="2260"/>
                    <a:pt x="8652" y="2619"/>
                    <a:pt x="9041" y="3015"/>
                  </a:cubicBezTo>
                  <a:lnTo>
                    <a:pt x="10561" y="4558"/>
                  </a:lnTo>
                  <a:cubicBezTo>
                    <a:pt x="11273" y="5280"/>
                    <a:pt x="12005" y="5956"/>
                    <a:pt x="12751" y="6622"/>
                  </a:cubicBezTo>
                  <a:cubicBezTo>
                    <a:pt x="12436" y="7075"/>
                    <a:pt x="12095" y="7509"/>
                    <a:pt x="11732" y="7924"/>
                  </a:cubicBezTo>
                  <a:cubicBezTo>
                    <a:pt x="11696" y="7960"/>
                    <a:pt x="11729" y="8010"/>
                    <a:pt x="11768" y="8010"/>
                  </a:cubicBezTo>
                  <a:cubicBezTo>
                    <a:pt x="11779" y="8010"/>
                    <a:pt x="11791" y="8006"/>
                    <a:pt x="11801" y="7995"/>
                  </a:cubicBezTo>
                  <a:cubicBezTo>
                    <a:pt x="12182" y="7675"/>
                    <a:pt x="12581" y="7270"/>
                    <a:pt x="12956" y="6806"/>
                  </a:cubicBezTo>
                  <a:cubicBezTo>
                    <a:pt x="13302" y="7111"/>
                    <a:pt x="13650" y="7418"/>
                    <a:pt x="14003" y="7724"/>
                  </a:cubicBezTo>
                  <a:cubicBezTo>
                    <a:pt x="14018" y="7739"/>
                    <a:pt x="14035" y="7746"/>
                    <a:pt x="14052" y="7746"/>
                  </a:cubicBezTo>
                  <a:cubicBezTo>
                    <a:pt x="14107" y="7746"/>
                    <a:pt x="14153" y="7674"/>
                    <a:pt x="14103" y="7623"/>
                  </a:cubicBezTo>
                  <a:cubicBezTo>
                    <a:pt x="13819" y="7296"/>
                    <a:pt x="13537" y="6973"/>
                    <a:pt x="13255" y="6653"/>
                  </a:cubicBezTo>
                  <a:lnTo>
                    <a:pt x="13255" y="6653"/>
                  </a:lnTo>
                  <a:cubicBezTo>
                    <a:pt x="13309" y="6673"/>
                    <a:pt x="13365" y="6684"/>
                    <a:pt x="13422" y="6691"/>
                  </a:cubicBezTo>
                  <a:cubicBezTo>
                    <a:pt x="13458" y="6694"/>
                    <a:pt x="13493" y="6695"/>
                    <a:pt x="13528" y="6695"/>
                  </a:cubicBezTo>
                  <a:cubicBezTo>
                    <a:pt x="14430" y="6695"/>
                    <a:pt x="15230" y="5715"/>
                    <a:pt x="15896" y="5256"/>
                  </a:cubicBezTo>
                  <a:cubicBezTo>
                    <a:pt x="15948" y="5219"/>
                    <a:pt x="15927" y="5128"/>
                    <a:pt x="15869" y="5128"/>
                  </a:cubicBezTo>
                  <a:cubicBezTo>
                    <a:pt x="15862" y="5128"/>
                    <a:pt x="15854" y="5129"/>
                    <a:pt x="15845" y="5132"/>
                  </a:cubicBezTo>
                  <a:cubicBezTo>
                    <a:pt x="15113" y="5420"/>
                    <a:pt x="14442" y="5830"/>
                    <a:pt x="13721" y="6130"/>
                  </a:cubicBezTo>
                  <a:cubicBezTo>
                    <a:pt x="13645" y="6162"/>
                    <a:pt x="13580" y="6176"/>
                    <a:pt x="13525" y="6176"/>
                  </a:cubicBezTo>
                  <a:cubicBezTo>
                    <a:pt x="13493" y="6176"/>
                    <a:pt x="13463" y="6171"/>
                    <a:pt x="13437" y="6163"/>
                  </a:cubicBezTo>
                  <a:cubicBezTo>
                    <a:pt x="14205" y="5055"/>
                    <a:pt x="14808" y="3730"/>
                    <a:pt x="14892" y="2467"/>
                  </a:cubicBezTo>
                  <a:cubicBezTo>
                    <a:pt x="14897" y="2462"/>
                    <a:pt x="14903" y="2457"/>
                    <a:pt x="14908" y="2452"/>
                  </a:cubicBezTo>
                  <a:cubicBezTo>
                    <a:pt x="15258" y="2867"/>
                    <a:pt x="15663" y="3205"/>
                    <a:pt x="16116" y="3535"/>
                  </a:cubicBezTo>
                  <a:cubicBezTo>
                    <a:pt x="16125" y="3542"/>
                    <a:pt x="16135" y="3545"/>
                    <a:pt x="16145" y="3545"/>
                  </a:cubicBezTo>
                  <a:cubicBezTo>
                    <a:pt x="16187" y="3545"/>
                    <a:pt x="16227" y="3491"/>
                    <a:pt x="16199" y="3451"/>
                  </a:cubicBezTo>
                  <a:cubicBezTo>
                    <a:pt x="15801" y="2882"/>
                    <a:pt x="15456" y="2304"/>
                    <a:pt x="14974" y="1798"/>
                  </a:cubicBezTo>
                  <a:cubicBezTo>
                    <a:pt x="14948" y="1773"/>
                    <a:pt x="14917" y="1753"/>
                    <a:pt x="14880" y="1743"/>
                  </a:cubicBezTo>
                  <a:lnTo>
                    <a:pt x="14880" y="1735"/>
                  </a:lnTo>
                  <a:cubicBezTo>
                    <a:pt x="16032" y="1714"/>
                    <a:pt x="17185" y="1684"/>
                    <a:pt x="18338" y="1633"/>
                  </a:cubicBezTo>
                  <a:cubicBezTo>
                    <a:pt x="18399" y="1620"/>
                    <a:pt x="18397" y="1535"/>
                    <a:pt x="18337" y="1524"/>
                  </a:cubicBezTo>
                  <a:cubicBezTo>
                    <a:pt x="17167" y="1473"/>
                    <a:pt x="15999" y="1442"/>
                    <a:pt x="14831" y="1420"/>
                  </a:cubicBezTo>
                  <a:cubicBezTo>
                    <a:pt x="14733" y="907"/>
                    <a:pt x="14511" y="426"/>
                    <a:pt x="14187" y="16"/>
                  </a:cubicBezTo>
                  <a:cubicBezTo>
                    <a:pt x="14177" y="5"/>
                    <a:pt x="14165" y="0"/>
                    <a:pt x="14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296600" y="2193250"/>
              <a:ext cx="53750" cy="76100"/>
            </a:xfrm>
            <a:custGeom>
              <a:avLst/>
              <a:gdLst/>
              <a:ahLst/>
              <a:cxnLst/>
              <a:rect l="l" t="t" r="r" b="b"/>
              <a:pathLst>
                <a:path w="2150" h="3044" extrusionOk="0">
                  <a:moveTo>
                    <a:pt x="457" y="0"/>
                  </a:moveTo>
                  <a:cubicBezTo>
                    <a:pt x="446" y="0"/>
                    <a:pt x="436" y="4"/>
                    <a:pt x="427" y="15"/>
                  </a:cubicBezTo>
                  <a:cubicBezTo>
                    <a:pt x="76" y="417"/>
                    <a:pt x="1" y="1071"/>
                    <a:pt x="453" y="1422"/>
                  </a:cubicBezTo>
                  <a:cubicBezTo>
                    <a:pt x="681" y="1598"/>
                    <a:pt x="970" y="1660"/>
                    <a:pt x="1249" y="1682"/>
                  </a:cubicBezTo>
                  <a:cubicBezTo>
                    <a:pt x="1250" y="1682"/>
                    <a:pt x="1251" y="1683"/>
                    <a:pt x="1251" y="1683"/>
                  </a:cubicBezTo>
                  <a:cubicBezTo>
                    <a:pt x="1252" y="1683"/>
                    <a:pt x="1253" y="1682"/>
                    <a:pt x="1254" y="1682"/>
                  </a:cubicBezTo>
                  <a:cubicBezTo>
                    <a:pt x="1278" y="2139"/>
                    <a:pt x="1382" y="2605"/>
                    <a:pt x="1464" y="3012"/>
                  </a:cubicBezTo>
                  <a:cubicBezTo>
                    <a:pt x="1468" y="3033"/>
                    <a:pt x="1488" y="3044"/>
                    <a:pt x="1507" y="3044"/>
                  </a:cubicBezTo>
                  <a:cubicBezTo>
                    <a:pt x="1527" y="3044"/>
                    <a:pt x="1547" y="3033"/>
                    <a:pt x="1551" y="3012"/>
                  </a:cubicBezTo>
                  <a:cubicBezTo>
                    <a:pt x="1577" y="2873"/>
                    <a:pt x="1669" y="2239"/>
                    <a:pt x="1715" y="1642"/>
                  </a:cubicBezTo>
                  <a:cubicBezTo>
                    <a:pt x="1853" y="1600"/>
                    <a:pt x="1979" y="1527"/>
                    <a:pt x="2117" y="1421"/>
                  </a:cubicBezTo>
                  <a:cubicBezTo>
                    <a:pt x="2149" y="1394"/>
                    <a:pt x="2130" y="1335"/>
                    <a:pt x="2092" y="1329"/>
                  </a:cubicBezTo>
                  <a:cubicBezTo>
                    <a:pt x="1962" y="1301"/>
                    <a:pt x="1851" y="1276"/>
                    <a:pt x="1736" y="1263"/>
                  </a:cubicBezTo>
                  <a:cubicBezTo>
                    <a:pt x="1751" y="832"/>
                    <a:pt x="1723" y="489"/>
                    <a:pt x="1602" y="479"/>
                  </a:cubicBezTo>
                  <a:lnTo>
                    <a:pt x="1561" y="476"/>
                  </a:lnTo>
                  <a:cubicBezTo>
                    <a:pt x="1508" y="476"/>
                    <a:pt x="1461" y="502"/>
                    <a:pt x="1436" y="546"/>
                  </a:cubicBezTo>
                  <a:cubicBezTo>
                    <a:pt x="1329" y="765"/>
                    <a:pt x="1278" y="1002"/>
                    <a:pt x="1257" y="1247"/>
                  </a:cubicBezTo>
                  <a:cubicBezTo>
                    <a:pt x="1108" y="1242"/>
                    <a:pt x="959" y="1217"/>
                    <a:pt x="814" y="1175"/>
                  </a:cubicBezTo>
                  <a:cubicBezTo>
                    <a:pt x="253" y="1004"/>
                    <a:pt x="404" y="492"/>
                    <a:pt x="504" y="59"/>
                  </a:cubicBezTo>
                  <a:cubicBezTo>
                    <a:pt x="511" y="30"/>
                    <a:pt x="484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64400" y="2184150"/>
              <a:ext cx="50025" cy="89525"/>
            </a:xfrm>
            <a:custGeom>
              <a:avLst/>
              <a:gdLst/>
              <a:ahLst/>
              <a:cxnLst/>
              <a:rect l="l" t="t" r="r" b="b"/>
              <a:pathLst>
                <a:path w="2001" h="3581" extrusionOk="0">
                  <a:moveTo>
                    <a:pt x="1012" y="1"/>
                  </a:moveTo>
                  <a:cubicBezTo>
                    <a:pt x="815" y="1"/>
                    <a:pt x="624" y="65"/>
                    <a:pt x="456" y="228"/>
                  </a:cubicBezTo>
                  <a:cubicBezTo>
                    <a:pt x="43" y="628"/>
                    <a:pt x="56" y="1409"/>
                    <a:pt x="12" y="1936"/>
                  </a:cubicBezTo>
                  <a:cubicBezTo>
                    <a:pt x="0" y="2068"/>
                    <a:pt x="114" y="2140"/>
                    <a:pt x="227" y="2140"/>
                  </a:cubicBezTo>
                  <a:cubicBezTo>
                    <a:pt x="263" y="2140"/>
                    <a:pt x="298" y="2133"/>
                    <a:pt x="330" y="2118"/>
                  </a:cubicBezTo>
                  <a:cubicBezTo>
                    <a:pt x="506" y="2035"/>
                    <a:pt x="672" y="1990"/>
                    <a:pt x="809" y="1990"/>
                  </a:cubicBezTo>
                  <a:cubicBezTo>
                    <a:pt x="1094" y="1990"/>
                    <a:pt x="1260" y="2182"/>
                    <a:pt x="1155" y="2630"/>
                  </a:cubicBezTo>
                  <a:cubicBezTo>
                    <a:pt x="1114" y="2803"/>
                    <a:pt x="1029" y="3005"/>
                    <a:pt x="868" y="3102"/>
                  </a:cubicBezTo>
                  <a:cubicBezTo>
                    <a:pt x="860" y="3107"/>
                    <a:pt x="850" y="3109"/>
                    <a:pt x="837" y="3109"/>
                  </a:cubicBezTo>
                  <a:cubicBezTo>
                    <a:pt x="719" y="3109"/>
                    <a:pt x="421" y="2901"/>
                    <a:pt x="356" y="2849"/>
                  </a:cubicBezTo>
                  <a:cubicBezTo>
                    <a:pt x="344" y="2840"/>
                    <a:pt x="329" y="2836"/>
                    <a:pt x="315" y="2836"/>
                  </a:cubicBezTo>
                  <a:cubicBezTo>
                    <a:pt x="286" y="2836"/>
                    <a:pt x="259" y="2853"/>
                    <a:pt x="261" y="2889"/>
                  </a:cubicBezTo>
                  <a:cubicBezTo>
                    <a:pt x="277" y="3113"/>
                    <a:pt x="248" y="3263"/>
                    <a:pt x="435" y="3430"/>
                  </a:cubicBezTo>
                  <a:cubicBezTo>
                    <a:pt x="539" y="3521"/>
                    <a:pt x="680" y="3580"/>
                    <a:pt x="821" y="3580"/>
                  </a:cubicBezTo>
                  <a:cubicBezTo>
                    <a:pt x="860" y="3580"/>
                    <a:pt x="899" y="3576"/>
                    <a:pt x="937" y="3566"/>
                  </a:cubicBezTo>
                  <a:cubicBezTo>
                    <a:pt x="1286" y="3476"/>
                    <a:pt x="1477" y="3123"/>
                    <a:pt x="1572" y="2802"/>
                  </a:cubicBezTo>
                  <a:cubicBezTo>
                    <a:pt x="1677" y="2447"/>
                    <a:pt x="1650" y="2050"/>
                    <a:pt x="1417" y="1755"/>
                  </a:cubicBezTo>
                  <a:cubicBezTo>
                    <a:pt x="1286" y="1589"/>
                    <a:pt x="1104" y="1530"/>
                    <a:pt x="911" y="1530"/>
                  </a:cubicBezTo>
                  <a:cubicBezTo>
                    <a:pt x="761" y="1530"/>
                    <a:pt x="604" y="1566"/>
                    <a:pt x="458" y="1614"/>
                  </a:cubicBezTo>
                  <a:cubicBezTo>
                    <a:pt x="484" y="1304"/>
                    <a:pt x="522" y="996"/>
                    <a:pt x="620" y="699"/>
                  </a:cubicBezTo>
                  <a:cubicBezTo>
                    <a:pt x="718" y="402"/>
                    <a:pt x="940" y="312"/>
                    <a:pt x="1192" y="312"/>
                  </a:cubicBezTo>
                  <a:cubicBezTo>
                    <a:pt x="1437" y="312"/>
                    <a:pt x="1709" y="397"/>
                    <a:pt x="1923" y="459"/>
                  </a:cubicBezTo>
                  <a:cubicBezTo>
                    <a:pt x="1928" y="461"/>
                    <a:pt x="1932" y="461"/>
                    <a:pt x="1937" y="461"/>
                  </a:cubicBezTo>
                  <a:cubicBezTo>
                    <a:pt x="1983" y="461"/>
                    <a:pt x="2001" y="398"/>
                    <a:pt x="1962" y="371"/>
                  </a:cubicBezTo>
                  <a:cubicBezTo>
                    <a:pt x="1687" y="180"/>
                    <a:pt x="1342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415500" y="2165400"/>
              <a:ext cx="34350" cy="25750"/>
            </a:xfrm>
            <a:custGeom>
              <a:avLst/>
              <a:gdLst/>
              <a:ahLst/>
              <a:cxnLst/>
              <a:rect l="l" t="t" r="r" b="b"/>
              <a:pathLst>
                <a:path w="1374" h="1030" extrusionOk="0">
                  <a:moveTo>
                    <a:pt x="881" y="412"/>
                  </a:moveTo>
                  <a:cubicBezTo>
                    <a:pt x="824" y="556"/>
                    <a:pt x="725" y="642"/>
                    <a:pt x="559" y="694"/>
                  </a:cubicBezTo>
                  <a:cubicBezTo>
                    <a:pt x="540" y="668"/>
                    <a:pt x="518" y="642"/>
                    <a:pt x="494" y="612"/>
                  </a:cubicBezTo>
                  <a:cubicBezTo>
                    <a:pt x="489" y="606"/>
                    <a:pt x="476" y="583"/>
                    <a:pt x="466" y="566"/>
                  </a:cubicBezTo>
                  <a:cubicBezTo>
                    <a:pt x="497" y="543"/>
                    <a:pt x="532" y="524"/>
                    <a:pt x="568" y="507"/>
                  </a:cubicBezTo>
                  <a:cubicBezTo>
                    <a:pt x="640" y="476"/>
                    <a:pt x="714" y="450"/>
                    <a:pt x="791" y="432"/>
                  </a:cubicBezTo>
                  <a:cubicBezTo>
                    <a:pt x="817" y="425"/>
                    <a:pt x="850" y="419"/>
                    <a:pt x="881" y="412"/>
                  </a:cubicBezTo>
                  <a:close/>
                  <a:moveTo>
                    <a:pt x="1009" y="0"/>
                  </a:moveTo>
                  <a:cubicBezTo>
                    <a:pt x="929" y="0"/>
                    <a:pt x="842" y="12"/>
                    <a:pt x="758" y="27"/>
                  </a:cubicBezTo>
                  <a:cubicBezTo>
                    <a:pt x="518" y="69"/>
                    <a:pt x="199" y="161"/>
                    <a:pt x="74" y="392"/>
                  </a:cubicBezTo>
                  <a:cubicBezTo>
                    <a:pt x="0" y="532"/>
                    <a:pt x="25" y="704"/>
                    <a:pt x="135" y="817"/>
                  </a:cubicBezTo>
                  <a:cubicBezTo>
                    <a:pt x="299" y="985"/>
                    <a:pt x="520" y="976"/>
                    <a:pt x="733" y="1027"/>
                  </a:cubicBezTo>
                  <a:cubicBezTo>
                    <a:pt x="739" y="1029"/>
                    <a:pt x="744" y="1029"/>
                    <a:pt x="749" y="1029"/>
                  </a:cubicBezTo>
                  <a:cubicBezTo>
                    <a:pt x="803" y="1029"/>
                    <a:pt x="829" y="955"/>
                    <a:pt x="779" y="922"/>
                  </a:cubicBezTo>
                  <a:cubicBezTo>
                    <a:pt x="850" y="922"/>
                    <a:pt x="925" y="911"/>
                    <a:pt x="983" y="878"/>
                  </a:cubicBezTo>
                  <a:cubicBezTo>
                    <a:pt x="1168" y="771"/>
                    <a:pt x="1244" y="581"/>
                    <a:pt x="1294" y="383"/>
                  </a:cubicBezTo>
                  <a:cubicBezTo>
                    <a:pt x="1374" y="78"/>
                    <a:pt x="1215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858475" y="1163000"/>
              <a:ext cx="283550" cy="240100"/>
            </a:xfrm>
            <a:custGeom>
              <a:avLst/>
              <a:gdLst/>
              <a:ahLst/>
              <a:cxnLst/>
              <a:rect l="l" t="t" r="r" b="b"/>
              <a:pathLst>
                <a:path w="11342" h="9604" extrusionOk="0">
                  <a:moveTo>
                    <a:pt x="4205" y="1156"/>
                  </a:moveTo>
                  <a:cubicBezTo>
                    <a:pt x="4340" y="1423"/>
                    <a:pt x="4397" y="1738"/>
                    <a:pt x="4392" y="2032"/>
                  </a:cubicBezTo>
                  <a:cubicBezTo>
                    <a:pt x="4389" y="2176"/>
                    <a:pt x="4360" y="2321"/>
                    <a:pt x="4305" y="2455"/>
                  </a:cubicBezTo>
                  <a:cubicBezTo>
                    <a:pt x="4228" y="2063"/>
                    <a:pt x="4077" y="1650"/>
                    <a:pt x="3840" y="1356"/>
                  </a:cubicBezTo>
                  <a:cubicBezTo>
                    <a:pt x="3958" y="1282"/>
                    <a:pt x="4079" y="1217"/>
                    <a:pt x="4205" y="1156"/>
                  </a:cubicBezTo>
                  <a:close/>
                  <a:moveTo>
                    <a:pt x="3625" y="1497"/>
                  </a:moveTo>
                  <a:cubicBezTo>
                    <a:pt x="3708" y="1694"/>
                    <a:pt x="3812" y="1888"/>
                    <a:pt x="3890" y="2080"/>
                  </a:cubicBezTo>
                  <a:cubicBezTo>
                    <a:pt x="3977" y="2293"/>
                    <a:pt x="4071" y="2506"/>
                    <a:pt x="4169" y="2718"/>
                  </a:cubicBezTo>
                  <a:cubicBezTo>
                    <a:pt x="4056" y="2885"/>
                    <a:pt x="3920" y="3034"/>
                    <a:pt x="3762" y="3161"/>
                  </a:cubicBezTo>
                  <a:cubicBezTo>
                    <a:pt x="3697" y="2975"/>
                    <a:pt x="3620" y="2793"/>
                    <a:pt x="3554" y="2606"/>
                  </a:cubicBezTo>
                  <a:cubicBezTo>
                    <a:pt x="3456" y="2331"/>
                    <a:pt x="3377" y="2050"/>
                    <a:pt x="3274" y="1776"/>
                  </a:cubicBezTo>
                  <a:cubicBezTo>
                    <a:pt x="3385" y="1676"/>
                    <a:pt x="3502" y="1583"/>
                    <a:pt x="3625" y="1497"/>
                  </a:cubicBezTo>
                  <a:close/>
                  <a:moveTo>
                    <a:pt x="3065" y="1984"/>
                  </a:moveTo>
                  <a:cubicBezTo>
                    <a:pt x="3134" y="2267"/>
                    <a:pt x="3224" y="2542"/>
                    <a:pt x="3320" y="2816"/>
                  </a:cubicBezTo>
                  <a:cubicBezTo>
                    <a:pt x="3380" y="2995"/>
                    <a:pt x="3446" y="3167"/>
                    <a:pt x="3533" y="3326"/>
                  </a:cubicBezTo>
                  <a:cubicBezTo>
                    <a:pt x="3482" y="3361"/>
                    <a:pt x="3431" y="3392"/>
                    <a:pt x="3379" y="3421"/>
                  </a:cubicBezTo>
                  <a:cubicBezTo>
                    <a:pt x="3331" y="3449"/>
                    <a:pt x="3279" y="3472"/>
                    <a:pt x="3229" y="3495"/>
                  </a:cubicBezTo>
                  <a:cubicBezTo>
                    <a:pt x="3139" y="3310"/>
                    <a:pt x="3021" y="3143"/>
                    <a:pt x="2946" y="2947"/>
                  </a:cubicBezTo>
                  <a:cubicBezTo>
                    <a:pt x="2875" y="2765"/>
                    <a:pt x="2829" y="2586"/>
                    <a:pt x="2734" y="2426"/>
                  </a:cubicBezTo>
                  <a:cubicBezTo>
                    <a:pt x="2770" y="2365"/>
                    <a:pt x="2808" y="2306"/>
                    <a:pt x="2850" y="2245"/>
                  </a:cubicBezTo>
                  <a:cubicBezTo>
                    <a:pt x="2916" y="2155"/>
                    <a:pt x="2988" y="2068"/>
                    <a:pt x="3065" y="1984"/>
                  </a:cubicBezTo>
                  <a:close/>
                  <a:moveTo>
                    <a:pt x="2885" y="450"/>
                  </a:moveTo>
                  <a:cubicBezTo>
                    <a:pt x="3176" y="450"/>
                    <a:pt x="3460" y="509"/>
                    <a:pt x="3713" y="639"/>
                  </a:cubicBezTo>
                  <a:cubicBezTo>
                    <a:pt x="3779" y="672"/>
                    <a:pt x="3840" y="713"/>
                    <a:pt x="3897" y="761"/>
                  </a:cubicBezTo>
                  <a:cubicBezTo>
                    <a:pt x="2875" y="1320"/>
                    <a:pt x="1968" y="2324"/>
                    <a:pt x="1782" y="3430"/>
                  </a:cubicBezTo>
                  <a:cubicBezTo>
                    <a:pt x="1745" y="3513"/>
                    <a:pt x="1712" y="3600"/>
                    <a:pt x="1684" y="3687"/>
                  </a:cubicBezTo>
                  <a:cubicBezTo>
                    <a:pt x="1581" y="3663"/>
                    <a:pt x="1481" y="3628"/>
                    <a:pt x="1385" y="3585"/>
                  </a:cubicBezTo>
                  <a:cubicBezTo>
                    <a:pt x="1125" y="3341"/>
                    <a:pt x="888" y="3077"/>
                    <a:pt x="736" y="2795"/>
                  </a:cubicBezTo>
                  <a:cubicBezTo>
                    <a:pt x="700" y="2647"/>
                    <a:pt x="682" y="2496"/>
                    <a:pt x="687" y="2344"/>
                  </a:cubicBezTo>
                  <a:cubicBezTo>
                    <a:pt x="687" y="2333"/>
                    <a:pt x="678" y="2327"/>
                    <a:pt x="669" y="2327"/>
                  </a:cubicBezTo>
                  <a:cubicBezTo>
                    <a:pt x="661" y="2327"/>
                    <a:pt x="654" y="2331"/>
                    <a:pt x="652" y="2339"/>
                  </a:cubicBezTo>
                  <a:cubicBezTo>
                    <a:pt x="639" y="2403"/>
                    <a:pt x="628" y="2467"/>
                    <a:pt x="619" y="2531"/>
                  </a:cubicBezTo>
                  <a:cubicBezTo>
                    <a:pt x="493" y="2139"/>
                    <a:pt x="555" y="1719"/>
                    <a:pt x="957" y="1287"/>
                  </a:cubicBezTo>
                  <a:cubicBezTo>
                    <a:pt x="1413" y="800"/>
                    <a:pt x="2171" y="450"/>
                    <a:pt x="2885" y="450"/>
                  </a:cubicBezTo>
                  <a:close/>
                  <a:moveTo>
                    <a:pt x="2580" y="2747"/>
                  </a:moveTo>
                  <a:cubicBezTo>
                    <a:pt x="2635" y="3080"/>
                    <a:pt x="2760" y="3464"/>
                    <a:pt x="3003" y="3590"/>
                  </a:cubicBezTo>
                  <a:cubicBezTo>
                    <a:pt x="2788" y="3669"/>
                    <a:pt x="2563" y="3718"/>
                    <a:pt x="2335" y="3738"/>
                  </a:cubicBezTo>
                  <a:cubicBezTo>
                    <a:pt x="2368" y="3405"/>
                    <a:pt x="2432" y="3082"/>
                    <a:pt x="2565" y="2764"/>
                  </a:cubicBezTo>
                  <a:lnTo>
                    <a:pt x="2580" y="2747"/>
                  </a:lnTo>
                  <a:close/>
                  <a:moveTo>
                    <a:pt x="6373" y="662"/>
                  </a:moveTo>
                  <a:cubicBezTo>
                    <a:pt x="7954" y="662"/>
                    <a:pt x="9523" y="1426"/>
                    <a:pt x="10129" y="2979"/>
                  </a:cubicBezTo>
                  <a:cubicBezTo>
                    <a:pt x="11218" y="5762"/>
                    <a:pt x="9069" y="9071"/>
                    <a:pt x="6090" y="9161"/>
                  </a:cubicBezTo>
                  <a:cubicBezTo>
                    <a:pt x="6056" y="9162"/>
                    <a:pt x="6022" y="9163"/>
                    <a:pt x="5989" y="9163"/>
                  </a:cubicBezTo>
                  <a:cubicBezTo>
                    <a:pt x="3676" y="9163"/>
                    <a:pt x="1737" y="6800"/>
                    <a:pt x="1874" y="4591"/>
                  </a:cubicBezTo>
                  <a:lnTo>
                    <a:pt x="1874" y="4591"/>
                  </a:lnTo>
                  <a:cubicBezTo>
                    <a:pt x="1932" y="4763"/>
                    <a:pt x="2009" y="4931"/>
                    <a:pt x="2102" y="5086"/>
                  </a:cubicBezTo>
                  <a:cubicBezTo>
                    <a:pt x="2123" y="5120"/>
                    <a:pt x="2154" y="5135"/>
                    <a:pt x="2186" y="5135"/>
                  </a:cubicBezTo>
                  <a:cubicBezTo>
                    <a:pt x="2236" y="5135"/>
                    <a:pt x="2286" y="5097"/>
                    <a:pt x="2288" y="5037"/>
                  </a:cubicBezTo>
                  <a:cubicBezTo>
                    <a:pt x="2296" y="4714"/>
                    <a:pt x="2296" y="4401"/>
                    <a:pt x="2309" y="4097"/>
                  </a:cubicBezTo>
                  <a:cubicBezTo>
                    <a:pt x="2621" y="4096"/>
                    <a:pt x="2929" y="4043"/>
                    <a:pt x="3223" y="3941"/>
                  </a:cubicBezTo>
                  <a:cubicBezTo>
                    <a:pt x="3423" y="3871"/>
                    <a:pt x="3612" y="3774"/>
                    <a:pt x="3787" y="3654"/>
                  </a:cubicBezTo>
                  <a:cubicBezTo>
                    <a:pt x="3797" y="3664"/>
                    <a:pt x="3805" y="3676"/>
                    <a:pt x="3817" y="3686"/>
                  </a:cubicBezTo>
                  <a:cubicBezTo>
                    <a:pt x="3825" y="3693"/>
                    <a:pt x="3836" y="3696"/>
                    <a:pt x="3847" y="3696"/>
                  </a:cubicBezTo>
                  <a:cubicBezTo>
                    <a:pt x="3869" y="3696"/>
                    <a:pt x="3890" y="3682"/>
                    <a:pt x="3887" y="3656"/>
                  </a:cubicBezTo>
                  <a:cubicBezTo>
                    <a:pt x="3885" y="3635"/>
                    <a:pt x="3879" y="3615"/>
                    <a:pt x="3876" y="3594"/>
                  </a:cubicBezTo>
                  <a:cubicBezTo>
                    <a:pt x="4699" y="2983"/>
                    <a:pt x="5106" y="1902"/>
                    <a:pt x="4620" y="985"/>
                  </a:cubicBezTo>
                  <a:cubicBezTo>
                    <a:pt x="4807" y="915"/>
                    <a:pt x="4999" y="856"/>
                    <a:pt x="5193" y="807"/>
                  </a:cubicBezTo>
                  <a:cubicBezTo>
                    <a:pt x="5577" y="710"/>
                    <a:pt x="5975" y="662"/>
                    <a:pt x="6373" y="662"/>
                  </a:cubicBezTo>
                  <a:close/>
                  <a:moveTo>
                    <a:pt x="2965" y="0"/>
                  </a:moveTo>
                  <a:cubicBezTo>
                    <a:pt x="2144" y="0"/>
                    <a:pt x="1256" y="417"/>
                    <a:pt x="715" y="912"/>
                  </a:cubicBezTo>
                  <a:cubicBezTo>
                    <a:pt x="300" y="1291"/>
                    <a:pt x="1" y="1871"/>
                    <a:pt x="99" y="2444"/>
                  </a:cubicBezTo>
                  <a:cubicBezTo>
                    <a:pt x="157" y="2783"/>
                    <a:pt x="319" y="3062"/>
                    <a:pt x="536" y="3325"/>
                  </a:cubicBezTo>
                  <a:cubicBezTo>
                    <a:pt x="678" y="3505"/>
                    <a:pt x="862" y="3651"/>
                    <a:pt x="1071" y="3751"/>
                  </a:cubicBezTo>
                  <a:cubicBezTo>
                    <a:pt x="1221" y="3866"/>
                    <a:pt x="1404" y="3946"/>
                    <a:pt x="1599" y="4004"/>
                  </a:cubicBezTo>
                  <a:cubicBezTo>
                    <a:pt x="1504" y="4476"/>
                    <a:pt x="1512" y="4978"/>
                    <a:pt x="1581" y="5423"/>
                  </a:cubicBezTo>
                  <a:cubicBezTo>
                    <a:pt x="1771" y="6645"/>
                    <a:pt x="2311" y="7837"/>
                    <a:pt x="3285" y="8626"/>
                  </a:cubicBezTo>
                  <a:cubicBezTo>
                    <a:pt x="4106" y="9291"/>
                    <a:pt x="5077" y="9604"/>
                    <a:pt x="6046" y="9604"/>
                  </a:cubicBezTo>
                  <a:cubicBezTo>
                    <a:pt x="7468" y="9604"/>
                    <a:pt x="8882" y="8930"/>
                    <a:pt x="9796" y="7710"/>
                  </a:cubicBezTo>
                  <a:cubicBezTo>
                    <a:pt x="11157" y="5894"/>
                    <a:pt x="11341" y="3080"/>
                    <a:pt x="9666" y="1394"/>
                  </a:cubicBezTo>
                  <a:cubicBezTo>
                    <a:pt x="8816" y="538"/>
                    <a:pt x="7612" y="166"/>
                    <a:pt x="6412" y="166"/>
                  </a:cubicBezTo>
                  <a:cubicBezTo>
                    <a:pt x="5802" y="166"/>
                    <a:pt x="5192" y="263"/>
                    <a:pt x="4632" y="441"/>
                  </a:cubicBezTo>
                  <a:cubicBezTo>
                    <a:pt x="4525" y="475"/>
                    <a:pt x="4419" y="515"/>
                    <a:pt x="4314" y="559"/>
                  </a:cubicBezTo>
                  <a:cubicBezTo>
                    <a:pt x="4297" y="541"/>
                    <a:pt x="4284" y="523"/>
                    <a:pt x="4266" y="505"/>
                  </a:cubicBezTo>
                  <a:cubicBezTo>
                    <a:pt x="3911" y="145"/>
                    <a:pt x="3450" y="0"/>
                    <a:pt x="2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75125" y="1251500"/>
              <a:ext cx="85650" cy="85100"/>
            </a:xfrm>
            <a:custGeom>
              <a:avLst/>
              <a:gdLst/>
              <a:ahLst/>
              <a:cxnLst/>
              <a:rect l="l" t="t" r="r" b="b"/>
              <a:pathLst>
                <a:path w="3426" h="3404" extrusionOk="0">
                  <a:moveTo>
                    <a:pt x="1094" y="327"/>
                  </a:moveTo>
                  <a:cubicBezTo>
                    <a:pt x="1902" y="327"/>
                    <a:pt x="2556" y="620"/>
                    <a:pt x="2431" y="1599"/>
                  </a:cubicBezTo>
                  <a:cubicBezTo>
                    <a:pt x="2215" y="1586"/>
                    <a:pt x="1997" y="1561"/>
                    <a:pt x="1782" y="1542"/>
                  </a:cubicBezTo>
                  <a:cubicBezTo>
                    <a:pt x="1549" y="1519"/>
                    <a:pt x="1290" y="1474"/>
                    <a:pt x="1030" y="1450"/>
                  </a:cubicBezTo>
                  <a:cubicBezTo>
                    <a:pt x="978" y="1077"/>
                    <a:pt x="898" y="703"/>
                    <a:pt x="871" y="334"/>
                  </a:cubicBezTo>
                  <a:cubicBezTo>
                    <a:pt x="946" y="330"/>
                    <a:pt x="1021" y="327"/>
                    <a:pt x="1094" y="327"/>
                  </a:cubicBezTo>
                  <a:close/>
                  <a:moveTo>
                    <a:pt x="1131" y="1"/>
                  </a:moveTo>
                  <a:cubicBezTo>
                    <a:pt x="986" y="1"/>
                    <a:pt x="841" y="9"/>
                    <a:pt x="699" y="23"/>
                  </a:cubicBezTo>
                  <a:cubicBezTo>
                    <a:pt x="614" y="31"/>
                    <a:pt x="535" y="90"/>
                    <a:pt x="537" y="185"/>
                  </a:cubicBezTo>
                  <a:cubicBezTo>
                    <a:pt x="548" y="602"/>
                    <a:pt x="635" y="1018"/>
                    <a:pt x="693" y="1433"/>
                  </a:cubicBezTo>
                  <a:cubicBezTo>
                    <a:pt x="497" y="1433"/>
                    <a:pt x="307" y="1456"/>
                    <a:pt x="135" y="1520"/>
                  </a:cubicBezTo>
                  <a:cubicBezTo>
                    <a:pt x="91" y="1535"/>
                    <a:pt x="91" y="1597"/>
                    <a:pt x="135" y="1610"/>
                  </a:cubicBezTo>
                  <a:cubicBezTo>
                    <a:pt x="328" y="1688"/>
                    <a:pt x="530" y="1747"/>
                    <a:pt x="735" y="1783"/>
                  </a:cubicBezTo>
                  <a:cubicBezTo>
                    <a:pt x="755" y="2004"/>
                    <a:pt x="760" y="2229"/>
                    <a:pt x="724" y="2447"/>
                  </a:cubicBezTo>
                  <a:cubicBezTo>
                    <a:pt x="686" y="2666"/>
                    <a:pt x="571" y="2720"/>
                    <a:pt x="427" y="2720"/>
                  </a:cubicBezTo>
                  <a:cubicBezTo>
                    <a:pt x="320" y="2720"/>
                    <a:pt x="197" y="2690"/>
                    <a:pt x="77" y="2675"/>
                  </a:cubicBezTo>
                  <a:cubicBezTo>
                    <a:pt x="75" y="2675"/>
                    <a:pt x="73" y="2675"/>
                    <a:pt x="71" y="2675"/>
                  </a:cubicBezTo>
                  <a:cubicBezTo>
                    <a:pt x="17" y="2675"/>
                    <a:pt x="0" y="2750"/>
                    <a:pt x="33" y="2785"/>
                  </a:cubicBezTo>
                  <a:cubicBezTo>
                    <a:pt x="180" y="2941"/>
                    <a:pt x="338" y="3010"/>
                    <a:pt x="485" y="3010"/>
                  </a:cubicBezTo>
                  <a:cubicBezTo>
                    <a:pt x="748" y="3010"/>
                    <a:pt x="976" y="2788"/>
                    <a:pt x="1039" y="2444"/>
                  </a:cubicBezTo>
                  <a:cubicBezTo>
                    <a:pt x="1073" y="2244"/>
                    <a:pt x="1083" y="2040"/>
                    <a:pt x="1068" y="1838"/>
                  </a:cubicBezTo>
                  <a:lnTo>
                    <a:pt x="1068" y="1838"/>
                  </a:lnTo>
                  <a:cubicBezTo>
                    <a:pt x="1365" y="1879"/>
                    <a:pt x="1667" y="1902"/>
                    <a:pt x="1946" y="1937"/>
                  </a:cubicBezTo>
                  <a:cubicBezTo>
                    <a:pt x="2052" y="1950"/>
                    <a:pt x="2202" y="1975"/>
                    <a:pt x="2363" y="1994"/>
                  </a:cubicBezTo>
                  <a:cubicBezTo>
                    <a:pt x="2274" y="2455"/>
                    <a:pt x="2179" y="2908"/>
                    <a:pt x="2176" y="3361"/>
                  </a:cubicBezTo>
                  <a:cubicBezTo>
                    <a:pt x="2176" y="3385"/>
                    <a:pt x="2195" y="3403"/>
                    <a:pt x="2218" y="3403"/>
                  </a:cubicBezTo>
                  <a:cubicBezTo>
                    <a:pt x="2219" y="3403"/>
                    <a:pt x="2220" y="3403"/>
                    <a:pt x="2221" y="3403"/>
                  </a:cubicBezTo>
                  <a:cubicBezTo>
                    <a:pt x="2518" y="3403"/>
                    <a:pt x="2676" y="2647"/>
                    <a:pt x="2748" y="2022"/>
                  </a:cubicBezTo>
                  <a:cubicBezTo>
                    <a:pt x="2753" y="2022"/>
                    <a:pt x="2758" y="2022"/>
                    <a:pt x="2763" y="2022"/>
                  </a:cubicBezTo>
                  <a:cubicBezTo>
                    <a:pt x="3008" y="2022"/>
                    <a:pt x="3236" y="1982"/>
                    <a:pt x="3355" y="1838"/>
                  </a:cubicBezTo>
                  <a:cubicBezTo>
                    <a:pt x="3426" y="1755"/>
                    <a:pt x="3401" y="1632"/>
                    <a:pt x="3291" y="1596"/>
                  </a:cubicBezTo>
                  <a:cubicBezTo>
                    <a:pt x="3233" y="1577"/>
                    <a:pt x="3173" y="1571"/>
                    <a:pt x="3112" y="1571"/>
                  </a:cubicBezTo>
                  <a:cubicBezTo>
                    <a:pt x="3005" y="1571"/>
                    <a:pt x="2895" y="1591"/>
                    <a:pt x="2786" y="1599"/>
                  </a:cubicBezTo>
                  <a:cubicBezTo>
                    <a:pt x="2796" y="1451"/>
                    <a:pt x="2797" y="1333"/>
                    <a:pt x="2796" y="1268"/>
                  </a:cubicBezTo>
                  <a:cubicBezTo>
                    <a:pt x="2759" y="265"/>
                    <a:pt x="1957" y="1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101475" y="2041775"/>
              <a:ext cx="1826950" cy="1087150"/>
            </a:xfrm>
            <a:custGeom>
              <a:avLst/>
              <a:gdLst/>
              <a:ahLst/>
              <a:cxnLst/>
              <a:rect l="l" t="t" r="r" b="b"/>
              <a:pathLst>
                <a:path w="73078" h="43486" extrusionOk="0">
                  <a:moveTo>
                    <a:pt x="44666" y="23679"/>
                  </a:moveTo>
                  <a:lnTo>
                    <a:pt x="44666" y="23679"/>
                  </a:lnTo>
                  <a:cubicBezTo>
                    <a:pt x="43960" y="24447"/>
                    <a:pt x="43289" y="25245"/>
                    <a:pt x="42641" y="26046"/>
                  </a:cubicBezTo>
                  <a:cubicBezTo>
                    <a:pt x="40678" y="28475"/>
                    <a:pt x="38887" y="31041"/>
                    <a:pt x="36848" y="33411"/>
                  </a:cubicBezTo>
                  <a:cubicBezTo>
                    <a:pt x="35012" y="35544"/>
                    <a:pt x="32889" y="37621"/>
                    <a:pt x="30217" y="38646"/>
                  </a:cubicBezTo>
                  <a:cubicBezTo>
                    <a:pt x="29610" y="38877"/>
                    <a:pt x="28978" y="39038"/>
                    <a:pt x="28335" y="39123"/>
                  </a:cubicBezTo>
                  <a:cubicBezTo>
                    <a:pt x="28983" y="38244"/>
                    <a:pt x="29507" y="37222"/>
                    <a:pt x="29868" y="36236"/>
                  </a:cubicBezTo>
                  <a:cubicBezTo>
                    <a:pt x="29882" y="36197"/>
                    <a:pt x="29846" y="36168"/>
                    <a:pt x="29812" y="36168"/>
                  </a:cubicBezTo>
                  <a:cubicBezTo>
                    <a:pt x="29795" y="36168"/>
                    <a:pt x="29777" y="36176"/>
                    <a:pt x="29767" y="36194"/>
                  </a:cubicBezTo>
                  <a:lnTo>
                    <a:pt x="29766" y="36194"/>
                  </a:lnTo>
                  <a:cubicBezTo>
                    <a:pt x="29188" y="37173"/>
                    <a:pt x="28398" y="37959"/>
                    <a:pt x="27710" y="38835"/>
                  </a:cubicBezTo>
                  <a:cubicBezTo>
                    <a:pt x="28038" y="36487"/>
                    <a:pt x="27837" y="34002"/>
                    <a:pt x="27833" y="31650"/>
                  </a:cubicBezTo>
                  <a:cubicBezTo>
                    <a:pt x="27830" y="30272"/>
                    <a:pt x="27828" y="28892"/>
                    <a:pt x="27827" y="27514"/>
                  </a:cubicBezTo>
                  <a:cubicBezTo>
                    <a:pt x="27825" y="26889"/>
                    <a:pt x="27824" y="26266"/>
                    <a:pt x="27815" y="25641"/>
                  </a:cubicBezTo>
                  <a:cubicBezTo>
                    <a:pt x="27809" y="25090"/>
                    <a:pt x="27719" y="24637"/>
                    <a:pt x="27625" y="24141"/>
                  </a:cubicBezTo>
                  <a:lnTo>
                    <a:pt x="27625" y="24141"/>
                  </a:lnTo>
                  <a:cubicBezTo>
                    <a:pt x="28337" y="24742"/>
                    <a:pt x="28954" y="25488"/>
                    <a:pt x="29510" y="26218"/>
                  </a:cubicBezTo>
                  <a:cubicBezTo>
                    <a:pt x="29523" y="26235"/>
                    <a:pt x="29543" y="26243"/>
                    <a:pt x="29563" y="26243"/>
                  </a:cubicBezTo>
                  <a:cubicBezTo>
                    <a:pt x="29600" y="26243"/>
                    <a:pt x="29635" y="26217"/>
                    <a:pt x="29617" y="26174"/>
                  </a:cubicBezTo>
                  <a:cubicBezTo>
                    <a:pt x="29220" y="25218"/>
                    <a:pt x="28795" y="24366"/>
                    <a:pt x="28053" y="23682"/>
                  </a:cubicBezTo>
                  <a:lnTo>
                    <a:pt x="28053" y="23682"/>
                  </a:lnTo>
                  <a:cubicBezTo>
                    <a:pt x="30238" y="23684"/>
                    <a:pt x="32422" y="23685"/>
                    <a:pt x="34606" y="23685"/>
                  </a:cubicBezTo>
                  <a:cubicBezTo>
                    <a:pt x="37959" y="23685"/>
                    <a:pt x="41312" y="23683"/>
                    <a:pt x="44666" y="23679"/>
                  </a:cubicBezTo>
                  <a:close/>
                  <a:moveTo>
                    <a:pt x="12532" y="23672"/>
                  </a:moveTo>
                  <a:cubicBezTo>
                    <a:pt x="17409" y="23672"/>
                    <a:pt x="22285" y="23677"/>
                    <a:pt x="27162" y="23684"/>
                  </a:cubicBezTo>
                  <a:cubicBezTo>
                    <a:pt x="26805" y="24407"/>
                    <a:pt x="26303" y="25124"/>
                    <a:pt x="26234" y="25936"/>
                  </a:cubicBezTo>
                  <a:cubicBezTo>
                    <a:pt x="26225" y="26033"/>
                    <a:pt x="26299" y="26082"/>
                    <a:pt x="26376" y="26082"/>
                  </a:cubicBezTo>
                  <a:cubicBezTo>
                    <a:pt x="26430" y="26082"/>
                    <a:pt x="26485" y="26059"/>
                    <a:pt x="26516" y="26013"/>
                  </a:cubicBezTo>
                  <a:cubicBezTo>
                    <a:pt x="26810" y="25593"/>
                    <a:pt x="27064" y="25139"/>
                    <a:pt x="27315" y="24684"/>
                  </a:cubicBezTo>
                  <a:lnTo>
                    <a:pt x="27315" y="24684"/>
                  </a:lnTo>
                  <a:cubicBezTo>
                    <a:pt x="27277" y="24876"/>
                    <a:pt x="27254" y="25072"/>
                    <a:pt x="27246" y="25268"/>
                  </a:cubicBezTo>
                  <a:cubicBezTo>
                    <a:pt x="27220" y="26016"/>
                    <a:pt x="27231" y="26766"/>
                    <a:pt x="27231" y="27514"/>
                  </a:cubicBezTo>
                  <a:cubicBezTo>
                    <a:pt x="27228" y="28894"/>
                    <a:pt x="27226" y="30272"/>
                    <a:pt x="27225" y="31651"/>
                  </a:cubicBezTo>
                  <a:cubicBezTo>
                    <a:pt x="27220" y="34128"/>
                    <a:pt x="26989" y="36755"/>
                    <a:pt x="27397" y="39210"/>
                  </a:cubicBezTo>
                  <a:lnTo>
                    <a:pt x="27356" y="39210"/>
                  </a:lnTo>
                  <a:cubicBezTo>
                    <a:pt x="27172" y="38954"/>
                    <a:pt x="26989" y="38702"/>
                    <a:pt x="26798" y="38452"/>
                  </a:cubicBezTo>
                  <a:cubicBezTo>
                    <a:pt x="26513" y="38083"/>
                    <a:pt x="26288" y="37613"/>
                    <a:pt x="25930" y="37314"/>
                  </a:cubicBezTo>
                  <a:cubicBezTo>
                    <a:pt x="25914" y="37300"/>
                    <a:pt x="25895" y="37293"/>
                    <a:pt x="25878" y="37293"/>
                  </a:cubicBezTo>
                  <a:cubicBezTo>
                    <a:pt x="25841" y="37293"/>
                    <a:pt x="25808" y="37322"/>
                    <a:pt x="25803" y="37367"/>
                  </a:cubicBezTo>
                  <a:cubicBezTo>
                    <a:pt x="25724" y="38023"/>
                    <a:pt x="26288" y="38621"/>
                    <a:pt x="26721" y="39204"/>
                  </a:cubicBezTo>
                  <a:cubicBezTo>
                    <a:pt x="24858" y="39133"/>
                    <a:pt x="23011" y="38531"/>
                    <a:pt x="21331" y="37650"/>
                  </a:cubicBezTo>
                  <a:cubicBezTo>
                    <a:pt x="18078" y="35943"/>
                    <a:pt x="15804" y="32947"/>
                    <a:pt x="14361" y="29634"/>
                  </a:cubicBezTo>
                  <a:cubicBezTo>
                    <a:pt x="13529" y="27724"/>
                    <a:pt x="12943" y="25723"/>
                    <a:pt x="12532" y="23672"/>
                  </a:cubicBezTo>
                  <a:close/>
                  <a:moveTo>
                    <a:pt x="9515" y="23669"/>
                  </a:moveTo>
                  <a:cubicBezTo>
                    <a:pt x="10338" y="23669"/>
                    <a:pt x="11160" y="23670"/>
                    <a:pt x="11982" y="23671"/>
                  </a:cubicBezTo>
                  <a:cubicBezTo>
                    <a:pt x="13206" y="30349"/>
                    <a:pt x="16498" y="36730"/>
                    <a:pt x="23227" y="39187"/>
                  </a:cubicBezTo>
                  <a:cubicBezTo>
                    <a:pt x="23485" y="39283"/>
                    <a:pt x="23744" y="39363"/>
                    <a:pt x="24003" y="39437"/>
                  </a:cubicBezTo>
                  <a:cubicBezTo>
                    <a:pt x="18816" y="39438"/>
                    <a:pt x="13631" y="39442"/>
                    <a:pt x="8444" y="39443"/>
                  </a:cubicBezTo>
                  <a:cubicBezTo>
                    <a:pt x="8539" y="39368"/>
                    <a:pt x="8634" y="39291"/>
                    <a:pt x="8722" y="39214"/>
                  </a:cubicBezTo>
                  <a:cubicBezTo>
                    <a:pt x="8983" y="38984"/>
                    <a:pt x="9694" y="38407"/>
                    <a:pt x="9538" y="37988"/>
                  </a:cubicBezTo>
                  <a:cubicBezTo>
                    <a:pt x="9532" y="37969"/>
                    <a:pt x="9513" y="37956"/>
                    <a:pt x="9493" y="37956"/>
                  </a:cubicBezTo>
                  <a:cubicBezTo>
                    <a:pt x="9490" y="37956"/>
                    <a:pt x="9487" y="37956"/>
                    <a:pt x="9484" y="37957"/>
                  </a:cubicBezTo>
                  <a:cubicBezTo>
                    <a:pt x="9095" y="38074"/>
                    <a:pt x="8698" y="38618"/>
                    <a:pt x="8385" y="38876"/>
                  </a:cubicBezTo>
                  <a:cubicBezTo>
                    <a:pt x="8168" y="39056"/>
                    <a:pt x="7947" y="39251"/>
                    <a:pt x="7722" y="39443"/>
                  </a:cubicBezTo>
                  <a:lnTo>
                    <a:pt x="7057" y="39443"/>
                  </a:lnTo>
                  <a:cubicBezTo>
                    <a:pt x="7062" y="38784"/>
                    <a:pt x="7044" y="38121"/>
                    <a:pt x="7043" y="37467"/>
                  </a:cubicBezTo>
                  <a:cubicBezTo>
                    <a:pt x="7046" y="32867"/>
                    <a:pt x="7048" y="28269"/>
                    <a:pt x="7048" y="23671"/>
                  </a:cubicBezTo>
                  <a:cubicBezTo>
                    <a:pt x="7870" y="23670"/>
                    <a:pt x="8693" y="23669"/>
                    <a:pt x="9515" y="23669"/>
                  </a:cubicBezTo>
                  <a:close/>
                  <a:moveTo>
                    <a:pt x="6947" y="0"/>
                  </a:moveTo>
                  <a:cubicBezTo>
                    <a:pt x="6879" y="0"/>
                    <a:pt x="6810" y="25"/>
                    <a:pt x="6756" y="80"/>
                  </a:cubicBezTo>
                  <a:cubicBezTo>
                    <a:pt x="6738" y="75"/>
                    <a:pt x="6720" y="72"/>
                    <a:pt x="6700" y="70"/>
                  </a:cubicBezTo>
                  <a:cubicBezTo>
                    <a:pt x="6524" y="70"/>
                    <a:pt x="6347" y="183"/>
                    <a:pt x="6349" y="411"/>
                  </a:cubicBezTo>
                  <a:lnTo>
                    <a:pt x="6349" y="557"/>
                  </a:lnTo>
                  <a:cubicBezTo>
                    <a:pt x="6024" y="971"/>
                    <a:pt x="5735" y="1422"/>
                    <a:pt x="5453" y="1856"/>
                  </a:cubicBezTo>
                  <a:cubicBezTo>
                    <a:pt x="5176" y="2283"/>
                    <a:pt x="4667" y="2918"/>
                    <a:pt x="4766" y="3467"/>
                  </a:cubicBezTo>
                  <a:cubicBezTo>
                    <a:pt x="4769" y="3481"/>
                    <a:pt x="4782" y="3490"/>
                    <a:pt x="4795" y="3490"/>
                  </a:cubicBezTo>
                  <a:cubicBezTo>
                    <a:pt x="4800" y="3490"/>
                    <a:pt x="4805" y="3489"/>
                    <a:pt x="4810" y="3485"/>
                  </a:cubicBezTo>
                  <a:cubicBezTo>
                    <a:pt x="5225" y="3218"/>
                    <a:pt x="5491" y="2677"/>
                    <a:pt x="5762" y="2281"/>
                  </a:cubicBezTo>
                  <a:cubicBezTo>
                    <a:pt x="5952" y="2006"/>
                    <a:pt x="6145" y="1720"/>
                    <a:pt x="6349" y="1441"/>
                  </a:cubicBezTo>
                  <a:cubicBezTo>
                    <a:pt x="6350" y="8667"/>
                    <a:pt x="6352" y="15895"/>
                    <a:pt x="6354" y="23121"/>
                  </a:cubicBezTo>
                  <a:cubicBezTo>
                    <a:pt x="5232" y="23121"/>
                    <a:pt x="4110" y="23121"/>
                    <a:pt x="2988" y="23119"/>
                  </a:cubicBezTo>
                  <a:lnTo>
                    <a:pt x="2769" y="23118"/>
                  </a:lnTo>
                  <a:cubicBezTo>
                    <a:pt x="2766" y="23118"/>
                    <a:pt x="2764" y="23116"/>
                    <a:pt x="2763" y="23116"/>
                  </a:cubicBezTo>
                  <a:lnTo>
                    <a:pt x="2509" y="23116"/>
                  </a:lnTo>
                  <a:cubicBezTo>
                    <a:pt x="2507" y="23116"/>
                    <a:pt x="2507" y="23116"/>
                    <a:pt x="2505" y="23118"/>
                  </a:cubicBezTo>
                  <a:lnTo>
                    <a:pt x="1874" y="23118"/>
                  </a:lnTo>
                  <a:cubicBezTo>
                    <a:pt x="1695" y="23118"/>
                    <a:pt x="1605" y="23257"/>
                    <a:pt x="1605" y="23397"/>
                  </a:cubicBezTo>
                  <a:cubicBezTo>
                    <a:pt x="1605" y="23536"/>
                    <a:pt x="1695" y="23676"/>
                    <a:pt x="1874" y="23676"/>
                  </a:cubicBezTo>
                  <a:lnTo>
                    <a:pt x="2505" y="23676"/>
                  </a:lnTo>
                  <a:cubicBezTo>
                    <a:pt x="2507" y="23676"/>
                    <a:pt x="2507" y="23677"/>
                    <a:pt x="2509" y="23677"/>
                  </a:cubicBezTo>
                  <a:lnTo>
                    <a:pt x="2763" y="23677"/>
                  </a:lnTo>
                  <a:cubicBezTo>
                    <a:pt x="2764" y="23677"/>
                    <a:pt x="2766" y="23676"/>
                    <a:pt x="2769" y="23676"/>
                  </a:cubicBezTo>
                  <a:cubicBezTo>
                    <a:pt x="2842" y="23676"/>
                    <a:pt x="2915" y="23676"/>
                    <a:pt x="2988" y="23674"/>
                  </a:cubicBezTo>
                  <a:cubicBezTo>
                    <a:pt x="4110" y="23672"/>
                    <a:pt x="5232" y="23671"/>
                    <a:pt x="6354" y="23671"/>
                  </a:cubicBezTo>
                  <a:cubicBezTo>
                    <a:pt x="6355" y="28297"/>
                    <a:pt x="6357" y="32923"/>
                    <a:pt x="6359" y="37549"/>
                  </a:cubicBezTo>
                  <a:cubicBezTo>
                    <a:pt x="6357" y="38180"/>
                    <a:pt x="6349" y="38812"/>
                    <a:pt x="6355" y="39445"/>
                  </a:cubicBezTo>
                  <a:cubicBezTo>
                    <a:pt x="4343" y="39447"/>
                    <a:pt x="2330" y="39448"/>
                    <a:pt x="317" y="39450"/>
                  </a:cubicBezTo>
                  <a:cubicBezTo>
                    <a:pt x="105" y="39450"/>
                    <a:pt x="0" y="39614"/>
                    <a:pt x="0" y="39778"/>
                  </a:cubicBezTo>
                  <a:cubicBezTo>
                    <a:pt x="0" y="39942"/>
                    <a:pt x="105" y="40106"/>
                    <a:pt x="317" y="40106"/>
                  </a:cubicBezTo>
                  <a:cubicBezTo>
                    <a:pt x="2335" y="40109"/>
                    <a:pt x="4352" y="40111"/>
                    <a:pt x="6370" y="40111"/>
                  </a:cubicBezTo>
                  <a:cubicBezTo>
                    <a:pt x="6375" y="40262"/>
                    <a:pt x="6380" y="40413"/>
                    <a:pt x="6388" y="40564"/>
                  </a:cubicBezTo>
                  <a:cubicBezTo>
                    <a:pt x="6439" y="41514"/>
                    <a:pt x="6596" y="42457"/>
                    <a:pt x="6623" y="43408"/>
                  </a:cubicBezTo>
                  <a:cubicBezTo>
                    <a:pt x="6623" y="43460"/>
                    <a:pt x="6661" y="43486"/>
                    <a:pt x="6700" y="43486"/>
                  </a:cubicBezTo>
                  <a:cubicBezTo>
                    <a:pt x="6738" y="43486"/>
                    <a:pt x="6777" y="43460"/>
                    <a:pt x="6777" y="43408"/>
                  </a:cubicBezTo>
                  <a:cubicBezTo>
                    <a:pt x="6800" y="42590"/>
                    <a:pt x="6902" y="41773"/>
                    <a:pt x="6982" y="40957"/>
                  </a:cubicBezTo>
                  <a:cubicBezTo>
                    <a:pt x="8252" y="41417"/>
                    <a:pt x="9515" y="41917"/>
                    <a:pt x="10730" y="42504"/>
                  </a:cubicBezTo>
                  <a:cubicBezTo>
                    <a:pt x="10740" y="42509"/>
                    <a:pt x="10750" y="42511"/>
                    <a:pt x="10760" y="42511"/>
                  </a:cubicBezTo>
                  <a:cubicBezTo>
                    <a:pt x="10816" y="42511"/>
                    <a:pt x="10866" y="42442"/>
                    <a:pt x="10812" y="42396"/>
                  </a:cubicBezTo>
                  <a:cubicBezTo>
                    <a:pt x="9758" y="41499"/>
                    <a:pt x="8585" y="40770"/>
                    <a:pt x="7259" y="40382"/>
                  </a:cubicBezTo>
                  <a:cubicBezTo>
                    <a:pt x="7359" y="40288"/>
                    <a:pt x="7464" y="40200"/>
                    <a:pt x="7573" y="40111"/>
                  </a:cubicBezTo>
                  <a:cubicBezTo>
                    <a:pt x="12416" y="40116"/>
                    <a:pt x="17260" y="40118"/>
                    <a:pt x="22104" y="40118"/>
                  </a:cubicBezTo>
                  <a:cubicBezTo>
                    <a:pt x="23601" y="40118"/>
                    <a:pt x="25098" y="40118"/>
                    <a:pt x="26595" y="40118"/>
                  </a:cubicBezTo>
                  <a:lnTo>
                    <a:pt x="26595" y="40118"/>
                  </a:lnTo>
                  <a:cubicBezTo>
                    <a:pt x="25770" y="40908"/>
                    <a:pt x="24854" y="41627"/>
                    <a:pt x="24177" y="42544"/>
                  </a:cubicBezTo>
                  <a:cubicBezTo>
                    <a:pt x="24152" y="42577"/>
                    <a:pt x="24185" y="42628"/>
                    <a:pt x="24223" y="42628"/>
                  </a:cubicBezTo>
                  <a:cubicBezTo>
                    <a:pt x="24228" y="42628"/>
                    <a:pt x="24233" y="42628"/>
                    <a:pt x="24238" y="42626"/>
                  </a:cubicBezTo>
                  <a:cubicBezTo>
                    <a:pt x="25504" y="42137"/>
                    <a:pt x="26367" y="40971"/>
                    <a:pt x="27436" y="40188"/>
                  </a:cubicBezTo>
                  <a:cubicBezTo>
                    <a:pt x="27464" y="40168"/>
                    <a:pt x="27487" y="40144"/>
                    <a:pt x="27509" y="40119"/>
                  </a:cubicBezTo>
                  <a:cubicBezTo>
                    <a:pt x="30817" y="40119"/>
                    <a:pt x="34126" y="40119"/>
                    <a:pt x="37433" y="40122"/>
                  </a:cubicBezTo>
                  <a:cubicBezTo>
                    <a:pt x="43749" y="40124"/>
                    <a:pt x="39786" y="40126"/>
                    <a:pt x="46101" y="40126"/>
                  </a:cubicBezTo>
                  <a:cubicBezTo>
                    <a:pt x="48106" y="40126"/>
                    <a:pt x="48688" y="40133"/>
                    <a:pt x="48754" y="40133"/>
                  </a:cubicBezTo>
                  <a:cubicBezTo>
                    <a:pt x="48893" y="40133"/>
                    <a:pt x="46658" y="40101"/>
                    <a:pt x="50950" y="39899"/>
                  </a:cubicBezTo>
                  <a:cubicBezTo>
                    <a:pt x="50970" y="39899"/>
                    <a:pt x="50990" y="39894"/>
                    <a:pt x="51008" y="39885"/>
                  </a:cubicBezTo>
                  <a:lnTo>
                    <a:pt x="51459" y="39871"/>
                  </a:lnTo>
                  <a:cubicBezTo>
                    <a:pt x="51461" y="39872"/>
                    <a:pt x="51462" y="39872"/>
                    <a:pt x="51464" y="39872"/>
                  </a:cubicBezTo>
                  <a:cubicBezTo>
                    <a:pt x="51514" y="39872"/>
                    <a:pt x="51554" y="39829"/>
                    <a:pt x="51549" y="39780"/>
                  </a:cubicBezTo>
                  <a:cubicBezTo>
                    <a:pt x="51551" y="39731"/>
                    <a:pt x="51522" y="39684"/>
                    <a:pt x="51463" y="39684"/>
                  </a:cubicBezTo>
                  <a:cubicBezTo>
                    <a:pt x="51462" y="39684"/>
                    <a:pt x="51461" y="39684"/>
                    <a:pt x="51460" y="39684"/>
                  </a:cubicBezTo>
                  <a:lnTo>
                    <a:pt x="51009" y="39671"/>
                  </a:lnTo>
                  <a:cubicBezTo>
                    <a:pt x="50991" y="39661"/>
                    <a:pt x="50972" y="39657"/>
                    <a:pt x="50952" y="39657"/>
                  </a:cubicBezTo>
                  <a:cubicBezTo>
                    <a:pt x="46702" y="39457"/>
                    <a:pt x="49114" y="39425"/>
                    <a:pt x="49011" y="39425"/>
                  </a:cubicBezTo>
                  <a:cubicBezTo>
                    <a:pt x="48964" y="39425"/>
                    <a:pt x="48404" y="39432"/>
                    <a:pt x="46482" y="39432"/>
                  </a:cubicBezTo>
                  <a:cubicBezTo>
                    <a:pt x="40166" y="39432"/>
                    <a:pt x="44129" y="39433"/>
                    <a:pt x="37815" y="39433"/>
                  </a:cubicBezTo>
                  <a:cubicBezTo>
                    <a:pt x="35168" y="39433"/>
                    <a:pt x="32520" y="39435"/>
                    <a:pt x="29872" y="39437"/>
                  </a:cubicBezTo>
                  <a:cubicBezTo>
                    <a:pt x="30324" y="39304"/>
                    <a:pt x="30766" y="39140"/>
                    <a:pt x="31196" y="38948"/>
                  </a:cubicBezTo>
                  <a:cubicBezTo>
                    <a:pt x="33739" y="37805"/>
                    <a:pt x="35780" y="35700"/>
                    <a:pt x="37559" y="33610"/>
                  </a:cubicBezTo>
                  <a:cubicBezTo>
                    <a:pt x="40222" y="30487"/>
                    <a:pt x="42528" y="26702"/>
                    <a:pt x="45458" y="23679"/>
                  </a:cubicBezTo>
                  <a:cubicBezTo>
                    <a:pt x="54361" y="23662"/>
                    <a:pt x="63263" y="23600"/>
                    <a:pt x="72164" y="23495"/>
                  </a:cubicBezTo>
                  <a:lnTo>
                    <a:pt x="72164" y="23495"/>
                  </a:lnTo>
                  <a:cubicBezTo>
                    <a:pt x="71488" y="24119"/>
                    <a:pt x="70824" y="24755"/>
                    <a:pt x="70146" y="25378"/>
                  </a:cubicBezTo>
                  <a:cubicBezTo>
                    <a:pt x="70095" y="25425"/>
                    <a:pt x="70143" y="25499"/>
                    <a:pt x="70200" y="25499"/>
                  </a:cubicBezTo>
                  <a:cubicBezTo>
                    <a:pt x="70211" y="25499"/>
                    <a:pt x="70222" y="25496"/>
                    <a:pt x="70233" y="25490"/>
                  </a:cubicBezTo>
                  <a:cubicBezTo>
                    <a:pt x="71209" y="24958"/>
                    <a:pt x="72187" y="24432"/>
                    <a:pt x="72960" y="23620"/>
                  </a:cubicBezTo>
                  <a:cubicBezTo>
                    <a:pt x="72999" y="23577"/>
                    <a:pt x="73027" y="23523"/>
                    <a:pt x="73039" y="23466"/>
                  </a:cubicBezTo>
                  <a:cubicBezTo>
                    <a:pt x="73061" y="23451"/>
                    <a:pt x="73076" y="23425"/>
                    <a:pt x="73078" y="23397"/>
                  </a:cubicBezTo>
                  <a:cubicBezTo>
                    <a:pt x="73076" y="23367"/>
                    <a:pt x="73061" y="23341"/>
                    <a:pt x="73039" y="23326"/>
                  </a:cubicBezTo>
                  <a:cubicBezTo>
                    <a:pt x="73022" y="23241"/>
                    <a:pt x="72970" y="23167"/>
                    <a:pt x="72896" y="23123"/>
                  </a:cubicBezTo>
                  <a:cubicBezTo>
                    <a:pt x="72171" y="22696"/>
                    <a:pt x="70819" y="22362"/>
                    <a:pt x="70379" y="21586"/>
                  </a:cubicBezTo>
                  <a:cubicBezTo>
                    <a:pt x="70367" y="21565"/>
                    <a:pt x="70347" y="21555"/>
                    <a:pt x="70326" y="21555"/>
                  </a:cubicBezTo>
                  <a:cubicBezTo>
                    <a:pt x="70292" y="21555"/>
                    <a:pt x="70259" y="21579"/>
                    <a:pt x="70260" y="21619"/>
                  </a:cubicBezTo>
                  <a:cubicBezTo>
                    <a:pt x="70279" y="22458"/>
                    <a:pt x="71149" y="22900"/>
                    <a:pt x="71912" y="23293"/>
                  </a:cubicBezTo>
                  <a:cubicBezTo>
                    <a:pt x="63283" y="23180"/>
                    <a:pt x="54654" y="23121"/>
                    <a:pt x="46026" y="23115"/>
                  </a:cubicBezTo>
                  <a:cubicBezTo>
                    <a:pt x="47167" y="22007"/>
                    <a:pt x="48406" y="21020"/>
                    <a:pt x="49800" y="20236"/>
                  </a:cubicBezTo>
                  <a:cubicBezTo>
                    <a:pt x="51791" y="19116"/>
                    <a:pt x="54041" y="18748"/>
                    <a:pt x="56310" y="18748"/>
                  </a:cubicBezTo>
                  <a:cubicBezTo>
                    <a:pt x="57860" y="18748"/>
                    <a:pt x="59419" y="18920"/>
                    <a:pt x="60909" y="19140"/>
                  </a:cubicBezTo>
                  <a:cubicBezTo>
                    <a:pt x="60913" y="19140"/>
                    <a:pt x="60917" y="19141"/>
                    <a:pt x="60920" y="19141"/>
                  </a:cubicBezTo>
                  <a:cubicBezTo>
                    <a:pt x="60993" y="19141"/>
                    <a:pt x="61022" y="19032"/>
                    <a:pt x="60944" y="19017"/>
                  </a:cubicBezTo>
                  <a:cubicBezTo>
                    <a:pt x="59119" y="18637"/>
                    <a:pt x="57265" y="18351"/>
                    <a:pt x="55444" y="18351"/>
                  </a:cubicBezTo>
                  <a:cubicBezTo>
                    <a:pt x="53182" y="18351"/>
                    <a:pt x="50970" y="18792"/>
                    <a:pt x="48926" y="20040"/>
                  </a:cubicBezTo>
                  <a:cubicBezTo>
                    <a:pt x="47550" y="20884"/>
                    <a:pt x="46329" y="21950"/>
                    <a:pt x="45204" y="23113"/>
                  </a:cubicBezTo>
                  <a:cubicBezTo>
                    <a:pt x="42139" y="23107"/>
                    <a:pt x="39074" y="23105"/>
                    <a:pt x="36010" y="23105"/>
                  </a:cubicBezTo>
                  <a:cubicBezTo>
                    <a:pt x="28148" y="23105"/>
                    <a:pt x="20287" y="23119"/>
                    <a:pt x="12425" y="23121"/>
                  </a:cubicBezTo>
                  <a:cubicBezTo>
                    <a:pt x="11431" y="17732"/>
                    <a:pt x="11628" y="12020"/>
                    <a:pt x="11949" y="6691"/>
                  </a:cubicBezTo>
                  <a:cubicBezTo>
                    <a:pt x="12066" y="4766"/>
                    <a:pt x="12220" y="2844"/>
                    <a:pt x="12328" y="920"/>
                  </a:cubicBezTo>
                  <a:cubicBezTo>
                    <a:pt x="12330" y="896"/>
                    <a:pt x="12308" y="882"/>
                    <a:pt x="12287" y="882"/>
                  </a:cubicBezTo>
                  <a:cubicBezTo>
                    <a:pt x="12271" y="882"/>
                    <a:pt x="12256" y="890"/>
                    <a:pt x="12253" y="910"/>
                  </a:cubicBezTo>
                  <a:cubicBezTo>
                    <a:pt x="11173" y="8069"/>
                    <a:pt x="10717" y="15549"/>
                    <a:pt x="11821" y="22729"/>
                  </a:cubicBezTo>
                  <a:cubicBezTo>
                    <a:pt x="11843" y="22860"/>
                    <a:pt x="11864" y="22990"/>
                    <a:pt x="11885" y="23121"/>
                  </a:cubicBezTo>
                  <a:lnTo>
                    <a:pt x="7046" y="23121"/>
                  </a:lnTo>
                  <a:cubicBezTo>
                    <a:pt x="7049" y="15893"/>
                    <a:pt x="7051" y="8667"/>
                    <a:pt x="7053" y="1441"/>
                  </a:cubicBezTo>
                  <a:cubicBezTo>
                    <a:pt x="7451" y="2258"/>
                    <a:pt x="8050" y="2972"/>
                    <a:pt x="8554" y="3743"/>
                  </a:cubicBezTo>
                  <a:cubicBezTo>
                    <a:pt x="8566" y="3763"/>
                    <a:pt x="8584" y="3771"/>
                    <a:pt x="8603" y="3771"/>
                  </a:cubicBezTo>
                  <a:cubicBezTo>
                    <a:pt x="8638" y="3771"/>
                    <a:pt x="8674" y="3740"/>
                    <a:pt x="8665" y="3697"/>
                  </a:cubicBezTo>
                  <a:cubicBezTo>
                    <a:pt x="8375" y="2442"/>
                    <a:pt x="7574" y="1438"/>
                    <a:pt x="7230" y="208"/>
                  </a:cubicBezTo>
                  <a:cubicBezTo>
                    <a:pt x="7193" y="79"/>
                    <a:pt x="7070" y="0"/>
                    <a:pt x="6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975" y="2482575"/>
              <a:ext cx="74300" cy="98100"/>
            </a:xfrm>
            <a:custGeom>
              <a:avLst/>
              <a:gdLst/>
              <a:ahLst/>
              <a:cxnLst/>
              <a:rect l="l" t="t" r="r" b="b"/>
              <a:pathLst>
                <a:path w="2972" h="3924" extrusionOk="0">
                  <a:moveTo>
                    <a:pt x="1317" y="595"/>
                  </a:moveTo>
                  <a:cubicBezTo>
                    <a:pt x="1422" y="595"/>
                    <a:pt x="1543" y="627"/>
                    <a:pt x="1682" y="701"/>
                  </a:cubicBezTo>
                  <a:cubicBezTo>
                    <a:pt x="2322" y="1037"/>
                    <a:pt x="2256" y="2262"/>
                    <a:pt x="2022" y="2809"/>
                  </a:cubicBezTo>
                  <a:cubicBezTo>
                    <a:pt x="1900" y="3092"/>
                    <a:pt x="1647" y="3284"/>
                    <a:pt x="1393" y="3284"/>
                  </a:cubicBezTo>
                  <a:cubicBezTo>
                    <a:pt x="1233" y="3284"/>
                    <a:pt x="1073" y="3208"/>
                    <a:pt x="944" y="3030"/>
                  </a:cubicBezTo>
                  <a:cubicBezTo>
                    <a:pt x="905" y="2974"/>
                    <a:pt x="878" y="2909"/>
                    <a:pt x="846" y="2848"/>
                  </a:cubicBezTo>
                  <a:cubicBezTo>
                    <a:pt x="805" y="2564"/>
                    <a:pt x="736" y="2285"/>
                    <a:pt x="706" y="2002"/>
                  </a:cubicBezTo>
                  <a:cubicBezTo>
                    <a:pt x="655" y="1521"/>
                    <a:pt x="755" y="595"/>
                    <a:pt x="1317" y="595"/>
                  </a:cubicBezTo>
                  <a:close/>
                  <a:moveTo>
                    <a:pt x="1360" y="1"/>
                  </a:moveTo>
                  <a:cubicBezTo>
                    <a:pt x="876" y="1"/>
                    <a:pt x="394" y="266"/>
                    <a:pt x="201" y="791"/>
                  </a:cubicBezTo>
                  <a:cubicBezTo>
                    <a:pt x="1" y="1341"/>
                    <a:pt x="53" y="1933"/>
                    <a:pt x="144" y="2499"/>
                  </a:cubicBezTo>
                  <a:cubicBezTo>
                    <a:pt x="235" y="3071"/>
                    <a:pt x="529" y="3424"/>
                    <a:pt x="829" y="3893"/>
                  </a:cubicBezTo>
                  <a:cubicBezTo>
                    <a:pt x="843" y="3914"/>
                    <a:pt x="864" y="3923"/>
                    <a:pt x="886" y="3923"/>
                  </a:cubicBezTo>
                  <a:cubicBezTo>
                    <a:pt x="927" y="3923"/>
                    <a:pt x="967" y="3890"/>
                    <a:pt x="952" y="3841"/>
                  </a:cubicBezTo>
                  <a:cubicBezTo>
                    <a:pt x="928" y="3770"/>
                    <a:pt x="911" y="3696"/>
                    <a:pt x="903" y="3622"/>
                  </a:cubicBezTo>
                  <a:lnTo>
                    <a:pt x="903" y="3622"/>
                  </a:lnTo>
                  <a:cubicBezTo>
                    <a:pt x="1030" y="3752"/>
                    <a:pt x="1185" y="3831"/>
                    <a:pt x="1371" y="3831"/>
                  </a:cubicBezTo>
                  <a:cubicBezTo>
                    <a:pt x="1520" y="3831"/>
                    <a:pt x="1689" y="3781"/>
                    <a:pt x="1881" y="3665"/>
                  </a:cubicBezTo>
                  <a:cubicBezTo>
                    <a:pt x="2888" y="3055"/>
                    <a:pt x="2972" y="1710"/>
                    <a:pt x="2499" y="709"/>
                  </a:cubicBezTo>
                  <a:cubicBezTo>
                    <a:pt x="2276" y="236"/>
                    <a:pt x="1817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836975" y="2769500"/>
              <a:ext cx="62425" cy="73300"/>
            </a:xfrm>
            <a:custGeom>
              <a:avLst/>
              <a:gdLst/>
              <a:ahLst/>
              <a:cxnLst/>
              <a:rect l="l" t="t" r="r" b="b"/>
              <a:pathLst>
                <a:path w="2497" h="2932" extrusionOk="0">
                  <a:moveTo>
                    <a:pt x="1411" y="0"/>
                  </a:moveTo>
                  <a:cubicBezTo>
                    <a:pt x="1320" y="0"/>
                    <a:pt x="1229" y="41"/>
                    <a:pt x="1187" y="124"/>
                  </a:cubicBezTo>
                  <a:cubicBezTo>
                    <a:pt x="799" y="900"/>
                    <a:pt x="223" y="1658"/>
                    <a:pt x="19" y="2508"/>
                  </a:cubicBezTo>
                  <a:cubicBezTo>
                    <a:pt x="0" y="2591"/>
                    <a:pt x="73" y="2669"/>
                    <a:pt x="147" y="2669"/>
                  </a:cubicBezTo>
                  <a:cubicBezTo>
                    <a:pt x="176" y="2669"/>
                    <a:pt x="205" y="2657"/>
                    <a:pt x="229" y="2629"/>
                  </a:cubicBezTo>
                  <a:cubicBezTo>
                    <a:pt x="639" y="2150"/>
                    <a:pt x="984" y="1584"/>
                    <a:pt x="1296" y="1017"/>
                  </a:cubicBezTo>
                  <a:cubicBezTo>
                    <a:pt x="1407" y="1474"/>
                    <a:pt x="1555" y="1921"/>
                    <a:pt x="1742" y="2354"/>
                  </a:cubicBezTo>
                  <a:cubicBezTo>
                    <a:pt x="1659" y="2349"/>
                    <a:pt x="1575" y="2348"/>
                    <a:pt x="1492" y="2348"/>
                  </a:cubicBezTo>
                  <a:cubicBezTo>
                    <a:pt x="1348" y="2348"/>
                    <a:pt x="1204" y="2353"/>
                    <a:pt x="1059" y="2360"/>
                  </a:cubicBezTo>
                  <a:cubicBezTo>
                    <a:pt x="792" y="2373"/>
                    <a:pt x="454" y="2357"/>
                    <a:pt x="303" y="2614"/>
                  </a:cubicBezTo>
                  <a:cubicBezTo>
                    <a:pt x="283" y="2647"/>
                    <a:pt x="283" y="2688"/>
                    <a:pt x="303" y="2721"/>
                  </a:cubicBezTo>
                  <a:cubicBezTo>
                    <a:pt x="414" y="2878"/>
                    <a:pt x="569" y="2911"/>
                    <a:pt x="739" y="2911"/>
                  </a:cubicBezTo>
                  <a:cubicBezTo>
                    <a:pt x="803" y="2911"/>
                    <a:pt x="868" y="2906"/>
                    <a:pt x="935" y="2902"/>
                  </a:cubicBezTo>
                  <a:cubicBezTo>
                    <a:pt x="1133" y="2888"/>
                    <a:pt x="1336" y="2874"/>
                    <a:pt x="1538" y="2874"/>
                  </a:cubicBezTo>
                  <a:cubicBezTo>
                    <a:pt x="1728" y="2874"/>
                    <a:pt x="1917" y="2886"/>
                    <a:pt x="2101" y="2925"/>
                  </a:cubicBezTo>
                  <a:cubicBezTo>
                    <a:pt x="2123" y="2929"/>
                    <a:pt x="2145" y="2931"/>
                    <a:pt x="2166" y="2931"/>
                  </a:cubicBezTo>
                  <a:cubicBezTo>
                    <a:pt x="2367" y="2931"/>
                    <a:pt x="2496" y="2727"/>
                    <a:pt x="2401" y="2532"/>
                  </a:cubicBezTo>
                  <a:cubicBezTo>
                    <a:pt x="2039" y="1793"/>
                    <a:pt x="1788" y="1002"/>
                    <a:pt x="1658" y="187"/>
                  </a:cubicBezTo>
                  <a:cubicBezTo>
                    <a:pt x="1639" y="64"/>
                    <a:pt x="1525" y="0"/>
                    <a:pt x="1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913150" y="2780000"/>
              <a:ext cx="88125" cy="100425"/>
            </a:xfrm>
            <a:custGeom>
              <a:avLst/>
              <a:gdLst/>
              <a:ahLst/>
              <a:cxnLst/>
              <a:rect l="l" t="t" r="r" b="b"/>
              <a:pathLst>
                <a:path w="3525" h="4017" extrusionOk="0">
                  <a:moveTo>
                    <a:pt x="1792" y="1924"/>
                  </a:moveTo>
                  <a:cubicBezTo>
                    <a:pt x="1812" y="2093"/>
                    <a:pt x="1821" y="2263"/>
                    <a:pt x="1821" y="2434"/>
                  </a:cubicBezTo>
                  <a:cubicBezTo>
                    <a:pt x="1818" y="2739"/>
                    <a:pt x="1671" y="2979"/>
                    <a:pt x="1521" y="3230"/>
                  </a:cubicBezTo>
                  <a:cubicBezTo>
                    <a:pt x="1408" y="3419"/>
                    <a:pt x="1299" y="3519"/>
                    <a:pt x="1214" y="3519"/>
                  </a:cubicBezTo>
                  <a:cubicBezTo>
                    <a:pt x="1118" y="3519"/>
                    <a:pt x="1055" y="3389"/>
                    <a:pt x="1054" y="3110"/>
                  </a:cubicBezTo>
                  <a:cubicBezTo>
                    <a:pt x="1052" y="2659"/>
                    <a:pt x="1433" y="2265"/>
                    <a:pt x="1792" y="1924"/>
                  </a:cubicBezTo>
                  <a:close/>
                  <a:moveTo>
                    <a:pt x="268" y="1"/>
                  </a:moveTo>
                  <a:cubicBezTo>
                    <a:pt x="232" y="1"/>
                    <a:pt x="196" y="21"/>
                    <a:pt x="183" y="65"/>
                  </a:cubicBezTo>
                  <a:cubicBezTo>
                    <a:pt x="1" y="633"/>
                    <a:pt x="209" y="1325"/>
                    <a:pt x="870" y="1420"/>
                  </a:cubicBezTo>
                  <a:cubicBezTo>
                    <a:pt x="910" y="1426"/>
                    <a:pt x="949" y="1429"/>
                    <a:pt x="986" y="1429"/>
                  </a:cubicBezTo>
                  <a:cubicBezTo>
                    <a:pt x="1293" y="1429"/>
                    <a:pt x="1502" y="1244"/>
                    <a:pt x="1638" y="997"/>
                  </a:cubicBezTo>
                  <a:cubicBezTo>
                    <a:pt x="1664" y="1130"/>
                    <a:pt x="1692" y="1263"/>
                    <a:pt x="1715" y="1397"/>
                  </a:cubicBezTo>
                  <a:cubicBezTo>
                    <a:pt x="1484" y="1555"/>
                    <a:pt x="1264" y="1729"/>
                    <a:pt x="1072" y="1942"/>
                  </a:cubicBezTo>
                  <a:cubicBezTo>
                    <a:pt x="644" y="2418"/>
                    <a:pt x="355" y="3359"/>
                    <a:pt x="883" y="3887"/>
                  </a:cubicBezTo>
                  <a:cubicBezTo>
                    <a:pt x="974" y="3978"/>
                    <a:pt x="1065" y="4017"/>
                    <a:pt x="1155" y="4017"/>
                  </a:cubicBezTo>
                  <a:cubicBezTo>
                    <a:pt x="1527" y="4017"/>
                    <a:pt x="1871" y="3365"/>
                    <a:pt x="2007" y="3111"/>
                  </a:cubicBezTo>
                  <a:cubicBezTo>
                    <a:pt x="2248" y="2660"/>
                    <a:pt x="2235" y="2122"/>
                    <a:pt x="2145" y="1583"/>
                  </a:cubicBezTo>
                  <a:cubicBezTo>
                    <a:pt x="2166" y="1563"/>
                    <a:pt x="2187" y="1540"/>
                    <a:pt x="2207" y="1520"/>
                  </a:cubicBezTo>
                  <a:cubicBezTo>
                    <a:pt x="2592" y="1102"/>
                    <a:pt x="3091" y="798"/>
                    <a:pt x="3483" y="383"/>
                  </a:cubicBezTo>
                  <a:cubicBezTo>
                    <a:pt x="3524" y="341"/>
                    <a:pt x="3486" y="286"/>
                    <a:pt x="3441" y="286"/>
                  </a:cubicBezTo>
                  <a:cubicBezTo>
                    <a:pt x="3428" y="286"/>
                    <a:pt x="3414" y="291"/>
                    <a:pt x="3401" y="301"/>
                  </a:cubicBezTo>
                  <a:cubicBezTo>
                    <a:pt x="2993" y="651"/>
                    <a:pt x="2519" y="897"/>
                    <a:pt x="2064" y="1173"/>
                  </a:cubicBezTo>
                  <a:cubicBezTo>
                    <a:pt x="1985" y="820"/>
                    <a:pt x="1894" y="475"/>
                    <a:pt x="1838" y="169"/>
                  </a:cubicBezTo>
                  <a:cubicBezTo>
                    <a:pt x="1822" y="78"/>
                    <a:pt x="1755" y="39"/>
                    <a:pt x="1684" y="39"/>
                  </a:cubicBezTo>
                  <a:cubicBezTo>
                    <a:pt x="1590" y="39"/>
                    <a:pt x="1490" y="106"/>
                    <a:pt x="1485" y="216"/>
                  </a:cubicBezTo>
                  <a:cubicBezTo>
                    <a:pt x="1469" y="585"/>
                    <a:pt x="1370" y="1056"/>
                    <a:pt x="918" y="1077"/>
                  </a:cubicBezTo>
                  <a:cubicBezTo>
                    <a:pt x="910" y="1078"/>
                    <a:pt x="902" y="1078"/>
                    <a:pt x="894" y="1078"/>
                  </a:cubicBezTo>
                  <a:cubicBezTo>
                    <a:pt x="432" y="1078"/>
                    <a:pt x="371" y="408"/>
                    <a:pt x="358" y="88"/>
                  </a:cubicBezTo>
                  <a:cubicBezTo>
                    <a:pt x="356" y="32"/>
                    <a:pt x="312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96000" y="2706125"/>
              <a:ext cx="67525" cy="59150"/>
            </a:xfrm>
            <a:custGeom>
              <a:avLst/>
              <a:gdLst/>
              <a:ahLst/>
              <a:cxnLst/>
              <a:rect l="l" t="t" r="r" b="b"/>
              <a:pathLst>
                <a:path w="2701" h="2366" extrusionOk="0">
                  <a:moveTo>
                    <a:pt x="697" y="1"/>
                  </a:moveTo>
                  <a:cubicBezTo>
                    <a:pt x="614" y="1"/>
                    <a:pt x="554" y="112"/>
                    <a:pt x="600" y="184"/>
                  </a:cubicBezTo>
                  <a:cubicBezTo>
                    <a:pt x="787" y="479"/>
                    <a:pt x="998" y="760"/>
                    <a:pt x="1195" y="1048"/>
                  </a:cubicBezTo>
                  <a:cubicBezTo>
                    <a:pt x="780" y="1375"/>
                    <a:pt x="390" y="1733"/>
                    <a:pt x="29" y="2116"/>
                  </a:cubicBezTo>
                  <a:cubicBezTo>
                    <a:pt x="0" y="2149"/>
                    <a:pt x="22" y="2210"/>
                    <a:pt x="63" y="2210"/>
                  </a:cubicBezTo>
                  <a:cubicBezTo>
                    <a:pt x="69" y="2210"/>
                    <a:pt x="75" y="2209"/>
                    <a:pt x="81" y="2207"/>
                  </a:cubicBezTo>
                  <a:cubicBezTo>
                    <a:pt x="560" y="2023"/>
                    <a:pt x="1023" y="1741"/>
                    <a:pt x="1436" y="1429"/>
                  </a:cubicBezTo>
                  <a:cubicBezTo>
                    <a:pt x="1609" y="1760"/>
                    <a:pt x="1738" y="2152"/>
                    <a:pt x="2056" y="2354"/>
                  </a:cubicBezTo>
                  <a:cubicBezTo>
                    <a:pt x="2069" y="2362"/>
                    <a:pt x="2083" y="2366"/>
                    <a:pt x="2097" y="2366"/>
                  </a:cubicBezTo>
                  <a:cubicBezTo>
                    <a:pt x="2133" y="2366"/>
                    <a:pt x="2166" y="2341"/>
                    <a:pt x="2179" y="2305"/>
                  </a:cubicBezTo>
                  <a:cubicBezTo>
                    <a:pt x="2320" y="1900"/>
                    <a:pt x="2053" y="1457"/>
                    <a:pt x="1841" y="1109"/>
                  </a:cubicBezTo>
                  <a:cubicBezTo>
                    <a:pt x="1987" y="989"/>
                    <a:pt x="2137" y="870"/>
                    <a:pt x="2281" y="747"/>
                  </a:cubicBezTo>
                  <a:cubicBezTo>
                    <a:pt x="2435" y="617"/>
                    <a:pt x="2517" y="422"/>
                    <a:pt x="2654" y="295"/>
                  </a:cubicBezTo>
                  <a:cubicBezTo>
                    <a:pt x="2701" y="251"/>
                    <a:pt x="2656" y="187"/>
                    <a:pt x="2603" y="187"/>
                  </a:cubicBezTo>
                  <a:cubicBezTo>
                    <a:pt x="2593" y="187"/>
                    <a:pt x="2583" y="189"/>
                    <a:pt x="2573" y="194"/>
                  </a:cubicBezTo>
                  <a:cubicBezTo>
                    <a:pt x="2435" y="261"/>
                    <a:pt x="2270" y="289"/>
                    <a:pt x="2120" y="366"/>
                  </a:cubicBezTo>
                  <a:cubicBezTo>
                    <a:pt x="1935" y="461"/>
                    <a:pt x="1761" y="597"/>
                    <a:pt x="1592" y="730"/>
                  </a:cubicBezTo>
                  <a:cubicBezTo>
                    <a:pt x="1366" y="422"/>
                    <a:pt x="1090" y="158"/>
                    <a:pt x="734" y="8"/>
                  </a:cubicBezTo>
                  <a:cubicBezTo>
                    <a:pt x="721" y="3"/>
                    <a:pt x="70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090775" y="2059125"/>
              <a:ext cx="98125" cy="163025"/>
            </a:xfrm>
            <a:custGeom>
              <a:avLst/>
              <a:gdLst/>
              <a:ahLst/>
              <a:cxnLst/>
              <a:rect l="l" t="t" r="r" b="b"/>
              <a:pathLst>
                <a:path w="3925" h="6521" extrusionOk="0">
                  <a:moveTo>
                    <a:pt x="2266" y="3941"/>
                  </a:moveTo>
                  <a:cubicBezTo>
                    <a:pt x="2298" y="4401"/>
                    <a:pt x="2307" y="4862"/>
                    <a:pt x="2292" y="5322"/>
                  </a:cubicBezTo>
                  <a:cubicBezTo>
                    <a:pt x="2284" y="5545"/>
                    <a:pt x="2209" y="6025"/>
                    <a:pt x="2063" y="6025"/>
                  </a:cubicBezTo>
                  <a:cubicBezTo>
                    <a:pt x="2000" y="6025"/>
                    <a:pt x="1924" y="5936"/>
                    <a:pt x="1834" y="5698"/>
                  </a:cubicBezTo>
                  <a:cubicBezTo>
                    <a:pt x="1632" y="5165"/>
                    <a:pt x="2039" y="4404"/>
                    <a:pt x="2262" y="3946"/>
                  </a:cubicBezTo>
                  <a:cubicBezTo>
                    <a:pt x="2262" y="3945"/>
                    <a:pt x="2264" y="3943"/>
                    <a:pt x="2266" y="3941"/>
                  </a:cubicBezTo>
                  <a:close/>
                  <a:moveTo>
                    <a:pt x="2137" y="1"/>
                  </a:moveTo>
                  <a:cubicBezTo>
                    <a:pt x="2052" y="1"/>
                    <a:pt x="1975" y="49"/>
                    <a:pt x="1959" y="165"/>
                  </a:cubicBezTo>
                  <a:cubicBezTo>
                    <a:pt x="1957" y="185"/>
                    <a:pt x="1956" y="206"/>
                    <a:pt x="1954" y="224"/>
                  </a:cubicBezTo>
                  <a:lnTo>
                    <a:pt x="1952" y="224"/>
                  </a:lnTo>
                  <a:lnTo>
                    <a:pt x="1952" y="237"/>
                  </a:lnTo>
                  <a:cubicBezTo>
                    <a:pt x="1929" y="457"/>
                    <a:pt x="1926" y="678"/>
                    <a:pt x="1942" y="900"/>
                  </a:cubicBezTo>
                  <a:cubicBezTo>
                    <a:pt x="1874" y="1335"/>
                    <a:pt x="1655" y="1723"/>
                    <a:pt x="1145" y="1779"/>
                  </a:cubicBezTo>
                  <a:cubicBezTo>
                    <a:pt x="1114" y="1783"/>
                    <a:pt x="1084" y="1784"/>
                    <a:pt x="1055" y="1784"/>
                  </a:cubicBezTo>
                  <a:cubicBezTo>
                    <a:pt x="320" y="1784"/>
                    <a:pt x="445" y="706"/>
                    <a:pt x="501" y="224"/>
                  </a:cubicBezTo>
                  <a:cubicBezTo>
                    <a:pt x="507" y="163"/>
                    <a:pt x="448" y="124"/>
                    <a:pt x="393" y="124"/>
                  </a:cubicBezTo>
                  <a:cubicBezTo>
                    <a:pt x="359" y="124"/>
                    <a:pt x="327" y="139"/>
                    <a:pt x="312" y="173"/>
                  </a:cubicBezTo>
                  <a:cubicBezTo>
                    <a:pt x="0" y="861"/>
                    <a:pt x="7" y="2125"/>
                    <a:pt x="1029" y="2188"/>
                  </a:cubicBezTo>
                  <a:cubicBezTo>
                    <a:pt x="1058" y="2189"/>
                    <a:pt x="1087" y="2190"/>
                    <a:pt x="1115" y="2190"/>
                  </a:cubicBezTo>
                  <a:cubicBezTo>
                    <a:pt x="1527" y="2190"/>
                    <a:pt x="1832" y="2015"/>
                    <a:pt x="2044" y="1748"/>
                  </a:cubicBezTo>
                  <a:cubicBezTo>
                    <a:pt x="2069" y="1919"/>
                    <a:pt x="2092" y="2088"/>
                    <a:pt x="2110" y="2252"/>
                  </a:cubicBezTo>
                  <a:cubicBezTo>
                    <a:pt x="2136" y="2503"/>
                    <a:pt x="2164" y="2754"/>
                    <a:pt x="2189" y="3006"/>
                  </a:cubicBezTo>
                  <a:cubicBezTo>
                    <a:pt x="1890" y="3454"/>
                    <a:pt x="1626" y="3925"/>
                    <a:pt x="1432" y="4451"/>
                  </a:cubicBezTo>
                  <a:cubicBezTo>
                    <a:pt x="1247" y="4958"/>
                    <a:pt x="1229" y="6521"/>
                    <a:pt x="2053" y="6521"/>
                  </a:cubicBezTo>
                  <a:cubicBezTo>
                    <a:pt x="2126" y="6521"/>
                    <a:pt x="2205" y="6509"/>
                    <a:pt x="2292" y="6482"/>
                  </a:cubicBezTo>
                  <a:cubicBezTo>
                    <a:pt x="3046" y="6251"/>
                    <a:pt x="2746" y="4384"/>
                    <a:pt x="2713" y="3871"/>
                  </a:cubicBezTo>
                  <a:cubicBezTo>
                    <a:pt x="2699" y="3662"/>
                    <a:pt x="2674" y="3447"/>
                    <a:pt x="2643" y="3229"/>
                  </a:cubicBezTo>
                  <a:cubicBezTo>
                    <a:pt x="3076" y="2460"/>
                    <a:pt x="3557" y="1709"/>
                    <a:pt x="3898" y="902"/>
                  </a:cubicBezTo>
                  <a:cubicBezTo>
                    <a:pt x="3925" y="836"/>
                    <a:pt x="3876" y="779"/>
                    <a:pt x="3824" y="779"/>
                  </a:cubicBezTo>
                  <a:cubicBezTo>
                    <a:pt x="3801" y="779"/>
                    <a:pt x="3776" y="791"/>
                    <a:pt x="3758" y="820"/>
                  </a:cubicBezTo>
                  <a:cubicBezTo>
                    <a:pt x="3378" y="1410"/>
                    <a:pt x="2941" y="1951"/>
                    <a:pt x="2536" y="2509"/>
                  </a:cubicBezTo>
                  <a:cubicBezTo>
                    <a:pt x="2458" y="2012"/>
                    <a:pt x="2384" y="1507"/>
                    <a:pt x="2367" y="1020"/>
                  </a:cubicBezTo>
                  <a:cubicBezTo>
                    <a:pt x="2423" y="759"/>
                    <a:pt x="2435" y="490"/>
                    <a:pt x="2403" y="224"/>
                  </a:cubicBezTo>
                  <a:cubicBezTo>
                    <a:pt x="2387" y="92"/>
                    <a:pt x="2254" y="1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15925" y="3091550"/>
              <a:ext cx="63225" cy="56575"/>
            </a:xfrm>
            <a:custGeom>
              <a:avLst/>
              <a:gdLst/>
              <a:ahLst/>
              <a:cxnLst/>
              <a:rect l="l" t="t" r="r" b="b"/>
              <a:pathLst>
                <a:path w="2529" h="2263" extrusionOk="0">
                  <a:moveTo>
                    <a:pt x="1149" y="664"/>
                  </a:moveTo>
                  <a:cubicBezTo>
                    <a:pt x="1289" y="1078"/>
                    <a:pt x="1510" y="1440"/>
                    <a:pt x="1789" y="1776"/>
                  </a:cubicBezTo>
                  <a:cubicBezTo>
                    <a:pt x="1350" y="1785"/>
                    <a:pt x="910" y="1790"/>
                    <a:pt x="474" y="1806"/>
                  </a:cubicBezTo>
                  <a:lnTo>
                    <a:pt x="472" y="1806"/>
                  </a:lnTo>
                  <a:cubicBezTo>
                    <a:pt x="436" y="1808"/>
                    <a:pt x="401" y="1821"/>
                    <a:pt x="373" y="1844"/>
                  </a:cubicBezTo>
                  <a:cubicBezTo>
                    <a:pt x="646" y="1460"/>
                    <a:pt x="884" y="1055"/>
                    <a:pt x="1149" y="664"/>
                  </a:cubicBezTo>
                  <a:close/>
                  <a:moveTo>
                    <a:pt x="1257" y="1"/>
                  </a:moveTo>
                  <a:cubicBezTo>
                    <a:pt x="1184" y="1"/>
                    <a:pt x="1105" y="37"/>
                    <a:pt x="1059" y="97"/>
                  </a:cubicBezTo>
                  <a:cubicBezTo>
                    <a:pt x="588" y="712"/>
                    <a:pt x="301" y="1373"/>
                    <a:pt x="21" y="2083"/>
                  </a:cubicBezTo>
                  <a:cubicBezTo>
                    <a:pt x="1" y="2133"/>
                    <a:pt x="50" y="2178"/>
                    <a:pt x="96" y="2178"/>
                  </a:cubicBezTo>
                  <a:cubicBezTo>
                    <a:pt x="114" y="2178"/>
                    <a:pt x="132" y="2171"/>
                    <a:pt x="145" y="2155"/>
                  </a:cubicBezTo>
                  <a:cubicBezTo>
                    <a:pt x="206" y="2082"/>
                    <a:pt x="260" y="2000"/>
                    <a:pt x="318" y="1922"/>
                  </a:cubicBezTo>
                  <a:lnTo>
                    <a:pt x="318" y="1922"/>
                  </a:lnTo>
                  <a:cubicBezTo>
                    <a:pt x="287" y="1995"/>
                    <a:pt x="300" y="2083"/>
                    <a:pt x="387" y="2124"/>
                  </a:cubicBezTo>
                  <a:cubicBezTo>
                    <a:pt x="611" y="2230"/>
                    <a:pt x="862" y="2262"/>
                    <a:pt x="1120" y="2262"/>
                  </a:cubicBezTo>
                  <a:cubicBezTo>
                    <a:pt x="1501" y="2262"/>
                    <a:pt x="1898" y="2192"/>
                    <a:pt x="2252" y="2187"/>
                  </a:cubicBezTo>
                  <a:cubicBezTo>
                    <a:pt x="2434" y="2183"/>
                    <a:pt x="2529" y="1960"/>
                    <a:pt x="2399" y="1829"/>
                  </a:cubicBezTo>
                  <a:cubicBezTo>
                    <a:pt x="1917" y="1340"/>
                    <a:pt x="1564" y="828"/>
                    <a:pt x="1432" y="144"/>
                  </a:cubicBezTo>
                  <a:cubicBezTo>
                    <a:pt x="1412" y="43"/>
                    <a:pt x="1338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10925" y="3078750"/>
              <a:ext cx="74100" cy="85825"/>
            </a:xfrm>
            <a:custGeom>
              <a:avLst/>
              <a:gdLst/>
              <a:ahLst/>
              <a:cxnLst/>
              <a:rect l="l" t="t" r="r" b="b"/>
              <a:pathLst>
                <a:path w="2964" h="3433" extrusionOk="0">
                  <a:moveTo>
                    <a:pt x="2768" y="1"/>
                  </a:moveTo>
                  <a:cubicBezTo>
                    <a:pt x="2750" y="1"/>
                    <a:pt x="2732" y="7"/>
                    <a:pt x="2715" y="20"/>
                  </a:cubicBezTo>
                  <a:cubicBezTo>
                    <a:pt x="2243" y="390"/>
                    <a:pt x="1869" y="873"/>
                    <a:pt x="1485" y="1330"/>
                  </a:cubicBezTo>
                  <a:cubicBezTo>
                    <a:pt x="1446" y="1376"/>
                    <a:pt x="1408" y="1422"/>
                    <a:pt x="1370" y="1468"/>
                  </a:cubicBezTo>
                  <a:cubicBezTo>
                    <a:pt x="1194" y="1082"/>
                    <a:pt x="781" y="264"/>
                    <a:pt x="340" y="264"/>
                  </a:cubicBezTo>
                  <a:cubicBezTo>
                    <a:pt x="242" y="264"/>
                    <a:pt x="143" y="304"/>
                    <a:pt x="45" y="399"/>
                  </a:cubicBezTo>
                  <a:cubicBezTo>
                    <a:pt x="0" y="445"/>
                    <a:pt x="20" y="520"/>
                    <a:pt x="82" y="538"/>
                  </a:cubicBezTo>
                  <a:cubicBezTo>
                    <a:pt x="612" y="696"/>
                    <a:pt x="891" y="1232"/>
                    <a:pt x="1111" y="1790"/>
                  </a:cubicBezTo>
                  <a:cubicBezTo>
                    <a:pt x="852" y="2118"/>
                    <a:pt x="614" y="2457"/>
                    <a:pt x="438" y="2843"/>
                  </a:cubicBezTo>
                  <a:cubicBezTo>
                    <a:pt x="422" y="2879"/>
                    <a:pt x="448" y="2925"/>
                    <a:pt x="485" y="2925"/>
                  </a:cubicBezTo>
                  <a:cubicBezTo>
                    <a:pt x="493" y="2925"/>
                    <a:pt x="503" y="2923"/>
                    <a:pt x="512" y="2917"/>
                  </a:cubicBezTo>
                  <a:cubicBezTo>
                    <a:pt x="806" y="2720"/>
                    <a:pt x="1049" y="2482"/>
                    <a:pt x="1275" y="2224"/>
                  </a:cubicBezTo>
                  <a:cubicBezTo>
                    <a:pt x="1341" y="2413"/>
                    <a:pt x="1418" y="2598"/>
                    <a:pt x="1503" y="2779"/>
                  </a:cubicBezTo>
                  <a:cubicBezTo>
                    <a:pt x="1652" y="3077"/>
                    <a:pt x="1867" y="3412"/>
                    <a:pt x="2233" y="3432"/>
                  </a:cubicBezTo>
                  <a:cubicBezTo>
                    <a:pt x="2243" y="3432"/>
                    <a:pt x="2253" y="3433"/>
                    <a:pt x="2263" y="3433"/>
                  </a:cubicBezTo>
                  <a:cubicBezTo>
                    <a:pt x="2735" y="3433"/>
                    <a:pt x="2842" y="2833"/>
                    <a:pt x="2951" y="2503"/>
                  </a:cubicBezTo>
                  <a:cubicBezTo>
                    <a:pt x="2963" y="2462"/>
                    <a:pt x="2931" y="2437"/>
                    <a:pt x="2897" y="2437"/>
                  </a:cubicBezTo>
                  <a:cubicBezTo>
                    <a:pt x="2879" y="2437"/>
                    <a:pt x="2860" y="2444"/>
                    <a:pt x="2848" y="2461"/>
                  </a:cubicBezTo>
                  <a:cubicBezTo>
                    <a:pt x="2697" y="2667"/>
                    <a:pt x="2469" y="2957"/>
                    <a:pt x="2250" y="2957"/>
                  </a:cubicBezTo>
                  <a:cubicBezTo>
                    <a:pt x="2164" y="2957"/>
                    <a:pt x="2080" y="2913"/>
                    <a:pt x="2002" y="2802"/>
                  </a:cubicBezTo>
                  <a:cubicBezTo>
                    <a:pt x="1810" y="2530"/>
                    <a:pt x="1678" y="2208"/>
                    <a:pt x="1551" y="1895"/>
                  </a:cubicBezTo>
                  <a:cubicBezTo>
                    <a:pt x="1624" y="1803"/>
                    <a:pt x="1697" y="1709"/>
                    <a:pt x="1770" y="1616"/>
                  </a:cubicBezTo>
                  <a:cubicBezTo>
                    <a:pt x="2144" y="1135"/>
                    <a:pt x="2543" y="651"/>
                    <a:pt x="2838" y="117"/>
                  </a:cubicBezTo>
                  <a:cubicBezTo>
                    <a:pt x="2873" y="54"/>
                    <a:pt x="2823" y="1"/>
                    <a:pt x="2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559075" y="2904875"/>
              <a:ext cx="229175" cy="212975"/>
            </a:xfrm>
            <a:custGeom>
              <a:avLst/>
              <a:gdLst/>
              <a:ahLst/>
              <a:cxnLst/>
              <a:rect l="l" t="t" r="r" b="b"/>
              <a:pathLst>
                <a:path w="9167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2" y="5819"/>
                    <a:pt x="6261" y="7872"/>
                    <a:pt x="4058" y="7872"/>
                  </a:cubicBezTo>
                  <a:cubicBezTo>
                    <a:pt x="3780" y="7872"/>
                    <a:pt x="3504" y="7840"/>
                    <a:pt x="3238" y="7770"/>
                  </a:cubicBezTo>
                  <a:cubicBezTo>
                    <a:pt x="1360" y="7282"/>
                    <a:pt x="632" y="5220"/>
                    <a:pt x="873" y="3469"/>
                  </a:cubicBezTo>
                  <a:cubicBezTo>
                    <a:pt x="1022" y="2383"/>
                    <a:pt x="1509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1" y="1212"/>
                    <a:pt x="2341" y="1207"/>
                  </a:cubicBezTo>
                  <a:cubicBezTo>
                    <a:pt x="2828" y="930"/>
                    <a:pt x="3316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4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2" y="580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6" y="1"/>
                  </a:moveTo>
                  <a:cubicBezTo>
                    <a:pt x="4007" y="1"/>
                    <a:pt x="3644" y="72"/>
                    <a:pt x="3304" y="229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5"/>
                  </a:cubicBezTo>
                  <a:cubicBezTo>
                    <a:pt x="4029" y="8511"/>
                    <a:pt x="4163" y="8518"/>
                    <a:pt x="4296" y="8518"/>
                  </a:cubicBezTo>
                  <a:cubicBezTo>
                    <a:pt x="6910" y="8518"/>
                    <a:pt x="9166" y="5615"/>
                    <a:pt x="8376" y="3108"/>
                  </a:cubicBezTo>
                  <a:cubicBezTo>
                    <a:pt x="7860" y="1471"/>
                    <a:pt x="6049" y="1"/>
                    <a:pt x="4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630375" y="3005100"/>
              <a:ext cx="79525" cy="15825"/>
            </a:xfrm>
            <a:custGeom>
              <a:avLst/>
              <a:gdLst/>
              <a:ahLst/>
              <a:cxnLst/>
              <a:rect l="l" t="t" r="r" b="b"/>
              <a:pathLst>
                <a:path w="3181" h="633" extrusionOk="0">
                  <a:moveTo>
                    <a:pt x="853" y="0"/>
                  </a:moveTo>
                  <a:cubicBezTo>
                    <a:pt x="583" y="0"/>
                    <a:pt x="309" y="24"/>
                    <a:pt x="86" y="161"/>
                  </a:cubicBezTo>
                  <a:cubicBezTo>
                    <a:pt x="83" y="162"/>
                    <a:pt x="80" y="164"/>
                    <a:pt x="78" y="167"/>
                  </a:cubicBezTo>
                  <a:cubicBezTo>
                    <a:pt x="68" y="174"/>
                    <a:pt x="60" y="182"/>
                    <a:pt x="52" y="190"/>
                  </a:cubicBezTo>
                  <a:cubicBezTo>
                    <a:pt x="44" y="197"/>
                    <a:pt x="37" y="205"/>
                    <a:pt x="32" y="213"/>
                  </a:cubicBezTo>
                  <a:cubicBezTo>
                    <a:pt x="29" y="218"/>
                    <a:pt x="26" y="223"/>
                    <a:pt x="22" y="230"/>
                  </a:cubicBezTo>
                  <a:cubicBezTo>
                    <a:pt x="16" y="239"/>
                    <a:pt x="11" y="252"/>
                    <a:pt x="7" y="264"/>
                  </a:cubicBezTo>
                  <a:cubicBezTo>
                    <a:pt x="6" y="271"/>
                    <a:pt x="6" y="275"/>
                    <a:pt x="4" y="282"/>
                  </a:cubicBezTo>
                  <a:cubicBezTo>
                    <a:pt x="3" y="294"/>
                    <a:pt x="1" y="305"/>
                    <a:pt x="1" y="316"/>
                  </a:cubicBezTo>
                  <a:cubicBezTo>
                    <a:pt x="1" y="328"/>
                    <a:pt x="3" y="339"/>
                    <a:pt x="4" y="351"/>
                  </a:cubicBezTo>
                  <a:cubicBezTo>
                    <a:pt x="4" y="356"/>
                    <a:pt x="6" y="362"/>
                    <a:pt x="7" y="369"/>
                  </a:cubicBezTo>
                  <a:cubicBezTo>
                    <a:pt x="11" y="380"/>
                    <a:pt x="16" y="392"/>
                    <a:pt x="22" y="403"/>
                  </a:cubicBezTo>
                  <a:cubicBezTo>
                    <a:pt x="26" y="410"/>
                    <a:pt x="29" y="415"/>
                    <a:pt x="32" y="420"/>
                  </a:cubicBezTo>
                  <a:cubicBezTo>
                    <a:pt x="37" y="428"/>
                    <a:pt x="44" y="436"/>
                    <a:pt x="52" y="443"/>
                  </a:cubicBezTo>
                  <a:cubicBezTo>
                    <a:pt x="60" y="451"/>
                    <a:pt x="68" y="459"/>
                    <a:pt x="78" y="466"/>
                  </a:cubicBezTo>
                  <a:cubicBezTo>
                    <a:pt x="80" y="469"/>
                    <a:pt x="83" y="471"/>
                    <a:pt x="86" y="474"/>
                  </a:cubicBezTo>
                  <a:cubicBezTo>
                    <a:pt x="309" y="610"/>
                    <a:pt x="582" y="633"/>
                    <a:pt x="851" y="633"/>
                  </a:cubicBezTo>
                  <a:cubicBezTo>
                    <a:pt x="992" y="633"/>
                    <a:pt x="1133" y="626"/>
                    <a:pt x="1264" y="626"/>
                  </a:cubicBezTo>
                  <a:cubicBezTo>
                    <a:pt x="1270" y="626"/>
                    <a:pt x="1275" y="626"/>
                    <a:pt x="1280" y="627"/>
                  </a:cubicBezTo>
                  <a:cubicBezTo>
                    <a:pt x="1414" y="627"/>
                    <a:pt x="1548" y="627"/>
                    <a:pt x="1682" y="627"/>
                  </a:cubicBezTo>
                  <a:cubicBezTo>
                    <a:pt x="2083" y="627"/>
                    <a:pt x="2484" y="625"/>
                    <a:pt x="2885" y="622"/>
                  </a:cubicBezTo>
                  <a:cubicBezTo>
                    <a:pt x="2886" y="622"/>
                    <a:pt x="2887" y="622"/>
                    <a:pt x="2888" y="622"/>
                  </a:cubicBezTo>
                  <a:cubicBezTo>
                    <a:pt x="3083" y="622"/>
                    <a:pt x="3180" y="470"/>
                    <a:pt x="3180" y="316"/>
                  </a:cubicBezTo>
                  <a:cubicBezTo>
                    <a:pt x="3178" y="163"/>
                    <a:pt x="3083" y="11"/>
                    <a:pt x="2888" y="11"/>
                  </a:cubicBezTo>
                  <a:cubicBezTo>
                    <a:pt x="2887" y="11"/>
                    <a:pt x="2886" y="11"/>
                    <a:pt x="2885" y="11"/>
                  </a:cubicBezTo>
                  <a:cubicBezTo>
                    <a:pt x="2484" y="8"/>
                    <a:pt x="2083" y="6"/>
                    <a:pt x="1682" y="6"/>
                  </a:cubicBezTo>
                  <a:cubicBezTo>
                    <a:pt x="1548" y="6"/>
                    <a:pt x="1414" y="6"/>
                    <a:pt x="1280" y="6"/>
                  </a:cubicBezTo>
                  <a:cubicBezTo>
                    <a:pt x="1275" y="6"/>
                    <a:pt x="1270" y="6"/>
                    <a:pt x="1264" y="6"/>
                  </a:cubicBezTo>
                  <a:cubicBezTo>
                    <a:pt x="1134" y="6"/>
                    <a:pt x="99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31750" y="2904875"/>
              <a:ext cx="229200" cy="212975"/>
            </a:xfrm>
            <a:custGeom>
              <a:avLst/>
              <a:gdLst/>
              <a:ahLst/>
              <a:cxnLst/>
              <a:rect l="l" t="t" r="r" b="b"/>
              <a:pathLst>
                <a:path w="9168" h="8519" extrusionOk="0">
                  <a:moveTo>
                    <a:pt x="4399" y="579"/>
                  </a:moveTo>
                  <a:cubicBezTo>
                    <a:pt x="4832" y="579"/>
                    <a:pt x="5264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4" y="5819"/>
                    <a:pt x="6261" y="7872"/>
                    <a:pt x="4060" y="7872"/>
                  </a:cubicBezTo>
                  <a:cubicBezTo>
                    <a:pt x="3781" y="7872"/>
                    <a:pt x="3506" y="7840"/>
                    <a:pt x="3240" y="7770"/>
                  </a:cubicBezTo>
                  <a:cubicBezTo>
                    <a:pt x="1362" y="7282"/>
                    <a:pt x="632" y="5220"/>
                    <a:pt x="873" y="3469"/>
                  </a:cubicBezTo>
                  <a:cubicBezTo>
                    <a:pt x="1022" y="2383"/>
                    <a:pt x="1510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2" y="1212"/>
                    <a:pt x="2341" y="1207"/>
                  </a:cubicBezTo>
                  <a:cubicBezTo>
                    <a:pt x="2828" y="930"/>
                    <a:pt x="3317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5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3" y="580"/>
                  </a:cubicBezTo>
                  <a:cubicBezTo>
                    <a:pt x="4328" y="579"/>
                    <a:pt x="4364" y="579"/>
                    <a:pt x="4399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29"/>
                  </a:cubicBezTo>
                  <a:cubicBezTo>
                    <a:pt x="1685" y="234"/>
                    <a:pt x="494" y="2019"/>
                    <a:pt x="301" y="3573"/>
                  </a:cubicBezTo>
                  <a:cubicBezTo>
                    <a:pt x="0" y="5994"/>
                    <a:pt x="1378" y="8207"/>
                    <a:pt x="3895" y="8495"/>
                  </a:cubicBezTo>
                  <a:cubicBezTo>
                    <a:pt x="4029" y="8511"/>
                    <a:pt x="4163" y="8518"/>
                    <a:pt x="4297" y="8518"/>
                  </a:cubicBezTo>
                  <a:cubicBezTo>
                    <a:pt x="6910" y="8518"/>
                    <a:pt x="9168" y="5615"/>
                    <a:pt x="8376" y="3108"/>
                  </a:cubicBezTo>
                  <a:cubicBezTo>
                    <a:pt x="7860" y="1471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03075" y="2981550"/>
              <a:ext cx="79525" cy="68925"/>
            </a:xfrm>
            <a:custGeom>
              <a:avLst/>
              <a:gdLst/>
              <a:ahLst/>
              <a:cxnLst/>
              <a:rect l="l" t="t" r="r" b="b"/>
              <a:pathLst>
                <a:path w="3181" h="2757" extrusionOk="0">
                  <a:moveTo>
                    <a:pt x="1723" y="0"/>
                  </a:moveTo>
                  <a:cubicBezTo>
                    <a:pt x="1722" y="0"/>
                    <a:pt x="1721" y="0"/>
                    <a:pt x="1719" y="0"/>
                  </a:cubicBezTo>
                  <a:cubicBezTo>
                    <a:pt x="1588" y="2"/>
                    <a:pt x="1457" y="82"/>
                    <a:pt x="1458" y="251"/>
                  </a:cubicBezTo>
                  <a:cubicBezTo>
                    <a:pt x="1458" y="289"/>
                    <a:pt x="1458" y="325"/>
                    <a:pt x="1458" y="363"/>
                  </a:cubicBezTo>
                  <a:cubicBezTo>
                    <a:pt x="1416" y="556"/>
                    <a:pt x="1391" y="752"/>
                    <a:pt x="1385" y="948"/>
                  </a:cubicBezTo>
                  <a:lnTo>
                    <a:pt x="1280" y="948"/>
                  </a:lnTo>
                  <a:cubicBezTo>
                    <a:pt x="1274" y="948"/>
                    <a:pt x="1269" y="948"/>
                    <a:pt x="1263" y="948"/>
                  </a:cubicBezTo>
                  <a:cubicBezTo>
                    <a:pt x="1133" y="948"/>
                    <a:pt x="993" y="942"/>
                    <a:pt x="853" y="942"/>
                  </a:cubicBezTo>
                  <a:cubicBezTo>
                    <a:pt x="584" y="942"/>
                    <a:pt x="310" y="966"/>
                    <a:pt x="87" y="1103"/>
                  </a:cubicBezTo>
                  <a:cubicBezTo>
                    <a:pt x="84" y="1104"/>
                    <a:pt x="80" y="1106"/>
                    <a:pt x="77" y="1109"/>
                  </a:cubicBezTo>
                  <a:cubicBezTo>
                    <a:pt x="69" y="1116"/>
                    <a:pt x="59" y="1124"/>
                    <a:pt x="51" y="1132"/>
                  </a:cubicBezTo>
                  <a:cubicBezTo>
                    <a:pt x="44" y="1139"/>
                    <a:pt x="38" y="1147"/>
                    <a:pt x="33" y="1155"/>
                  </a:cubicBezTo>
                  <a:cubicBezTo>
                    <a:pt x="30" y="1160"/>
                    <a:pt x="26" y="1165"/>
                    <a:pt x="23" y="1172"/>
                  </a:cubicBezTo>
                  <a:cubicBezTo>
                    <a:pt x="16" y="1183"/>
                    <a:pt x="12" y="1194"/>
                    <a:pt x="8" y="1208"/>
                  </a:cubicBezTo>
                  <a:cubicBezTo>
                    <a:pt x="7" y="1213"/>
                    <a:pt x="5" y="1219"/>
                    <a:pt x="5" y="1224"/>
                  </a:cubicBezTo>
                  <a:cubicBezTo>
                    <a:pt x="2" y="1236"/>
                    <a:pt x="0" y="1247"/>
                    <a:pt x="0" y="1258"/>
                  </a:cubicBezTo>
                  <a:cubicBezTo>
                    <a:pt x="0" y="1270"/>
                    <a:pt x="2" y="1281"/>
                    <a:pt x="5" y="1293"/>
                  </a:cubicBezTo>
                  <a:cubicBezTo>
                    <a:pt x="5" y="1299"/>
                    <a:pt x="7" y="1304"/>
                    <a:pt x="8" y="1311"/>
                  </a:cubicBezTo>
                  <a:cubicBezTo>
                    <a:pt x="12" y="1322"/>
                    <a:pt x="16" y="1336"/>
                    <a:pt x="23" y="1347"/>
                  </a:cubicBezTo>
                  <a:cubicBezTo>
                    <a:pt x="26" y="1352"/>
                    <a:pt x="30" y="1357"/>
                    <a:pt x="33" y="1363"/>
                  </a:cubicBezTo>
                  <a:cubicBezTo>
                    <a:pt x="38" y="1372"/>
                    <a:pt x="44" y="1378"/>
                    <a:pt x="51" y="1386"/>
                  </a:cubicBezTo>
                  <a:cubicBezTo>
                    <a:pt x="59" y="1395"/>
                    <a:pt x="69" y="1401"/>
                    <a:pt x="77" y="1408"/>
                  </a:cubicBezTo>
                  <a:cubicBezTo>
                    <a:pt x="80" y="1411"/>
                    <a:pt x="84" y="1413"/>
                    <a:pt x="87" y="1416"/>
                  </a:cubicBezTo>
                  <a:cubicBezTo>
                    <a:pt x="310" y="1552"/>
                    <a:pt x="582" y="1576"/>
                    <a:pt x="851" y="1576"/>
                  </a:cubicBezTo>
                  <a:cubicBezTo>
                    <a:pt x="998" y="1576"/>
                    <a:pt x="1144" y="1569"/>
                    <a:pt x="1280" y="1569"/>
                  </a:cubicBezTo>
                  <a:lnTo>
                    <a:pt x="1393" y="1569"/>
                  </a:lnTo>
                  <a:cubicBezTo>
                    <a:pt x="1408" y="1856"/>
                    <a:pt x="1429" y="2141"/>
                    <a:pt x="1434" y="2410"/>
                  </a:cubicBezTo>
                  <a:cubicBezTo>
                    <a:pt x="1431" y="2477"/>
                    <a:pt x="1455" y="2545"/>
                    <a:pt x="1503" y="2594"/>
                  </a:cubicBezTo>
                  <a:cubicBezTo>
                    <a:pt x="1525" y="2700"/>
                    <a:pt x="1618" y="2756"/>
                    <a:pt x="1715" y="2756"/>
                  </a:cubicBezTo>
                  <a:cubicBezTo>
                    <a:pt x="1716" y="2756"/>
                    <a:pt x="1718" y="2756"/>
                    <a:pt x="1719" y="2756"/>
                  </a:cubicBezTo>
                  <a:cubicBezTo>
                    <a:pt x="1721" y="2756"/>
                    <a:pt x="1722" y="2756"/>
                    <a:pt x="1723" y="2756"/>
                  </a:cubicBezTo>
                  <a:cubicBezTo>
                    <a:pt x="1820" y="2756"/>
                    <a:pt x="1912" y="2700"/>
                    <a:pt x="1936" y="2594"/>
                  </a:cubicBezTo>
                  <a:cubicBezTo>
                    <a:pt x="1982" y="2545"/>
                    <a:pt x="2006" y="2479"/>
                    <a:pt x="2005" y="2410"/>
                  </a:cubicBezTo>
                  <a:cubicBezTo>
                    <a:pt x="2010" y="2141"/>
                    <a:pt x="2031" y="1856"/>
                    <a:pt x="2046" y="1567"/>
                  </a:cubicBezTo>
                  <a:cubicBezTo>
                    <a:pt x="2326" y="1567"/>
                    <a:pt x="2605" y="1567"/>
                    <a:pt x="2884" y="1565"/>
                  </a:cubicBezTo>
                  <a:cubicBezTo>
                    <a:pt x="2885" y="1565"/>
                    <a:pt x="2886" y="1565"/>
                    <a:pt x="2887" y="1565"/>
                  </a:cubicBezTo>
                  <a:cubicBezTo>
                    <a:pt x="3083" y="1565"/>
                    <a:pt x="3181" y="1412"/>
                    <a:pt x="3179" y="1260"/>
                  </a:cubicBezTo>
                  <a:cubicBezTo>
                    <a:pt x="3179" y="1107"/>
                    <a:pt x="3083" y="953"/>
                    <a:pt x="2887" y="953"/>
                  </a:cubicBezTo>
                  <a:cubicBezTo>
                    <a:pt x="2886" y="953"/>
                    <a:pt x="2885" y="953"/>
                    <a:pt x="2884" y="953"/>
                  </a:cubicBezTo>
                  <a:cubicBezTo>
                    <a:pt x="2607" y="950"/>
                    <a:pt x="2331" y="952"/>
                    <a:pt x="2052" y="950"/>
                  </a:cubicBezTo>
                  <a:cubicBezTo>
                    <a:pt x="2047" y="753"/>
                    <a:pt x="2023" y="556"/>
                    <a:pt x="1980" y="363"/>
                  </a:cubicBezTo>
                  <a:cubicBezTo>
                    <a:pt x="1980" y="325"/>
                    <a:pt x="1978" y="289"/>
                    <a:pt x="1978" y="251"/>
                  </a:cubicBezTo>
                  <a:cubicBezTo>
                    <a:pt x="1980" y="84"/>
                    <a:pt x="1853" y="0"/>
                    <a:pt x="1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037250" y="4122800"/>
              <a:ext cx="229125" cy="212975"/>
            </a:xfrm>
            <a:custGeom>
              <a:avLst/>
              <a:gdLst/>
              <a:ahLst/>
              <a:cxnLst/>
              <a:rect l="l" t="t" r="r" b="b"/>
              <a:pathLst>
                <a:path w="9165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5"/>
                  </a:cubicBezTo>
                  <a:cubicBezTo>
                    <a:pt x="6728" y="1338"/>
                    <a:pt x="7566" y="2359"/>
                    <a:pt x="7914" y="3468"/>
                  </a:cubicBezTo>
                  <a:cubicBezTo>
                    <a:pt x="8652" y="5819"/>
                    <a:pt x="6259" y="7873"/>
                    <a:pt x="4058" y="7873"/>
                  </a:cubicBezTo>
                  <a:cubicBezTo>
                    <a:pt x="3780" y="7873"/>
                    <a:pt x="3504" y="7840"/>
                    <a:pt x="3238" y="7771"/>
                  </a:cubicBezTo>
                  <a:cubicBezTo>
                    <a:pt x="1360" y="7282"/>
                    <a:pt x="630" y="5220"/>
                    <a:pt x="871" y="3471"/>
                  </a:cubicBezTo>
                  <a:cubicBezTo>
                    <a:pt x="1022" y="2383"/>
                    <a:pt x="1509" y="1593"/>
                    <a:pt x="2249" y="1124"/>
                  </a:cubicBezTo>
                  <a:lnTo>
                    <a:pt x="2249" y="1124"/>
                  </a:lnTo>
                  <a:cubicBezTo>
                    <a:pt x="2224" y="1168"/>
                    <a:pt x="2266" y="1215"/>
                    <a:pt x="2310" y="1215"/>
                  </a:cubicBezTo>
                  <a:cubicBezTo>
                    <a:pt x="2320" y="1215"/>
                    <a:pt x="2330" y="1213"/>
                    <a:pt x="2340" y="1207"/>
                  </a:cubicBezTo>
                  <a:cubicBezTo>
                    <a:pt x="2827" y="930"/>
                    <a:pt x="3316" y="730"/>
                    <a:pt x="3811" y="636"/>
                  </a:cubicBezTo>
                  <a:cubicBezTo>
                    <a:pt x="3929" y="628"/>
                    <a:pt x="4048" y="621"/>
                    <a:pt x="4169" y="621"/>
                  </a:cubicBezTo>
                  <a:cubicBezTo>
                    <a:pt x="4183" y="621"/>
                    <a:pt x="4197" y="621"/>
                    <a:pt x="4211" y="622"/>
                  </a:cubicBezTo>
                  <a:cubicBezTo>
                    <a:pt x="4213" y="622"/>
                    <a:pt x="4215" y="622"/>
                    <a:pt x="4216" y="622"/>
                  </a:cubicBezTo>
                  <a:cubicBezTo>
                    <a:pt x="4247" y="622"/>
                    <a:pt x="4274" y="607"/>
                    <a:pt x="4292" y="581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30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6"/>
                  </a:cubicBezTo>
                  <a:cubicBezTo>
                    <a:pt x="4029" y="8511"/>
                    <a:pt x="4163" y="8519"/>
                    <a:pt x="4296" y="8519"/>
                  </a:cubicBezTo>
                  <a:cubicBezTo>
                    <a:pt x="6908" y="8519"/>
                    <a:pt x="9165" y="5615"/>
                    <a:pt x="8376" y="3110"/>
                  </a:cubicBezTo>
                  <a:cubicBezTo>
                    <a:pt x="7860" y="1472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08525" y="4223025"/>
              <a:ext cx="79550" cy="15850"/>
            </a:xfrm>
            <a:custGeom>
              <a:avLst/>
              <a:gdLst/>
              <a:ahLst/>
              <a:cxnLst/>
              <a:rect l="l" t="t" r="r" b="b"/>
              <a:pathLst>
                <a:path w="3182" h="634" extrusionOk="0">
                  <a:moveTo>
                    <a:pt x="854" y="0"/>
                  </a:moveTo>
                  <a:cubicBezTo>
                    <a:pt x="584" y="0"/>
                    <a:pt x="310" y="24"/>
                    <a:pt x="87" y="161"/>
                  </a:cubicBezTo>
                  <a:cubicBezTo>
                    <a:pt x="84" y="162"/>
                    <a:pt x="81" y="164"/>
                    <a:pt x="79" y="167"/>
                  </a:cubicBezTo>
                  <a:cubicBezTo>
                    <a:pt x="69" y="174"/>
                    <a:pt x="61" y="182"/>
                    <a:pt x="53" y="190"/>
                  </a:cubicBezTo>
                  <a:cubicBezTo>
                    <a:pt x="45" y="197"/>
                    <a:pt x="40" y="205"/>
                    <a:pt x="33" y="213"/>
                  </a:cubicBezTo>
                  <a:cubicBezTo>
                    <a:pt x="30" y="218"/>
                    <a:pt x="27" y="223"/>
                    <a:pt x="23" y="230"/>
                  </a:cubicBezTo>
                  <a:cubicBezTo>
                    <a:pt x="17" y="241"/>
                    <a:pt x="12" y="253"/>
                    <a:pt x="9" y="266"/>
                  </a:cubicBezTo>
                  <a:cubicBezTo>
                    <a:pt x="7" y="271"/>
                    <a:pt x="5" y="277"/>
                    <a:pt x="5" y="282"/>
                  </a:cubicBezTo>
                  <a:cubicBezTo>
                    <a:pt x="0" y="305"/>
                    <a:pt x="0" y="328"/>
                    <a:pt x="5" y="351"/>
                  </a:cubicBezTo>
                  <a:cubicBezTo>
                    <a:pt x="5" y="358"/>
                    <a:pt x="7" y="363"/>
                    <a:pt x="9" y="369"/>
                  </a:cubicBezTo>
                  <a:cubicBezTo>
                    <a:pt x="12" y="381"/>
                    <a:pt x="17" y="394"/>
                    <a:pt x="23" y="404"/>
                  </a:cubicBezTo>
                  <a:cubicBezTo>
                    <a:pt x="27" y="410"/>
                    <a:pt x="30" y="415"/>
                    <a:pt x="33" y="422"/>
                  </a:cubicBezTo>
                  <a:cubicBezTo>
                    <a:pt x="40" y="430"/>
                    <a:pt x="45" y="436"/>
                    <a:pt x="53" y="443"/>
                  </a:cubicBezTo>
                  <a:cubicBezTo>
                    <a:pt x="61" y="451"/>
                    <a:pt x="69" y="459"/>
                    <a:pt x="79" y="466"/>
                  </a:cubicBezTo>
                  <a:cubicBezTo>
                    <a:pt x="81" y="469"/>
                    <a:pt x="84" y="471"/>
                    <a:pt x="87" y="474"/>
                  </a:cubicBezTo>
                  <a:cubicBezTo>
                    <a:pt x="310" y="610"/>
                    <a:pt x="583" y="633"/>
                    <a:pt x="852" y="633"/>
                  </a:cubicBezTo>
                  <a:cubicBezTo>
                    <a:pt x="993" y="633"/>
                    <a:pt x="1134" y="627"/>
                    <a:pt x="1265" y="627"/>
                  </a:cubicBezTo>
                  <a:cubicBezTo>
                    <a:pt x="1271" y="627"/>
                    <a:pt x="1276" y="627"/>
                    <a:pt x="1281" y="627"/>
                  </a:cubicBezTo>
                  <a:cubicBezTo>
                    <a:pt x="1425" y="627"/>
                    <a:pt x="1568" y="627"/>
                    <a:pt x="1711" y="627"/>
                  </a:cubicBezTo>
                  <a:cubicBezTo>
                    <a:pt x="2103" y="627"/>
                    <a:pt x="2494" y="626"/>
                    <a:pt x="2886" y="623"/>
                  </a:cubicBezTo>
                  <a:cubicBezTo>
                    <a:pt x="3083" y="623"/>
                    <a:pt x="3181" y="471"/>
                    <a:pt x="3181" y="317"/>
                  </a:cubicBezTo>
                  <a:cubicBezTo>
                    <a:pt x="3179" y="165"/>
                    <a:pt x="3084" y="12"/>
                    <a:pt x="2889" y="12"/>
                  </a:cubicBezTo>
                  <a:cubicBezTo>
                    <a:pt x="2888" y="12"/>
                    <a:pt x="2887" y="12"/>
                    <a:pt x="2886" y="12"/>
                  </a:cubicBezTo>
                  <a:cubicBezTo>
                    <a:pt x="2485" y="8"/>
                    <a:pt x="2084" y="6"/>
                    <a:pt x="1683" y="6"/>
                  </a:cubicBezTo>
                  <a:cubicBezTo>
                    <a:pt x="1549" y="6"/>
                    <a:pt x="1415" y="6"/>
                    <a:pt x="1281" y="7"/>
                  </a:cubicBezTo>
                  <a:cubicBezTo>
                    <a:pt x="1276" y="7"/>
                    <a:pt x="1271" y="7"/>
                    <a:pt x="1265" y="7"/>
                  </a:cubicBezTo>
                  <a:cubicBezTo>
                    <a:pt x="1135" y="7"/>
                    <a:pt x="995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12175" y="4581725"/>
              <a:ext cx="229175" cy="212950"/>
            </a:xfrm>
            <a:custGeom>
              <a:avLst/>
              <a:gdLst/>
              <a:ahLst/>
              <a:cxnLst/>
              <a:rect l="l" t="t" r="r" b="b"/>
              <a:pathLst>
                <a:path w="9167" h="8518" extrusionOk="0">
                  <a:moveTo>
                    <a:pt x="4399" y="578"/>
                  </a:moveTo>
                  <a:cubicBezTo>
                    <a:pt x="4834" y="578"/>
                    <a:pt x="5264" y="672"/>
                    <a:pt x="5659" y="855"/>
                  </a:cubicBezTo>
                  <a:cubicBezTo>
                    <a:pt x="6730" y="1338"/>
                    <a:pt x="7567" y="2358"/>
                    <a:pt x="7914" y="3467"/>
                  </a:cubicBezTo>
                  <a:cubicBezTo>
                    <a:pt x="8653" y="5819"/>
                    <a:pt x="6260" y="7873"/>
                    <a:pt x="4058" y="7873"/>
                  </a:cubicBezTo>
                  <a:cubicBezTo>
                    <a:pt x="3781" y="7873"/>
                    <a:pt x="3506" y="7840"/>
                    <a:pt x="3241" y="7771"/>
                  </a:cubicBezTo>
                  <a:cubicBezTo>
                    <a:pt x="1362" y="7281"/>
                    <a:pt x="633" y="5219"/>
                    <a:pt x="874" y="3470"/>
                  </a:cubicBezTo>
                  <a:cubicBezTo>
                    <a:pt x="1023" y="2383"/>
                    <a:pt x="1510" y="1592"/>
                    <a:pt x="2250" y="1123"/>
                  </a:cubicBezTo>
                  <a:lnTo>
                    <a:pt x="2250" y="1123"/>
                  </a:lnTo>
                  <a:cubicBezTo>
                    <a:pt x="2225" y="1167"/>
                    <a:pt x="2268" y="1214"/>
                    <a:pt x="2312" y="1214"/>
                  </a:cubicBezTo>
                  <a:cubicBezTo>
                    <a:pt x="2322" y="1214"/>
                    <a:pt x="2332" y="1212"/>
                    <a:pt x="2342" y="1206"/>
                  </a:cubicBezTo>
                  <a:cubicBezTo>
                    <a:pt x="2829" y="929"/>
                    <a:pt x="3318" y="729"/>
                    <a:pt x="3813" y="636"/>
                  </a:cubicBezTo>
                  <a:cubicBezTo>
                    <a:pt x="3930" y="627"/>
                    <a:pt x="4048" y="621"/>
                    <a:pt x="4171" y="621"/>
                  </a:cubicBezTo>
                  <a:cubicBezTo>
                    <a:pt x="4185" y="621"/>
                    <a:pt x="4199" y="621"/>
                    <a:pt x="4214" y="621"/>
                  </a:cubicBezTo>
                  <a:cubicBezTo>
                    <a:pt x="4215" y="621"/>
                    <a:pt x="4217" y="621"/>
                    <a:pt x="4218" y="621"/>
                  </a:cubicBezTo>
                  <a:cubicBezTo>
                    <a:pt x="4249" y="621"/>
                    <a:pt x="4277" y="606"/>
                    <a:pt x="4294" y="580"/>
                  </a:cubicBezTo>
                  <a:cubicBezTo>
                    <a:pt x="4329" y="579"/>
                    <a:pt x="4364" y="578"/>
                    <a:pt x="4399" y="578"/>
                  </a:cubicBezTo>
                  <a:close/>
                  <a:moveTo>
                    <a:pt x="4377" y="0"/>
                  </a:moveTo>
                  <a:cubicBezTo>
                    <a:pt x="4009" y="0"/>
                    <a:pt x="3646" y="72"/>
                    <a:pt x="3306" y="229"/>
                  </a:cubicBezTo>
                  <a:cubicBezTo>
                    <a:pt x="1686" y="234"/>
                    <a:pt x="495" y="2018"/>
                    <a:pt x="301" y="3572"/>
                  </a:cubicBezTo>
                  <a:cubicBezTo>
                    <a:pt x="1" y="5993"/>
                    <a:pt x="1377" y="8206"/>
                    <a:pt x="3895" y="8495"/>
                  </a:cubicBezTo>
                  <a:cubicBezTo>
                    <a:pt x="4030" y="8510"/>
                    <a:pt x="4164" y="8518"/>
                    <a:pt x="4297" y="8518"/>
                  </a:cubicBezTo>
                  <a:cubicBezTo>
                    <a:pt x="6910" y="8518"/>
                    <a:pt x="9167" y="5615"/>
                    <a:pt x="8377" y="3109"/>
                  </a:cubicBezTo>
                  <a:cubicBezTo>
                    <a:pt x="7861" y="1471"/>
                    <a:pt x="6050" y="0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83450" y="4658375"/>
              <a:ext cx="79600" cy="68925"/>
            </a:xfrm>
            <a:custGeom>
              <a:avLst/>
              <a:gdLst/>
              <a:ahLst/>
              <a:cxnLst/>
              <a:rect l="l" t="t" r="r" b="b"/>
              <a:pathLst>
                <a:path w="3184" h="2757" extrusionOk="0">
                  <a:moveTo>
                    <a:pt x="1726" y="1"/>
                  </a:moveTo>
                  <a:cubicBezTo>
                    <a:pt x="1724" y="1"/>
                    <a:pt x="1723" y="1"/>
                    <a:pt x="1722" y="1"/>
                  </a:cubicBezTo>
                  <a:cubicBezTo>
                    <a:pt x="1591" y="2"/>
                    <a:pt x="1459" y="83"/>
                    <a:pt x="1461" y="252"/>
                  </a:cubicBezTo>
                  <a:cubicBezTo>
                    <a:pt x="1461" y="289"/>
                    <a:pt x="1461" y="327"/>
                    <a:pt x="1459" y="365"/>
                  </a:cubicBezTo>
                  <a:cubicBezTo>
                    <a:pt x="1418" y="557"/>
                    <a:pt x="1394" y="752"/>
                    <a:pt x="1387" y="951"/>
                  </a:cubicBezTo>
                  <a:lnTo>
                    <a:pt x="1282" y="951"/>
                  </a:lnTo>
                  <a:cubicBezTo>
                    <a:pt x="1146" y="951"/>
                    <a:pt x="1000" y="943"/>
                    <a:pt x="853" y="943"/>
                  </a:cubicBezTo>
                  <a:cubicBezTo>
                    <a:pt x="584" y="943"/>
                    <a:pt x="311" y="967"/>
                    <a:pt x="88" y="1103"/>
                  </a:cubicBezTo>
                  <a:cubicBezTo>
                    <a:pt x="85" y="1105"/>
                    <a:pt x="83" y="1108"/>
                    <a:pt x="80" y="1111"/>
                  </a:cubicBezTo>
                  <a:cubicBezTo>
                    <a:pt x="70" y="1118"/>
                    <a:pt x="62" y="1124"/>
                    <a:pt x="53" y="1133"/>
                  </a:cubicBezTo>
                  <a:cubicBezTo>
                    <a:pt x="47" y="1141"/>
                    <a:pt x="40" y="1147"/>
                    <a:pt x="34" y="1156"/>
                  </a:cubicBezTo>
                  <a:cubicBezTo>
                    <a:pt x="31" y="1160"/>
                    <a:pt x="27" y="1167"/>
                    <a:pt x="26" y="1172"/>
                  </a:cubicBezTo>
                  <a:cubicBezTo>
                    <a:pt x="19" y="1183"/>
                    <a:pt x="14" y="1197"/>
                    <a:pt x="9" y="1208"/>
                  </a:cubicBezTo>
                  <a:cubicBezTo>
                    <a:pt x="8" y="1215"/>
                    <a:pt x="8" y="1220"/>
                    <a:pt x="6" y="1226"/>
                  </a:cubicBezTo>
                  <a:cubicBezTo>
                    <a:pt x="1" y="1249"/>
                    <a:pt x="1" y="1272"/>
                    <a:pt x="6" y="1295"/>
                  </a:cubicBezTo>
                  <a:cubicBezTo>
                    <a:pt x="8" y="1300"/>
                    <a:pt x="8" y="1306"/>
                    <a:pt x="9" y="1311"/>
                  </a:cubicBezTo>
                  <a:cubicBezTo>
                    <a:pt x="14" y="1325"/>
                    <a:pt x="19" y="1336"/>
                    <a:pt x="26" y="1348"/>
                  </a:cubicBezTo>
                  <a:cubicBezTo>
                    <a:pt x="27" y="1352"/>
                    <a:pt x="31" y="1359"/>
                    <a:pt x="34" y="1364"/>
                  </a:cubicBezTo>
                  <a:cubicBezTo>
                    <a:pt x="40" y="1372"/>
                    <a:pt x="47" y="1380"/>
                    <a:pt x="53" y="1387"/>
                  </a:cubicBezTo>
                  <a:cubicBezTo>
                    <a:pt x="62" y="1395"/>
                    <a:pt x="70" y="1403"/>
                    <a:pt x="80" y="1410"/>
                  </a:cubicBezTo>
                  <a:cubicBezTo>
                    <a:pt x="83" y="1411"/>
                    <a:pt x="85" y="1415"/>
                    <a:pt x="88" y="1416"/>
                  </a:cubicBezTo>
                  <a:cubicBezTo>
                    <a:pt x="311" y="1553"/>
                    <a:pt x="585" y="1577"/>
                    <a:pt x="855" y="1577"/>
                  </a:cubicBezTo>
                  <a:cubicBezTo>
                    <a:pt x="996" y="1577"/>
                    <a:pt x="1135" y="1571"/>
                    <a:pt x="1266" y="1571"/>
                  </a:cubicBezTo>
                  <a:cubicBezTo>
                    <a:pt x="1271" y="1571"/>
                    <a:pt x="1277" y="1571"/>
                    <a:pt x="1282" y="1571"/>
                  </a:cubicBezTo>
                  <a:lnTo>
                    <a:pt x="1395" y="1571"/>
                  </a:lnTo>
                  <a:cubicBezTo>
                    <a:pt x="1408" y="1858"/>
                    <a:pt x="1431" y="2143"/>
                    <a:pt x="1436" y="2410"/>
                  </a:cubicBezTo>
                  <a:cubicBezTo>
                    <a:pt x="1433" y="2479"/>
                    <a:pt x="1458" y="2545"/>
                    <a:pt x="1504" y="2596"/>
                  </a:cubicBezTo>
                  <a:cubicBezTo>
                    <a:pt x="1528" y="2701"/>
                    <a:pt x="1618" y="2757"/>
                    <a:pt x="1714" y="2757"/>
                  </a:cubicBezTo>
                  <a:cubicBezTo>
                    <a:pt x="1716" y="2757"/>
                    <a:pt x="1719" y="2757"/>
                    <a:pt x="1722" y="2757"/>
                  </a:cubicBezTo>
                  <a:cubicBezTo>
                    <a:pt x="1725" y="2757"/>
                    <a:pt x="1727" y="2757"/>
                    <a:pt x="1730" y="2757"/>
                  </a:cubicBezTo>
                  <a:cubicBezTo>
                    <a:pt x="1825" y="2757"/>
                    <a:pt x="1914" y="2701"/>
                    <a:pt x="1938" y="2596"/>
                  </a:cubicBezTo>
                  <a:cubicBezTo>
                    <a:pt x="1984" y="2545"/>
                    <a:pt x="2009" y="2479"/>
                    <a:pt x="2006" y="2412"/>
                  </a:cubicBezTo>
                  <a:cubicBezTo>
                    <a:pt x="2011" y="2143"/>
                    <a:pt x="2033" y="1858"/>
                    <a:pt x="2047" y="1569"/>
                  </a:cubicBezTo>
                  <a:cubicBezTo>
                    <a:pt x="2327" y="1569"/>
                    <a:pt x="2606" y="1569"/>
                    <a:pt x="2886" y="1566"/>
                  </a:cubicBezTo>
                  <a:cubicBezTo>
                    <a:pt x="2888" y="1566"/>
                    <a:pt x="2889" y="1566"/>
                    <a:pt x="2890" y="1566"/>
                  </a:cubicBezTo>
                  <a:cubicBezTo>
                    <a:pt x="3086" y="1566"/>
                    <a:pt x="3183" y="1414"/>
                    <a:pt x="3182" y="1261"/>
                  </a:cubicBezTo>
                  <a:cubicBezTo>
                    <a:pt x="3180" y="1107"/>
                    <a:pt x="3086" y="954"/>
                    <a:pt x="2890" y="954"/>
                  </a:cubicBezTo>
                  <a:cubicBezTo>
                    <a:pt x="2889" y="954"/>
                    <a:pt x="2888" y="954"/>
                    <a:pt x="2886" y="954"/>
                  </a:cubicBezTo>
                  <a:cubicBezTo>
                    <a:pt x="2609" y="952"/>
                    <a:pt x="2332" y="952"/>
                    <a:pt x="2055" y="952"/>
                  </a:cubicBezTo>
                  <a:cubicBezTo>
                    <a:pt x="2048" y="754"/>
                    <a:pt x="2025" y="557"/>
                    <a:pt x="1983" y="365"/>
                  </a:cubicBezTo>
                  <a:cubicBezTo>
                    <a:pt x="1983" y="327"/>
                    <a:pt x="1983" y="289"/>
                    <a:pt x="1981" y="252"/>
                  </a:cubicBezTo>
                  <a:cubicBezTo>
                    <a:pt x="1983" y="84"/>
                    <a:pt x="1854" y="1"/>
                    <a:pt x="1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184550" y="2539750"/>
              <a:ext cx="140900" cy="361950"/>
            </a:xfrm>
            <a:custGeom>
              <a:avLst/>
              <a:gdLst/>
              <a:ahLst/>
              <a:cxnLst/>
              <a:rect l="l" t="t" r="r" b="b"/>
              <a:pathLst>
                <a:path w="5636" h="14478" extrusionOk="0">
                  <a:moveTo>
                    <a:pt x="4334" y="721"/>
                  </a:moveTo>
                  <a:cubicBezTo>
                    <a:pt x="4638" y="721"/>
                    <a:pt x="4825" y="1543"/>
                    <a:pt x="4830" y="1782"/>
                  </a:cubicBezTo>
                  <a:cubicBezTo>
                    <a:pt x="4850" y="2756"/>
                    <a:pt x="4054" y="3688"/>
                    <a:pt x="3277" y="4428"/>
                  </a:cubicBezTo>
                  <a:cubicBezTo>
                    <a:pt x="3278" y="4183"/>
                    <a:pt x="3275" y="3939"/>
                    <a:pt x="3287" y="3696"/>
                  </a:cubicBezTo>
                  <a:cubicBezTo>
                    <a:pt x="3319" y="3013"/>
                    <a:pt x="3449" y="2339"/>
                    <a:pt x="3674" y="1693"/>
                  </a:cubicBezTo>
                  <a:cubicBezTo>
                    <a:pt x="3764" y="1434"/>
                    <a:pt x="3897" y="1198"/>
                    <a:pt x="4039" y="965"/>
                  </a:cubicBezTo>
                  <a:cubicBezTo>
                    <a:pt x="4146" y="791"/>
                    <a:pt x="4245" y="721"/>
                    <a:pt x="4334" y="721"/>
                  </a:cubicBezTo>
                  <a:close/>
                  <a:moveTo>
                    <a:pt x="4487" y="0"/>
                  </a:moveTo>
                  <a:cubicBezTo>
                    <a:pt x="4195" y="0"/>
                    <a:pt x="3885" y="192"/>
                    <a:pt x="3672" y="436"/>
                  </a:cubicBezTo>
                  <a:cubicBezTo>
                    <a:pt x="2921" y="1296"/>
                    <a:pt x="2760" y="2610"/>
                    <a:pt x="2675" y="3696"/>
                  </a:cubicBezTo>
                  <a:cubicBezTo>
                    <a:pt x="2639" y="4131"/>
                    <a:pt x="2630" y="4569"/>
                    <a:pt x="2639" y="5008"/>
                  </a:cubicBezTo>
                  <a:lnTo>
                    <a:pt x="2507" y="5125"/>
                  </a:lnTo>
                  <a:cubicBezTo>
                    <a:pt x="1817" y="5740"/>
                    <a:pt x="900" y="6639"/>
                    <a:pt x="66" y="7046"/>
                  </a:cubicBezTo>
                  <a:cubicBezTo>
                    <a:pt x="1" y="7077"/>
                    <a:pt x="37" y="7174"/>
                    <a:pt x="101" y="7175"/>
                  </a:cubicBezTo>
                  <a:cubicBezTo>
                    <a:pt x="116" y="7176"/>
                    <a:pt x="131" y="7176"/>
                    <a:pt x="146" y="7176"/>
                  </a:cubicBezTo>
                  <a:cubicBezTo>
                    <a:pt x="924" y="7176"/>
                    <a:pt x="1784" y="6406"/>
                    <a:pt x="2356" y="5983"/>
                  </a:cubicBezTo>
                  <a:cubicBezTo>
                    <a:pt x="2463" y="5904"/>
                    <a:pt x="2561" y="5817"/>
                    <a:pt x="2666" y="5735"/>
                  </a:cubicBezTo>
                  <a:cubicBezTo>
                    <a:pt x="2699" y="6337"/>
                    <a:pt x="2753" y="6939"/>
                    <a:pt x="2804" y="7538"/>
                  </a:cubicBezTo>
                  <a:cubicBezTo>
                    <a:pt x="2514" y="7708"/>
                    <a:pt x="2214" y="7871"/>
                    <a:pt x="1902" y="8018"/>
                  </a:cubicBezTo>
                  <a:cubicBezTo>
                    <a:pt x="1728" y="8101"/>
                    <a:pt x="1802" y="8396"/>
                    <a:pt x="1987" y="8396"/>
                  </a:cubicBezTo>
                  <a:cubicBezTo>
                    <a:pt x="1993" y="8396"/>
                    <a:pt x="1998" y="8396"/>
                    <a:pt x="2004" y="8396"/>
                  </a:cubicBezTo>
                  <a:cubicBezTo>
                    <a:pt x="2296" y="8369"/>
                    <a:pt x="2583" y="8305"/>
                    <a:pt x="2858" y="8209"/>
                  </a:cubicBezTo>
                  <a:cubicBezTo>
                    <a:pt x="2876" y="8433"/>
                    <a:pt x="2894" y="8660"/>
                    <a:pt x="2906" y="8885"/>
                  </a:cubicBezTo>
                  <a:cubicBezTo>
                    <a:pt x="2972" y="10002"/>
                    <a:pt x="2855" y="10974"/>
                    <a:pt x="2588" y="12051"/>
                  </a:cubicBezTo>
                  <a:cubicBezTo>
                    <a:pt x="2475" y="12502"/>
                    <a:pt x="2342" y="12953"/>
                    <a:pt x="2153" y="13379"/>
                  </a:cubicBezTo>
                  <a:cubicBezTo>
                    <a:pt x="2036" y="13647"/>
                    <a:pt x="1955" y="13744"/>
                    <a:pt x="1862" y="13744"/>
                  </a:cubicBezTo>
                  <a:cubicBezTo>
                    <a:pt x="1755" y="13744"/>
                    <a:pt x="1632" y="13615"/>
                    <a:pt x="1420" y="13471"/>
                  </a:cubicBezTo>
                  <a:cubicBezTo>
                    <a:pt x="1390" y="13451"/>
                    <a:pt x="1359" y="13442"/>
                    <a:pt x="1328" y="13442"/>
                  </a:cubicBezTo>
                  <a:cubicBezTo>
                    <a:pt x="1231" y="13442"/>
                    <a:pt x="1140" y="13531"/>
                    <a:pt x="1136" y="13632"/>
                  </a:cubicBezTo>
                  <a:cubicBezTo>
                    <a:pt x="1125" y="14037"/>
                    <a:pt x="1402" y="14477"/>
                    <a:pt x="1838" y="14477"/>
                  </a:cubicBezTo>
                  <a:cubicBezTo>
                    <a:pt x="1860" y="14477"/>
                    <a:pt x="1884" y="14476"/>
                    <a:pt x="1907" y="14473"/>
                  </a:cubicBezTo>
                  <a:cubicBezTo>
                    <a:pt x="2381" y="14423"/>
                    <a:pt x="2635" y="13848"/>
                    <a:pt x="2786" y="13468"/>
                  </a:cubicBezTo>
                  <a:cubicBezTo>
                    <a:pt x="3472" y="11739"/>
                    <a:pt x="3606" y="10049"/>
                    <a:pt x="3480" y="8207"/>
                  </a:cubicBezTo>
                  <a:cubicBezTo>
                    <a:pt x="3474" y="8117"/>
                    <a:pt x="3467" y="8025"/>
                    <a:pt x="3460" y="7935"/>
                  </a:cubicBezTo>
                  <a:cubicBezTo>
                    <a:pt x="4499" y="7334"/>
                    <a:pt x="5221" y="6245"/>
                    <a:pt x="5596" y="5082"/>
                  </a:cubicBezTo>
                  <a:cubicBezTo>
                    <a:pt x="5610" y="5039"/>
                    <a:pt x="5575" y="5009"/>
                    <a:pt x="5539" y="5009"/>
                  </a:cubicBezTo>
                  <a:cubicBezTo>
                    <a:pt x="5520" y="5009"/>
                    <a:pt x="5500" y="5018"/>
                    <a:pt x="5488" y="5036"/>
                  </a:cubicBezTo>
                  <a:cubicBezTo>
                    <a:pt x="4927" y="5910"/>
                    <a:pt x="4217" y="6596"/>
                    <a:pt x="3405" y="7159"/>
                  </a:cubicBezTo>
                  <a:cubicBezTo>
                    <a:pt x="3355" y="6509"/>
                    <a:pt x="3309" y="5858"/>
                    <a:pt x="3287" y="5208"/>
                  </a:cubicBezTo>
                  <a:cubicBezTo>
                    <a:pt x="3871" y="4675"/>
                    <a:pt x="4404" y="4085"/>
                    <a:pt x="4848" y="3433"/>
                  </a:cubicBezTo>
                  <a:cubicBezTo>
                    <a:pt x="5491" y="2490"/>
                    <a:pt x="5636" y="1383"/>
                    <a:pt x="5061" y="371"/>
                  </a:cubicBezTo>
                  <a:cubicBezTo>
                    <a:pt x="4910" y="105"/>
                    <a:pt x="4703" y="0"/>
                    <a:pt x="4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353650" y="2638475"/>
              <a:ext cx="45900" cy="171825"/>
            </a:xfrm>
            <a:custGeom>
              <a:avLst/>
              <a:gdLst/>
              <a:ahLst/>
              <a:cxnLst/>
              <a:rect l="l" t="t" r="r" b="b"/>
              <a:pathLst>
                <a:path w="1836" h="6873" extrusionOk="0">
                  <a:moveTo>
                    <a:pt x="1766" y="0"/>
                  </a:moveTo>
                  <a:cubicBezTo>
                    <a:pt x="1756" y="0"/>
                    <a:pt x="1745" y="4"/>
                    <a:pt x="1736" y="11"/>
                  </a:cubicBezTo>
                  <a:cubicBezTo>
                    <a:pt x="761" y="756"/>
                    <a:pt x="168" y="2227"/>
                    <a:pt x="82" y="3428"/>
                  </a:cubicBezTo>
                  <a:cubicBezTo>
                    <a:pt x="0" y="4588"/>
                    <a:pt x="337" y="6507"/>
                    <a:pt x="1644" y="6870"/>
                  </a:cubicBezTo>
                  <a:cubicBezTo>
                    <a:pt x="1652" y="6872"/>
                    <a:pt x="1659" y="6873"/>
                    <a:pt x="1666" y="6873"/>
                  </a:cubicBezTo>
                  <a:cubicBezTo>
                    <a:pt x="1716" y="6873"/>
                    <a:pt x="1749" y="6821"/>
                    <a:pt x="1741" y="6771"/>
                  </a:cubicBezTo>
                  <a:cubicBezTo>
                    <a:pt x="1659" y="6282"/>
                    <a:pt x="1396" y="5954"/>
                    <a:pt x="1144" y="5533"/>
                  </a:cubicBezTo>
                  <a:cubicBezTo>
                    <a:pt x="766" y="4901"/>
                    <a:pt x="658" y="4150"/>
                    <a:pt x="671" y="3428"/>
                  </a:cubicBezTo>
                  <a:cubicBezTo>
                    <a:pt x="696" y="2188"/>
                    <a:pt x="1485" y="1218"/>
                    <a:pt x="1824" y="80"/>
                  </a:cubicBezTo>
                  <a:cubicBezTo>
                    <a:pt x="1836" y="43"/>
                    <a:pt x="1802" y="0"/>
                    <a:pt x="1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396950" y="2687525"/>
              <a:ext cx="152025" cy="80500"/>
            </a:xfrm>
            <a:custGeom>
              <a:avLst/>
              <a:gdLst/>
              <a:ahLst/>
              <a:cxnLst/>
              <a:rect l="l" t="t" r="r" b="b"/>
              <a:pathLst>
                <a:path w="6081" h="3220" extrusionOk="0">
                  <a:moveTo>
                    <a:pt x="1361" y="1"/>
                  </a:moveTo>
                  <a:cubicBezTo>
                    <a:pt x="1355" y="1"/>
                    <a:pt x="1349" y="2"/>
                    <a:pt x="1342" y="6"/>
                  </a:cubicBezTo>
                  <a:cubicBezTo>
                    <a:pt x="342" y="613"/>
                    <a:pt x="0" y="1876"/>
                    <a:pt x="849" y="2778"/>
                  </a:cubicBezTo>
                  <a:cubicBezTo>
                    <a:pt x="1098" y="3045"/>
                    <a:pt x="1355" y="3156"/>
                    <a:pt x="1598" y="3156"/>
                  </a:cubicBezTo>
                  <a:cubicBezTo>
                    <a:pt x="1892" y="3156"/>
                    <a:pt x="2164" y="2994"/>
                    <a:pt x="2376" y="2749"/>
                  </a:cubicBezTo>
                  <a:cubicBezTo>
                    <a:pt x="2611" y="3076"/>
                    <a:pt x="3007" y="3220"/>
                    <a:pt x="3439" y="3220"/>
                  </a:cubicBezTo>
                  <a:cubicBezTo>
                    <a:pt x="4624" y="3220"/>
                    <a:pt x="6081" y="2139"/>
                    <a:pt x="5232" y="820"/>
                  </a:cubicBezTo>
                  <a:cubicBezTo>
                    <a:pt x="5077" y="578"/>
                    <a:pt x="4648" y="101"/>
                    <a:pt x="4303" y="101"/>
                  </a:cubicBezTo>
                  <a:cubicBezTo>
                    <a:pt x="4280" y="101"/>
                    <a:pt x="4257" y="103"/>
                    <a:pt x="4234" y="108"/>
                  </a:cubicBezTo>
                  <a:cubicBezTo>
                    <a:pt x="3901" y="177"/>
                    <a:pt x="4141" y="580"/>
                    <a:pt x="4264" y="734"/>
                  </a:cubicBezTo>
                  <a:cubicBezTo>
                    <a:pt x="4467" y="987"/>
                    <a:pt x="4769" y="1113"/>
                    <a:pt x="4812" y="1476"/>
                  </a:cubicBezTo>
                  <a:cubicBezTo>
                    <a:pt x="4859" y="1894"/>
                    <a:pt x="4512" y="2247"/>
                    <a:pt x="4187" y="2437"/>
                  </a:cubicBezTo>
                  <a:cubicBezTo>
                    <a:pt x="3981" y="2559"/>
                    <a:pt x="3759" y="2621"/>
                    <a:pt x="3554" y="2621"/>
                  </a:cubicBezTo>
                  <a:cubicBezTo>
                    <a:pt x="3116" y="2621"/>
                    <a:pt x="2757" y="2340"/>
                    <a:pt x="2804" y="1771"/>
                  </a:cubicBezTo>
                  <a:cubicBezTo>
                    <a:pt x="2820" y="1571"/>
                    <a:pt x="2637" y="1456"/>
                    <a:pt x="2464" y="1456"/>
                  </a:cubicBezTo>
                  <a:cubicBezTo>
                    <a:pt x="2327" y="1456"/>
                    <a:pt x="2196" y="1528"/>
                    <a:pt x="2172" y="1686"/>
                  </a:cubicBezTo>
                  <a:cubicBezTo>
                    <a:pt x="2105" y="2139"/>
                    <a:pt x="1892" y="2517"/>
                    <a:pt x="1579" y="2517"/>
                  </a:cubicBezTo>
                  <a:cubicBezTo>
                    <a:pt x="1434" y="2517"/>
                    <a:pt x="1268" y="2436"/>
                    <a:pt x="1085" y="2244"/>
                  </a:cubicBezTo>
                  <a:cubicBezTo>
                    <a:pt x="484" y="1612"/>
                    <a:pt x="1009" y="639"/>
                    <a:pt x="1393" y="59"/>
                  </a:cubicBezTo>
                  <a:cubicBezTo>
                    <a:pt x="1409" y="31"/>
                    <a:pt x="1387" y="1"/>
                    <a:pt x="1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516000" y="2620975"/>
              <a:ext cx="58625" cy="214650"/>
            </a:xfrm>
            <a:custGeom>
              <a:avLst/>
              <a:gdLst/>
              <a:ahLst/>
              <a:cxnLst/>
              <a:rect l="l" t="t" r="r" b="b"/>
              <a:pathLst>
                <a:path w="2345" h="8586" extrusionOk="0">
                  <a:moveTo>
                    <a:pt x="65" y="1"/>
                  </a:moveTo>
                  <a:cubicBezTo>
                    <a:pt x="25" y="1"/>
                    <a:pt x="0" y="50"/>
                    <a:pt x="30" y="83"/>
                  </a:cubicBezTo>
                  <a:cubicBezTo>
                    <a:pt x="517" y="677"/>
                    <a:pt x="1047" y="1118"/>
                    <a:pt x="1346" y="1854"/>
                  </a:cubicBezTo>
                  <a:cubicBezTo>
                    <a:pt x="1649" y="2601"/>
                    <a:pt x="1687" y="3413"/>
                    <a:pt x="1635" y="4205"/>
                  </a:cubicBezTo>
                  <a:cubicBezTo>
                    <a:pt x="1536" y="5718"/>
                    <a:pt x="824" y="7168"/>
                    <a:pt x="106" y="8475"/>
                  </a:cubicBezTo>
                  <a:cubicBezTo>
                    <a:pt x="79" y="8523"/>
                    <a:pt x="118" y="8585"/>
                    <a:pt x="167" y="8585"/>
                  </a:cubicBezTo>
                  <a:cubicBezTo>
                    <a:pt x="178" y="8585"/>
                    <a:pt x="190" y="8582"/>
                    <a:pt x="202" y="8574"/>
                  </a:cubicBezTo>
                  <a:cubicBezTo>
                    <a:pt x="1666" y="7576"/>
                    <a:pt x="2168" y="5659"/>
                    <a:pt x="2264" y="3972"/>
                  </a:cubicBezTo>
                  <a:cubicBezTo>
                    <a:pt x="2345" y="2561"/>
                    <a:pt x="1776" y="237"/>
                    <a:pt x="78" y="2"/>
                  </a:cubicBezTo>
                  <a:cubicBezTo>
                    <a:pt x="73" y="1"/>
                    <a:pt x="69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610900" y="2657550"/>
              <a:ext cx="90250" cy="16425"/>
            </a:xfrm>
            <a:custGeom>
              <a:avLst/>
              <a:gdLst/>
              <a:ahLst/>
              <a:cxnLst/>
              <a:rect l="l" t="t" r="r" b="b"/>
              <a:pathLst>
                <a:path w="3610" h="657" extrusionOk="0">
                  <a:moveTo>
                    <a:pt x="2806" y="0"/>
                  </a:moveTo>
                  <a:cubicBezTo>
                    <a:pt x="2599" y="0"/>
                    <a:pt x="2387" y="27"/>
                    <a:pt x="2192" y="37"/>
                  </a:cubicBezTo>
                  <a:cubicBezTo>
                    <a:pt x="1513" y="71"/>
                    <a:pt x="821" y="49"/>
                    <a:pt x="143" y="121"/>
                  </a:cubicBezTo>
                  <a:cubicBezTo>
                    <a:pt x="71" y="129"/>
                    <a:pt x="1" y="227"/>
                    <a:pt x="74" y="286"/>
                  </a:cubicBezTo>
                  <a:cubicBezTo>
                    <a:pt x="501" y="618"/>
                    <a:pt x="1008" y="637"/>
                    <a:pt x="1531" y="637"/>
                  </a:cubicBezTo>
                  <a:cubicBezTo>
                    <a:pt x="1760" y="637"/>
                    <a:pt x="2052" y="657"/>
                    <a:pt x="2351" y="657"/>
                  </a:cubicBezTo>
                  <a:cubicBezTo>
                    <a:pt x="2800" y="657"/>
                    <a:pt x="3265" y="613"/>
                    <a:pt x="3550" y="393"/>
                  </a:cubicBezTo>
                  <a:cubicBezTo>
                    <a:pt x="3595" y="360"/>
                    <a:pt x="3610" y="303"/>
                    <a:pt x="3568" y="260"/>
                  </a:cubicBezTo>
                  <a:cubicBezTo>
                    <a:pt x="3364" y="50"/>
                    <a:pt x="3090" y="0"/>
                    <a:pt x="2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607825" y="2681925"/>
              <a:ext cx="80400" cy="13675"/>
            </a:xfrm>
            <a:custGeom>
              <a:avLst/>
              <a:gdLst/>
              <a:ahLst/>
              <a:cxnLst/>
              <a:rect l="l" t="t" r="r" b="b"/>
              <a:pathLst>
                <a:path w="3216" h="547" extrusionOk="0">
                  <a:moveTo>
                    <a:pt x="1355" y="0"/>
                  </a:moveTo>
                  <a:cubicBezTo>
                    <a:pt x="915" y="0"/>
                    <a:pt x="475" y="64"/>
                    <a:pt x="50" y="214"/>
                  </a:cubicBezTo>
                  <a:cubicBezTo>
                    <a:pt x="1" y="228"/>
                    <a:pt x="1" y="297"/>
                    <a:pt x="50" y="312"/>
                  </a:cubicBezTo>
                  <a:cubicBezTo>
                    <a:pt x="549" y="488"/>
                    <a:pt x="1071" y="547"/>
                    <a:pt x="1596" y="547"/>
                  </a:cubicBezTo>
                  <a:cubicBezTo>
                    <a:pt x="2107" y="547"/>
                    <a:pt x="2622" y="491"/>
                    <a:pt x="3122" y="432"/>
                  </a:cubicBezTo>
                  <a:cubicBezTo>
                    <a:pt x="3194" y="422"/>
                    <a:pt x="3216" y="324"/>
                    <a:pt x="3139" y="301"/>
                  </a:cubicBezTo>
                  <a:cubicBezTo>
                    <a:pt x="2564" y="120"/>
                    <a:pt x="1959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707650" y="2496525"/>
              <a:ext cx="182775" cy="442275"/>
            </a:xfrm>
            <a:custGeom>
              <a:avLst/>
              <a:gdLst/>
              <a:ahLst/>
              <a:cxnLst/>
              <a:rect l="l" t="t" r="r" b="b"/>
              <a:pathLst>
                <a:path w="7311" h="17691" extrusionOk="0">
                  <a:moveTo>
                    <a:pt x="6117" y="1"/>
                  </a:moveTo>
                  <a:cubicBezTo>
                    <a:pt x="5413" y="1"/>
                    <a:pt x="4864" y="665"/>
                    <a:pt x="4561" y="1225"/>
                  </a:cubicBezTo>
                  <a:cubicBezTo>
                    <a:pt x="3494" y="3202"/>
                    <a:pt x="3504" y="5865"/>
                    <a:pt x="3389" y="8053"/>
                  </a:cubicBezTo>
                  <a:cubicBezTo>
                    <a:pt x="3301" y="9742"/>
                    <a:pt x="3179" y="11450"/>
                    <a:pt x="2938" y="13125"/>
                  </a:cubicBezTo>
                  <a:cubicBezTo>
                    <a:pt x="2794" y="14134"/>
                    <a:pt x="2597" y="15180"/>
                    <a:pt x="2157" y="16109"/>
                  </a:cubicBezTo>
                  <a:cubicBezTo>
                    <a:pt x="1987" y="16467"/>
                    <a:pt x="1726" y="16845"/>
                    <a:pt x="1342" y="16990"/>
                  </a:cubicBezTo>
                  <a:cubicBezTo>
                    <a:pt x="1266" y="17018"/>
                    <a:pt x="1190" y="17030"/>
                    <a:pt x="1113" y="17030"/>
                  </a:cubicBezTo>
                  <a:cubicBezTo>
                    <a:pt x="826" y="17030"/>
                    <a:pt x="535" y="16872"/>
                    <a:pt x="251" y="16860"/>
                  </a:cubicBezTo>
                  <a:cubicBezTo>
                    <a:pt x="249" y="16860"/>
                    <a:pt x="246" y="16860"/>
                    <a:pt x="244" y="16860"/>
                  </a:cubicBezTo>
                  <a:cubicBezTo>
                    <a:pt x="100" y="16860"/>
                    <a:pt x="0" y="17038"/>
                    <a:pt x="79" y="17159"/>
                  </a:cubicBezTo>
                  <a:cubicBezTo>
                    <a:pt x="326" y="17540"/>
                    <a:pt x="623" y="17691"/>
                    <a:pt x="930" y="17691"/>
                  </a:cubicBezTo>
                  <a:cubicBezTo>
                    <a:pt x="1648" y="17691"/>
                    <a:pt x="2417" y="16865"/>
                    <a:pt x="2704" y="16257"/>
                  </a:cubicBezTo>
                  <a:cubicBezTo>
                    <a:pt x="3481" y="14601"/>
                    <a:pt x="3585" y="12590"/>
                    <a:pt x="3721" y="10794"/>
                  </a:cubicBezTo>
                  <a:cubicBezTo>
                    <a:pt x="3837" y="9249"/>
                    <a:pt x="3905" y="7703"/>
                    <a:pt x="4021" y="6160"/>
                  </a:cubicBezTo>
                  <a:cubicBezTo>
                    <a:pt x="4116" y="4921"/>
                    <a:pt x="4269" y="3679"/>
                    <a:pt x="4598" y="2479"/>
                  </a:cubicBezTo>
                  <a:cubicBezTo>
                    <a:pt x="4736" y="1972"/>
                    <a:pt x="4933" y="1483"/>
                    <a:pt x="5227" y="1045"/>
                  </a:cubicBezTo>
                  <a:cubicBezTo>
                    <a:pt x="5369" y="828"/>
                    <a:pt x="5576" y="659"/>
                    <a:pt x="5819" y="563"/>
                  </a:cubicBezTo>
                  <a:cubicBezTo>
                    <a:pt x="5985" y="498"/>
                    <a:pt x="6119" y="470"/>
                    <a:pt x="6227" y="470"/>
                  </a:cubicBezTo>
                  <a:cubicBezTo>
                    <a:pt x="6641" y="470"/>
                    <a:pt x="6685" y="881"/>
                    <a:pt x="6728" y="1255"/>
                  </a:cubicBezTo>
                  <a:cubicBezTo>
                    <a:pt x="6731" y="1284"/>
                    <a:pt x="6753" y="1304"/>
                    <a:pt x="6777" y="1304"/>
                  </a:cubicBezTo>
                  <a:cubicBezTo>
                    <a:pt x="6788" y="1304"/>
                    <a:pt x="6800" y="1299"/>
                    <a:pt x="6811" y="1289"/>
                  </a:cubicBezTo>
                  <a:cubicBezTo>
                    <a:pt x="7310" y="825"/>
                    <a:pt x="6869" y="107"/>
                    <a:pt x="6295" y="15"/>
                  </a:cubicBezTo>
                  <a:cubicBezTo>
                    <a:pt x="6234" y="5"/>
                    <a:pt x="6175" y="1"/>
                    <a:pt x="6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07000" y="2466050"/>
              <a:ext cx="127175" cy="52250"/>
            </a:xfrm>
            <a:custGeom>
              <a:avLst/>
              <a:gdLst/>
              <a:ahLst/>
              <a:cxnLst/>
              <a:rect l="l" t="t" r="r" b="b"/>
              <a:pathLst>
                <a:path w="5087" h="2090" extrusionOk="0">
                  <a:moveTo>
                    <a:pt x="581" y="607"/>
                  </a:moveTo>
                  <a:cubicBezTo>
                    <a:pt x="790" y="653"/>
                    <a:pt x="996" y="755"/>
                    <a:pt x="1204" y="884"/>
                  </a:cubicBezTo>
                  <a:cubicBezTo>
                    <a:pt x="1116" y="906"/>
                    <a:pt x="1032" y="919"/>
                    <a:pt x="956" y="919"/>
                  </a:cubicBezTo>
                  <a:cubicBezTo>
                    <a:pt x="763" y="919"/>
                    <a:pt x="618" y="837"/>
                    <a:pt x="581" y="607"/>
                  </a:cubicBezTo>
                  <a:close/>
                  <a:moveTo>
                    <a:pt x="3473" y="501"/>
                  </a:moveTo>
                  <a:cubicBezTo>
                    <a:pt x="3522" y="501"/>
                    <a:pt x="3571" y="505"/>
                    <a:pt x="3619" y="514"/>
                  </a:cubicBezTo>
                  <a:cubicBezTo>
                    <a:pt x="4236" y="628"/>
                    <a:pt x="4019" y="1355"/>
                    <a:pt x="3580" y="1536"/>
                  </a:cubicBezTo>
                  <a:lnTo>
                    <a:pt x="3580" y="1537"/>
                  </a:lnTo>
                  <a:cubicBezTo>
                    <a:pt x="3507" y="1567"/>
                    <a:pt x="3432" y="1580"/>
                    <a:pt x="3355" y="1580"/>
                  </a:cubicBezTo>
                  <a:cubicBezTo>
                    <a:pt x="3000" y="1580"/>
                    <a:pt x="2619" y="1299"/>
                    <a:pt x="2356" y="1124"/>
                  </a:cubicBezTo>
                  <a:cubicBezTo>
                    <a:pt x="2313" y="1094"/>
                    <a:pt x="2269" y="1062"/>
                    <a:pt x="2226" y="1030"/>
                  </a:cubicBezTo>
                  <a:cubicBezTo>
                    <a:pt x="2541" y="896"/>
                    <a:pt x="2858" y="732"/>
                    <a:pt x="3117" y="546"/>
                  </a:cubicBezTo>
                  <a:cubicBezTo>
                    <a:pt x="3236" y="522"/>
                    <a:pt x="3356" y="501"/>
                    <a:pt x="3473" y="501"/>
                  </a:cubicBezTo>
                  <a:close/>
                  <a:moveTo>
                    <a:pt x="3399" y="1"/>
                  </a:moveTo>
                  <a:cubicBezTo>
                    <a:pt x="3273" y="1"/>
                    <a:pt x="3151" y="28"/>
                    <a:pt x="3043" y="89"/>
                  </a:cubicBezTo>
                  <a:cubicBezTo>
                    <a:pt x="2727" y="174"/>
                    <a:pt x="2387" y="371"/>
                    <a:pt x="2166" y="476"/>
                  </a:cubicBezTo>
                  <a:cubicBezTo>
                    <a:pt x="2051" y="532"/>
                    <a:pt x="1903" y="607"/>
                    <a:pt x="1747" y="679"/>
                  </a:cubicBezTo>
                  <a:cubicBezTo>
                    <a:pt x="1326" y="370"/>
                    <a:pt x="882" y="87"/>
                    <a:pt x="359" y="87"/>
                  </a:cubicBezTo>
                  <a:cubicBezTo>
                    <a:pt x="350" y="87"/>
                    <a:pt x="341" y="87"/>
                    <a:pt x="332" y="87"/>
                  </a:cubicBezTo>
                  <a:cubicBezTo>
                    <a:pt x="186" y="89"/>
                    <a:pt x="102" y="199"/>
                    <a:pt x="86" y="333"/>
                  </a:cubicBezTo>
                  <a:cubicBezTo>
                    <a:pt x="0" y="1042"/>
                    <a:pt x="320" y="1412"/>
                    <a:pt x="881" y="1412"/>
                  </a:cubicBezTo>
                  <a:cubicBezTo>
                    <a:pt x="1011" y="1412"/>
                    <a:pt x="1154" y="1392"/>
                    <a:pt x="1308" y="1352"/>
                  </a:cubicBezTo>
                  <a:cubicBezTo>
                    <a:pt x="1426" y="1321"/>
                    <a:pt x="1560" y="1280"/>
                    <a:pt x="1702" y="1232"/>
                  </a:cubicBezTo>
                  <a:cubicBezTo>
                    <a:pt x="2243" y="1640"/>
                    <a:pt x="2789" y="2089"/>
                    <a:pt x="3350" y="2089"/>
                  </a:cubicBezTo>
                  <a:cubicBezTo>
                    <a:pt x="3584" y="2089"/>
                    <a:pt x="3819" y="2012"/>
                    <a:pt x="4059" y="1823"/>
                  </a:cubicBezTo>
                  <a:cubicBezTo>
                    <a:pt x="5086" y="1008"/>
                    <a:pt x="4162" y="1"/>
                    <a:pt x="3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778550" y="2930275"/>
              <a:ext cx="53550" cy="13250"/>
            </a:xfrm>
            <a:custGeom>
              <a:avLst/>
              <a:gdLst/>
              <a:ahLst/>
              <a:cxnLst/>
              <a:rect l="l" t="t" r="r" b="b"/>
              <a:pathLst>
                <a:path w="2142" h="530" extrusionOk="0">
                  <a:moveTo>
                    <a:pt x="1439" y="1"/>
                  </a:moveTo>
                  <a:cubicBezTo>
                    <a:pt x="1320" y="1"/>
                    <a:pt x="1205" y="7"/>
                    <a:pt x="1111" y="7"/>
                  </a:cubicBezTo>
                  <a:cubicBezTo>
                    <a:pt x="745" y="7"/>
                    <a:pt x="375" y="24"/>
                    <a:pt x="37" y="171"/>
                  </a:cubicBezTo>
                  <a:cubicBezTo>
                    <a:pt x="1" y="188"/>
                    <a:pt x="1" y="252"/>
                    <a:pt x="37" y="268"/>
                  </a:cubicBezTo>
                  <a:cubicBezTo>
                    <a:pt x="343" y="401"/>
                    <a:pt x="662" y="419"/>
                    <a:pt x="990" y="447"/>
                  </a:cubicBezTo>
                  <a:cubicBezTo>
                    <a:pt x="1194" y="462"/>
                    <a:pt x="1467" y="529"/>
                    <a:pt x="1707" y="529"/>
                  </a:cubicBezTo>
                  <a:cubicBezTo>
                    <a:pt x="1825" y="529"/>
                    <a:pt x="1934" y="513"/>
                    <a:pt x="2025" y="468"/>
                  </a:cubicBezTo>
                  <a:cubicBezTo>
                    <a:pt x="2136" y="412"/>
                    <a:pt x="2141" y="255"/>
                    <a:pt x="2063" y="171"/>
                  </a:cubicBezTo>
                  <a:cubicBezTo>
                    <a:pt x="1924" y="26"/>
                    <a:pt x="1674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846125" y="2927325"/>
              <a:ext cx="97450" cy="43300"/>
            </a:xfrm>
            <a:custGeom>
              <a:avLst/>
              <a:gdLst/>
              <a:ahLst/>
              <a:cxnLst/>
              <a:rect l="l" t="t" r="r" b="b"/>
              <a:pathLst>
                <a:path w="3898" h="1732" extrusionOk="0">
                  <a:moveTo>
                    <a:pt x="2522" y="472"/>
                  </a:moveTo>
                  <a:cubicBezTo>
                    <a:pt x="2700" y="472"/>
                    <a:pt x="2866" y="577"/>
                    <a:pt x="2967" y="719"/>
                  </a:cubicBezTo>
                  <a:cubicBezTo>
                    <a:pt x="3167" y="1003"/>
                    <a:pt x="2832" y="1206"/>
                    <a:pt x="2598" y="1274"/>
                  </a:cubicBezTo>
                  <a:lnTo>
                    <a:pt x="2599" y="1274"/>
                  </a:lnTo>
                  <a:cubicBezTo>
                    <a:pt x="2548" y="1289"/>
                    <a:pt x="2496" y="1295"/>
                    <a:pt x="2444" y="1295"/>
                  </a:cubicBezTo>
                  <a:cubicBezTo>
                    <a:pt x="2133" y="1295"/>
                    <a:pt x="1804" y="1055"/>
                    <a:pt x="1535" y="832"/>
                  </a:cubicBezTo>
                  <a:cubicBezTo>
                    <a:pt x="1697" y="755"/>
                    <a:pt x="1851" y="663"/>
                    <a:pt x="1996" y="557"/>
                  </a:cubicBezTo>
                  <a:cubicBezTo>
                    <a:pt x="2016" y="561"/>
                    <a:pt x="2037" y="563"/>
                    <a:pt x="2059" y="563"/>
                  </a:cubicBezTo>
                  <a:cubicBezTo>
                    <a:pt x="2198" y="563"/>
                    <a:pt x="2372" y="486"/>
                    <a:pt x="2476" y="475"/>
                  </a:cubicBezTo>
                  <a:cubicBezTo>
                    <a:pt x="2492" y="473"/>
                    <a:pt x="2507" y="472"/>
                    <a:pt x="2522" y="472"/>
                  </a:cubicBezTo>
                  <a:close/>
                  <a:moveTo>
                    <a:pt x="2462" y="1"/>
                  </a:moveTo>
                  <a:cubicBezTo>
                    <a:pt x="2447" y="1"/>
                    <a:pt x="2434" y="7"/>
                    <a:pt x="2421" y="9"/>
                  </a:cubicBezTo>
                  <a:cubicBezTo>
                    <a:pt x="2321" y="14"/>
                    <a:pt x="2222" y="38"/>
                    <a:pt x="2130" y="79"/>
                  </a:cubicBezTo>
                  <a:cubicBezTo>
                    <a:pt x="1912" y="163"/>
                    <a:pt x="1699" y="298"/>
                    <a:pt x="1507" y="393"/>
                  </a:cubicBezTo>
                  <a:cubicBezTo>
                    <a:pt x="1412" y="440"/>
                    <a:pt x="1302" y="496"/>
                    <a:pt x="1187" y="547"/>
                  </a:cubicBezTo>
                  <a:cubicBezTo>
                    <a:pt x="910" y="329"/>
                    <a:pt x="621" y="119"/>
                    <a:pt x="268" y="50"/>
                  </a:cubicBezTo>
                  <a:cubicBezTo>
                    <a:pt x="253" y="47"/>
                    <a:pt x="238" y="45"/>
                    <a:pt x="223" y="45"/>
                  </a:cubicBezTo>
                  <a:cubicBezTo>
                    <a:pt x="118" y="45"/>
                    <a:pt x="30" y="120"/>
                    <a:pt x="26" y="235"/>
                  </a:cubicBezTo>
                  <a:cubicBezTo>
                    <a:pt x="0" y="830"/>
                    <a:pt x="304" y="1048"/>
                    <a:pt x="709" y="1048"/>
                  </a:cubicBezTo>
                  <a:cubicBezTo>
                    <a:pt x="849" y="1048"/>
                    <a:pt x="1001" y="1022"/>
                    <a:pt x="1156" y="977"/>
                  </a:cubicBezTo>
                  <a:cubicBezTo>
                    <a:pt x="1615" y="1336"/>
                    <a:pt x="2079" y="1731"/>
                    <a:pt x="2561" y="1731"/>
                  </a:cubicBezTo>
                  <a:cubicBezTo>
                    <a:pt x="2803" y="1731"/>
                    <a:pt x="3050" y="1632"/>
                    <a:pt x="3303" y="1379"/>
                  </a:cubicBezTo>
                  <a:cubicBezTo>
                    <a:pt x="3897" y="785"/>
                    <a:pt x="3167" y="9"/>
                    <a:pt x="2473" y="7"/>
                  </a:cubicBezTo>
                  <a:cubicBezTo>
                    <a:pt x="2468" y="6"/>
                    <a:pt x="2467" y="1"/>
                    <a:pt x="2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868725" y="2601900"/>
              <a:ext cx="92500" cy="235250"/>
            </a:xfrm>
            <a:custGeom>
              <a:avLst/>
              <a:gdLst/>
              <a:ahLst/>
              <a:cxnLst/>
              <a:rect l="l" t="t" r="r" b="b"/>
              <a:pathLst>
                <a:path w="3700" h="9410" extrusionOk="0">
                  <a:moveTo>
                    <a:pt x="3072" y="539"/>
                  </a:moveTo>
                  <a:cubicBezTo>
                    <a:pt x="3146" y="775"/>
                    <a:pt x="3019" y="1111"/>
                    <a:pt x="2962" y="1339"/>
                  </a:cubicBezTo>
                  <a:cubicBezTo>
                    <a:pt x="2770" y="2094"/>
                    <a:pt x="2468" y="2688"/>
                    <a:pt x="2076" y="3208"/>
                  </a:cubicBezTo>
                  <a:lnTo>
                    <a:pt x="2076" y="3182"/>
                  </a:lnTo>
                  <a:cubicBezTo>
                    <a:pt x="2076" y="2526"/>
                    <a:pt x="2129" y="1848"/>
                    <a:pt x="2421" y="1249"/>
                  </a:cubicBezTo>
                  <a:cubicBezTo>
                    <a:pt x="2468" y="1151"/>
                    <a:pt x="3072" y="543"/>
                    <a:pt x="3072" y="539"/>
                  </a:cubicBezTo>
                  <a:close/>
                  <a:moveTo>
                    <a:pt x="3144" y="1"/>
                  </a:moveTo>
                  <a:cubicBezTo>
                    <a:pt x="3012" y="1"/>
                    <a:pt x="2843" y="65"/>
                    <a:pt x="2629" y="216"/>
                  </a:cubicBezTo>
                  <a:cubicBezTo>
                    <a:pt x="1512" y="1005"/>
                    <a:pt x="1497" y="2537"/>
                    <a:pt x="1549" y="3817"/>
                  </a:cubicBezTo>
                  <a:cubicBezTo>
                    <a:pt x="1130" y="4235"/>
                    <a:pt x="639" y="4617"/>
                    <a:pt x="80" y="5011"/>
                  </a:cubicBezTo>
                  <a:cubicBezTo>
                    <a:pt x="1" y="5067"/>
                    <a:pt x="35" y="5192"/>
                    <a:pt x="125" y="5192"/>
                  </a:cubicBezTo>
                  <a:cubicBezTo>
                    <a:pt x="135" y="5192"/>
                    <a:pt x="145" y="5191"/>
                    <a:pt x="155" y="5188"/>
                  </a:cubicBezTo>
                  <a:cubicBezTo>
                    <a:pt x="669" y="5052"/>
                    <a:pt x="1152" y="4819"/>
                    <a:pt x="1579" y="4502"/>
                  </a:cubicBezTo>
                  <a:cubicBezTo>
                    <a:pt x="1602" y="5014"/>
                    <a:pt x="1622" y="5527"/>
                    <a:pt x="1620" y="6039"/>
                  </a:cubicBezTo>
                  <a:cubicBezTo>
                    <a:pt x="1284" y="6189"/>
                    <a:pt x="929" y="6285"/>
                    <a:pt x="595" y="6443"/>
                  </a:cubicBezTo>
                  <a:cubicBezTo>
                    <a:pt x="516" y="6481"/>
                    <a:pt x="552" y="6584"/>
                    <a:pt x="616" y="6609"/>
                  </a:cubicBezTo>
                  <a:cubicBezTo>
                    <a:pt x="798" y="6681"/>
                    <a:pt x="980" y="6713"/>
                    <a:pt x="1159" y="6713"/>
                  </a:cubicBezTo>
                  <a:cubicBezTo>
                    <a:pt x="1308" y="6713"/>
                    <a:pt x="1455" y="6691"/>
                    <a:pt x="1599" y="6650"/>
                  </a:cubicBezTo>
                  <a:lnTo>
                    <a:pt x="1599" y="6650"/>
                  </a:lnTo>
                  <a:cubicBezTo>
                    <a:pt x="1592" y="6763"/>
                    <a:pt x="1589" y="6876"/>
                    <a:pt x="1579" y="6987"/>
                  </a:cubicBezTo>
                  <a:cubicBezTo>
                    <a:pt x="1536" y="7453"/>
                    <a:pt x="1399" y="7906"/>
                    <a:pt x="1172" y="8315"/>
                  </a:cubicBezTo>
                  <a:cubicBezTo>
                    <a:pt x="962" y="8690"/>
                    <a:pt x="562" y="8864"/>
                    <a:pt x="322" y="9209"/>
                  </a:cubicBezTo>
                  <a:cubicBezTo>
                    <a:pt x="262" y="9297"/>
                    <a:pt x="345" y="9401"/>
                    <a:pt x="437" y="9407"/>
                  </a:cubicBezTo>
                  <a:cubicBezTo>
                    <a:pt x="462" y="9409"/>
                    <a:pt x="486" y="9410"/>
                    <a:pt x="510" y="9410"/>
                  </a:cubicBezTo>
                  <a:cubicBezTo>
                    <a:pt x="1483" y="9410"/>
                    <a:pt x="1937" y="8030"/>
                    <a:pt x="2069" y="7261"/>
                  </a:cubicBezTo>
                  <a:cubicBezTo>
                    <a:pt x="2117" y="6974"/>
                    <a:pt x="2147" y="6684"/>
                    <a:pt x="2160" y="6392"/>
                  </a:cubicBezTo>
                  <a:cubicBezTo>
                    <a:pt x="2681" y="6059"/>
                    <a:pt x="3113" y="5519"/>
                    <a:pt x="3359" y="5030"/>
                  </a:cubicBezTo>
                  <a:cubicBezTo>
                    <a:pt x="3389" y="4973"/>
                    <a:pt x="3343" y="4916"/>
                    <a:pt x="3290" y="4916"/>
                  </a:cubicBezTo>
                  <a:cubicBezTo>
                    <a:pt x="3272" y="4916"/>
                    <a:pt x="3254" y="4923"/>
                    <a:pt x="3237" y="4939"/>
                  </a:cubicBezTo>
                  <a:cubicBezTo>
                    <a:pt x="2909" y="5227"/>
                    <a:pt x="2537" y="5477"/>
                    <a:pt x="2171" y="5723"/>
                  </a:cubicBezTo>
                  <a:cubicBezTo>
                    <a:pt x="2166" y="5163"/>
                    <a:pt x="2129" y="4602"/>
                    <a:pt x="2102" y="4045"/>
                  </a:cubicBezTo>
                  <a:cubicBezTo>
                    <a:pt x="2719" y="3405"/>
                    <a:pt x="3146" y="2581"/>
                    <a:pt x="3438" y="1656"/>
                  </a:cubicBezTo>
                  <a:cubicBezTo>
                    <a:pt x="3601" y="1129"/>
                    <a:pt x="3699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976475" y="2646400"/>
              <a:ext cx="55075" cy="171275"/>
            </a:xfrm>
            <a:custGeom>
              <a:avLst/>
              <a:gdLst/>
              <a:ahLst/>
              <a:cxnLst/>
              <a:rect l="l" t="t" r="r" b="b"/>
              <a:pathLst>
                <a:path w="2203" h="6851" extrusionOk="0">
                  <a:moveTo>
                    <a:pt x="2141" y="1"/>
                  </a:moveTo>
                  <a:cubicBezTo>
                    <a:pt x="2129" y="1"/>
                    <a:pt x="2117" y="5"/>
                    <a:pt x="2105" y="16"/>
                  </a:cubicBezTo>
                  <a:cubicBezTo>
                    <a:pt x="494" y="1464"/>
                    <a:pt x="0" y="5335"/>
                    <a:pt x="1785" y="6833"/>
                  </a:cubicBezTo>
                  <a:cubicBezTo>
                    <a:pt x="1799" y="6845"/>
                    <a:pt x="1817" y="6851"/>
                    <a:pt x="1835" y="6851"/>
                  </a:cubicBezTo>
                  <a:cubicBezTo>
                    <a:pt x="1879" y="6851"/>
                    <a:pt x="1921" y="6815"/>
                    <a:pt x="1905" y="6763"/>
                  </a:cubicBezTo>
                  <a:cubicBezTo>
                    <a:pt x="1575" y="5721"/>
                    <a:pt x="1250" y="4776"/>
                    <a:pt x="1245" y="3664"/>
                  </a:cubicBezTo>
                  <a:cubicBezTo>
                    <a:pt x="1239" y="2373"/>
                    <a:pt x="1680" y="1239"/>
                    <a:pt x="2185" y="78"/>
                  </a:cubicBezTo>
                  <a:cubicBezTo>
                    <a:pt x="2202" y="39"/>
                    <a:pt x="2175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045325" y="2679375"/>
              <a:ext cx="67950" cy="87300"/>
            </a:xfrm>
            <a:custGeom>
              <a:avLst/>
              <a:gdLst/>
              <a:ahLst/>
              <a:cxnLst/>
              <a:rect l="l" t="t" r="r" b="b"/>
              <a:pathLst>
                <a:path w="2718" h="3492" extrusionOk="0">
                  <a:moveTo>
                    <a:pt x="2139" y="1"/>
                  </a:moveTo>
                  <a:cubicBezTo>
                    <a:pt x="2126" y="1"/>
                    <a:pt x="2113" y="6"/>
                    <a:pt x="2100" y="17"/>
                  </a:cubicBezTo>
                  <a:cubicBezTo>
                    <a:pt x="1674" y="417"/>
                    <a:pt x="1172" y="995"/>
                    <a:pt x="795" y="1621"/>
                  </a:cubicBezTo>
                  <a:cubicBezTo>
                    <a:pt x="581" y="1256"/>
                    <a:pt x="383" y="867"/>
                    <a:pt x="129" y="540"/>
                  </a:cubicBezTo>
                  <a:cubicBezTo>
                    <a:pt x="122" y="532"/>
                    <a:pt x="114" y="528"/>
                    <a:pt x="105" y="528"/>
                  </a:cubicBezTo>
                  <a:cubicBezTo>
                    <a:pt x="85" y="528"/>
                    <a:pt x="65" y="549"/>
                    <a:pt x="63" y="568"/>
                  </a:cubicBezTo>
                  <a:cubicBezTo>
                    <a:pt x="1" y="1111"/>
                    <a:pt x="219" y="1666"/>
                    <a:pt x="522" y="2138"/>
                  </a:cubicBezTo>
                  <a:cubicBezTo>
                    <a:pt x="325" y="2571"/>
                    <a:pt x="209" y="3011"/>
                    <a:pt x="235" y="3423"/>
                  </a:cubicBezTo>
                  <a:cubicBezTo>
                    <a:pt x="236" y="3466"/>
                    <a:pt x="271" y="3492"/>
                    <a:pt x="307" y="3492"/>
                  </a:cubicBezTo>
                  <a:cubicBezTo>
                    <a:pt x="329" y="3492"/>
                    <a:pt x="352" y="3482"/>
                    <a:pt x="366" y="3459"/>
                  </a:cubicBezTo>
                  <a:cubicBezTo>
                    <a:pt x="555" y="3183"/>
                    <a:pt x="701" y="2876"/>
                    <a:pt x="842" y="2570"/>
                  </a:cubicBezTo>
                  <a:cubicBezTo>
                    <a:pt x="850" y="2581"/>
                    <a:pt x="859" y="2593"/>
                    <a:pt x="868" y="2604"/>
                  </a:cubicBezTo>
                  <a:cubicBezTo>
                    <a:pt x="1087" y="2862"/>
                    <a:pt x="1369" y="3044"/>
                    <a:pt x="1680" y="3167"/>
                  </a:cubicBezTo>
                  <a:cubicBezTo>
                    <a:pt x="1782" y="3207"/>
                    <a:pt x="1878" y="3224"/>
                    <a:pt x="1971" y="3224"/>
                  </a:cubicBezTo>
                  <a:cubicBezTo>
                    <a:pt x="2222" y="3224"/>
                    <a:pt x="2448" y="3098"/>
                    <a:pt x="2678" y="2958"/>
                  </a:cubicBezTo>
                  <a:cubicBezTo>
                    <a:pt x="2717" y="2934"/>
                    <a:pt x="2705" y="2861"/>
                    <a:pt x="2655" y="2861"/>
                  </a:cubicBezTo>
                  <a:cubicBezTo>
                    <a:pt x="2653" y="2861"/>
                    <a:pt x="2652" y="2861"/>
                    <a:pt x="2650" y="2862"/>
                  </a:cubicBezTo>
                  <a:cubicBezTo>
                    <a:pt x="2601" y="2865"/>
                    <a:pt x="2553" y="2866"/>
                    <a:pt x="2507" y="2866"/>
                  </a:cubicBezTo>
                  <a:cubicBezTo>
                    <a:pt x="1822" y="2866"/>
                    <a:pt x="1407" y="2524"/>
                    <a:pt x="1078" y="2068"/>
                  </a:cubicBezTo>
                  <a:cubicBezTo>
                    <a:pt x="1113" y="1999"/>
                    <a:pt x="1146" y="1930"/>
                    <a:pt x="1182" y="1863"/>
                  </a:cubicBezTo>
                  <a:cubicBezTo>
                    <a:pt x="1506" y="1264"/>
                    <a:pt x="1920" y="714"/>
                    <a:pt x="2191" y="88"/>
                  </a:cubicBezTo>
                  <a:cubicBezTo>
                    <a:pt x="2209" y="45"/>
                    <a:pt x="2177" y="1"/>
                    <a:pt x="2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124850" y="2638575"/>
              <a:ext cx="66450" cy="204500"/>
            </a:xfrm>
            <a:custGeom>
              <a:avLst/>
              <a:gdLst/>
              <a:ahLst/>
              <a:cxnLst/>
              <a:rect l="l" t="t" r="r" b="b"/>
              <a:pathLst>
                <a:path w="2658" h="8180" extrusionOk="0">
                  <a:moveTo>
                    <a:pt x="82" y="0"/>
                  </a:moveTo>
                  <a:cubicBezTo>
                    <a:pt x="40" y="0"/>
                    <a:pt x="0" y="44"/>
                    <a:pt x="28" y="89"/>
                  </a:cubicBezTo>
                  <a:cubicBezTo>
                    <a:pt x="766" y="1290"/>
                    <a:pt x="1396" y="2476"/>
                    <a:pt x="1575" y="3895"/>
                  </a:cubicBezTo>
                  <a:cubicBezTo>
                    <a:pt x="1752" y="5301"/>
                    <a:pt x="1316" y="6792"/>
                    <a:pt x="830" y="8096"/>
                  </a:cubicBezTo>
                  <a:cubicBezTo>
                    <a:pt x="812" y="8145"/>
                    <a:pt x="854" y="8179"/>
                    <a:pt x="896" y="8179"/>
                  </a:cubicBezTo>
                  <a:cubicBezTo>
                    <a:pt x="918" y="8179"/>
                    <a:pt x="941" y="8170"/>
                    <a:pt x="955" y="8148"/>
                  </a:cubicBezTo>
                  <a:cubicBezTo>
                    <a:pt x="2658" y="5598"/>
                    <a:pt x="2476" y="2128"/>
                    <a:pt x="123" y="17"/>
                  </a:cubicBezTo>
                  <a:cubicBezTo>
                    <a:pt x="111" y="5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226425" y="2704975"/>
              <a:ext cx="17750" cy="31075"/>
            </a:xfrm>
            <a:custGeom>
              <a:avLst/>
              <a:gdLst/>
              <a:ahLst/>
              <a:cxnLst/>
              <a:rect l="l" t="t" r="r" b="b"/>
              <a:pathLst>
                <a:path w="710" h="1243" extrusionOk="0">
                  <a:moveTo>
                    <a:pt x="404" y="1"/>
                  </a:moveTo>
                  <a:cubicBezTo>
                    <a:pt x="319" y="1"/>
                    <a:pt x="232" y="39"/>
                    <a:pt x="171" y="123"/>
                  </a:cubicBezTo>
                  <a:cubicBezTo>
                    <a:pt x="50" y="294"/>
                    <a:pt x="1" y="517"/>
                    <a:pt x="73" y="717"/>
                  </a:cubicBezTo>
                  <a:cubicBezTo>
                    <a:pt x="135" y="896"/>
                    <a:pt x="268" y="1037"/>
                    <a:pt x="345" y="1209"/>
                  </a:cubicBezTo>
                  <a:cubicBezTo>
                    <a:pt x="355" y="1233"/>
                    <a:pt x="375" y="1242"/>
                    <a:pt x="395" y="1242"/>
                  </a:cubicBezTo>
                  <a:cubicBezTo>
                    <a:pt x="425" y="1242"/>
                    <a:pt x="458" y="1222"/>
                    <a:pt x="468" y="1193"/>
                  </a:cubicBezTo>
                  <a:cubicBezTo>
                    <a:pt x="532" y="1004"/>
                    <a:pt x="532" y="793"/>
                    <a:pt x="572" y="596"/>
                  </a:cubicBezTo>
                  <a:cubicBezTo>
                    <a:pt x="608" y="509"/>
                    <a:pt x="637" y="419"/>
                    <a:pt x="660" y="328"/>
                  </a:cubicBezTo>
                  <a:cubicBezTo>
                    <a:pt x="709" y="129"/>
                    <a:pt x="561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283650" y="2655975"/>
              <a:ext cx="106775" cy="93425"/>
            </a:xfrm>
            <a:custGeom>
              <a:avLst/>
              <a:gdLst/>
              <a:ahLst/>
              <a:cxnLst/>
              <a:rect l="l" t="t" r="r" b="b"/>
              <a:pathLst>
                <a:path w="4271" h="3737" extrusionOk="0">
                  <a:moveTo>
                    <a:pt x="1783" y="425"/>
                  </a:moveTo>
                  <a:cubicBezTo>
                    <a:pt x="1991" y="425"/>
                    <a:pt x="1604" y="900"/>
                    <a:pt x="1527" y="1007"/>
                  </a:cubicBezTo>
                  <a:cubicBezTo>
                    <a:pt x="1337" y="1273"/>
                    <a:pt x="1111" y="1504"/>
                    <a:pt x="873" y="1724"/>
                  </a:cubicBezTo>
                  <a:cubicBezTo>
                    <a:pt x="827" y="1517"/>
                    <a:pt x="819" y="1307"/>
                    <a:pt x="869" y="1104"/>
                  </a:cubicBezTo>
                  <a:cubicBezTo>
                    <a:pt x="965" y="728"/>
                    <a:pt x="1357" y="558"/>
                    <a:pt x="1683" y="446"/>
                  </a:cubicBezTo>
                  <a:cubicBezTo>
                    <a:pt x="1726" y="432"/>
                    <a:pt x="1758" y="425"/>
                    <a:pt x="1783" y="425"/>
                  </a:cubicBezTo>
                  <a:close/>
                  <a:moveTo>
                    <a:pt x="1862" y="1"/>
                  </a:moveTo>
                  <a:cubicBezTo>
                    <a:pt x="1508" y="1"/>
                    <a:pt x="1039" y="193"/>
                    <a:pt x="828" y="394"/>
                  </a:cubicBezTo>
                  <a:cubicBezTo>
                    <a:pt x="349" y="848"/>
                    <a:pt x="266" y="1509"/>
                    <a:pt x="448" y="2106"/>
                  </a:cubicBezTo>
                  <a:cubicBezTo>
                    <a:pt x="305" y="2234"/>
                    <a:pt x="161" y="2362"/>
                    <a:pt x="21" y="2497"/>
                  </a:cubicBezTo>
                  <a:cubicBezTo>
                    <a:pt x="0" y="2521"/>
                    <a:pt x="16" y="2562"/>
                    <a:pt x="51" y="2564"/>
                  </a:cubicBezTo>
                  <a:cubicBezTo>
                    <a:pt x="74" y="2566"/>
                    <a:pt x="97" y="2567"/>
                    <a:pt x="120" y="2567"/>
                  </a:cubicBezTo>
                  <a:cubicBezTo>
                    <a:pt x="273" y="2567"/>
                    <a:pt x="431" y="2526"/>
                    <a:pt x="591" y="2456"/>
                  </a:cubicBezTo>
                  <a:cubicBezTo>
                    <a:pt x="673" y="2623"/>
                    <a:pt x="776" y="2777"/>
                    <a:pt x="899" y="2917"/>
                  </a:cubicBezTo>
                  <a:cubicBezTo>
                    <a:pt x="1391" y="3458"/>
                    <a:pt x="2035" y="3737"/>
                    <a:pt x="2691" y="3737"/>
                  </a:cubicBezTo>
                  <a:cubicBezTo>
                    <a:pt x="3210" y="3737"/>
                    <a:pt x="3736" y="3562"/>
                    <a:pt x="4198" y="3205"/>
                  </a:cubicBezTo>
                  <a:cubicBezTo>
                    <a:pt x="4271" y="3149"/>
                    <a:pt x="4206" y="3038"/>
                    <a:pt x="4127" y="3038"/>
                  </a:cubicBezTo>
                  <a:cubicBezTo>
                    <a:pt x="4119" y="3038"/>
                    <a:pt x="4111" y="3039"/>
                    <a:pt x="4103" y="3041"/>
                  </a:cubicBezTo>
                  <a:cubicBezTo>
                    <a:pt x="3704" y="3162"/>
                    <a:pt x="3330" y="3239"/>
                    <a:pt x="2965" y="3239"/>
                  </a:cubicBezTo>
                  <a:cubicBezTo>
                    <a:pt x="2531" y="3239"/>
                    <a:pt x="2110" y="3130"/>
                    <a:pt x="1677" y="2854"/>
                  </a:cubicBezTo>
                  <a:cubicBezTo>
                    <a:pt x="1424" y="2694"/>
                    <a:pt x="1206" y="2456"/>
                    <a:pt x="1052" y="2182"/>
                  </a:cubicBezTo>
                  <a:cubicBezTo>
                    <a:pt x="1604" y="1767"/>
                    <a:pt x="2090" y="1101"/>
                    <a:pt x="2251" y="641"/>
                  </a:cubicBezTo>
                  <a:cubicBezTo>
                    <a:pt x="2417" y="165"/>
                    <a:pt x="2189" y="1"/>
                    <a:pt x="1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344050" y="2566300"/>
              <a:ext cx="85250" cy="14250"/>
            </a:xfrm>
            <a:custGeom>
              <a:avLst/>
              <a:gdLst/>
              <a:ahLst/>
              <a:cxnLst/>
              <a:rect l="l" t="t" r="r" b="b"/>
              <a:pathLst>
                <a:path w="3410" h="570" extrusionOk="0">
                  <a:moveTo>
                    <a:pt x="2189" y="0"/>
                  </a:moveTo>
                  <a:cubicBezTo>
                    <a:pt x="1456" y="0"/>
                    <a:pt x="675" y="119"/>
                    <a:pt x="66" y="342"/>
                  </a:cubicBezTo>
                  <a:cubicBezTo>
                    <a:pt x="15" y="360"/>
                    <a:pt x="0" y="449"/>
                    <a:pt x="66" y="459"/>
                  </a:cubicBezTo>
                  <a:cubicBezTo>
                    <a:pt x="540" y="539"/>
                    <a:pt x="1014" y="537"/>
                    <a:pt x="1493" y="544"/>
                  </a:cubicBezTo>
                  <a:cubicBezTo>
                    <a:pt x="1813" y="547"/>
                    <a:pt x="2141" y="570"/>
                    <a:pt x="2467" y="570"/>
                  </a:cubicBezTo>
                  <a:cubicBezTo>
                    <a:pt x="2714" y="570"/>
                    <a:pt x="2960" y="557"/>
                    <a:pt x="3199" y="511"/>
                  </a:cubicBezTo>
                  <a:cubicBezTo>
                    <a:pt x="3409" y="472"/>
                    <a:pt x="3409" y="127"/>
                    <a:pt x="3199" y="86"/>
                  </a:cubicBezTo>
                  <a:cubicBezTo>
                    <a:pt x="2890" y="28"/>
                    <a:pt x="2545" y="0"/>
                    <a:pt x="2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440425" y="2534500"/>
              <a:ext cx="50800" cy="87750"/>
            </a:xfrm>
            <a:custGeom>
              <a:avLst/>
              <a:gdLst/>
              <a:ahLst/>
              <a:cxnLst/>
              <a:rect l="l" t="t" r="r" b="b"/>
              <a:pathLst>
                <a:path w="2032" h="3510" extrusionOk="0">
                  <a:moveTo>
                    <a:pt x="1192" y="1"/>
                  </a:moveTo>
                  <a:cubicBezTo>
                    <a:pt x="933" y="1"/>
                    <a:pt x="681" y="203"/>
                    <a:pt x="581" y="431"/>
                  </a:cubicBezTo>
                  <a:cubicBezTo>
                    <a:pt x="568" y="454"/>
                    <a:pt x="584" y="484"/>
                    <a:pt x="611" y="484"/>
                  </a:cubicBezTo>
                  <a:cubicBezTo>
                    <a:pt x="621" y="485"/>
                    <a:pt x="631" y="485"/>
                    <a:pt x="642" y="485"/>
                  </a:cubicBezTo>
                  <a:cubicBezTo>
                    <a:pt x="749" y="485"/>
                    <a:pt x="895" y="445"/>
                    <a:pt x="1003" y="445"/>
                  </a:cubicBezTo>
                  <a:cubicBezTo>
                    <a:pt x="1087" y="445"/>
                    <a:pt x="1149" y="470"/>
                    <a:pt x="1152" y="556"/>
                  </a:cubicBezTo>
                  <a:cubicBezTo>
                    <a:pt x="1162" y="851"/>
                    <a:pt x="1011" y="1175"/>
                    <a:pt x="891" y="1435"/>
                  </a:cubicBezTo>
                  <a:cubicBezTo>
                    <a:pt x="745" y="1750"/>
                    <a:pt x="575" y="2054"/>
                    <a:pt x="383" y="2343"/>
                  </a:cubicBezTo>
                  <a:cubicBezTo>
                    <a:pt x="232" y="2574"/>
                    <a:pt x="5" y="2718"/>
                    <a:pt x="2" y="2999"/>
                  </a:cubicBezTo>
                  <a:cubicBezTo>
                    <a:pt x="1" y="3118"/>
                    <a:pt x="102" y="3199"/>
                    <a:pt x="211" y="3199"/>
                  </a:cubicBezTo>
                  <a:cubicBezTo>
                    <a:pt x="226" y="3199"/>
                    <a:pt x="241" y="3197"/>
                    <a:pt x="256" y="3194"/>
                  </a:cubicBezTo>
                  <a:cubicBezTo>
                    <a:pt x="298" y="3185"/>
                    <a:pt x="340" y="3180"/>
                    <a:pt x="381" y="3180"/>
                  </a:cubicBezTo>
                  <a:cubicBezTo>
                    <a:pt x="665" y="3180"/>
                    <a:pt x="937" y="3380"/>
                    <a:pt x="1200" y="3471"/>
                  </a:cubicBezTo>
                  <a:cubicBezTo>
                    <a:pt x="1275" y="3498"/>
                    <a:pt x="1345" y="3509"/>
                    <a:pt x="1412" y="3509"/>
                  </a:cubicBezTo>
                  <a:cubicBezTo>
                    <a:pt x="1618" y="3509"/>
                    <a:pt x="1789" y="3397"/>
                    <a:pt x="1975" y="3269"/>
                  </a:cubicBezTo>
                  <a:cubicBezTo>
                    <a:pt x="2032" y="3229"/>
                    <a:pt x="2019" y="3127"/>
                    <a:pt x="1942" y="3127"/>
                  </a:cubicBezTo>
                  <a:cubicBezTo>
                    <a:pt x="1940" y="3127"/>
                    <a:pt x="1938" y="3127"/>
                    <a:pt x="1936" y="3127"/>
                  </a:cubicBezTo>
                  <a:cubicBezTo>
                    <a:pt x="1915" y="3128"/>
                    <a:pt x="1894" y="3128"/>
                    <a:pt x="1873" y="3128"/>
                  </a:cubicBezTo>
                  <a:cubicBezTo>
                    <a:pt x="1433" y="3128"/>
                    <a:pt x="1063" y="2875"/>
                    <a:pt x="648" y="2797"/>
                  </a:cubicBezTo>
                  <a:cubicBezTo>
                    <a:pt x="652" y="2794"/>
                    <a:pt x="655" y="2790"/>
                    <a:pt x="657" y="2789"/>
                  </a:cubicBezTo>
                  <a:cubicBezTo>
                    <a:pt x="837" y="2613"/>
                    <a:pt x="983" y="2395"/>
                    <a:pt x="1114" y="2180"/>
                  </a:cubicBezTo>
                  <a:cubicBezTo>
                    <a:pt x="1362" y="1773"/>
                    <a:pt x="1565" y="1311"/>
                    <a:pt x="1652" y="840"/>
                  </a:cubicBezTo>
                  <a:cubicBezTo>
                    <a:pt x="1703" y="561"/>
                    <a:pt x="1693" y="185"/>
                    <a:pt x="1395" y="46"/>
                  </a:cubicBezTo>
                  <a:cubicBezTo>
                    <a:pt x="1329" y="15"/>
                    <a:pt x="1260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505200" y="2529050"/>
              <a:ext cx="87900" cy="78925"/>
            </a:xfrm>
            <a:custGeom>
              <a:avLst/>
              <a:gdLst/>
              <a:ahLst/>
              <a:cxnLst/>
              <a:rect l="l" t="t" r="r" b="b"/>
              <a:pathLst>
                <a:path w="3516" h="3157" extrusionOk="0">
                  <a:moveTo>
                    <a:pt x="855" y="0"/>
                  </a:moveTo>
                  <a:cubicBezTo>
                    <a:pt x="432" y="0"/>
                    <a:pt x="106" y="251"/>
                    <a:pt x="8" y="754"/>
                  </a:cubicBezTo>
                  <a:cubicBezTo>
                    <a:pt x="1" y="790"/>
                    <a:pt x="30" y="825"/>
                    <a:pt x="62" y="825"/>
                  </a:cubicBezTo>
                  <a:cubicBezTo>
                    <a:pt x="74" y="825"/>
                    <a:pt x="87" y="819"/>
                    <a:pt x="98" y="807"/>
                  </a:cubicBezTo>
                  <a:cubicBezTo>
                    <a:pt x="342" y="529"/>
                    <a:pt x="589" y="430"/>
                    <a:pt x="842" y="430"/>
                  </a:cubicBezTo>
                  <a:cubicBezTo>
                    <a:pt x="925" y="430"/>
                    <a:pt x="1008" y="441"/>
                    <a:pt x="1092" y="459"/>
                  </a:cubicBezTo>
                  <a:cubicBezTo>
                    <a:pt x="858" y="1360"/>
                    <a:pt x="902" y="2229"/>
                    <a:pt x="1241" y="3127"/>
                  </a:cubicBezTo>
                  <a:cubicBezTo>
                    <a:pt x="1249" y="3146"/>
                    <a:pt x="1268" y="3157"/>
                    <a:pt x="1287" y="3157"/>
                  </a:cubicBezTo>
                  <a:cubicBezTo>
                    <a:pt x="1308" y="3157"/>
                    <a:pt x="1328" y="3143"/>
                    <a:pt x="1327" y="3115"/>
                  </a:cubicBezTo>
                  <a:cubicBezTo>
                    <a:pt x="1291" y="2255"/>
                    <a:pt x="1302" y="1394"/>
                    <a:pt x="1358" y="538"/>
                  </a:cubicBezTo>
                  <a:cubicBezTo>
                    <a:pt x="1522" y="597"/>
                    <a:pt x="1693" y="672"/>
                    <a:pt x="1863" y="746"/>
                  </a:cubicBezTo>
                  <a:cubicBezTo>
                    <a:pt x="1847" y="835"/>
                    <a:pt x="1794" y="925"/>
                    <a:pt x="1789" y="1014"/>
                  </a:cubicBezTo>
                  <a:cubicBezTo>
                    <a:pt x="1781" y="1160"/>
                    <a:pt x="1771" y="1307"/>
                    <a:pt x="1768" y="1455"/>
                  </a:cubicBezTo>
                  <a:cubicBezTo>
                    <a:pt x="1758" y="1749"/>
                    <a:pt x="1781" y="2044"/>
                    <a:pt x="1839" y="2334"/>
                  </a:cubicBezTo>
                  <a:cubicBezTo>
                    <a:pt x="1913" y="2687"/>
                    <a:pt x="2164" y="2954"/>
                    <a:pt x="2445" y="2954"/>
                  </a:cubicBezTo>
                  <a:cubicBezTo>
                    <a:pt x="2580" y="2954"/>
                    <a:pt x="2723" y="2892"/>
                    <a:pt x="2856" y="2748"/>
                  </a:cubicBezTo>
                  <a:cubicBezTo>
                    <a:pt x="2883" y="2718"/>
                    <a:pt x="2875" y="2659"/>
                    <a:pt x="2829" y="2649"/>
                  </a:cubicBezTo>
                  <a:cubicBezTo>
                    <a:pt x="2696" y="2623"/>
                    <a:pt x="2429" y="2566"/>
                    <a:pt x="2347" y="2451"/>
                  </a:cubicBezTo>
                  <a:cubicBezTo>
                    <a:pt x="2229" y="2287"/>
                    <a:pt x="2219" y="2037"/>
                    <a:pt x="2204" y="1844"/>
                  </a:cubicBezTo>
                  <a:cubicBezTo>
                    <a:pt x="2186" y="1622"/>
                    <a:pt x="2185" y="1396"/>
                    <a:pt x="2149" y="1176"/>
                  </a:cubicBezTo>
                  <a:cubicBezTo>
                    <a:pt x="2122" y="1012"/>
                    <a:pt x="2063" y="915"/>
                    <a:pt x="1999" y="800"/>
                  </a:cubicBezTo>
                  <a:lnTo>
                    <a:pt x="1999" y="800"/>
                  </a:lnTo>
                  <a:cubicBezTo>
                    <a:pt x="2067" y="828"/>
                    <a:pt x="2134" y="859"/>
                    <a:pt x="2203" y="884"/>
                  </a:cubicBezTo>
                  <a:cubicBezTo>
                    <a:pt x="2344" y="935"/>
                    <a:pt x="2562" y="976"/>
                    <a:pt x="2779" y="976"/>
                  </a:cubicBezTo>
                  <a:cubicBezTo>
                    <a:pt x="3148" y="976"/>
                    <a:pt x="3516" y="857"/>
                    <a:pt x="3500" y="464"/>
                  </a:cubicBezTo>
                  <a:cubicBezTo>
                    <a:pt x="3500" y="421"/>
                    <a:pt x="3466" y="387"/>
                    <a:pt x="3425" y="387"/>
                  </a:cubicBezTo>
                  <a:cubicBezTo>
                    <a:pt x="3409" y="386"/>
                    <a:pt x="3393" y="386"/>
                    <a:pt x="3377" y="386"/>
                  </a:cubicBezTo>
                  <a:cubicBezTo>
                    <a:pt x="3101" y="386"/>
                    <a:pt x="2888" y="526"/>
                    <a:pt x="2612" y="526"/>
                  </a:cubicBezTo>
                  <a:cubicBezTo>
                    <a:pt x="2554" y="526"/>
                    <a:pt x="2494" y="520"/>
                    <a:pt x="2429" y="505"/>
                  </a:cubicBezTo>
                  <a:cubicBezTo>
                    <a:pt x="2062" y="421"/>
                    <a:pt x="1720" y="236"/>
                    <a:pt x="1366" y="105"/>
                  </a:cubicBezTo>
                  <a:cubicBezTo>
                    <a:pt x="1348" y="80"/>
                    <a:pt x="1320" y="65"/>
                    <a:pt x="1290" y="65"/>
                  </a:cubicBezTo>
                  <a:cubicBezTo>
                    <a:pt x="1281" y="65"/>
                    <a:pt x="1272" y="66"/>
                    <a:pt x="1263" y="69"/>
                  </a:cubicBezTo>
                  <a:cubicBezTo>
                    <a:pt x="1120" y="23"/>
                    <a:pt x="983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605225" y="2549025"/>
              <a:ext cx="28750" cy="61575"/>
            </a:xfrm>
            <a:custGeom>
              <a:avLst/>
              <a:gdLst/>
              <a:ahLst/>
              <a:cxnLst/>
              <a:rect l="l" t="t" r="r" b="b"/>
              <a:pathLst>
                <a:path w="1150" h="2463" extrusionOk="0">
                  <a:moveTo>
                    <a:pt x="438" y="1"/>
                  </a:moveTo>
                  <a:cubicBezTo>
                    <a:pt x="371" y="1"/>
                    <a:pt x="303" y="38"/>
                    <a:pt x="267" y="126"/>
                  </a:cubicBezTo>
                  <a:cubicBezTo>
                    <a:pt x="157" y="398"/>
                    <a:pt x="93" y="687"/>
                    <a:pt x="75" y="981"/>
                  </a:cubicBezTo>
                  <a:cubicBezTo>
                    <a:pt x="46" y="1046"/>
                    <a:pt x="23" y="1115"/>
                    <a:pt x="6" y="1186"/>
                  </a:cubicBezTo>
                  <a:cubicBezTo>
                    <a:pt x="1" y="1207"/>
                    <a:pt x="19" y="1223"/>
                    <a:pt x="37" y="1223"/>
                  </a:cubicBezTo>
                  <a:cubicBezTo>
                    <a:pt x="46" y="1223"/>
                    <a:pt x="56" y="1219"/>
                    <a:pt x="62" y="1209"/>
                  </a:cubicBezTo>
                  <a:cubicBezTo>
                    <a:pt x="65" y="1202"/>
                    <a:pt x="70" y="1196"/>
                    <a:pt x="73" y="1191"/>
                  </a:cubicBezTo>
                  <a:cubicBezTo>
                    <a:pt x="85" y="1601"/>
                    <a:pt x="193" y="2003"/>
                    <a:pt x="434" y="2337"/>
                  </a:cubicBezTo>
                  <a:cubicBezTo>
                    <a:pt x="482" y="2402"/>
                    <a:pt x="561" y="2462"/>
                    <a:pt x="645" y="2462"/>
                  </a:cubicBezTo>
                  <a:cubicBezTo>
                    <a:pt x="667" y="2462"/>
                    <a:pt x="689" y="2458"/>
                    <a:pt x="712" y="2449"/>
                  </a:cubicBezTo>
                  <a:cubicBezTo>
                    <a:pt x="1112" y="2287"/>
                    <a:pt x="1150" y="2098"/>
                    <a:pt x="1122" y="1704"/>
                  </a:cubicBezTo>
                  <a:cubicBezTo>
                    <a:pt x="1119" y="1668"/>
                    <a:pt x="1085" y="1635"/>
                    <a:pt x="1050" y="1635"/>
                  </a:cubicBezTo>
                  <a:cubicBezTo>
                    <a:pt x="1035" y="1635"/>
                    <a:pt x="1019" y="1642"/>
                    <a:pt x="1007" y="1657"/>
                  </a:cubicBezTo>
                  <a:cubicBezTo>
                    <a:pt x="930" y="1748"/>
                    <a:pt x="840" y="1829"/>
                    <a:pt x="739" y="1894"/>
                  </a:cubicBezTo>
                  <a:cubicBezTo>
                    <a:pt x="474" y="1383"/>
                    <a:pt x="539" y="789"/>
                    <a:pt x="620" y="223"/>
                  </a:cubicBezTo>
                  <a:lnTo>
                    <a:pt x="615" y="223"/>
                  </a:lnTo>
                  <a:cubicBezTo>
                    <a:pt x="651" y="96"/>
                    <a:pt x="54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625500" y="24971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87"/>
                  </a:moveTo>
                  <a:cubicBezTo>
                    <a:pt x="1" y="0"/>
                    <a:pt x="70" y="69"/>
                    <a:pt x="88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627675" y="249935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"/>
                    <a:pt x="4" y="3"/>
                    <a:pt x="4" y="3"/>
                  </a:cubicBezTo>
                  <a:cubicBezTo>
                    <a:pt x="4" y="3"/>
                    <a:pt x="3" y="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616975" y="2497400"/>
              <a:ext cx="14050" cy="16825"/>
            </a:xfrm>
            <a:custGeom>
              <a:avLst/>
              <a:gdLst/>
              <a:ahLst/>
              <a:cxnLst/>
              <a:rect l="l" t="t" r="r" b="b"/>
              <a:pathLst>
                <a:path w="562" h="673" extrusionOk="0">
                  <a:moveTo>
                    <a:pt x="283" y="1"/>
                  </a:moveTo>
                  <a:cubicBezTo>
                    <a:pt x="256" y="1"/>
                    <a:pt x="228" y="7"/>
                    <a:pt x="201" y="19"/>
                  </a:cubicBezTo>
                  <a:cubicBezTo>
                    <a:pt x="188" y="25"/>
                    <a:pt x="117" y="76"/>
                    <a:pt x="121" y="76"/>
                  </a:cubicBezTo>
                  <a:cubicBezTo>
                    <a:pt x="123" y="76"/>
                    <a:pt x="137" y="68"/>
                    <a:pt x="173" y="44"/>
                  </a:cubicBezTo>
                  <a:lnTo>
                    <a:pt x="173" y="44"/>
                  </a:lnTo>
                  <a:cubicBezTo>
                    <a:pt x="109" y="86"/>
                    <a:pt x="68" y="164"/>
                    <a:pt x="48" y="237"/>
                  </a:cubicBezTo>
                  <a:cubicBezTo>
                    <a:pt x="0" y="410"/>
                    <a:pt x="141" y="534"/>
                    <a:pt x="233" y="652"/>
                  </a:cubicBezTo>
                  <a:cubicBezTo>
                    <a:pt x="246" y="665"/>
                    <a:pt x="262" y="672"/>
                    <a:pt x="278" y="672"/>
                  </a:cubicBezTo>
                  <a:cubicBezTo>
                    <a:pt x="295" y="672"/>
                    <a:pt x="311" y="665"/>
                    <a:pt x="324" y="652"/>
                  </a:cubicBezTo>
                  <a:cubicBezTo>
                    <a:pt x="448" y="495"/>
                    <a:pt x="561" y="385"/>
                    <a:pt x="483" y="170"/>
                  </a:cubicBezTo>
                  <a:cubicBezTo>
                    <a:pt x="473" y="136"/>
                    <a:pt x="455" y="104"/>
                    <a:pt x="429" y="78"/>
                  </a:cubicBezTo>
                  <a:cubicBezTo>
                    <a:pt x="425" y="73"/>
                    <a:pt x="417" y="67"/>
                    <a:pt x="401" y="50"/>
                  </a:cubicBezTo>
                  <a:cubicBezTo>
                    <a:pt x="367" y="16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650700" y="2526100"/>
              <a:ext cx="66150" cy="89350"/>
            </a:xfrm>
            <a:custGeom>
              <a:avLst/>
              <a:gdLst/>
              <a:ahLst/>
              <a:cxnLst/>
              <a:rect l="l" t="t" r="r" b="b"/>
              <a:pathLst>
                <a:path w="2646" h="3574" extrusionOk="0">
                  <a:moveTo>
                    <a:pt x="1985" y="1"/>
                  </a:moveTo>
                  <a:cubicBezTo>
                    <a:pt x="1969" y="1"/>
                    <a:pt x="1952" y="7"/>
                    <a:pt x="1939" y="21"/>
                  </a:cubicBezTo>
                  <a:cubicBezTo>
                    <a:pt x="1606" y="379"/>
                    <a:pt x="1322" y="782"/>
                    <a:pt x="1053" y="1191"/>
                  </a:cubicBezTo>
                  <a:cubicBezTo>
                    <a:pt x="912" y="775"/>
                    <a:pt x="679" y="335"/>
                    <a:pt x="385" y="335"/>
                  </a:cubicBezTo>
                  <a:cubicBezTo>
                    <a:pt x="273" y="335"/>
                    <a:pt x="152" y="400"/>
                    <a:pt x="24" y="554"/>
                  </a:cubicBezTo>
                  <a:cubicBezTo>
                    <a:pt x="1" y="578"/>
                    <a:pt x="20" y="618"/>
                    <a:pt x="51" y="618"/>
                  </a:cubicBezTo>
                  <a:cubicBezTo>
                    <a:pt x="54" y="618"/>
                    <a:pt x="57" y="618"/>
                    <a:pt x="61" y="617"/>
                  </a:cubicBezTo>
                  <a:cubicBezTo>
                    <a:pt x="88" y="611"/>
                    <a:pt x="115" y="608"/>
                    <a:pt x="142" y="608"/>
                  </a:cubicBezTo>
                  <a:cubicBezTo>
                    <a:pt x="505" y="608"/>
                    <a:pt x="687" y="1152"/>
                    <a:pt x="777" y="1617"/>
                  </a:cubicBezTo>
                  <a:cubicBezTo>
                    <a:pt x="531" y="2008"/>
                    <a:pt x="275" y="2488"/>
                    <a:pt x="389" y="2946"/>
                  </a:cubicBezTo>
                  <a:cubicBezTo>
                    <a:pt x="396" y="2980"/>
                    <a:pt x="430" y="3002"/>
                    <a:pt x="463" y="3002"/>
                  </a:cubicBezTo>
                  <a:cubicBezTo>
                    <a:pt x="482" y="3002"/>
                    <a:pt x="500" y="2995"/>
                    <a:pt x="513" y="2979"/>
                  </a:cubicBezTo>
                  <a:cubicBezTo>
                    <a:pt x="661" y="2803"/>
                    <a:pt x="774" y="2593"/>
                    <a:pt x="879" y="2377"/>
                  </a:cubicBezTo>
                  <a:cubicBezTo>
                    <a:pt x="920" y="2731"/>
                    <a:pt x="986" y="3085"/>
                    <a:pt x="1212" y="3371"/>
                  </a:cubicBezTo>
                  <a:cubicBezTo>
                    <a:pt x="1326" y="3515"/>
                    <a:pt x="1482" y="3573"/>
                    <a:pt x="1644" y="3573"/>
                  </a:cubicBezTo>
                  <a:cubicBezTo>
                    <a:pt x="1849" y="3573"/>
                    <a:pt x="2063" y="3480"/>
                    <a:pt x="2209" y="3348"/>
                  </a:cubicBezTo>
                  <a:cubicBezTo>
                    <a:pt x="2588" y="3003"/>
                    <a:pt x="2646" y="2365"/>
                    <a:pt x="2539" y="1896"/>
                  </a:cubicBezTo>
                  <a:cubicBezTo>
                    <a:pt x="2534" y="1876"/>
                    <a:pt x="2518" y="1867"/>
                    <a:pt x="2501" y="1867"/>
                  </a:cubicBezTo>
                  <a:cubicBezTo>
                    <a:pt x="2483" y="1867"/>
                    <a:pt x="2465" y="1877"/>
                    <a:pt x="2459" y="1896"/>
                  </a:cubicBezTo>
                  <a:cubicBezTo>
                    <a:pt x="2383" y="2142"/>
                    <a:pt x="2052" y="3164"/>
                    <a:pt x="1673" y="3164"/>
                  </a:cubicBezTo>
                  <a:cubicBezTo>
                    <a:pt x="1615" y="3164"/>
                    <a:pt x="1555" y="3140"/>
                    <a:pt x="1496" y="3085"/>
                  </a:cubicBezTo>
                  <a:cubicBezTo>
                    <a:pt x="1201" y="2816"/>
                    <a:pt x="1243" y="2111"/>
                    <a:pt x="1192" y="1752"/>
                  </a:cubicBezTo>
                  <a:cubicBezTo>
                    <a:pt x="1192" y="1745"/>
                    <a:pt x="1191" y="1735"/>
                    <a:pt x="1189" y="1729"/>
                  </a:cubicBezTo>
                  <a:cubicBezTo>
                    <a:pt x="1219" y="1671"/>
                    <a:pt x="1245" y="1612"/>
                    <a:pt x="1276" y="1558"/>
                  </a:cubicBezTo>
                  <a:cubicBezTo>
                    <a:pt x="1557" y="1074"/>
                    <a:pt x="1891" y="630"/>
                    <a:pt x="2055" y="90"/>
                  </a:cubicBezTo>
                  <a:cubicBezTo>
                    <a:pt x="2071" y="42"/>
                    <a:pt x="2028" y="1"/>
                    <a:pt x="1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732000" y="2531575"/>
              <a:ext cx="116500" cy="73125"/>
            </a:xfrm>
            <a:custGeom>
              <a:avLst/>
              <a:gdLst/>
              <a:ahLst/>
              <a:cxnLst/>
              <a:rect l="l" t="t" r="r" b="b"/>
              <a:pathLst>
                <a:path w="4660" h="2925" extrusionOk="0">
                  <a:moveTo>
                    <a:pt x="1291" y="0"/>
                  </a:moveTo>
                  <a:cubicBezTo>
                    <a:pt x="1289" y="0"/>
                    <a:pt x="1288" y="1"/>
                    <a:pt x="1287" y="1"/>
                  </a:cubicBezTo>
                  <a:cubicBezTo>
                    <a:pt x="764" y="35"/>
                    <a:pt x="260" y="412"/>
                    <a:pt x="119" y="926"/>
                  </a:cubicBezTo>
                  <a:cubicBezTo>
                    <a:pt x="1" y="1354"/>
                    <a:pt x="183" y="1831"/>
                    <a:pt x="455" y="2163"/>
                  </a:cubicBezTo>
                  <a:cubicBezTo>
                    <a:pt x="672" y="2427"/>
                    <a:pt x="999" y="2699"/>
                    <a:pt x="1360" y="2699"/>
                  </a:cubicBezTo>
                  <a:cubicBezTo>
                    <a:pt x="1392" y="2699"/>
                    <a:pt x="1424" y="2697"/>
                    <a:pt x="1456" y="2693"/>
                  </a:cubicBezTo>
                  <a:cubicBezTo>
                    <a:pt x="1602" y="2674"/>
                    <a:pt x="1740" y="2607"/>
                    <a:pt x="1843" y="2501"/>
                  </a:cubicBezTo>
                  <a:cubicBezTo>
                    <a:pt x="1976" y="2719"/>
                    <a:pt x="2181" y="2876"/>
                    <a:pt x="2488" y="2916"/>
                  </a:cubicBezTo>
                  <a:cubicBezTo>
                    <a:pt x="2535" y="2922"/>
                    <a:pt x="2582" y="2925"/>
                    <a:pt x="2629" y="2925"/>
                  </a:cubicBezTo>
                  <a:cubicBezTo>
                    <a:pt x="3108" y="2925"/>
                    <a:pt x="3578" y="2628"/>
                    <a:pt x="3923" y="2328"/>
                  </a:cubicBezTo>
                  <a:cubicBezTo>
                    <a:pt x="4304" y="1999"/>
                    <a:pt x="4660" y="1474"/>
                    <a:pt x="4560" y="944"/>
                  </a:cubicBezTo>
                  <a:cubicBezTo>
                    <a:pt x="4473" y="485"/>
                    <a:pt x="3987" y="148"/>
                    <a:pt x="3521" y="148"/>
                  </a:cubicBezTo>
                  <a:cubicBezTo>
                    <a:pt x="3362" y="148"/>
                    <a:pt x="3206" y="187"/>
                    <a:pt x="3068" y="273"/>
                  </a:cubicBezTo>
                  <a:cubicBezTo>
                    <a:pt x="3011" y="307"/>
                    <a:pt x="3001" y="388"/>
                    <a:pt x="3049" y="435"/>
                  </a:cubicBezTo>
                  <a:cubicBezTo>
                    <a:pt x="3288" y="670"/>
                    <a:pt x="3864" y="767"/>
                    <a:pt x="3949" y="1075"/>
                  </a:cubicBezTo>
                  <a:cubicBezTo>
                    <a:pt x="4018" y="1321"/>
                    <a:pt x="3739" y="1675"/>
                    <a:pt x="3538" y="1874"/>
                  </a:cubicBezTo>
                  <a:cubicBezTo>
                    <a:pt x="3305" y="2105"/>
                    <a:pt x="2975" y="2333"/>
                    <a:pt x="2639" y="2363"/>
                  </a:cubicBezTo>
                  <a:cubicBezTo>
                    <a:pt x="2622" y="2364"/>
                    <a:pt x="2605" y="2365"/>
                    <a:pt x="2589" y="2365"/>
                  </a:cubicBezTo>
                  <a:cubicBezTo>
                    <a:pt x="2238" y="2365"/>
                    <a:pt x="2159" y="2007"/>
                    <a:pt x="2148" y="1689"/>
                  </a:cubicBezTo>
                  <a:cubicBezTo>
                    <a:pt x="2143" y="1527"/>
                    <a:pt x="2023" y="1446"/>
                    <a:pt x="1901" y="1446"/>
                  </a:cubicBezTo>
                  <a:cubicBezTo>
                    <a:pt x="1779" y="1446"/>
                    <a:pt x="1656" y="1527"/>
                    <a:pt x="1648" y="1689"/>
                  </a:cubicBezTo>
                  <a:cubicBezTo>
                    <a:pt x="1638" y="1889"/>
                    <a:pt x="1610" y="2230"/>
                    <a:pt x="1346" y="2233"/>
                  </a:cubicBezTo>
                  <a:cubicBezTo>
                    <a:pt x="1343" y="2233"/>
                    <a:pt x="1340" y="2233"/>
                    <a:pt x="1338" y="2233"/>
                  </a:cubicBezTo>
                  <a:cubicBezTo>
                    <a:pt x="1091" y="2233"/>
                    <a:pt x="849" y="2021"/>
                    <a:pt x="709" y="1838"/>
                  </a:cubicBezTo>
                  <a:cubicBezTo>
                    <a:pt x="536" y="1608"/>
                    <a:pt x="426" y="1313"/>
                    <a:pt x="477" y="1024"/>
                  </a:cubicBezTo>
                  <a:cubicBezTo>
                    <a:pt x="559" y="563"/>
                    <a:pt x="978" y="363"/>
                    <a:pt x="1315" y="104"/>
                  </a:cubicBezTo>
                  <a:cubicBezTo>
                    <a:pt x="1353" y="75"/>
                    <a:pt x="1349" y="0"/>
                    <a:pt x="1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623675" y="3064250"/>
              <a:ext cx="117175" cy="196200"/>
            </a:xfrm>
            <a:custGeom>
              <a:avLst/>
              <a:gdLst/>
              <a:ahLst/>
              <a:cxnLst/>
              <a:rect l="l" t="t" r="r" b="b"/>
              <a:pathLst>
                <a:path w="4687" h="7848" extrusionOk="0">
                  <a:moveTo>
                    <a:pt x="2520" y="2624"/>
                  </a:moveTo>
                  <a:cubicBezTo>
                    <a:pt x="2544" y="2624"/>
                    <a:pt x="2569" y="2625"/>
                    <a:pt x="2595" y="2626"/>
                  </a:cubicBezTo>
                  <a:cubicBezTo>
                    <a:pt x="2759" y="2634"/>
                    <a:pt x="2920" y="2677"/>
                    <a:pt x="3066" y="2754"/>
                  </a:cubicBezTo>
                  <a:cubicBezTo>
                    <a:pt x="2875" y="3178"/>
                    <a:pt x="2683" y="3603"/>
                    <a:pt x="2500" y="4032"/>
                  </a:cubicBezTo>
                  <a:cubicBezTo>
                    <a:pt x="2324" y="4447"/>
                    <a:pt x="2126" y="4886"/>
                    <a:pt x="1949" y="5339"/>
                  </a:cubicBezTo>
                  <a:cubicBezTo>
                    <a:pt x="1939" y="5334"/>
                    <a:pt x="1929" y="5331"/>
                    <a:pt x="1919" y="5326"/>
                  </a:cubicBezTo>
                  <a:cubicBezTo>
                    <a:pt x="1502" y="5106"/>
                    <a:pt x="1268" y="4694"/>
                    <a:pt x="1155" y="4237"/>
                  </a:cubicBezTo>
                  <a:cubicBezTo>
                    <a:pt x="1374" y="3441"/>
                    <a:pt x="1468" y="2624"/>
                    <a:pt x="2520" y="2624"/>
                  </a:cubicBezTo>
                  <a:close/>
                  <a:moveTo>
                    <a:pt x="3400" y="3005"/>
                  </a:moveTo>
                  <a:cubicBezTo>
                    <a:pt x="3705" y="3339"/>
                    <a:pt x="3846" y="3841"/>
                    <a:pt x="3824" y="4297"/>
                  </a:cubicBezTo>
                  <a:cubicBezTo>
                    <a:pt x="3785" y="5004"/>
                    <a:pt x="3171" y="5474"/>
                    <a:pt x="2526" y="5474"/>
                  </a:cubicBezTo>
                  <a:cubicBezTo>
                    <a:pt x="2519" y="5474"/>
                    <a:pt x="2511" y="5474"/>
                    <a:pt x="2503" y="5473"/>
                  </a:cubicBezTo>
                  <a:cubicBezTo>
                    <a:pt x="2664" y="4940"/>
                    <a:pt x="2831" y="4407"/>
                    <a:pt x="3039" y="3892"/>
                  </a:cubicBezTo>
                  <a:cubicBezTo>
                    <a:pt x="3159" y="3595"/>
                    <a:pt x="3281" y="3300"/>
                    <a:pt x="3400" y="3005"/>
                  </a:cubicBezTo>
                  <a:close/>
                  <a:moveTo>
                    <a:pt x="4343" y="1"/>
                  </a:moveTo>
                  <a:cubicBezTo>
                    <a:pt x="4325" y="1"/>
                    <a:pt x="4309" y="10"/>
                    <a:pt x="4299" y="31"/>
                  </a:cubicBezTo>
                  <a:cubicBezTo>
                    <a:pt x="3988" y="715"/>
                    <a:pt x="3673" y="1399"/>
                    <a:pt x="3363" y="2084"/>
                  </a:cubicBezTo>
                  <a:cubicBezTo>
                    <a:pt x="3166" y="1988"/>
                    <a:pt x="2954" y="1925"/>
                    <a:pt x="2738" y="1901"/>
                  </a:cubicBezTo>
                  <a:cubicBezTo>
                    <a:pt x="2668" y="1893"/>
                    <a:pt x="2598" y="1889"/>
                    <a:pt x="2529" y="1889"/>
                  </a:cubicBezTo>
                  <a:cubicBezTo>
                    <a:pt x="1209" y="1889"/>
                    <a:pt x="0" y="3284"/>
                    <a:pt x="725" y="4511"/>
                  </a:cubicBezTo>
                  <a:cubicBezTo>
                    <a:pt x="864" y="5094"/>
                    <a:pt x="1214" y="5633"/>
                    <a:pt x="1721" y="5939"/>
                  </a:cubicBezTo>
                  <a:cubicBezTo>
                    <a:pt x="1724" y="5941"/>
                    <a:pt x="1727" y="5943"/>
                    <a:pt x="1730" y="5944"/>
                  </a:cubicBezTo>
                  <a:cubicBezTo>
                    <a:pt x="1540" y="6522"/>
                    <a:pt x="1406" y="7107"/>
                    <a:pt x="1410" y="7678"/>
                  </a:cubicBezTo>
                  <a:cubicBezTo>
                    <a:pt x="1412" y="7792"/>
                    <a:pt x="1491" y="7848"/>
                    <a:pt x="1575" y="7848"/>
                  </a:cubicBezTo>
                  <a:cubicBezTo>
                    <a:pt x="1647" y="7848"/>
                    <a:pt x="1723" y="7806"/>
                    <a:pt x="1757" y="7726"/>
                  </a:cubicBezTo>
                  <a:cubicBezTo>
                    <a:pt x="1967" y="7216"/>
                    <a:pt x="2136" y="6687"/>
                    <a:pt x="2296" y="6154"/>
                  </a:cubicBezTo>
                  <a:cubicBezTo>
                    <a:pt x="2391" y="6171"/>
                    <a:pt x="2486" y="6179"/>
                    <a:pt x="2580" y="6179"/>
                  </a:cubicBezTo>
                  <a:cubicBezTo>
                    <a:pt x="3491" y="6179"/>
                    <a:pt x="4344" y="5427"/>
                    <a:pt x="4522" y="4514"/>
                  </a:cubicBezTo>
                  <a:cubicBezTo>
                    <a:pt x="4686" y="3672"/>
                    <a:pt x="4342" y="2782"/>
                    <a:pt x="3686" y="2284"/>
                  </a:cubicBezTo>
                  <a:cubicBezTo>
                    <a:pt x="3965" y="1563"/>
                    <a:pt x="4222" y="834"/>
                    <a:pt x="4404" y="75"/>
                  </a:cubicBezTo>
                  <a:cubicBezTo>
                    <a:pt x="4414" y="35"/>
                    <a:pt x="4377" y="1"/>
                    <a:pt x="4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761375" y="3106975"/>
              <a:ext cx="39425" cy="133800"/>
            </a:xfrm>
            <a:custGeom>
              <a:avLst/>
              <a:gdLst/>
              <a:ahLst/>
              <a:cxnLst/>
              <a:rect l="l" t="t" r="r" b="b"/>
              <a:pathLst>
                <a:path w="1577" h="5352" extrusionOk="0">
                  <a:moveTo>
                    <a:pt x="1504" y="0"/>
                  </a:moveTo>
                  <a:cubicBezTo>
                    <a:pt x="1488" y="0"/>
                    <a:pt x="1473" y="6"/>
                    <a:pt x="1462" y="19"/>
                  </a:cubicBezTo>
                  <a:cubicBezTo>
                    <a:pt x="469" y="1274"/>
                    <a:pt x="0" y="3922"/>
                    <a:pt x="998" y="5283"/>
                  </a:cubicBezTo>
                  <a:cubicBezTo>
                    <a:pt x="1032" y="5330"/>
                    <a:pt x="1082" y="5352"/>
                    <a:pt x="1131" y="5352"/>
                  </a:cubicBezTo>
                  <a:cubicBezTo>
                    <a:pt x="1204" y="5352"/>
                    <a:pt x="1272" y="5302"/>
                    <a:pt x="1275" y="5208"/>
                  </a:cubicBezTo>
                  <a:cubicBezTo>
                    <a:pt x="1301" y="4370"/>
                    <a:pt x="993" y="3564"/>
                    <a:pt x="1021" y="2708"/>
                  </a:cubicBezTo>
                  <a:cubicBezTo>
                    <a:pt x="1052" y="1786"/>
                    <a:pt x="1472" y="966"/>
                    <a:pt x="1572" y="65"/>
                  </a:cubicBezTo>
                  <a:cubicBezTo>
                    <a:pt x="1576" y="28"/>
                    <a:pt x="1539" y="0"/>
                    <a:pt x="1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815550" y="3124275"/>
              <a:ext cx="72900" cy="76375"/>
            </a:xfrm>
            <a:custGeom>
              <a:avLst/>
              <a:gdLst/>
              <a:ahLst/>
              <a:cxnLst/>
              <a:rect l="l" t="t" r="r" b="b"/>
              <a:pathLst>
                <a:path w="2916" h="3055" extrusionOk="0">
                  <a:moveTo>
                    <a:pt x="2482" y="1"/>
                  </a:moveTo>
                  <a:cubicBezTo>
                    <a:pt x="2460" y="1"/>
                    <a:pt x="2438" y="6"/>
                    <a:pt x="2417" y="20"/>
                  </a:cubicBezTo>
                  <a:cubicBezTo>
                    <a:pt x="2028" y="264"/>
                    <a:pt x="1737" y="633"/>
                    <a:pt x="1467" y="1002"/>
                  </a:cubicBezTo>
                  <a:cubicBezTo>
                    <a:pt x="1447" y="928"/>
                    <a:pt x="1419" y="855"/>
                    <a:pt x="1385" y="786"/>
                  </a:cubicBezTo>
                  <a:cubicBezTo>
                    <a:pt x="1231" y="492"/>
                    <a:pt x="881" y="29"/>
                    <a:pt x="507" y="29"/>
                  </a:cubicBezTo>
                  <a:cubicBezTo>
                    <a:pt x="113" y="29"/>
                    <a:pt x="0" y="508"/>
                    <a:pt x="56" y="814"/>
                  </a:cubicBezTo>
                  <a:cubicBezTo>
                    <a:pt x="62" y="836"/>
                    <a:pt x="83" y="849"/>
                    <a:pt x="103" y="849"/>
                  </a:cubicBezTo>
                  <a:cubicBezTo>
                    <a:pt x="116" y="849"/>
                    <a:pt x="128" y="845"/>
                    <a:pt x="138" y="835"/>
                  </a:cubicBezTo>
                  <a:cubicBezTo>
                    <a:pt x="233" y="718"/>
                    <a:pt x="250" y="699"/>
                    <a:pt x="322" y="568"/>
                  </a:cubicBezTo>
                  <a:cubicBezTo>
                    <a:pt x="374" y="473"/>
                    <a:pt x="431" y="437"/>
                    <a:pt x="488" y="437"/>
                  </a:cubicBezTo>
                  <a:cubicBezTo>
                    <a:pt x="648" y="437"/>
                    <a:pt x="807" y="727"/>
                    <a:pt x="866" y="814"/>
                  </a:cubicBezTo>
                  <a:cubicBezTo>
                    <a:pt x="1019" y="1037"/>
                    <a:pt x="1057" y="1209"/>
                    <a:pt x="1076" y="1485"/>
                  </a:cubicBezTo>
                  <a:cubicBezTo>
                    <a:pt x="1078" y="1503"/>
                    <a:pt x="1080" y="1522"/>
                    <a:pt x="1081" y="1540"/>
                  </a:cubicBezTo>
                  <a:cubicBezTo>
                    <a:pt x="776" y="1978"/>
                    <a:pt x="497" y="2447"/>
                    <a:pt x="422" y="2972"/>
                  </a:cubicBezTo>
                  <a:cubicBezTo>
                    <a:pt x="415" y="3018"/>
                    <a:pt x="447" y="3054"/>
                    <a:pt x="485" y="3054"/>
                  </a:cubicBezTo>
                  <a:cubicBezTo>
                    <a:pt x="500" y="3054"/>
                    <a:pt x="515" y="3049"/>
                    <a:pt x="530" y="3036"/>
                  </a:cubicBezTo>
                  <a:cubicBezTo>
                    <a:pt x="786" y="2818"/>
                    <a:pt x="973" y="2552"/>
                    <a:pt x="1149" y="2277"/>
                  </a:cubicBezTo>
                  <a:cubicBezTo>
                    <a:pt x="1185" y="2459"/>
                    <a:pt x="1247" y="2631"/>
                    <a:pt x="1362" y="2772"/>
                  </a:cubicBezTo>
                  <a:cubicBezTo>
                    <a:pt x="1516" y="2963"/>
                    <a:pt x="1718" y="3050"/>
                    <a:pt x="1926" y="3050"/>
                  </a:cubicBezTo>
                  <a:cubicBezTo>
                    <a:pt x="2115" y="3050"/>
                    <a:pt x="2309" y="2979"/>
                    <a:pt x="2477" y="2851"/>
                  </a:cubicBezTo>
                  <a:cubicBezTo>
                    <a:pt x="2876" y="2552"/>
                    <a:pt x="2915" y="2185"/>
                    <a:pt x="2833" y="1735"/>
                  </a:cubicBezTo>
                  <a:cubicBezTo>
                    <a:pt x="2827" y="1703"/>
                    <a:pt x="2802" y="1689"/>
                    <a:pt x="2776" y="1689"/>
                  </a:cubicBezTo>
                  <a:cubicBezTo>
                    <a:pt x="2747" y="1689"/>
                    <a:pt x="2716" y="1706"/>
                    <a:pt x="2707" y="1735"/>
                  </a:cubicBezTo>
                  <a:cubicBezTo>
                    <a:pt x="2609" y="2035"/>
                    <a:pt x="2214" y="2514"/>
                    <a:pt x="1914" y="2514"/>
                  </a:cubicBezTo>
                  <a:cubicBezTo>
                    <a:pt x="1786" y="2514"/>
                    <a:pt x="1674" y="2425"/>
                    <a:pt x="1613" y="2195"/>
                  </a:cubicBezTo>
                  <a:cubicBezTo>
                    <a:pt x="1567" y="2023"/>
                    <a:pt x="1555" y="1839"/>
                    <a:pt x="1546" y="1653"/>
                  </a:cubicBezTo>
                  <a:cubicBezTo>
                    <a:pt x="1882" y="1160"/>
                    <a:pt x="2297" y="715"/>
                    <a:pt x="2599" y="202"/>
                  </a:cubicBezTo>
                  <a:cubicBezTo>
                    <a:pt x="2652" y="110"/>
                    <a:pt x="2574" y="1"/>
                    <a:pt x="2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893350" y="3091175"/>
              <a:ext cx="42900" cy="137625"/>
            </a:xfrm>
            <a:custGeom>
              <a:avLst/>
              <a:gdLst/>
              <a:ahLst/>
              <a:cxnLst/>
              <a:rect l="l" t="t" r="r" b="b"/>
              <a:pathLst>
                <a:path w="1716" h="5505" extrusionOk="0">
                  <a:moveTo>
                    <a:pt x="39" y="0"/>
                  </a:moveTo>
                  <a:cubicBezTo>
                    <a:pt x="19" y="0"/>
                    <a:pt x="0" y="16"/>
                    <a:pt x="8" y="38"/>
                  </a:cubicBezTo>
                  <a:cubicBezTo>
                    <a:pt x="261" y="742"/>
                    <a:pt x="833" y="1232"/>
                    <a:pt x="1073" y="1947"/>
                  </a:cubicBezTo>
                  <a:cubicBezTo>
                    <a:pt x="1444" y="3058"/>
                    <a:pt x="732" y="4377"/>
                    <a:pt x="469" y="5446"/>
                  </a:cubicBezTo>
                  <a:cubicBezTo>
                    <a:pt x="462" y="5480"/>
                    <a:pt x="489" y="5504"/>
                    <a:pt x="516" y="5504"/>
                  </a:cubicBezTo>
                  <a:cubicBezTo>
                    <a:pt x="531" y="5504"/>
                    <a:pt x="545" y="5498"/>
                    <a:pt x="555" y="5482"/>
                  </a:cubicBezTo>
                  <a:cubicBezTo>
                    <a:pt x="1217" y="4469"/>
                    <a:pt x="1716" y="3453"/>
                    <a:pt x="1609" y="2213"/>
                  </a:cubicBezTo>
                  <a:cubicBezTo>
                    <a:pt x="1526" y="1245"/>
                    <a:pt x="732" y="604"/>
                    <a:pt x="61" y="8"/>
                  </a:cubicBezTo>
                  <a:cubicBezTo>
                    <a:pt x="55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71625" y="3147800"/>
              <a:ext cx="71500" cy="14950"/>
            </a:xfrm>
            <a:custGeom>
              <a:avLst/>
              <a:gdLst/>
              <a:ahLst/>
              <a:cxnLst/>
              <a:rect l="l" t="t" r="r" b="b"/>
              <a:pathLst>
                <a:path w="2860" h="598" extrusionOk="0">
                  <a:moveTo>
                    <a:pt x="782" y="1"/>
                  </a:moveTo>
                  <a:cubicBezTo>
                    <a:pt x="525" y="1"/>
                    <a:pt x="272" y="22"/>
                    <a:pt x="40" y="106"/>
                  </a:cubicBezTo>
                  <a:cubicBezTo>
                    <a:pt x="11" y="115"/>
                    <a:pt x="1" y="151"/>
                    <a:pt x="22" y="173"/>
                  </a:cubicBezTo>
                  <a:cubicBezTo>
                    <a:pt x="347" y="468"/>
                    <a:pt x="770" y="476"/>
                    <a:pt x="1190" y="517"/>
                  </a:cubicBezTo>
                  <a:cubicBezTo>
                    <a:pt x="1441" y="542"/>
                    <a:pt x="1779" y="598"/>
                    <a:pt x="2098" y="598"/>
                  </a:cubicBezTo>
                  <a:cubicBezTo>
                    <a:pt x="2358" y="598"/>
                    <a:pt x="2604" y="561"/>
                    <a:pt x="2780" y="440"/>
                  </a:cubicBezTo>
                  <a:cubicBezTo>
                    <a:pt x="2842" y="396"/>
                    <a:pt x="2860" y="309"/>
                    <a:pt x="2803" y="252"/>
                  </a:cubicBezTo>
                  <a:cubicBezTo>
                    <a:pt x="2605" y="50"/>
                    <a:pt x="2318" y="16"/>
                    <a:pt x="2031" y="16"/>
                  </a:cubicBezTo>
                  <a:cubicBezTo>
                    <a:pt x="1884" y="16"/>
                    <a:pt x="1736" y="25"/>
                    <a:pt x="1601" y="25"/>
                  </a:cubicBezTo>
                  <a:cubicBezTo>
                    <a:pt x="1593" y="25"/>
                    <a:pt x="1585" y="25"/>
                    <a:pt x="1577" y="25"/>
                  </a:cubicBezTo>
                  <a:cubicBezTo>
                    <a:pt x="1323" y="24"/>
                    <a:pt x="1050" y="1"/>
                    <a:pt x="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6175" y="3168625"/>
              <a:ext cx="60800" cy="15100"/>
            </a:xfrm>
            <a:custGeom>
              <a:avLst/>
              <a:gdLst/>
              <a:ahLst/>
              <a:cxnLst/>
              <a:rect l="l" t="t" r="r" b="b"/>
              <a:pathLst>
                <a:path w="2432" h="604" extrusionOk="0">
                  <a:moveTo>
                    <a:pt x="184" y="0"/>
                  </a:moveTo>
                  <a:cubicBezTo>
                    <a:pt x="136" y="0"/>
                    <a:pt x="89" y="5"/>
                    <a:pt x="43" y="19"/>
                  </a:cubicBezTo>
                  <a:cubicBezTo>
                    <a:pt x="19" y="25"/>
                    <a:pt x="1" y="48"/>
                    <a:pt x="1" y="75"/>
                  </a:cubicBezTo>
                  <a:cubicBezTo>
                    <a:pt x="34" y="498"/>
                    <a:pt x="720" y="604"/>
                    <a:pt x="1358" y="604"/>
                  </a:cubicBezTo>
                  <a:cubicBezTo>
                    <a:pt x="1784" y="604"/>
                    <a:pt x="2190" y="557"/>
                    <a:pt x="2365" y="526"/>
                  </a:cubicBezTo>
                  <a:cubicBezTo>
                    <a:pt x="2420" y="516"/>
                    <a:pt x="2432" y="440"/>
                    <a:pt x="2396" y="404"/>
                  </a:cubicBezTo>
                  <a:cubicBezTo>
                    <a:pt x="2107" y="98"/>
                    <a:pt x="1692" y="60"/>
                    <a:pt x="1293" y="52"/>
                  </a:cubicBezTo>
                  <a:cubicBezTo>
                    <a:pt x="1042" y="45"/>
                    <a:pt x="790" y="48"/>
                    <a:pt x="539" y="35"/>
                  </a:cubicBezTo>
                  <a:cubicBezTo>
                    <a:pt x="422" y="31"/>
                    <a:pt x="301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234100" y="3002675"/>
              <a:ext cx="77125" cy="126450"/>
            </a:xfrm>
            <a:custGeom>
              <a:avLst/>
              <a:gdLst/>
              <a:ahLst/>
              <a:cxnLst/>
              <a:rect l="l" t="t" r="r" b="b"/>
              <a:pathLst>
                <a:path w="3085" h="5058" extrusionOk="0">
                  <a:moveTo>
                    <a:pt x="2796" y="1"/>
                  </a:moveTo>
                  <a:cubicBezTo>
                    <a:pt x="2715" y="1"/>
                    <a:pt x="2631" y="35"/>
                    <a:pt x="2576" y="112"/>
                  </a:cubicBezTo>
                  <a:cubicBezTo>
                    <a:pt x="1806" y="1158"/>
                    <a:pt x="807" y="2010"/>
                    <a:pt x="48" y="3050"/>
                  </a:cubicBezTo>
                  <a:cubicBezTo>
                    <a:pt x="0" y="3115"/>
                    <a:pt x="66" y="3177"/>
                    <a:pt x="130" y="3177"/>
                  </a:cubicBezTo>
                  <a:cubicBezTo>
                    <a:pt x="143" y="3177"/>
                    <a:pt x="156" y="3175"/>
                    <a:pt x="168" y="3169"/>
                  </a:cubicBezTo>
                  <a:cubicBezTo>
                    <a:pt x="978" y="2789"/>
                    <a:pt x="1649" y="2090"/>
                    <a:pt x="2238" y="1358"/>
                  </a:cubicBezTo>
                  <a:lnTo>
                    <a:pt x="2238" y="1358"/>
                  </a:lnTo>
                  <a:cubicBezTo>
                    <a:pt x="1985" y="2492"/>
                    <a:pt x="1849" y="3640"/>
                    <a:pt x="1770" y="4808"/>
                  </a:cubicBezTo>
                  <a:cubicBezTo>
                    <a:pt x="1759" y="4974"/>
                    <a:pt x="1882" y="5057"/>
                    <a:pt x="2012" y="5057"/>
                  </a:cubicBezTo>
                  <a:cubicBezTo>
                    <a:pt x="2141" y="5057"/>
                    <a:pt x="2276" y="4974"/>
                    <a:pt x="2287" y="4808"/>
                  </a:cubicBezTo>
                  <a:cubicBezTo>
                    <a:pt x="2390" y="3279"/>
                    <a:pt x="2599" y="1775"/>
                    <a:pt x="3030" y="302"/>
                  </a:cubicBezTo>
                  <a:cubicBezTo>
                    <a:pt x="3084" y="116"/>
                    <a:pt x="2944" y="1"/>
                    <a:pt x="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078700" y="3165450"/>
              <a:ext cx="438075" cy="15050"/>
            </a:xfrm>
            <a:custGeom>
              <a:avLst/>
              <a:gdLst/>
              <a:ahLst/>
              <a:cxnLst/>
              <a:rect l="l" t="t" r="r" b="b"/>
              <a:pathLst>
                <a:path w="17523" h="602" extrusionOk="0">
                  <a:moveTo>
                    <a:pt x="15563" y="0"/>
                  </a:moveTo>
                  <a:cubicBezTo>
                    <a:pt x="14861" y="0"/>
                    <a:pt x="14155" y="34"/>
                    <a:pt x="13467" y="36"/>
                  </a:cubicBezTo>
                  <a:cubicBezTo>
                    <a:pt x="11904" y="39"/>
                    <a:pt x="10342" y="43"/>
                    <a:pt x="8779" y="46"/>
                  </a:cubicBezTo>
                  <a:cubicBezTo>
                    <a:pt x="7317" y="49"/>
                    <a:pt x="5855" y="54"/>
                    <a:pt x="4394" y="59"/>
                  </a:cubicBezTo>
                  <a:cubicBezTo>
                    <a:pt x="4382" y="59"/>
                    <a:pt x="4370" y="59"/>
                    <a:pt x="4358" y="59"/>
                  </a:cubicBezTo>
                  <a:cubicBezTo>
                    <a:pt x="3673" y="59"/>
                    <a:pt x="2942" y="14"/>
                    <a:pt x="2215" y="14"/>
                  </a:cubicBezTo>
                  <a:cubicBezTo>
                    <a:pt x="1466" y="14"/>
                    <a:pt x="723" y="62"/>
                    <a:pt x="42" y="257"/>
                  </a:cubicBezTo>
                  <a:cubicBezTo>
                    <a:pt x="1" y="269"/>
                    <a:pt x="1" y="325"/>
                    <a:pt x="42" y="338"/>
                  </a:cubicBezTo>
                  <a:cubicBezTo>
                    <a:pt x="694" y="525"/>
                    <a:pt x="1402" y="569"/>
                    <a:pt x="2114" y="569"/>
                  </a:cubicBezTo>
                  <a:cubicBezTo>
                    <a:pt x="2742" y="569"/>
                    <a:pt x="3373" y="535"/>
                    <a:pt x="3970" y="535"/>
                  </a:cubicBezTo>
                  <a:cubicBezTo>
                    <a:pt x="3990" y="535"/>
                    <a:pt x="4009" y="535"/>
                    <a:pt x="4028" y="535"/>
                  </a:cubicBezTo>
                  <a:cubicBezTo>
                    <a:pt x="5611" y="540"/>
                    <a:pt x="7196" y="545"/>
                    <a:pt x="8779" y="548"/>
                  </a:cubicBezTo>
                  <a:cubicBezTo>
                    <a:pt x="10222" y="551"/>
                    <a:pt x="11668" y="554"/>
                    <a:pt x="13111" y="558"/>
                  </a:cubicBezTo>
                  <a:cubicBezTo>
                    <a:pt x="13883" y="559"/>
                    <a:pt x="14676" y="602"/>
                    <a:pt x="15464" y="602"/>
                  </a:cubicBezTo>
                  <a:cubicBezTo>
                    <a:pt x="16098" y="602"/>
                    <a:pt x="16728" y="574"/>
                    <a:pt x="17342" y="477"/>
                  </a:cubicBezTo>
                  <a:cubicBezTo>
                    <a:pt x="17522" y="449"/>
                    <a:pt x="17522" y="144"/>
                    <a:pt x="17342" y="116"/>
                  </a:cubicBezTo>
                  <a:cubicBezTo>
                    <a:pt x="16760" y="25"/>
                    <a:pt x="16163" y="0"/>
                    <a:pt x="15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068250" y="3201200"/>
              <a:ext cx="475550" cy="148375"/>
            </a:xfrm>
            <a:custGeom>
              <a:avLst/>
              <a:gdLst/>
              <a:ahLst/>
              <a:cxnLst/>
              <a:rect l="l" t="t" r="r" b="b"/>
              <a:pathLst>
                <a:path w="19022" h="5935" extrusionOk="0">
                  <a:moveTo>
                    <a:pt x="18949" y="50"/>
                  </a:moveTo>
                  <a:cubicBezTo>
                    <a:pt x="16401" y="73"/>
                    <a:pt x="13751" y="0"/>
                    <a:pt x="11219" y="299"/>
                  </a:cubicBezTo>
                  <a:cubicBezTo>
                    <a:pt x="9529" y="499"/>
                    <a:pt x="7818" y="673"/>
                    <a:pt x="6111" y="673"/>
                  </a:cubicBezTo>
                  <a:cubicBezTo>
                    <a:pt x="5340" y="673"/>
                    <a:pt x="4571" y="638"/>
                    <a:pt x="3805" y="553"/>
                  </a:cubicBezTo>
                  <a:cubicBezTo>
                    <a:pt x="3799" y="553"/>
                    <a:pt x="3794" y="552"/>
                    <a:pt x="3789" y="552"/>
                  </a:cubicBezTo>
                  <a:cubicBezTo>
                    <a:pt x="3695" y="552"/>
                    <a:pt x="3624" y="635"/>
                    <a:pt x="3595" y="714"/>
                  </a:cubicBezTo>
                  <a:cubicBezTo>
                    <a:pt x="3055" y="2126"/>
                    <a:pt x="2911" y="3957"/>
                    <a:pt x="2020" y="5230"/>
                  </a:cubicBezTo>
                  <a:cubicBezTo>
                    <a:pt x="1895" y="4246"/>
                    <a:pt x="2187" y="3286"/>
                    <a:pt x="2291" y="2295"/>
                  </a:cubicBezTo>
                  <a:cubicBezTo>
                    <a:pt x="2302" y="2182"/>
                    <a:pt x="2190" y="2102"/>
                    <a:pt x="2090" y="2095"/>
                  </a:cubicBezTo>
                  <a:cubicBezTo>
                    <a:pt x="1942" y="2085"/>
                    <a:pt x="1795" y="2080"/>
                    <a:pt x="1650" y="2080"/>
                  </a:cubicBezTo>
                  <a:cubicBezTo>
                    <a:pt x="1114" y="2080"/>
                    <a:pt x="595" y="2153"/>
                    <a:pt x="73" y="2328"/>
                  </a:cubicBezTo>
                  <a:cubicBezTo>
                    <a:pt x="1" y="2349"/>
                    <a:pt x="15" y="2454"/>
                    <a:pt x="91" y="2456"/>
                  </a:cubicBezTo>
                  <a:cubicBezTo>
                    <a:pt x="228" y="2462"/>
                    <a:pt x="365" y="2464"/>
                    <a:pt x="501" y="2464"/>
                  </a:cubicBezTo>
                  <a:cubicBezTo>
                    <a:pt x="748" y="2464"/>
                    <a:pt x="993" y="2458"/>
                    <a:pt x="1239" y="2458"/>
                  </a:cubicBezTo>
                  <a:cubicBezTo>
                    <a:pt x="1447" y="2458"/>
                    <a:pt x="1655" y="2462"/>
                    <a:pt x="1864" y="2479"/>
                  </a:cubicBezTo>
                  <a:cubicBezTo>
                    <a:pt x="1708" y="3598"/>
                    <a:pt x="1403" y="4653"/>
                    <a:pt x="1695" y="5780"/>
                  </a:cubicBezTo>
                  <a:cubicBezTo>
                    <a:pt x="1720" y="5875"/>
                    <a:pt x="1814" y="5935"/>
                    <a:pt x="1907" y="5935"/>
                  </a:cubicBezTo>
                  <a:cubicBezTo>
                    <a:pt x="1959" y="5935"/>
                    <a:pt x="2011" y="5916"/>
                    <a:pt x="2049" y="5873"/>
                  </a:cubicBezTo>
                  <a:cubicBezTo>
                    <a:pt x="2889" y="4953"/>
                    <a:pt x="3178" y="3617"/>
                    <a:pt x="3504" y="2451"/>
                  </a:cubicBezTo>
                  <a:cubicBezTo>
                    <a:pt x="3596" y="2123"/>
                    <a:pt x="3690" y="1797"/>
                    <a:pt x="3792" y="1470"/>
                  </a:cubicBezTo>
                  <a:cubicBezTo>
                    <a:pt x="3900" y="1117"/>
                    <a:pt x="3923" y="1032"/>
                    <a:pt x="4155" y="1032"/>
                  </a:cubicBezTo>
                  <a:cubicBezTo>
                    <a:pt x="4221" y="1032"/>
                    <a:pt x="4305" y="1039"/>
                    <a:pt x="4412" y="1049"/>
                  </a:cubicBezTo>
                  <a:cubicBezTo>
                    <a:pt x="4923" y="1094"/>
                    <a:pt x="5437" y="1110"/>
                    <a:pt x="5951" y="1110"/>
                  </a:cubicBezTo>
                  <a:cubicBezTo>
                    <a:pt x="6411" y="1110"/>
                    <a:pt x="6871" y="1097"/>
                    <a:pt x="7330" y="1080"/>
                  </a:cubicBezTo>
                  <a:cubicBezTo>
                    <a:pt x="9208" y="1008"/>
                    <a:pt x="11065" y="702"/>
                    <a:pt x="12943" y="634"/>
                  </a:cubicBezTo>
                  <a:cubicBezTo>
                    <a:pt x="14956" y="560"/>
                    <a:pt x="17012" y="732"/>
                    <a:pt x="18964" y="158"/>
                  </a:cubicBezTo>
                  <a:cubicBezTo>
                    <a:pt x="19021" y="141"/>
                    <a:pt x="19011" y="50"/>
                    <a:pt x="18949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84800" y="3263200"/>
              <a:ext cx="68525" cy="87550"/>
            </a:xfrm>
            <a:custGeom>
              <a:avLst/>
              <a:gdLst/>
              <a:ahLst/>
              <a:cxnLst/>
              <a:rect l="l" t="t" r="r" b="b"/>
              <a:pathLst>
                <a:path w="2741" h="3502" extrusionOk="0">
                  <a:moveTo>
                    <a:pt x="832" y="0"/>
                  </a:moveTo>
                  <a:cubicBezTo>
                    <a:pt x="551" y="0"/>
                    <a:pt x="243" y="150"/>
                    <a:pt x="30" y="444"/>
                  </a:cubicBezTo>
                  <a:cubicBezTo>
                    <a:pt x="0" y="486"/>
                    <a:pt x="37" y="559"/>
                    <a:pt x="89" y="559"/>
                  </a:cubicBezTo>
                  <a:cubicBezTo>
                    <a:pt x="91" y="559"/>
                    <a:pt x="93" y="559"/>
                    <a:pt x="96" y="558"/>
                  </a:cubicBezTo>
                  <a:cubicBezTo>
                    <a:pt x="286" y="533"/>
                    <a:pt x="556" y="396"/>
                    <a:pt x="778" y="396"/>
                  </a:cubicBezTo>
                  <a:cubicBezTo>
                    <a:pt x="843" y="396"/>
                    <a:pt x="903" y="408"/>
                    <a:pt x="957" y="437"/>
                  </a:cubicBezTo>
                  <a:cubicBezTo>
                    <a:pt x="1162" y="549"/>
                    <a:pt x="1031" y="1092"/>
                    <a:pt x="998" y="1251"/>
                  </a:cubicBezTo>
                  <a:cubicBezTo>
                    <a:pt x="865" y="1910"/>
                    <a:pt x="585" y="2584"/>
                    <a:pt x="183" y="3127"/>
                  </a:cubicBezTo>
                  <a:cubicBezTo>
                    <a:pt x="73" y="3275"/>
                    <a:pt x="222" y="3476"/>
                    <a:pt x="385" y="3476"/>
                  </a:cubicBezTo>
                  <a:cubicBezTo>
                    <a:pt x="405" y="3476"/>
                    <a:pt x="424" y="3473"/>
                    <a:pt x="444" y="3467"/>
                  </a:cubicBezTo>
                  <a:cubicBezTo>
                    <a:pt x="574" y="3426"/>
                    <a:pt x="709" y="3411"/>
                    <a:pt x="847" y="3411"/>
                  </a:cubicBezTo>
                  <a:cubicBezTo>
                    <a:pt x="1188" y="3411"/>
                    <a:pt x="1543" y="3501"/>
                    <a:pt x="1865" y="3501"/>
                  </a:cubicBezTo>
                  <a:cubicBezTo>
                    <a:pt x="2205" y="3501"/>
                    <a:pt x="2508" y="3401"/>
                    <a:pt x="2720" y="2990"/>
                  </a:cubicBezTo>
                  <a:cubicBezTo>
                    <a:pt x="2741" y="2950"/>
                    <a:pt x="2712" y="2897"/>
                    <a:pt x="2667" y="2897"/>
                  </a:cubicBezTo>
                  <a:cubicBezTo>
                    <a:pt x="2662" y="2897"/>
                    <a:pt x="2656" y="2897"/>
                    <a:pt x="2650" y="2899"/>
                  </a:cubicBezTo>
                  <a:cubicBezTo>
                    <a:pt x="2419" y="2977"/>
                    <a:pt x="2185" y="3000"/>
                    <a:pt x="1950" y="3000"/>
                  </a:cubicBezTo>
                  <a:cubicBezTo>
                    <a:pt x="1609" y="3000"/>
                    <a:pt x="1266" y="2951"/>
                    <a:pt x="924" y="2951"/>
                  </a:cubicBezTo>
                  <a:cubicBezTo>
                    <a:pt x="902" y="2951"/>
                    <a:pt x="880" y="2951"/>
                    <a:pt x="859" y="2952"/>
                  </a:cubicBezTo>
                  <a:cubicBezTo>
                    <a:pt x="1252" y="2305"/>
                    <a:pt x="1520" y="1520"/>
                    <a:pt x="1523" y="795"/>
                  </a:cubicBezTo>
                  <a:cubicBezTo>
                    <a:pt x="1527" y="261"/>
                    <a:pt x="1203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262375" y="3257975"/>
              <a:ext cx="116900" cy="89900"/>
            </a:xfrm>
            <a:custGeom>
              <a:avLst/>
              <a:gdLst/>
              <a:ahLst/>
              <a:cxnLst/>
              <a:rect l="l" t="t" r="r" b="b"/>
              <a:pathLst>
                <a:path w="4676" h="3596" extrusionOk="0">
                  <a:moveTo>
                    <a:pt x="1262" y="0"/>
                  </a:moveTo>
                  <a:cubicBezTo>
                    <a:pt x="751" y="0"/>
                    <a:pt x="280" y="191"/>
                    <a:pt x="36" y="728"/>
                  </a:cubicBezTo>
                  <a:cubicBezTo>
                    <a:pt x="0" y="806"/>
                    <a:pt x="56" y="907"/>
                    <a:pt x="134" y="907"/>
                  </a:cubicBezTo>
                  <a:cubicBezTo>
                    <a:pt x="153" y="907"/>
                    <a:pt x="174" y="901"/>
                    <a:pt x="195" y="887"/>
                  </a:cubicBezTo>
                  <a:cubicBezTo>
                    <a:pt x="564" y="645"/>
                    <a:pt x="902" y="559"/>
                    <a:pt x="1232" y="559"/>
                  </a:cubicBezTo>
                  <a:cubicBezTo>
                    <a:pt x="1379" y="559"/>
                    <a:pt x="1524" y="576"/>
                    <a:pt x="1670" y="603"/>
                  </a:cubicBezTo>
                  <a:cubicBezTo>
                    <a:pt x="1599" y="866"/>
                    <a:pt x="1656" y="1273"/>
                    <a:pt x="1661" y="1433"/>
                  </a:cubicBezTo>
                  <a:cubicBezTo>
                    <a:pt x="1678" y="1975"/>
                    <a:pt x="1647" y="2549"/>
                    <a:pt x="1734" y="3084"/>
                  </a:cubicBezTo>
                  <a:cubicBezTo>
                    <a:pt x="1745" y="3151"/>
                    <a:pt x="1817" y="3221"/>
                    <a:pt x="1883" y="3235"/>
                  </a:cubicBezTo>
                  <a:cubicBezTo>
                    <a:pt x="1902" y="3239"/>
                    <a:pt x="1921" y="3241"/>
                    <a:pt x="1940" y="3241"/>
                  </a:cubicBezTo>
                  <a:cubicBezTo>
                    <a:pt x="1960" y="3241"/>
                    <a:pt x="1979" y="3239"/>
                    <a:pt x="1998" y="3235"/>
                  </a:cubicBezTo>
                  <a:cubicBezTo>
                    <a:pt x="2096" y="3208"/>
                    <a:pt x="2147" y="3123"/>
                    <a:pt x="2155" y="3028"/>
                  </a:cubicBezTo>
                  <a:cubicBezTo>
                    <a:pt x="2173" y="2815"/>
                    <a:pt x="2137" y="1328"/>
                    <a:pt x="1999" y="679"/>
                  </a:cubicBezTo>
                  <a:lnTo>
                    <a:pt x="1999" y="679"/>
                  </a:lnTo>
                  <a:cubicBezTo>
                    <a:pt x="2217" y="738"/>
                    <a:pt x="2447" y="807"/>
                    <a:pt x="2685" y="874"/>
                  </a:cubicBezTo>
                  <a:cubicBezTo>
                    <a:pt x="2603" y="1269"/>
                    <a:pt x="2618" y="1714"/>
                    <a:pt x="2639" y="2091"/>
                  </a:cubicBezTo>
                  <a:cubicBezTo>
                    <a:pt x="2662" y="2503"/>
                    <a:pt x="2839" y="2938"/>
                    <a:pt x="3105" y="3254"/>
                  </a:cubicBezTo>
                  <a:cubicBezTo>
                    <a:pt x="3255" y="3434"/>
                    <a:pt x="3459" y="3595"/>
                    <a:pt x="3690" y="3595"/>
                  </a:cubicBezTo>
                  <a:cubicBezTo>
                    <a:pt x="3746" y="3595"/>
                    <a:pt x="3804" y="3586"/>
                    <a:pt x="3863" y="3564"/>
                  </a:cubicBezTo>
                  <a:cubicBezTo>
                    <a:pt x="4212" y="3438"/>
                    <a:pt x="4384" y="2969"/>
                    <a:pt x="4194" y="2657"/>
                  </a:cubicBezTo>
                  <a:cubicBezTo>
                    <a:pt x="4182" y="2635"/>
                    <a:pt x="4159" y="2624"/>
                    <a:pt x="4136" y="2624"/>
                  </a:cubicBezTo>
                  <a:cubicBezTo>
                    <a:pt x="4124" y="2624"/>
                    <a:pt x="4112" y="2627"/>
                    <a:pt x="4101" y="2633"/>
                  </a:cubicBezTo>
                  <a:cubicBezTo>
                    <a:pt x="3933" y="2736"/>
                    <a:pt x="3838" y="3064"/>
                    <a:pt x="3684" y="3120"/>
                  </a:cubicBezTo>
                  <a:cubicBezTo>
                    <a:pt x="3676" y="3123"/>
                    <a:pt x="3668" y="3124"/>
                    <a:pt x="3659" y="3124"/>
                  </a:cubicBezTo>
                  <a:cubicBezTo>
                    <a:pt x="3511" y="3124"/>
                    <a:pt x="3294" y="2690"/>
                    <a:pt x="3251" y="2605"/>
                  </a:cubicBezTo>
                  <a:cubicBezTo>
                    <a:pt x="2987" y="2093"/>
                    <a:pt x="3154" y="1519"/>
                    <a:pt x="3110" y="982"/>
                  </a:cubicBezTo>
                  <a:lnTo>
                    <a:pt x="3110" y="982"/>
                  </a:lnTo>
                  <a:cubicBezTo>
                    <a:pt x="3208" y="998"/>
                    <a:pt x="3322" y="1008"/>
                    <a:pt x="3442" y="1008"/>
                  </a:cubicBezTo>
                  <a:cubicBezTo>
                    <a:pt x="3993" y="1008"/>
                    <a:pt x="4676" y="814"/>
                    <a:pt x="4596" y="216"/>
                  </a:cubicBezTo>
                  <a:cubicBezTo>
                    <a:pt x="4591" y="177"/>
                    <a:pt x="4566" y="135"/>
                    <a:pt x="4523" y="135"/>
                  </a:cubicBezTo>
                  <a:cubicBezTo>
                    <a:pt x="4521" y="135"/>
                    <a:pt x="4518" y="136"/>
                    <a:pt x="4516" y="136"/>
                  </a:cubicBezTo>
                  <a:cubicBezTo>
                    <a:pt x="4111" y="173"/>
                    <a:pt x="3866" y="495"/>
                    <a:pt x="3425" y="495"/>
                  </a:cubicBezTo>
                  <a:cubicBezTo>
                    <a:pt x="3419" y="495"/>
                    <a:pt x="3414" y="495"/>
                    <a:pt x="3408" y="495"/>
                  </a:cubicBezTo>
                  <a:cubicBezTo>
                    <a:pt x="2944" y="487"/>
                    <a:pt x="2459" y="251"/>
                    <a:pt x="2019" y="119"/>
                  </a:cubicBezTo>
                  <a:cubicBezTo>
                    <a:pt x="1772" y="46"/>
                    <a:pt x="1512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399075" y="3249900"/>
              <a:ext cx="93300" cy="100075"/>
            </a:xfrm>
            <a:custGeom>
              <a:avLst/>
              <a:gdLst/>
              <a:ahLst/>
              <a:cxnLst/>
              <a:rect l="l" t="t" r="r" b="b"/>
              <a:pathLst>
                <a:path w="3732" h="4003" extrusionOk="0">
                  <a:moveTo>
                    <a:pt x="2045" y="1773"/>
                  </a:moveTo>
                  <a:cubicBezTo>
                    <a:pt x="2432" y="1773"/>
                    <a:pt x="2754" y="1940"/>
                    <a:pt x="2798" y="2418"/>
                  </a:cubicBezTo>
                  <a:cubicBezTo>
                    <a:pt x="2861" y="3118"/>
                    <a:pt x="2383" y="3455"/>
                    <a:pt x="1862" y="3455"/>
                  </a:cubicBezTo>
                  <a:cubicBezTo>
                    <a:pt x="1450" y="3455"/>
                    <a:pt x="1012" y="3245"/>
                    <a:pt x="793" y="2837"/>
                  </a:cubicBezTo>
                  <a:cubicBezTo>
                    <a:pt x="698" y="2665"/>
                    <a:pt x="670" y="2463"/>
                    <a:pt x="714" y="2272"/>
                  </a:cubicBezTo>
                  <a:cubicBezTo>
                    <a:pt x="987" y="2029"/>
                    <a:pt x="1565" y="1773"/>
                    <a:pt x="2045" y="1773"/>
                  </a:cubicBezTo>
                  <a:close/>
                  <a:moveTo>
                    <a:pt x="1180" y="1"/>
                  </a:moveTo>
                  <a:cubicBezTo>
                    <a:pt x="982" y="1"/>
                    <a:pt x="763" y="87"/>
                    <a:pt x="593" y="273"/>
                  </a:cubicBezTo>
                  <a:cubicBezTo>
                    <a:pt x="541" y="331"/>
                    <a:pt x="560" y="429"/>
                    <a:pt x="639" y="451"/>
                  </a:cubicBezTo>
                  <a:cubicBezTo>
                    <a:pt x="762" y="480"/>
                    <a:pt x="888" y="500"/>
                    <a:pt x="1015" y="505"/>
                  </a:cubicBezTo>
                  <a:cubicBezTo>
                    <a:pt x="1043" y="502"/>
                    <a:pt x="1071" y="501"/>
                    <a:pt x="1100" y="501"/>
                  </a:cubicBezTo>
                  <a:cubicBezTo>
                    <a:pt x="1123" y="501"/>
                    <a:pt x="1146" y="502"/>
                    <a:pt x="1169" y="503"/>
                  </a:cubicBezTo>
                  <a:cubicBezTo>
                    <a:pt x="1134" y="670"/>
                    <a:pt x="960" y="879"/>
                    <a:pt x="878" y="997"/>
                  </a:cubicBezTo>
                  <a:cubicBezTo>
                    <a:pt x="642" y="1346"/>
                    <a:pt x="283" y="1681"/>
                    <a:pt x="198" y="2106"/>
                  </a:cubicBezTo>
                  <a:cubicBezTo>
                    <a:pt x="0" y="3098"/>
                    <a:pt x="858" y="4002"/>
                    <a:pt x="1825" y="4002"/>
                  </a:cubicBezTo>
                  <a:cubicBezTo>
                    <a:pt x="1910" y="4002"/>
                    <a:pt x="1996" y="3995"/>
                    <a:pt x="2082" y="3981"/>
                  </a:cubicBezTo>
                  <a:cubicBezTo>
                    <a:pt x="3065" y="3812"/>
                    <a:pt x="3731" y="2444"/>
                    <a:pt x="2949" y="1681"/>
                  </a:cubicBezTo>
                  <a:cubicBezTo>
                    <a:pt x="2707" y="1445"/>
                    <a:pt x="2344" y="1331"/>
                    <a:pt x="1975" y="1331"/>
                  </a:cubicBezTo>
                  <a:cubicBezTo>
                    <a:pt x="1644" y="1331"/>
                    <a:pt x="1308" y="1424"/>
                    <a:pt x="1052" y="1604"/>
                  </a:cubicBezTo>
                  <a:cubicBezTo>
                    <a:pt x="1256" y="1320"/>
                    <a:pt x="1492" y="1048"/>
                    <a:pt x="1612" y="785"/>
                  </a:cubicBezTo>
                  <a:cubicBezTo>
                    <a:pt x="1838" y="294"/>
                    <a:pt x="1546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496925" y="3241650"/>
              <a:ext cx="58550" cy="41225"/>
            </a:xfrm>
            <a:custGeom>
              <a:avLst/>
              <a:gdLst/>
              <a:ahLst/>
              <a:cxnLst/>
              <a:rect l="l" t="t" r="r" b="b"/>
              <a:pathLst>
                <a:path w="2342" h="1649" extrusionOk="0">
                  <a:moveTo>
                    <a:pt x="579" y="0"/>
                  </a:moveTo>
                  <a:cubicBezTo>
                    <a:pt x="346" y="0"/>
                    <a:pt x="110" y="142"/>
                    <a:pt x="17" y="374"/>
                  </a:cubicBezTo>
                  <a:cubicBezTo>
                    <a:pt x="1" y="418"/>
                    <a:pt x="45" y="464"/>
                    <a:pt x="86" y="464"/>
                  </a:cubicBezTo>
                  <a:cubicBezTo>
                    <a:pt x="87" y="464"/>
                    <a:pt x="88" y="464"/>
                    <a:pt x="89" y="464"/>
                  </a:cubicBezTo>
                  <a:cubicBezTo>
                    <a:pt x="197" y="464"/>
                    <a:pt x="360" y="410"/>
                    <a:pt x="494" y="410"/>
                  </a:cubicBezTo>
                  <a:cubicBezTo>
                    <a:pt x="574" y="410"/>
                    <a:pt x="643" y="429"/>
                    <a:pt x="685" y="490"/>
                  </a:cubicBezTo>
                  <a:cubicBezTo>
                    <a:pt x="856" y="738"/>
                    <a:pt x="462" y="1146"/>
                    <a:pt x="316" y="1289"/>
                  </a:cubicBezTo>
                  <a:cubicBezTo>
                    <a:pt x="163" y="1440"/>
                    <a:pt x="302" y="1649"/>
                    <a:pt x="483" y="1649"/>
                  </a:cubicBezTo>
                  <a:cubicBezTo>
                    <a:pt x="497" y="1649"/>
                    <a:pt x="510" y="1648"/>
                    <a:pt x="524" y="1645"/>
                  </a:cubicBezTo>
                  <a:cubicBezTo>
                    <a:pt x="857" y="1591"/>
                    <a:pt x="1192" y="1586"/>
                    <a:pt x="1526" y="1557"/>
                  </a:cubicBezTo>
                  <a:cubicBezTo>
                    <a:pt x="1786" y="1535"/>
                    <a:pt x="2037" y="1443"/>
                    <a:pt x="2291" y="1396"/>
                  </a:cubicBezTo>
                  <a:cubicBezTo>
                    <a:pt x="2342" y="1386"/>
                    <a:pt x="2342" y="1304"/>
                    <a:pt x="2291" y="1294"/>
                  </a:cubicBezTo>
                  <a:cubicBezTo>
                    <a:pt x="1982" y="1237"/>
                    <a:pt x="1689" y="1150"/>
                    <a:pt x="1372" y="1143"/>
                  </a:cubicBezTo>
                  <a:cubicBezTo>
                    <a:pt x="1238" y="1143"/>
                    <a:pt x="1103" y="1150"/>
                    <a:pt x="969" y="1165"/>
                  </a:cubicBezTo>
                  <a:cubicBezTo>
                    <a:pt x="1148" y="868"/>
                    <a:pt x="1228" y="523"/>
                    <a:pt x="1008" y="218"/>
                  </a:cubicBezTo>
                  <a:cubicBezTo>
                    <a:pt x="899" y="67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592875" y="3161525"/>
              <a:ext cx="23525" cy="23125"/>
            </a:xfrm>
            <a:custGeom>
              <a:avLst/>
              <a:gdLst/>
              <a:ahLst/>
              <a:cxnLst/>
              <a:rect l="l" t="t" r="r" b="b"/>
              <a:pathLst>
                <a:path w="941" h="925" extrusionOk="0">
                  <a:moveTo>
                    <a:pt x="602" y="1"/>
                  </a:moveTo>
                  <a:cubicBezTo>
                    <a:pt x="527" y="1"/>
                    <a:pt x="454" y="40"/>
                    <a:pt x="408" y="134"/>
                  </a:cubicBezTo>
                  <a:cubicBezTo>
                    <a:pt x="367" y="193"/>
                    <a:pt x="338" y="260"/>
                    <a:pt x="320" y="331"/>
                  </a:cubicBezTo>
                  <a:cubicBezTo>
                    <a:pt x="293" y="385"/>
                    <a:pt x="261" y="434"/>
                    <a:pt x="221" y="480"/>
                  </a:cubicBezTo>
                  <a:cubicBezTo>
                    <a:pt x="149" y="554"/>
                    <a:pt x="82" y="634"/>
                    <a:pt x="21" y="718"/>
                  </a:cubicBezTo>
                  <a:cubicBezTo>
                    <a:pt x="1" y="747"/>
                    <a:pt x="29" y="783"/>
                    <a:pt x="60" y="783"/>
                  </a:cubicBezTo>
                  <a:cubicBezTo>
                    <a:pt x="67" y="783"/>
                    <a:pt x="74" y="781"/>
                    <a:pt x="80" y="777"/>
                  </a:cubicBezTo>
                  <a:cubicBezTo>
                    <a:pt x="151" y="738"/>
                    <a:pt x="226" y="705"/>
                    <a:pt x="305" y="682"/>
                  </a:cubicBezTo>
                  <a:cubicBezTo>
                    <a:pt x="336" y="819"/>
                    <a:pt x="418" y="925"/>
                    <a:pt x="579" y="925"/>
                  </a:cubicBezTo>
                  <a:cubicBezTo>
                    <a:pt x="599" y="925"/>
                    <a:pt x="620" y="923"/>
                    <a:pt x="643" y="920"/>
                  </a:cubicBezTo>
                  <a:cubicBezTo>
                    <a:pt x="661" y="915"/>
                    <a:pt x="677" y="902"/>
                    <a:pt x="685" y="884"/>
                  </a:cubicBezTo>
                  <a:cubicBezTo>
                    <a:pt x="695" y="867"/>
                    <a:pt x="708" y="852"/>
                    <a:pt x="725" y="839"/>
                  </a:cubicBezTo>
                  <a:cubicBezTo>
                    <a:pt x="759" y="811"/>
                    <a:pt x="792" y="736"/>
                    <a:pt x="804" y="695"/>
                  </a:cubicBezTo>
                  <a:cubicBezTo>
                    <a:pt x="830" y="595"/>
                    <a:pt x="809" y="492"/>
                    <a:pt x="851" y="393"/>
                  </a:cubicBezTo>
                  <a:cubicBezTo>
                    <a:pt x="940" y="189"/>
                    <a:pt x="767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678050" y="3116450"/>
              <a:ext cx="90550" cy="120775"/>
            </a:xfrm>
            <a:custGeom>
              <a:avLst/>
              <a:gdLst/>
              <a:ahLst/>
              <a:cxnLst/>
              <a:rect l="l" t="t" r="r" b="b"/>
              <a:pathLst>
                <a:path w="3622" h="4831" extrusionOk="0">
                  <a:moveTo>
                    <a:pt x="2182" y="468"/>
                  </a:moveTo>
                  <a:cubicBezTo>
                    <a:pt x="2513" y="468"/>
                    <a:pt x="1904" y="1679"/>
                    <a:pt x="1839" y="1778"/>
                  </a:cubicBezTo>
                  <a:cubicBezTo>
                    <a:pt x="1568" y="2196"/>
                    <a:pt x="1212" y="2488"/>
                    <a:pt x="786" y="2587"/>
                  </a:cubicBezTo>
                  <a:cubicBezTo>
                    <a:pt x="513" y="1681"/>
                    <a:pt x="1163" y="569"/>
                    <a:pt x="2167" y="469"/>
                  </a:cubicBezTo>
                  <a:cubicBezTo>
                    <a:pt x="2172" y="468"/>
                    <a:pt x="2177" y="468"/>
                    <a:pt x="2182" y="468"/>
                  </a:cubicBezTo>
                  <a:close/>
                  <a:moveTo>
                    <a:pt x="2151" y="0"/>
                  </a:moveTo>
                  <a:cubicBezTo>
                    <a:pt x="1727" y="0"/>
                    <a:pt x="1234" y="374"/>
                    <a:pt x="963" y="616"/>
                  </a:cubicBezTo>
                  <a:cubicBezTo>
                    <a:pt x="445" y="1082"/>
                    <a:pt x="52" y="1707"/>
                    <a:pt x="185" y="2432"/>
                  </a:cubicBezTo>
                  <a:cubicBezTo>
                    <a:pt x="195" y="2488"/>
                    <a:pt x="212" y="2544"/>
                    <a:pt x="226" y="2601"/>
                  </a:cubicBezTo>
                  <a:cubicBezTo>
                    <a:pt x="182" y="2595"/>
                    <a:pt x="139" y="2591"/>
                    <a:pt x="95" y="2580"/>
                  </a:cubicBezTo>
                  <a:cubicBezTo>
                    <a:pt x="90" y="2579"/>
                    <a:pt x="85" y="2578"/>
                    <a:pt x="80" y="2578"/>
                  </a:cubicBezTo>
                  <a:cubicBezTo>
                    <a:pt x="31" y="2578"/>
                    <a:pt x="0" y="2640"/>
                    <a:pt x="38" y="2680"/>
                  </a:cubicBezTo>
                  <a:cubicBezTo>
                    <a:pt x="123" y="2769"/>
                    <a:pt x="221" y="2846"/>
                    <a:pt x="328" y="2906"/>
                  </a:cubicBezTo>
                  <a:cubicBezTo>
                    <a:pt x="745" y="3918"/>
                    <a:pt x="1845" y="4830"/>
                    <a:pt x="2930" y="4830"/>
                  </a:cubicBezTo>
                  <a:cubicBezTo>
                    <a:pt x="3133" y="4830"/>
                    <a:pt x="3336" y="4798"/>
                    <a:pt x="3533" y="4729"/>
                  </a:cubicBezTo>
                  <a:cubicBezTo>
                    <a:pt x="3622" y="4701"/>
                    <a:pt x="3622" y="4576"/>
                    <a:pt x="3533" y="4548"/>
                  </a:cubicBezTo>
                  <a:cubicBezTo>
                    <a:pt x="2574" y="4234"/>
                    <a:pt x="1599" y="3851"/>
                    <a:pt x="989" y="3005"/>
                  </a:cubicBezTo>
                  <a:cubicBezTo>
                    <a:pt x="2224" y="2744"/>
                    <a:pt x="3327" y="251"/>
                    <a:pt x="2295" y="16"/>
                  </a:cubicBezTo>
                  <a:cubicBezTo>
                    <a:pt x="2248" y="5"/>
                    <a:pt x="2200" y="0"/>
                    <a:pt x="2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58025" y="3202000"/>
              <a:ext cx="307900" cy="109650"/>
            </a:xfrm>
            <a:custGeom>
              <a:avLst/>
              <a:gdLst/>
              <a:ahLst/>
              <a:cxnLst/>
              <a:rect l="l" t="t" r="r" b="b"/>
              <a:pathLst>
                <a:path w="12316" h="4386" extrusionOk="0">
                  <a:moveTo>
                    <a:pt x="3087" y="2372"/>
                  </a:moveTo>
                  <a:cubicBezTo>
                    <a:pt x="3192" y="2578"/>
                    <a:pt x="3278" y="2793"/>
                    <a:pt x="3340" y="3016"/>
                  </a:cubicBezTo>
                  <a:cubicBezTo>
                    <a:pt x="3444" y="3403"/>
                    <a:pt x="3087" y="3695"/>
                    <a:pt x="2816" y="3695"/>
                  </a:cubicBezTo>
                  <a:cubicBezTo>
                    <a:pt x="2673" y="3695"/>
                    <a:pt x="2555" y="3614"/>
                    <a:pt x="2539" y="3425"/>
                  </a:cubicBezTo>
                  <a:lnTo>
                    <a:pt x="2538" y="3425"/>
                  </a:lnTo>
                  <a:cubicBezTo>
                    <a:pt x="2502" y="2992"/>
                    <a:pt x="2813" y="2662"/>
                    <a:pt x="3087" y="2372"/>
                  </a:cubicBezTo>
                  <a:close/>
                  <a:moveTo>
                    <a:pt x="2300" y="1"/>
                  </a:moveTo>
                  <a:cubicBezTo>
                    <a:pt x="2250" y="1"/>
                    <a:pt x="2200" y="18"/>
                    <a:pt x="2157" y="57"/>
                  </a:cubicBezTo>
                  <a:cubicBezTo>
                    <a:pt x="2123" y="86"/>
                    <a:pt x="2090" y="118"/>
                    <a:pt x="2057" y="149"/>
                  </a:cubicBezTo>
                  <a:cubicBezTo>
                    <a:pt x="2016" y="185"/>
                    <a:pt x="2000" y="246"/>
                    <a:pt x="2000" y="305"/>
                  </a:cubicBezTo>
                  <a:cubicBezTo>
                    <a:pt x="1430" y="1243"/>
                    <a:pt x="568" y="1948"/>
                    <a:pt x="39" y="2924"/>
                  </a:cubicBezTo>
                  <a:cubicBezTo>
                    <a:pt x="1" y="2997"/>
                    <a:pt x="57" y="3054"/>
                    <a:pt x="117" y="3054"/>
                  </a:cubicBezTo>
                  <a:cubicBezTo>
                    <a:pt x="144" y="3054"/>
                    <a:pt x="173" y="3042"/>
                    <a:pt x="194" y="3015"/>
                  </a:cubicBezTo>
                  <a:cubicBezTo>
                    <a:pt x="805" y="2219"/>
                    <a:pt x="1555" y="1555"/>
                    <a:pt x="2169" y="764"/>
                  </a:cubicBezTo>
                  <a:cubicBezTo>
                    <a:pt x="2365" y="1169"/>
                    <a:pt x="2618" y="1546"/>
                    <a:pt x="2849" y="1935"/>
                  </a:cubicBezTo>
                  <a:cubicBezTo>
                    <a:pt x="2648" y="2139"/>
                    <a:pt x="2462" y="2357"/>
                    <a:pt x="2295" y="2588"/>
                  </a:cubicBezTo>
                  <a:cubicBezTo>
                    <a:pt x="1916" y="3111"/>
                    <a:pt x="1926" y="4235"/>
                    <a:pt x="2698" y="4371"/>
                  </a:cubicBezTo>
                  <a:cubicBezTo>
                    <a:pt x="2755" y="4381"/>
                    <a:pt x="2809" y="4386"/>
                    <a:pt x="2861" y="4386"/>
                  </a:cubicBezTo>
                  <a:cubicBezTo>
                    <a:pt x="3588" y="4386"/>
                    <a:pt x="3953" y="3474"/>
                    <a:pt x="3850" y="2875"/>
                  </a:cubicBezTo>
                  <a:cubicBezTo>
                    <a:pt x="3799" y="2568"/>
                    <a:pt x="3655" y="2268"/>
                    <a:pt x="3491" y="1984"/>
                  </a:cubicBezTo>
                  <a:cubicBezTo>
                    <a:pt x="3860" y="1665"/>
                    <a:pt x="4285" y="1377"/>
                    <a:pt x="4724" y="1190"/>
                  </a:cubicBezTo>
                  <a:cubicBezTo>
                    <a:pt x="5008" y="2171"/>
                    <a:pt x="5111" y="3193"/>
                    <a:pt x="5531" y="4137"/>
                  </a:cubicBezTo>
                  <a:cubicBezTo>
                    <a:pt x="5567" y="4216"/>
                    <a:pt x="5647" y="4253"/>
                    <a:pt x="5729" y="4253"/>
                  </a:cubicBezTo>
                  <a:cubicBezTo>
                    <a:pt x="5814" y="4253"/>
                    <a:pt x="5902" y="4212"/>
                    <a:pt x="5942" y="4137"/>
                  </a:cubicBezTo>
                  <a:cubicBezTo>
                    <a:pt x="6306" y="3435"/>
                    <a:pt x="6498" y="2660"/>
                    <a:pt x="6873" y="1961"/>
                  </a:cubicBezTo>
                  <a:cubicBezTo>
                    <a:pt x="7067" y="1602"/>
                    <a:pt x="7334" y="1417"/>
                    <a:pt x="7576" y="1417"/>
                  </a:cubicBezTo>
                  <a:cubicBezTo>
                    <a:pt x="7852" y="1417"/>
                    <a:pt x="8094" y="1656"/>
                    <a:pt x="8156" y="2147"/>
                  </a:cubicBezTo>
                  <a:cubicBezTo>
                    <a:pt x="8215" y="2606"/>
                    <a:pt x="8173" y="3079"/>
                    <a:pt x="8168" y="3541"/>
                  </a:cubicBezTo>
                  <a:cubicBezTo>
                    <a:pt x="8167" y="3688"/>
                    <a:pt x="8298" y="3773"/>
                    <a:pt x="8422" y="3773"/>
                  </a:cubicBezTo>
                  <a:cubicBezTo>
                    <a:pt x="8519" y="3773"/>
                    <a:pt x="8612" y="3721"/>
                    <a:pt x="8632" y="3604"/>
                  </a:cubicBezTo>
                  <a:cubicBezTo>
                    <a:pt x="8696" y="3216"/>
                    <a:pt x="8789" y="2836"/>
                    <a:pt x="8911" y="2462"/>
                  </a:cubicBezTo>
                  <a:cubicBezTo>
                    <a:pt x="8971" y="2280"/>
                    <a:pt x="9493" y="1504"/>
                    <a:pt x="9684" y="1504"/>
                  </a:cubicBezTo>
                  <a:cubicBezTo>
                    <a:pt x="9707" y="1504"/>
                    <a:pt x="9725" y="1515"/>
                    <a:pt x="9737" y="1540"/>
                  </a:cubicBezTo>
                  <a:cubicBezTo>
                    <a:pt x="9931" y="1934"/>
                    <a:pt x="10079" y="2229"/>
                    <a:pt x="10084" y="2678"/>
                  </a:cubicBezTo>
                  <a:cubicBezTo>
                    <a:pt x="10085" y="2903"/>
                    <a:pt x="10093" y="3172"/>
                    <a:pt x="10238" y="3357"/>
                  </a:cubicBezTo>
                  <a:cubicBezTo>
                    <a:pt x="10435" y="3612"/>
                    <a:pt x="10637" y="3714"/>
                    <a:pt x="10836" y="3714"/>
                  </a:cubicBezTo>
                  <a:cubicBezTo>
                    <a:pt x="11450" y="3714"/>
                    <a:pt x="12024" y="2728"/>
                    <a:pt x="12285" y="2250"/>
                  </a:cubicBezTo>
                  <a:cubicBezTo>
                    <a:pt x="12316" y="2190"/>
                    <a:pt x="12263" y="2123"/>
                    <a:pt x="12209" y="2123"/>
                  </a:cubicBezTo>
                  <a:cubicBezTo>
                    <a:pt x="12190" y="2123"/>
                    <a:pt x="12171" y="2131"/>
                    <a:pt x="12155" y="2150"/>
                  </a:cubicBezTo>
                  <a:cubicBezTo>
                    <a:pt x="11885" y="2468"/>
                    <a:pt x="11287" y="3083"/>
                    <a:pt x="10905" y="3083"/>
                  </a:cubicBezTo>
                  <a:cubicBezTo>
                    <a:pt x="10711" y="3083"/>
                    <a:pt x="10572" y="2923"/>
                    <a:pt x="10561" y="2485"/>
                  </a:cubicBezTo>
                  <a:cubicBezTo>
                    <a:pt x="10549" y="2030"/>
                    <a:pt x="10325" y="1405"/>
                    <a:pt x="9997" y="1079"/>
                  </a:cubicBezTo>
                  <a:cubicBezTo>
                    <a:pt x="9927" y="1009"/>
                    <a:pt x="9849" y="980"/>
                    <a:pt x="9768" y="980"/>
                  </a:cubicBezTo>
                  <a:cubicBezTo>
                    <a:pt x="9483" y="980"/>
                    <a:pt x="9159" y="1332"/>
                    <a:pt x="8999" y="1471"/>
                  </a:cubicBezTo>
                  <a:cubicBezTo>
                    <a:pt x="8839" y="1610"/>
                    <a:pt x="8716" y="1781"/>
                    <a:pt x="8614" y="1966"/>
                  </a:cubicBezTo>
                  <a:cubicBezTo>
                    <a:pt x="8520" y="1353"/>
                    <a:pt x="8256" y="838"/>
                    <a:pt x="7546" y="828"/>
                  </a:cubicBezTo>
                  <a:cubicBezTo>
                    <a:pt x="7541" y="828"/>
                    <a:pt x="7537" y="828"/>
                    <a:pt x="7532" y="828"/>
                  </a:cubicBezTo>
                  <a:cubicBezTo>
                    <a:pt x="6536" y="828"/>
                    <a:pt x="6097" y="2391"/>
                    <a:pt x="5746" y="3374"/>
                  </a:cubicBezTo>
                  <a:cubicBezTo>
                    <a:pt x="5477" y="2536"/>
                    <a:pt x="5384" y="1651"/>
                    <a:pt x="5108" y="812"/>
                  </a:cubicBezTo>
                  <a:cubicBezTo>
                    <a:pt x="5077" y="716"/>
                    <a:pt x="4985" y="634"/>
                    <a:pt x="4883" y="634"/>
                  </a:cubicBezTo>
                  <a:cubicBezTo>
                    <a:pt x="4861" y="634"/>
                    <a:pt x="4838" y="638"/>
                    <a:pt x="4816" y="646"/>
                  </a:cubicBezTo>
                  <a:cubicBezTo>
                    <a:pt x="4257" y="839"/>
                    <a:pt x="3717" y="1172"/>
                    <a:pt x="3241" y="1574"/>
                  </a:cubicBezTo>
                  <a:lnTo>
                    <a:pt x="3187" y="1487"/>
                  </a:lnTo>
                  <a:cubicBezTo>
                    <a:pt x="3038" y="1245"/>
                    <a:pt x="2877" y="1008"/>
                    <a:pt x="2725" y="767"/>
                  </a:cubicBezTo>
                  <a:cubicBezTo>
                    <a:pt x="2657" y="666"/>
                    <a:pt x="2593" y="562"/>
                    <a:pt x="2533" y="457"/>
                  </a:cubicBezTo>
                  <a:cubicBezTo>
                    <a:pt x="2513" y="421"/>
                    <a:pt x="2488" y="390"/>
                    <a:pt x="2461" y="360"/>
                  </a:cubicBezTo>
                  <a:cubicBezTo>
                    <a:pt x="2470" y="346"/>
                    <a:pt x="2480" y="331"/>
                    <a:pt x="2492" y="316"/>
                  </a:cubicBezTo>
                  <a:cubicBezTo>
                    <a:pt x="2595" y="157"/>
                    <a:pt x="2451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71325" y="3138975"/>
              <a:ext cx="15850" cy="31375"/>
            </a:xfrm>
            <a:custGeom>
              <a:avLst/>
              <a:gdLst/>
              <a:ahLst/>
              <a:cxnLst/>
              <a:rect l="l" t="t" r="r" b="b"/>
              <a:pathLst>
                <a:path w="634" h="1255" extrusionOk="0">
                  <a:moveTo>
                    <a:pt x="349" y="0"/>
                  </a:moveTo>
                  <a:cubicBezTo>
                    <a:pt x="300" y="0"/>
                    <a:pt x="249" y="15"/>
                    <a:pt x="200" y="45"/>
                  </a:cubicBezTo>
                  <a:lnTo>
                    <a:pt x="200" y="45"/>
                  </a:lnTo>
                  <a:cubicBezTo>
                    <a:pt x="209" y="38"/>
                    <a:pt x="212" y="35"/>
                    <a:pt x="209" y="35"/>
                  </a:cubicBezTo>
                  <a:cubicBezTo>
                    <a:pt x="207" y="35"/>
                    <a:pt x="201" y="36"/>
                    <a:pt x="192" y="40"/>
                  </a:cubicBezTo>
                  <a:cubicBezTo>
                    <a:pt x="84" y="80"/>
                    <a:pt x="0" y="189"/>
                    <a:pt x="38" y="311"/>
                  </a:cubicBezTo>
                  <a:cubicBezTo>
                    <a:pt x="81" y="447"/>
                    <a:pt x="58" y="590"/>
                    <a:pt x="64" y="729"/>
                  </a:cubicBezTo>
                  <a:cubicBezTo>
                    <a:pt x="68" y="784"/>
                    <a:pt x="117" y="815"/>
                    <a:pt x="164" y="815"/>
                  </a:cubicBezTo>
                  <a:cubicBezTo>
                    <a:pt x="166" y="815"/>
                    <a:pt x="169" y="815"/>
                    <a:pt x="171" y="814"/>
                  </a:cubicBezTo>
                  <a:cubicBezTo>
                    <a:pt x="212" y="949"/>
                    <a:pt x="260" y="1082"/>
                    <a:pt x="299" y="1218"/>
                  </a:cubicBezTo>
                  <a:cubicBezTo>
                    <a:pt x="306" y="1243"/>
                    <a:pt x="326" y="1255"/>
                    <a:pt x="347" y="1255"/>
                  </a:cubicBezTo>
                  <a:cubicBezTo>
                    <a:pt x="367" y="1255"/>
                    <a:pt x="388" y="1243"/>
                    <a:pt x="396" y="1218"/>
                  </a:cubicBezTo>
                  <a:cubicBezTo>
                    <a:pt x="489" y="898"/>
                    <a:pt x="634" y="591"/>
                    <a:pt x="604" y="252"/>
                  </a:cubicBezTo>
                  <a:cubicBezTo>
                    <a:pt x="591" y="96"/>
                    <a:pt x="477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51400" y="3126825"/>
              <a:ext cx="63600" cy="85250"/>
            </a:xfrm>
            <a:custGeom>
              <a:avLst/>
              <a:gdLst/>
              <a:ahLst/>
              <a:cxnLst/>
              <a:rect l="l" t="t" r="r" b="b"/>
              <a:pathLst>
                <a:path w="2544" h="3410" extrusionOk="0">
                  <a:moveTo>
                    <a:pt x="1304" y="0"/>
                  </a:moveTo>
                  <a:cubicBezTo>
                    <a:pt x="973" y="0"/>
                    <a:pt x="591" y="310"/>
                    <a:pt x="516" y="723"/>
                  </a:cubicBezTo>
                  <a:cubicBezTo>
                    <a:pt x="505" y="763"/>
                    <a:pt x="537" y="798"/>
                    <a:pt x="574" y="798"/>
                  </a:cubicBezTo>
                  <a:cubicBezTo>
                    <a:pt x="583" y="798"/>
                    <a:pt x="593" y="795"/>
                    <a:pt x="603" y="790"/>
                  </a:cubicBezTo>
                  <a:cubicBezTo>
                    <a:pt x="803" y="690"/>
                    <a:pt x="1008" y="428"/>
                    <a:pt x="1236" y="408"/>
                  </a:cubicBezTo>
                  <a:cubicBezTo>
                    <a:pt x="1237" y="408"/>
                    <a:pt x="1238" y="408"/>
                    <a:pt x="1240" y="408"/>
                  </a:cubicBezTo>
                  <a:cubicBezTo>
                    <a:pt x="1340" y="408"/>
                    <a:pt x="1324" y="775"/>
                    <a:pt x="1321" y="838"/>
                  </a:cubicBezTo>
                  <a:cubicBezTo>
                    <a:pt x="1285" y="1556"/>
                    <a:pt x="750" y="2175"/>
                    <a:pt x="168" y="2534"/>
                  </a:cubicBezTo>
                  <a:cubicBezTo>
                    <a:pt x="48" y="2610"/>
                    <a:pt x="1" y="2803"/>
                    <a:pt x="120" y="2905"/>
                  </a:cubicBezTo>
                  <a:cubicBezTo>
                    <a:pt x="442" y="3177"/>
                    <a:pt x="798" y="3328"/>
                    <a:pt x="1213" y="3392"/>
                  </a:cubicBezTo>
                  <a:cubicBezTo>
                    <a:pt x="1289" y="3404"/>
                    <a:pt x="1362" y="3410"/>
                    <a:pt x="1433" y="3410"/>
                  </a:cubicBezTo>
                  <a:cubicBezTo>
                    <a:pt x="1819" y="3410"/>
                    <a:pt x="2146" y="3246"/>
                    <a:pt x="2499" y="3061"/>
                  </a:cubicBezTo>
                  <a:cubicBezTo>
                    <a:pt x="2544" y="3039"/>
                    <a:pt x="2516" y="2983"/>
                    <a:pt x="2474" y="2983"/>
                  </a:cubicBezTo>
                  <a:cubicBezTo>
                    <a:pt x="2472" y="2983"/>
                    <a:pt x="2469" y="2983"/>
                    <a:pt x="2466" y="2984"/>
                  </a:cubicBezTo>
                  <a:cubicBezTo>
                    <a:pt x="2320" y="3010"/>
                    <a:pt x="2150" y="3024"/>
                    <a:pt x="1970" y="3024"/>
                  </a:cubicBezTo>
                  <a:cubicBezTo>
                    <a:pt x="1546" y="3024"/>
                    <a:pt x="1068" y="2945"/>
                    <a:pt x="717" y="2756"/>
                  </a:cubicBezTo>
                  <a:cubicBezTo>
                    <a:pt x="1413" y="2263"/>
                    <a:pt x="1941" y="1369"/>
                    <a:pt x="1802" y="520"/>
                  </a:cubicBezTo>
                  <a:cubicBezTo>
                    <a:pt x="1740" y="150"/>
                    <a:pt x="1535" y="0"/>
                    <a:pt x="1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64525" y="3202125"/>
              <a:ext cx="165125" cy="94075"/>
            </a:xfrm>
            <a:custGeom>
              <a:avLst/>
              <a:gdLst/>
              <a:ahLst/>
              <a:cxnLst/>
              <a:rect l="l" t="t" r="r" b="b"/>
              <a:pathLst>
                <a:path w="6605" h="3763" extrusionOk="0">
                  <a:moveTo>
                    <a:pt x="2322" y="2040"/>
                  </a:moveTo>
                  <a:cubicBezTo>
                    <a:pt x="2513" y="2040"/>
                    <a:pt x="2699" y="2076"/>
                    <a:pt x="2888" y="2139"/>
                  </a:cubicBezTo>
                  <a:cubicBezTo>
                    <a:pt x="2509" y="2550"/>
                    <a:pt x="2095" y="2923"/>
                    <a:pt x="1592" y="3190"/>
                  </a:cubicBezTo>
                  <a:cubicBezTo>
                    <a:pt x="1538" y="3219"/>
                    <a:pt x="1450" y="3235"/>
                    <a:pt x="1355" y="3235"/>
                  </a:cubicBezTo>
                  <a:cubicBezTo>
                    <a:pt x="1051" y="3235"/>
                    <a:pt x="669" y="3068"/>
                    <a:pt x="1049" y="2591"/>
                  </a:cubicBezTo>
                  <a:cubicBezTo>
                    <a:pt x="1180" y="2427"/>
                    <a:pt x="1393" y="2327"/>
                    <a:pt x="1575" y="2232"/>
                  </a:cubicBezTo>
                  <a:cubicBezTo>
                    <a:pt x="1840" y="2097"/>
                    <a:pt x="2084" y="2040"/>
                    <a:pt x="2322" y="2040"/>
                  </a:cubicBezTo>
                  <a:close/>
                  <a:moveTo>
                    <a:pt x="4810" y="0"/>
                  </a:moveTo>
                  <a:cubicBezTo>
                    <a:pt x="4785" y="0"/>
                    <a:pt x="4759" y="10"/>
                    <a:pt x="4735" y="32"/>
                  </a:cubicBezTo>
                  <a:cubicBezTo>
                    <a:pt x="4184" y="531"/>
                    <a:pt x="3729" y="1148"/>
                    <a:pt x="3244" y="1728"/>
                  </a:cubicBezTo>
                  <a:cubicBezTo>
                    <a:pt x="2976" y="1613"/>
                    <a:pt x="2699" y="1534"/>
                    <a:pt x="2409" y="1534"/>
                  </a:cubicBezTo>
                  <a:cubicBezTo>
                    <a:pt x="2311" y="1534"/>
                    <a:pt x="2211" y="1543"/>
                    <a:pt x="2110" y="1563"/>
                  </a:cubicBezTo>
                  <a:cubicBezTo>
                    <a:pt x="1346" y="1712"/>
                    <a:pt x="0" y="2330"/>
                    <a:pt x="584" y="3303"/>
                  </a:cubicBezTo>
                  <a:cubicBezTo>
                    <a:pt x="779" y="3627"/>
                    <a:pt x="1029" y="3763"/>
                    <a:pt x="1311" y="3763"/>
                  </a:cubicBezTo>
                  <a:cubicBezTo>
                    <a:pt x="1930" y="3763"/>
                    <a:pt x="2704" y="3108"/>
                    <a:pt x="3378" y="2345"/>
                  </a:cubicBezTo>
                  <a:cubicBezTo>
                    <a:pt x="3419" y="2367"/>
                    <a:pt x="3458" y="2385"/>
                    <a:pt x="3499" y="2406"/>
                  </a:cubicBezTo>
                  <a:cubicBezTo>
                    <a:pt x="4520" y="2941"/>
                    <a:pt x="5335" y="3597"/>
                    <a:pt x="6524" y="3699"/>
                  </a:cubicBezTo>
                  <a:cubicBezTo>
                    <a:pt x="6526" y="3699"/>
                    <a:pt x="6528" y="3699"/>
                    <a:pt x="6530" y="3699"/>
                  </a:cubicBezTo>
                  <a:cubicBezTo>
                    <a:pt x="6605" y="3699"/>
                    <a:pt x="6603" y="3593"/>
                    <a:pt x="6542" y="3569"/>
                  </a:cubicBezTo>
                  <a:cubicBezTo>
                    <a:pt x="5547" y="3161"/>
                    <a:pt x="4682" y="2508"/>
                    <a:pt x="3747" y="1981"/>
                  </a:cubicBezTo>
                  <a:cubicBezTo>
                    <a:pt x="3734" y="1973"/>
                    <a:pt x="3719" y="1966"/>
                    <a:pt x="3705" y="1958"/>
                  </a:cubicBezTo>
                  <a:cubicBezTo>
                    <a:pt x="4295" y="1228"/>
                    <a:pt x="4763" y="482"/>
                    <a:pt x="4902" y="162"/>
                  </a:cubicBezTo>
                  <a:cubicBezTo>
                    <a:pt x="4937" y="80"/>
                    <a:pt x="4880" y="0"/>
                    <a:pt x="4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83625" y="3205325"/>
              <a:ext cx="46600" cy="64925"/>
            </a:xfrm>
            <a:custGeom>
              <a:avLst/>
              <a:gdLst/>
              <a:ahLst/>
              <a:cxnLst/>
              <a:rect l="l" t="t" r="r" b="b"/>
              <a:pathLst>
                <a:path w="1864" h="2597" extrusionOk="0">
                  <a:moveTo>
                    <a:pt x="1189" y="0"/>
                  </a:moveTo>
                  <a:cubicBezTo>
                    <a:pt x="1182" y="0"/>
                    <a:pt x="1176" y="1"/>
                    <a:pt x="1169" y="3"/>
                  </a:cubicBezTo>
                  <a:cubicBezTo>
                    <a:pt x="818" y="106"/>
                    <a:pt x="795" y="646"/>
                    <a:pt x="759" y="944"/>
                  </a:cubicBezTo>
                  <a:cubicBezTo>
                    <a:pt x="756" y="974"/>
                    <a:pt x="757" y="1002"/>
                    <a:pt x="756" y="1031"/>
                  </a:cubicBezTo>
                  <a:cubicBezTo>
                    <a:pt x="659" y="1044"/>
                    <a:pt x="562" y="1054"/>
                    <a:pt x="465" y="1077"/>
                  </a:cubicBezTo>
                  <a:cubicBezTo>
                    <a:pt x="306" y="1117"/>
                    <a:pt x="190" y="1233"/>
                    <a:pt x="37" y="1279"/>
                  </a:cubicBezTo>
                  <a:cubicBezTo>
                    <a:pt x="0" y="1290"/>
                    <a:pt x="6" y="1349"/>
                    <a:pt x="46" y="1349"/>
                  </a:cubicBezTo>
                  <a:cubicBezTo>
                    <a:pt x="46" y="1349"/>
                    <a:pt x="47" y="1349"/>
                    <a:pt x="47" y="1349"/>
                  </a:cubicBezTo>
                  <a:cubicBezTo>
                    <a:pt x="55" y="1349"/>
                    <a:pt x="63" y="1349"/>
                    <a:pt x="71" y="1349"/>
                  </a:cubicBezTo>
                  <a:cubicBezTo>
                    <a:pt x="195" y="1349"/>
                    <a:pt x="347" y="1416"/>
                    <a:pt x="465" y="1438"/>
                  </a:cubicBezTo>
                  <a:cubicBezTo>
                    <a:pt x="559" y="1453"/>
                    <a:pt x="652" y="1461"/>
                    <a:pt x="748" y="1463"/>
                  </a:cubicBezTo>
                  <a:cubicBezTo>
                    <a:pt x="767" y="1833"/>
                    <a:pt x="849" y="2186"/>
                    <a:pt x="954" y="2563"/>
                  </a:cubicBezTo>
                  <a:cubicBezTo>
                    <a:pt x="961" y="2586"/>
                    <a:pt x="980" y="2597"/>
                    <a:pt x="999" y="2597"/>
                  </a:cubicBezTo>
                  <a:cubicBezTo>
                    <a:pt x="1018" y="2597"/>
                    <a:pt x="1037" y="2586"/>
                    <a:pt x="1045" y="2563"/>
                  </a:cubicBezTo>
                  <a:cubicBezTo>
                    <a:pt x="1141" y="2209"/>
                    <a:pt x="1200" y="1845"/>
                    <a:pt x="1223" y="1477"/>
                  </a:cubicBezTo>
                  <a:cubicBezTo>
                    <a:pt x="1251" y="1478"/>
                    <a:pt x="1280" y="1479"/>
                    <a:pt x="1308" y="1479"/>
                  </a:cubicBezTo>
                  <a:cubicBezTo>
                    <a:pt x="1458" y="1479"/>
                    <a:pt x="1606" y="1465"/>
                    <a:pt x="1720" y="1407"/>
                  </a:cubicBezTo>
                  <a:cubicBezTo>
                    <a:pt x="1858" y="1335"/>
                    <a:pt x="1863" y="1102"/>
                    <a:pt x="1719" y="1031"/>
                  </a:cubicBezTo>
                  <a:cubicBezTo>
                    <a:pt x="1620" y="983"/>
                    <a:pt x="1498" y="968"/>
                    <a:pt x="1373" y="968"/>
                  </a:cubicBezTo>
                  <a:cubicBezTo>
                    <a:pt x="1335" y="968"/>
                    <a:pt x="1296" y="970"/>
                    <a:pt x="1258" y="972"/>
                  </a:cubicBezTo>
                  <a:cubicBezTo>
                    <a:pt x="1300" y="654"/>
                    <a:pt x="1371" y="277"/>
                    <a:pt x="1253" y="37"/>
                  </a:cubicBezTo>
                  <a:cubicBezTo>
                    <a:pt x="1240" y="13"/>
                    <a:pt x="1215" y="0"/>
                    <a:pt x="1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084675" y="3205425"/>
              <a:ext cx="242025" cy="92500"/>
            </a:xfrm>
            <a:custGeom>
              <a:avLst/>
              <a:gdLst/>
              <a:ahLst/>
              <a:cxnLst/>
              <a:rect l="l" t="t" r="r" b="b"/>
              <a:pathLst>
                <a:path w="9681" h="3700" extrusionOk="0">
                  <a:moveTo>
                    <a:pt x="4761" y="766"/>
                  </a:moveTo>
                  <a:cubicBezTo>
                    <a:pt x="4963" y="766"/>
                    <a:pt x="5185" y="854"/>
                    <a:pt x="5403" y="1052"/>
                  </a:cubicBezTo>
                  <a:cubicBezTo>
                    <a:pt x="5876" y="1480"/>
                    <a:pt x="5292" y="2359"/>
                    <a:pt x="4633" y="2359"/>
                  </a:cubicBezTo>
                  <a:cubicBezTo>
                    <a:pt x="4400" y="2359"/>
                    <a:pt x="4158" y="2249"/>
                    <a:pt x="3950" y="1970"/>
                  </a:cubicBezTo>
                  <a:cubicBezTo>
                    <a:pt x="3960" y="1872"/>
                    <a:pt x="3973" y="1775"/>
                    <a:pt x="3979" y="1677"/>
                  </a:cubicBezTo>
                  <a:cubicBezTo>
                    <a:pt x="4018" y="1136"/>
                    <a:pt x="4347" y="766"/>
                    <a:pt x="4761" y="766"/>
                  </a:cubicBezTo>
                  <a:close/>
                  <a:moveTo>
                    <a:pt x="8712" y="2135"/>
                  </a:moveTo>
                  <a:cubicBezTo>
                    <a:pt x="8774" y="2264"/>
                    <a:pt x="8820" y="2400"/>
                    <a:pt x="8851" y="2540"/>
                  </a:cubicBezTo>
                  <a:cubicBezTo>
                    <a:pt x="8876" y="2645"/>
                    <a:pt x="8891" y="2753"/>
                    <a:pt x="8894" y="2861"/>
                  </a:cubicBezTo>
                  <a:cubicBezTo>
                    <a:pt x="8906" y="3020"/>
                    <a:pt x="8764" y="3114"/>
                    <a:pt x="8628" y="3114"/>
                  </a:cubicBezTo>
                  <a:cubicBezTo>
                    <a:pt x="8494" y="3114"/>
                    <a:pt x="8366" y="3022"/>
                    <a:pt x="8399" y="2807"/>
                  </a:cubicBezTo>
                  <a:cubicBezTo>
                    <a:pt x="8435" y="2581"/>
                    <a:pt x="8559" y="2353"/>
                    <a:pt x="8712" y="2135"/>
                  </a:cubicBezTo>
                  <a:close/>
                  <a:moveTo>
                    <a:pt x="1597" y="1"/>
                  </a:moveTo>
                  <a:cubicBezTo>
                    <a:pt x="947" y="1"/>
                    <a:pt x="680" y="432"/>
                    <a:pt x="679" y="976"/>
                  </a:cubicBezTo>
                  <a:cubicBezTo>
                    <a:pt x="275" y="1455"/>
                    <a:pt x="29" y="2051"/>
                    <a:pt x="3" y="2738"/>
                  </a:cubicBezTo>
                  <a:cubicBezTo>
                    <a:pt x="0" y="2799"/>
                    <a:pt x="51" y="2833"/>
                    <a:pt x="101" y="2833"/>
                  </a:cubicBezTo>
                  <a:cubicBezTo>
                    <a:pt x="141" y="2833"/>
                    <a:pt x="181" y="2811"/>
                    <a:pt x="192" y="2764"/>
                  </a:cubicBezTo>
                  <a:cubicBezTo>
                    <a:pt x="301" y="2320"/>
                    <a:pt x="493" y="1900"/>
                    <a:pt x="756" y="1528"/>
                  </a:cubicBezTo>
                  <a:cubicBezTo>
                    <a:pt x="818" y="1757"/>
                    <a:pt x="908" y="1980"/>
                    <a:pt x="1026" y="2189"/>
                  </a:cubicBezTo>
                  <a:cubicBezTo>
                    <a:pt x="1423" y="2890"/>
                    <a:pt x="1991" y="3266"/>
                    <a:pt x="2544" y="3266"/>
                  </a:cubicBezTo>
                  <a:cubicBezTo>
                    <a:pt x="2974" y="3266"/>
                    <a:pt x="3394" y="3040"/>
                    <a:pt x="3718" y="2564"/>
                  </a:cubicBezTo>
                  <a:cubicBezTo>
                    <a:pt x="3735" y="2600"/>
                    <a:pt x="3748" y="2638"/>
                    <a:pt x="3766" y="2671"/>
                  </a:cubicBezTo>
                  <a:cubicBezTo>
                    <a:pt x="3776" y="2690"/>
                    <a:pt x="3791" y="2698"/>
                    <a:pt x="3807" y="2698"/>
                  </a:cubicBezTo>
                  <a:cubicBezTo>
                    <a:pt x="3835" y="2698"/>
                    <a:pt x="3865" y="2673"/>
                    <a:pt x="3868" y="2643"/>
                  </a:cubicBezTo>
                  <a:lnTo>
                    <a:pt x="3874" y="2594"/>
                  </a:lnTo>
                  <a:cubicBezTo>
                    <a:pt x="4105" y="2782"/>
                    <a:pt x="4363" y="2890"/>
                    <a:pt x="4642" y="2890"/>
                  </a:cubicBezTo>
                  <a:cubicBezTo>
                    <a:pt x="4858" y="2890"/>
                    <a:pt x="5086" y="2824"/>
                    <a:pt x="5323" y="2681"/>
                  </a:cubicBezTo>
                  <a:cubicBezTo>
                    <a:pt x="5552" y="2540"/>
                    <a:pt x="5756" y="2299"/>
                    <a:pt x="5889" y="2025"/>
                  </a:cubicBezTo>
                  <a:cubicBezTo>
                    <a:pt x="6327" y="1680"/>
                    <a:pt x="6755" y="1309"/>
                    <a:pt x="7168" y="937"/>
                  </a:cubicBezTo>
                  <a:cubicBezTo>
                    <a:pt x="7572" y="1213"/>
                    <a:pt x="8008" y="1429"/>
                    <a:pt x="8387" y="1747"/>
                  </a:cubicBezTo>
                  <a:cubicBezTo>
                    <a:pt x="8215" y="2002"/>
                    <a:pt x="8061" y="2266"/>
                    <a:pt x="7949" y="2553"/>
                  </a:cubicBezTo>
                  <a:cubicBezTo>
                    <a:pt x="7743" y="3076"/>
                    <a:pt x="8160" y="3700"/>
                    <a:pt x="8721" y="3700"/>
                  </a:cubicBezTo>
                  <a:cubicBezTo>
                    <a:pt x="8776" y="3700"/>
                    <a:pt x="8832" y="3694"/>
                    <a:pt x="8889" y="3681"/>
                  </a:cubicBezTo>
                  <a:cubicBezTo>
                    <a:pt x="9558" y="3534"/>
                    <a:pt x="9409" y="2661"/>
                    <a:pt x="9261" y="2179"/>
                  </a:cubicBezTo>
                  <a:cubicBezTo>
                    <a:pt x="9209" y="2015"/>
                    <a:pt x="9130" y="1861"/>
                    <a:pt x="9027" y="1723"/>
                  </a:cubicBezTo>
                  <a:cubicBezTo>
                    <a:pt x="9130" y="1595"/>
                    <a:pt x="9227" y="1473"/>
                    <a:pt x="9306" y="1359"/>
                  </a:cubicBezTo>
                  <a:cubicBezTo>
                    <a:pt x="9527" y="1039"/>
                    <a:pt x="9660" y="553"/>
                    <a:pt x="9680" y="166"/>
                  </a:cubicBezTo>
                  <a:cubicBezTo>
                    <a:pt x="9681" y="131"/>
                    <a:pt x="9654" y="113"/>
                    <a:pt x="9626" y="113"/>
                  </a:cubicBezTo>
                  <a:cubicBezTo>
                    <a:pt x="9603" y="113"/>
                    <a:pt x="9580" y="125"/>
                    <a:pt x="9571" y="151"/>
                  </a:cubicBezTo>
                  <a:cubicBezTo>
                    <a:pt x="9427" y="615"/>
                    <a:pt x="8983" y="960"/>
                    <a:pt x="8681" y="1341"/>
                  </a:cubicBezTo>
                  <a:cubicBezTo>
                    <a:pt x="8259" y="978"/>
                    <a:pt x="7708" y="724"/>
                    <a:pt x="7267" y="442"/>
                  </a:cubicBezTo>
                  <a:cubicBezTo>
                    <a:pt x="7231" y="419"/>
                    <a:pt x="7191" y="409"/>
                    <a:pt x="7151" y="409"/>
                  </a:cubicBezTo>
                  <a:cubicBezTo>
                    <a:pt x="7089" y="409"/>
                    <a:pt x="7027" y="434"/>
                    <a:pt x="6983" y="478"/>
                  </a:cubicBezTo>
                  <a:cubicBezTo>
                    <a:pt x="6701" y="755"/>
                    <a:pt x="6327" y="1019"/>
                    <a:pt x="6030" y="1329"/>
                  </a:cubicBezTo>
                  <a:cubicBezTo>
                    <a:pt x="6023" y="1211"/>
                    <a:pt x="5994" y="1094"/>
                    <a:pt x="5941" y="988"/>
                  </a:cubicBezTo>
                  <a:cubicBezTo>
                    <a:pt x="5709" y="533"/>
                    <a:pt x="5190" y="261"/>
                    <a:pt x="4683" y="261"/>
                  </a:cubicBezTo>
                  <a:cubicBezTo>
                    <a:pt x="4417" y="261"/>
                    <a:pt x="4154" y="335"/>
                    <a:pt x="3937" y="497"/>
                  </a:cubicBezTo>
                  <a:cubicBezTo>
                    <a:pt x="3492" y="829"/>
                    <a:pt x="3423" y="1403"/>
                    <a:pt x="3520" y="1936"/>
                  </a:cubicBezTo>
                  <a:cubicBezTo>
                    <a:pt x="3517" y="1941"/>
                    <a:pt x="3510" y="1943"/>
                    <a:pt x="3508" y="1947"/>
                  </a:cubicBezTo>
                  <a:cubicBezTo>
                    <a:pt x="3243" y="2519"/>
                    <a:pt x="2896" y="2791"/>
                    <a:pt x="2530" y="2791"/>
                  </a:cubicBezTo>
                  <a:cubicBezTo>
                    <a:pt x="2180" y="2791"/>
                    <a:pt x="1813" y="2543"/>
                    <a:pt x="1484" y="2072"/>
                  </a:cubicBezTo>
                  <a:cubicBezTo>
                    <a:pt x="1294" y="1801"/>
                    <a:pt x="1135" y="1436"/>
                    <a:pt x="1094" y="1117"/>
                  </a:cubicBezTo>
                  <a:cubicBezTo>
                    <a:pt x="1369" y="837"/>
                    <a:pt x="1697" y="615"/>
                    <a:pt x="2060" y="463"/>
                  </a:cubicBezTo>
                  <a:cubicBezTo>
                    <a:pt x="2232" y="391"/>
                    <a:pt x="2281" y="114"/>
                    <a:pt x="2060" y="61"/>
                  </a:cubicBezTo>
                  <a:cubicBezTo>
                    <a:pt x="1888" y="20"/>
                    <a:pt x="1734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314675" y="3130575"/>
              <a:ext cx="57925" cy="56875"/>
            </a:xfrm>
            <a:custGeom>
              <a:avLst/>
              <a:gdLst/>
              <a:ahLst/>
              <a:cxnLst/>
              <a:rect l="l" t="t" r="r" b="b"/>
              <a:pathLst>
                <a:path w="2317" h="2275" extrusionOk="0">
                  <a:moveTo>
                    <a:pt x="624" y="1"/>
                  </a:moveTo>
                  <a:cubicBezTo>
                    <a:pt x="317" y="1"/>
                    <a:pt x="49" y="436"/>
                    <a:pt x="61" y="780"/>
                  </a:cubicBezTo>
                  <a:cubicBezTo>
                    <a:pt x="61" y="825"/>
                    <a:pt x="99" y="856"/>
                    <a:pt x="139" y="856"/>
                  </a:cubicBezTo>
                  <a:cubicBezTo>
                    <a:pt x="158" y="856"/>
                    <a:pt x="177" y="849"/>
                    <a:pt x="193" y="834"/>
                  </a:cubicBezTo>
                  <a:cubicBezTo>
                    <a:pt x="288" y="736"/>
                    <a:pt x="433" y="497"/>
                    <a:pt x="539" y="497"/>
                  </a:cubicBezTo>
                  <a:cubicBezTo>
                    <a:pt x="579" y="497"/>
                    <a:pt x="613" y="530"/>
                    <a:pt x="637" y="617"/>
                  </a:cubicBezTo>
                  <a:cubicBezTo>
                    <a:pt x="754" y="1036"/>
                    <a:pt x="429" y="1479"/>
                    <a:pt x="155" y="1748"/>
                  </a:cubicBezTo>
                  <a:cubicBezTo>
                    <a:pt x="1" y="1900"/>
                    <a:pt x="116" y="2166"/>
                    <a:pt x="329" y="2168"/>
                  </a:cubicBezTo>
                  <a:cubicBezTo>
                    <a:pt x="649" y="2174"/>
                    <a:pt x="969" y="2202"/>
                    <a:pt x="1284" y="2254"/>
                  </a:cubicBezTo>
                  <a:cubicBezTo>
                    <a:pt x="1383" y="2270"/>
                    <a:pt x="1483" y="2275"/>
                    <a:pt x="1583" y="2275"/>
                  </a:cubicBezTo>
                  <a:cubicBezTo>
                    <a:pt x="1741" y="2275"/>
                    <a:pt x="1898" y="2263"/>
                    <a:pt x="2055" y="2263"/>
                  </a:cubicBezTo>
                  <a:cubicBezTo>
                    <a:pt x="2115" y="2263"/>
                    <a:pt x="2174" y="2265"/>
                    <a:pt x="2233" y="2269"/>
                  </a:cubicBezTo>
                  <a:cubicBezTo>
                    <a:pt x="2234" y="2269"/>
                    <a:pt x="2235" y="2269"/>
                    <a:pt x="2237" y="2269"/>
                  </a:cubicBezTo>
                  <a:cubicBezTo>
                    <a:pt x="2295" y="2269"/>
                    <a:pt x="2316" y="2182"/>
                    <a:pt x="2264" y="2154"/>
                  </a:cubicBezTo>
                  <a:cubicBezTo>
                    <a:pt x="1981" y="2012"/>
                    <a:pt x="1731" y="1839"/>
                    <a:pt x="1421" y="1756"/>
                  </a:cubicBezTo>
                  <a:cubicBezTo>
                    <a:pt x="1236" y="1705"/>
                    <a:pt x="1039" y="1687"/>
                    <a:pt x="841" y="1680"/>
                  </a:cubicBezTo>
                  <a:cubicBezTo>
                    <a:pt x="1134" y="1234"/>
                    <a:pt x="1305" y="657"/>
                    <a:pt x="973" y="214"/>
                  </a:cubicBezTo>
                  <a:cubicBezTo>
                    <a:pt x="860" y="62"/>
                    <a:pt x="739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341275" y="3200550"/>
              <a:ext cx="123950" cy="85250"/>
            </a:xfrm>
            <a:custGeom>
              <a:avLst/>
              <a:gdLst/>
              <a:ahLst/>
              <a:cxnLst/>
              <a:rect l="l" t="t" r="r" b="b"/>
              <a:pathLst>
                <a:path w="4958" h="3410" extrusionOk="0">
                  <a:moveTo>
                    <a:pt x="855" y="1190"/>
                  </a:moveTo>
                  <a:cubicBezTo>
                    <a:pt x="1117" y="1190"/>
                    <a:pt x="1415" y="1341"/>
                    <a:pt x="1712" y="1552"/>
                  </a:cubicBezTo>
                  <a:cubicBezTo>
                    <a:pt x="1509" y="1668"/>
                    <a:pt x="1297" y="1772"/>
                    <a:pt x="1081" y="1862"/>
                  </a:cubicBezTo>
                  <a:cubicBezTo>
                    <a:pt x="953" y="1914"/>
                    <a:pt x="806" y="1967"/>
                    <a:pt x="664" y="1967"/>
                  </a:cubicBezTo>
                  <a:cubicBezTo>
                    <a:pt x="636" y="1967"/>
                    <a:pt x="608" y="1965"/>
                    <a:pt x="580" y="1960"/>
                  </a:cubicBezTo>
                  <a:cubicBezTo>
                    <a:pt x="341" y="1921"/>
                    <a:pt x="567" y="1216"/>
                    <a:pt x="797" y="1193"/>
                  </a:cubicBezTo>
                  <a:cubicBezTo>
                    <a:pt x="816" y="1191"/>
                    <a:pt x="835" y="1190"/>
                    <a:pt x="855" y="1190"/>
                  </a:cubicBezTo>
                  <a:close/>
                  <a:moveTo>
                    <a:pt x="4402" y="0"/>
                  </a:moveTo>
                  <a:cubicBezTo>
                    <a:pt x="4397" y="0"/>
                    <a:pt x="4392" y="1"/>
                    <a:pt x="4388" y="2"/>
                  </a:cubicBezTo>
                  <a:cubicBezTo>
                    <a:pt x="3637" y="154"/>
                    <a:pt x="2957" y="783"/>
                    <a:pt x="2323" y="1183"/>
                  </a:cubicBezTo>
                  <a:cubicBezTo>
                    <a:pt x="2245" y="1232"/>
                    <a:pt x="2167" y="1281"/>
                    <a:pt x="2088" y="1329"/>
                  </a:cubicBezTo>
                  <a:cubicBezTo>
                    <a:pt x="1604" y="1016"/>
                    <a:pt x="1144" y="791"/>
                    <a:pt x="785" y="791"/>
                  </a:cubicBezTo>
                  <a:cubicBezTo>
                    <a:pt x="427" y="791"/>
                    <a:pt x="169" y="1014"/>
                    <a:pt x="85" y="1591"/>
                  </a:cubicBezTo>
                  <a:cubicBezTo>
                    <a:pt x="1" y="2163"/>
                    <a:pt x="286" y="2346"/>
                    <a:pt x="656" y="2346"/>
                  </a:cubicBezTo>
                  <a:cubicBezTo>
                    <a:pt x="929" y="2346"/>
                    <a:pt x="1248" y="2246"/>
                    <a:pt x="1501" y="2129"/>
                  </a:cubicBezTo>
                  <a:cubicBezTo>
                    <a:pt x="1694" y="2039"/>
                    <a:pt x="1885" y="1939"/>
                    <a:pt x="2073" y="1832"/>
                  </a:cubicBezTo>
                  <a:cubicBezTo>
                    <a:pt x="2455" y="2152"/>
                    <a:pt x="2810" y="2512"/>
                    <a:pt x="3054" y="2699"/>
                  </a:cubicBezTo>
                  <a:cubicBezTo>
                    <a:pt x="3504" y="3046"/>
                    <a:pt x="3990" y="3410"/>
                    <a:pt x="4550" y="3410"/>
                  </a:cubicBezTo>
                  <a:cubicBezTo>
                    <a:pt x="4663" y="3410"/>
                    <a:pt x="4778" y="3395"/>
                    <a:pt x="4896" y="3363"/>
                  </a:cubicBezTo>
                  <a:cubicBezTo>
                    <a:pt x="4957" y="3347"/>
                    <a:pt x="4937" y="3269"/>
                    <a:pt x="4883" y="3263"/>
                  </a:cubicBezTo>
                  <a:cubicBezTo>
                    <a:pt x="4465" y="3212"/>
                    <a:pt x="3463" y="2297"/>
                    <a:pt x="2478" y="1595"/>
                  </a:cubicBezTo>
                  <a:cubicBezTo>
                    <a:pt x="3180" y="1162"/>
                    <a:pt x="3850" y="643"/>
                    <a:pt x="4462" y="130"/>
                  </a:cubicBezTo>
                  <a:cubicBezTo>
                    <a:pt x="4520" y="79"/>
                    <a:pt x="4464" y="0"/>
                    <a:pt x="4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513875" y="3190175"/>
              <a:ext cx="98575" cy="14200"/>
            </a:xfrm>
            <a:custGeom>
              <a:avLst/>
              <a:gdLst/>
              <a:ahLst/>
              <a:cxnLst/>
              <a:rect l="l" t="t" r="r" b="b"/>
              <a:pathLst>
                <a:path w="3943" h="568" extrusionOk="0">
                  <a:moveTo>
                    <a:pt x="3143" y="0"/>
                  </a:moveTo>
                  <a:cubicBezTo>
                    <a:pt x="2786" y="0"/>
                    <a:pt x="2421" y="53"/>
                    <a:pt x="2075" y="67"/>
                  </a:cubicBezTo>
                  <a:cubicBezTo>
                    <a:pt x="1390" y="94"/>
                    <a:pt x="715" y="133"/>
                    <a:pt x="59" y="340"/>
                  </a:cubicBezTo>
                  <a:cubicBezTo>
                    <a:pt x="10" y="354"/>
                    <a:pt x="0" y="441"/>
                    <a:pt x="59" y="451"/>
                  </a:cubicBezTo>
                  <a:cubicBezTo>
                    <a:pt x="468" y="518"/>
                    <a:pt x="875" y="536"/>
                    <a:pt x="1283" y="536"/>
                  </a:cubicBezTo>
                  <a:cubicBezTo>
                    <a:pt x="1546" y="536"/>
                    <a:pt x="1810" y="529"/>
                    <a:pt x="2075" y="522"/>
                  </a:cubicBezTo>
                  <a:cubicBezTo>
                    <a:pt x="2664" y="507"/>
                    <a:pt x="3312" y="568"/>
                    <a:pt x="3847" y="304"/>
                  </a:cubicBezTo>
                  <a:cubicBezTo>
                    <a:pt x="3942" y="258"/>
                    <a:pt x="3908" y="123"/>
                    <a:pt x="3821" y="94"/>
                  </a:cubicBezTo>
                  <a:cubicBezTo>
                    <a:pt x="3604" y="23"/>
                    <a:pt x="3375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526825" y="3209625"/>
              <a:ext cx="90625" cy="13175"/>
            </a:xfrm>
            <a:custGeom>
              <a:avLst/>
              <a:gdLst/>
              <a:ahLst/>
              <a:cxnLst/>
              <a:rect l="l" t="t" r="r" b="b"/>
              <a:pathLst>
                <a:path w="3625" h="527" extrusionOk="0">
                  <a:moveTo>
                    <a:pt x="1000" y="0"/>
                  </a:moveTo>
                  <a:cubicBezTo>
                    <a:pt x="615" y="0"/>
                    <a:pt x="207" y="46"/>
                    <a:pt x="12" y="264"/>
                  </a:cubicBezTo>
                  <a:cubicBezTo>
                    <a:pt x="1" y="275"/>
                    <a:pt x="1" y="293"/>
                    <a:pt x="12" y="306"/>
                  </a:cubicBezTo>
                  <a:cubicBezTo>
                    <a:pt x="185" y="494"/>
                    <a:pt x="509" y="523"/>
                    <a:pt x="811" y="523"/>
                  </a:cubicBezTo>
                  <a:cubicBezTo>
                    <a:pt x="950" y="523"/>
                    <a:pt x="1084" y="517"/>
                    <a:pt x="1196" y="517"/>
                  </a:cubicBezTo>
                  <a:cubicBezTo>
                    <a:pt x="1219" y="517"/>
                    <a:pt x="1240" y="517"/>
                    <a:pt x="1260" y="518"/>
                  </a:cubicBezTo>
                  <a:cubicBezTo>
                    <a:pt x="1496" y="525"/>
                    <a:pt x="1731" y="527"/>
                    <a:pt x="1966" y="527"/>
                  </a:cubicBezTo>
                  <a:cubicBezTo>
                    <a:pt x="2367" y="527"/>
                    <a:pt x="2767" y="521"/>
                    <a:pt x="3168" y="521"/>
                  </a:cubicBezTo>
                  <a:cubicBezTo>
                    <a:pt x="3297" y="521"/>
                    <a:pt x="3427" y="521"/>
                    <a:pt x="3557" y="523"/>
                  </a:cubicBezTo>
                  <a:cubicBezTo>
                    <a:pt x="3603" y="523"/>
                    <a:pt x="3624" y="456"/>
                    <a:pt x="3582" y="433"/>
                  </a:cubicBezTo>
                  <a:cubicBezTo>
                    <a:pt x="2957" y="114"/>
                    <a:pt x="2350" y="37"/>
                    <a:pt x="1653" y="23"/>
                  </a:cubicBezTo>
                  <a:cubicBezTo>
                    <a:pt x="1488" y="19"/>
                    <a:pt x="1249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656425" y="3137375"/>
              <a:ext cx="62000" cy="145100"/>
            </a:xfrm>
            <a:custGeom>
              <a:avLst/>
              <a:gdLst/>
              <a:ahLst/>
              <a:cxnLst/>
              <a:rect l="l" t="t" r="r" b="b"/>
              <a:pathLst>
                <a:path w="2480" h="5804" extrusionOk="0">
                  <a:moveTo>
                    <a:pt x="2063" y="1"/>
                  </a:moveTo>
                  <a:cubicBezTo>
                    <a:pt x="2000" y="1"/>
                    <a:pt x="1939" y="33"/>
                    <a:pt x="1902" y="112"/>
                  </a:cubicBezTo>
                  <a:cubicBezTo>
                    <a:pt x="1395" y="1170"/>
                    <a:pt x="540" y="1999"/>
                    <a:pt x="30" y="3045"/>
                  </a:cubicBezTo>
                  <a:cubicBezTo>
                    <a:pt x="0" y="3096"/>
                    <a:pt x="43" y="3147"/>
                    <a:pt x="89" y="3147"/>
                  </a:cubicBezTo>
                  <a:cubicBezTo>
                    <a:pt x="105" y="3147"/>
                    <a:pt x="121" y="3141"/>
                    <a:pt x="135" y="3128"/>
                  </a:cubicBezTo>
                  <a:cubicBezTo>
                    <a:pt x="747" y="2622"/>
                    <a:pt x="1283" y="1974"/>
                    <a:pt x="1726" y="1285"/>
                  </a:cubicBezTo>
                  <a:lnTo>
                    <a:pt x="1726" y="1285"/>
                  </a:lnTo>
                  <a:cubicBezTo>
                    <a:pt x="1590" y="2778"/>
                    <a:pt x="1728" y="4310"/>
                    <a:pt x="2031" y="5762"/>
                  </a:cubicBezTo>
                  <a:cubicBezTo>
                    <a:pt x="2037" y="5789"/>
                    <a:pt x="2063" y="5803"/>
                    <a:pt x="2088" y="5803"/>
                  </a:cubicBezTo>
                  <a:cubicBezTo>
                    <a:pt x="2114" y="5803"/>
                    <a:pt x="2139" y="5790"/>
                    <a:pt x="2144" y="5762"/>
                  </a:cubicBezTo>
                  <a:cubicBezTo>
                    <a:pt x="2479" y="3943"/>
                    <a:pt x="1974" y="2110"/>
                    <a:pt x="2295" y="278"/>
                  </a:cubicBezTo>
                  <a:cubicBezTo>
                    <a:pt x="2322" y="130"/>
                    <a:pt x="218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749550" y="2896675"/>
              <a:ext cx="120475" cy="87100"/>
            </a:xfrm>
            <a:custGeom>
              <a:avLst/>
              <a:gdLst/>
              <a:ahLst/>
              <a:cxnLst/>
              <a:rect l="l" t="t" r="r" b="b"/>
              <a:pathLst>
                <a:path w="4819" h="3484" extrusionOk="0">
                  <a:moveTo>
                    <a:pt x="2691" y="587"/>
                  </a:moveTo>
                  <a:lnTo>
                    <a:pt x="2691" y="587"/>
                  </a:lnTo>
                  <a:cubicBezTo>
                    <a:pt x="2470" y="1010"/>
                    <a:pt x="2394" y="1494"/>
                    <a:pt x="2479" y="1963"/>
                  </a:cubicBezTo>
                  <a:cubicBezTo>
                    <a:pt x="2146" y="2363"/>
                    <a:pt x="1690" y="2652"/>
                    <a:pt x="1248" y="2652"/>
                  </a:cubicBezTo>
                  <a:cubicBezTo>
                    <a:pt x="1242" y="2652"/>
                    <a:pt x="1236" y="2652"/>
                    <a:pt x="1229" y="2652"/>
                  </a:cubicBezTo>
                  <a:cubicBezTo>
                    <a:pt x="890" y="2646"/>
                    <a:pt x="744" y="2132"/>
                    <a:pt x="790" y="1881"/>
                  </a:cubicBezTo>
                  <a:cubicBezTo>
                    <a:pt x="859" y="1502"/>
                    <a:pt x="1264" y="1212"/>
                    <a:pt x="1561" y="1018"/>
                  </a:cubicBezTo>
                  <a:cubicBezTo>
                    <a:pt x="1918" y="785"/>
                    <a:pt x="2301" y="690"/>
                    <a:pt x="2691" y="587"/>
                  </a:cubicBezTo>
                  <a:close/>
                  <a:moveTo>
                    <a:pt x="3261" y="1"/>
                  </a:moveTo>
                  <a:cubicBezTo>
                    <a:pt x="3183" y="1"/>
                    <a:pt x="3104" y="30"/>
                    <a:pt x="3039" y="96"/>
                  </a:cubicBezTo>
                  <a:cubicBezTo>
                    <a:pt x="3014" y="123"/>
                    <a:pt x="2996" y="151"/>
                    <a:pt x="2973" y="177"/>
                  </a:cubicBezTo>
                  <a:cubicBezTo>
                    <a:pt x="2854" y="135"/>
                    <a:pt x="2728" y="116"/>
                    <a:pt x="2598" y="116"/>
                  </a:cubicBezTo>
                  <a:cubicBezTo>
                    <a:pt x="1955" y="116"/>
                    <a:pt x="1226" y="572"/>
                    <a:pt x="805" y="923"/>
                  </a:cubicBezTo>
                  <a:cubicBezTo>
                    <a:pt x="153" y="1468"/>
                    <a:pt x="1" y="2459"/>
                    <a:pt x="668" y="3059"/>
                  </a:cubicBezTo>
                  <a:cubicBezTo>
                    <a:pt x="859" y="3230"/>
                    <a:pt x="1076" y="3298"/>
                    <a:pt x="1301" y="3298"/>
                  </a:cubicBezTo>
                  <a:cubicBezTo>
                    <a:pt x="1808" y="3298"/>
                    <a:pt x="2352" y="2950"/>
                    <a:pt x="2704" y="2649"/>
                  </a:cubicBezTo>
                  <a:cubicBezTo>
                    <a:pt x="2704" y="2649"/>
                    <a:pt x="2704" y="2647"/>
                    <a:pt x="2706" y="2646"/>
                  </a:cubicBezTo>
                  <a:cubicBezTo>
                    <a:pt x="2714" y="2662"/>
                    <a:pt x="2719" y="2680"/>
                    <a:pt x="2729" y="2696"/>
                  </a:cubicBezTo>
                  <a:cubicBezTo>
                    <a:pt x="2960" y="3128"/>
                    <a:pt x="3528" y="3483"/>
                    <a:pt x="4025" y="3483"/>
                  </a:cubicBezTo>
                  <a:cubicBezTo>
                    <a:pt x="4349" y="3483"/>
                    <a:pt x="4642" y="3332"/>
                    <a:pt x="4791" y="2951"/>
                  </a:cubicBezTo>
                  <a:cubicBezTo>
                    <a:pt x="4819" y="2882"/>
                    <a:pt x="4769" y="2806"/>
                    <a:pt x="4702" y="2782"/>
                  </a:cubicBezTo>
                  <a:cubicBezTo>
                    <a:pt x="4231" y="2614"/>
                    <a:pt x="3734" y="2808"/>
                    <a:pt x="3401" y="2339"/>
                  </a:cubicBezTo>
                  <a:cubicBezTo>
                    <a:pt x="3336" y="2242"/>
                    <a:pt x="3283" y="2139"/>
                    <a:pt x="3247" y="2029"/>
                  </a:cubicBezTo>
                  <a:cubicBezTo>
                    <a:pt x="3597" y="1507"/>
                    <a:pt x="3792" y="872"/>
                    <a:pt x="3616" y="272"/>
                  </a:cubicBezTo>
                  <a:cubicBezTo>
                    <a:pt x="3570" y="114"/>
                    <a:pt x="3416" y="1"/>
                    <a:pt x="3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871600" y="2880200"/>
              <a:ext cx="105225" cy="115925"/>
            </a:xfrm>
            <a:custGeom>
              <a:avLst/>
              <a:gdLst/>
              <a:ahLst/>
              <a:cxnLst/>
              <a:rect l="l" t="t" r="r" b="b"/>
              <a:pathLst>
                <a:path w="4209" h="4637" extrusionOk="0">
                  <a:moveTo>
                    <a:pt x="1073" y="1"/>
                  </a:moveTo>
                  <a:cubicBezTo>
                    <a:pt x="430" y="1"/>
                    <a:pt x="0" y="915"/>
                    <a:pt x="270" y="1451"/>
                  </a:cubicBezTo>
                  <a:cubicBezTo>
                    <a:pt x="280" y="1469"/>
                    <a:pt x="298" y="1478"/>
                    <a:pt x="317" y="1478"/>
                  </a:cubicBezTo>
                  <a:cubicBezTo>
                    <a:pt x="334" y="1478"/>
                    <a:pt x="351" y="1471"/>
                    <a:pt x="362" y="1454"/>
                  </a:cubicBezTo>
                  <a:cubicBezTo>
                    <a:pt x="478" y="1301"/>
                    <a:pt x="816" y="569"/>
                    <a:pt x="1128" y="569"/>
                  </a:cubicBezTo>
                  <a:cubicBezTo>
                    <a:pt x="1216" y="569"/>
                    <a:pt x="1302" y="627"/>
                    <a:pt x="1380" y="772"/>
                  </a:cubicBezTo>
                  <a:cubicBezTo>
                    <a:pt x="1493" y="980"/>
                    <a:pt x="1526" y="1246"/>
                    <a:pt x="1571" y="1476"/>
                  </a:cubicBezTo>
                  <a:cubicBezTo>
                    <a:pt x="1633" y="1795"/>
                    <a:pt x="1682" y="2119"/>
                    <a:pt x="1743" y="2438"/>
                  </a:cubicBezTo>
                  <a:cubicBezTo>
                    <a:pt x="1244" y="3049"/>
                    <a:pt x="714" y="3748"/>
                    <a:pt x="649" y="4514"/>
                  </a:cubicBezTo>
                  <a:cubicBezTo>
                    <a:pt x="643" y="4588"/>
                    <a:pt x="707" y="4637"/>
                    <a:pt x="772" y="4637"/>
                  </a:cubicBezTo>
                  <a:cubicBezTo>
                    <a:pt x="801" y="4637"/>
                    <a:pt x="829" y="4627"/>
                    <a:pt x="852" y="4607"/>
                  </a:cubicBezTo>
                  <a:cubicBezTo>
                    <a:pt x="1287" y="4210"/>
                    <a:pt x="1597" y="3659"/>
                    <a:pt x="1917" y="3136"/>
                  </a:cubicBezTo>
                  <a:cubicBezTo>
                    <a:pt x="1923" y="3157"/>
                    <a:pt x="1927" y="3178"/>
                    <a:pt x="1935" y="3198"/>
                  </a:cubicBezTo>
                  <a:cubicBezTo>
                    <a:pt x="2050" y="3542"/>
                    <a:pt x="2278" y="3937"/>
                    <a:pt x="2674" y="3937"/>
                  </a:cubicBezTo>
                  <a:cubicBezTo>
                    <a:pt x="2705" y="3937"/>
                    <a:pt x="2737" y="3935"/>
                    <a:pt x="2770" y="3930"/>
                  </a:cubicBezTo>
                  <a:cubicBezTo>
                    <a:pt x="3313" y="3848"/>
                    <a:pt x="3716" y="3198"/>
                    <a:pt x="3710" y="2691"/>
                  </a:cubicBezTo>
                  <a:cubicBezTo>
                    <a:pt x="3711" y="2611"/>
                    <a:pt x="3645" y="2550"/>
                    <a:pt x="3572" y="2550"/>
                  </a:cubicBezTo>
                  <a:cubicBezTo>
                    <a:pt x="3551" y="2550"/>
                    <a:pt x="3529" y="2555"/>
                    <a:pt x="3508" y="2566"/>
                  </a:cubicBezTo>
                  <a:cubicBezTo>
                    <a:pt x="3181" y="2732"/>
                    <a:pt x="3017" y="3001"/>
                    <a:pt x="2753" y="3242"/>
                  </a:cubicBezTo>
                  <a:cubicBezTo>
                    <a:pt x="2730" y="3263"/>
                    <a:pt x="2709" y="3273"/>
                    <a:pt x="2691" y="3273"/>
                  </a:cubicBezTo>
                  <a:cubicBezTo>
                    <a:pt x="2615" y="3273"/>
                    <a:pt x="2578" y="3110"/>
                    <a:pt x="2530" y="2973"/>
                  </a:cubicBezTo>
                  <a:cubicBezTo>
                    <a:pt x="2471" y="2801"/>
                    <a:pt x="2422" y="2624"/>
                    <a:pt x="2383" y="2445"/>
                  </a:cubicBezTo>
                  <a:cubicBezTo>
                    <a:pt x="2948" y="1682"/>
                    <a:pt x="3613" y="1000"/>
                    <a:pt x="4177" y="237"/>
                  </a:cubicBezTo>
                  <a:cubicBezTo>
                    <a:pt x="4208" y="194"/>
                    <a:pt x="4167" y="134"/>
                    <a:pt x="4121" y="134"/>
                  </a:cubicBezTo>
                  <a:cubicBezTo>
                    <a:pt x="4111" y="134"/>
                    <a:pt x="4100" y="137"/>
                    <a:pt x="4090" y="144"/>
                  </a:cubicBezTo>
                  <a:cubicBezTo>
                    <a:pt x="3398" y="595"/>
                    <a:pt x="2799" y="1193"/>
                    <a:pt x="2260" y="1823"/>
                  </a:cubicBezTo>
                  <a:cubicBezTo>
                    <a:pt x="2218" y="1597"/>
                    <a:pt x="2179" y="1371"/>
                    <a:pt x="2130" y="1149"/>
                  </a:cubicBezTo>
                  <a:cubicBezTo>
                    <a:pt x="2007" y="603"/>
                    <a:pt x="1843" y="188"/>
                    <a:pt x="1264" y="27"/>
                  </a:cubicBezTo>
                  <a:cubicBezTo>
                    <a:pt x="1199" y="9"/>
                    <a:pt x="113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999100" y="2827375"/>
              <a:ext cx="51375" cy="74250"/>
            </a:xfrm>
            <a:custGeom>
              <a:avLst/>
              <a:gdLst/>
              <a:ahLst/>
              <a:cxnLst/>
              <a:rect l="l" t="t" r="r" b="b"/>
              <a:pathLst>
                <a:path w="2055" h="2970" extrusionOk="0">
                  <a:moveTo>
                    <a:pt x="918" y="0"/>
                  </a:moveTo>
                  <a:cubicBezTo>
                    <a:pt x="674" y="0"/>
                    <a:pt x="385" y="185"/>
                    <a:pt x="385" y="429"/>
                  </a:cubicBezTo>
                  <a:cubicBezTo>
                    <a:pt x="385" y="464"/>
                    <a:pt x="406" y="493"/>
                    <a:pt x="437" y="503"/>
                  </a:cubicBezTo>
                  <a:cubicBezTo>
                    <a:pt x="458" y="510"/>
                    <a:pt x="480" y="513"/>
                    <a:pt x="503" y="513"/>
                  </a:cubicBezTo>
                  <a:cubicBezTo>
                    <a:pt x="604" y="513"/>
                    <a:pt x="723" y="455"/>
                    <a:pt x="808" y="455"/>
                  </a:cubicBezTo>
                  <a:cubicBezTo>
                    <a:pt x="828" y="455"/>
                    <a:pt x="845" y="458"/>
                    <a:pt x="860" y="465"/>
                  </a:cubicBezTo>
                  <a:cubicBezTo>
                    <a:pt x="941" y="505"/>
                    <a:pt x="849" y="895"/>
                    <a:pt x="834" y="966"/>
                  </a:cubicBezTo>
                  <a:cubicBezTo>
                    <a:pt x="727" y="1467"/>
                    <a:pt x="529" y="1986"/>
                    <a:pt x="127" y="2322"/>
                  </a:cubicBezTo>
                  <a:cubicBezTo>
                    <a:pt x="1" y="2429"/>
                    <a:pt x="66" y="2622"/>
                    <a:pt x="206" y="2675"/>
                  </a:cubicBezTo>
                  <a:cubicBezTo>
                    <a:pt x="589" y="2818"/>
                    <a:pt x="995" y="2970"/>
                    <a:pt x="1398" y="2970"/>
                  </a:cubicBezTo>
                  <a:cubicBezTo>
                    <a:pt x="1601" y="2970"/>
                    <a:pt x="1804" y="2931"/>
                    <a:pt x="2002" y="2832"/>
                  </a:cubicBezTo>
                  <a:cubicBezTo>
                    <a:pt x="2051" y="2806"/>
                    <a:pt x="2055" y="2736"/>
                    <a:pt x="2007" y="2704"/>
                  </a:cubicBezTo>
                  <a:cubicBezTo>
                    <a:pt x="1605" y="2448"/>
                    <a:pt x="1152" y="2399"/>
                    <a:pt x="696" y="2335"/>
                  </a:cubicBezTo>
                  <a:cubicBezTo>
                    <a:pt x="1101" y="1860"/>
                    <a:pt x="1398" y="1202"/>
                    <a:pt x="1392" y="611"/>
                  </a:cubicBezTo>
                  <a:cubicBezTo>
                    <a:pt x="1389" y="360"/>
                    <a:pt x="1290" y="86"/>
                    <a:pt x="1026" y="14"/>
                  </a:cubicBezTo>
                  <a:cubicBezTo>
                    <a:pt x="992" y="5"/>
                    <a:pt x="955" y="0"/>
                    <a:pt x="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84400" y="2911675"/>
              <a:ext cx="64500" cy="71850"/>
            </a:xfrm>
            <a:custGeom>
              <a:avLst/>
              <a:gdLst/>
              <a:ahLst/>
              <a:cxnLst/>
              <a:rect l="l" t="t" r="r" b="b"/>
              <a:pathLst>
                <a:path w="2580" h="2874" extrusionOk="0">
                  <a:moveTo>
                    <a:pt x="1376" y="0"/>
                  </a:moveTo>
                  <a:cubicBezTo>
                    <a:pt x="1359" y="0"/>
                    <a:pt x="1342" y="6"/>
                    <a:pt x="1330" y="18"/>
                  </a:cubicBezTo>
                  <a:cubicBezTo>
                    <a:pt x="1103" y="243"/>
                    <a:pt x="987" y="587"/>
                    <a:pt x="947" y="966"/>
                  </a:cubicBezTo>
                  <a:cubicBezTo>
                    <a:pt x="668" y="1001"/>
                    <a:pt x="394" y="1068"/>
                    <a:pt x="134" y="1168"/>
                  </a:cubicBezTo>
                  <a:cubicBezTo>
                    <a:pt x="1" y="1220"/>
                    <a:pt x="81" y="1389"/>
                    <a:pt x="188" y="1406"/>
                  </a:cubicBezTo>
                  <a:cubicBezTo>
                    <a:pt x="377" y="1437"/>
                    <a:pt x="567" y="1446"/>
                    <a:pt x="758" y="1446"/>
                  </a:cubicBezTo>
                  <a:cubicBezTo>
                    <a:pt x="818" y="1446"/>
                    <a:pt x="877" y="1445"/>
                    <a:pt x="936" y="1444"/>
                  </a:cubicBezTo>
                  <a:cubicBezTo>
                    <a:pt x="962" y="1977"/>
                    <a:pt x="1115" y="2510"/>
                    <a:pt x="1328" y="2838"/>
                  </a:cubicBezTo>
                  <a:cubicBezTo>
                    <a:pt x="1342" y="2860"/>
                    <a:pt x="1370" y="2873"/>
                    <a:pt x="1397" y="2873"/>
                  </a:cubicBezTo>
                  <a:cubicBezTo>
                    <a:pt x="1423" y="2873"/>
                    <a:pt x="1448" y="2859"/>
                    <a:pt x="1454" y="2826"/>
                  </a:cubicBezTo>
                  <a:cubicBezTo>
                    <a:pt x="1543" y="2351"/>
                    <a:pt x="1479" y="1901"/>
                    <a:pt x="1454" y="1426"/>
                  </a:cubicBezTo>
                  <a:lnTo>
                    <a:pt x="1485" y="1426"/>
                  </a:lnTo>
                  <a:cubicBezTo>
                    <a:pt x="1496" y="1425"/>
                    <a:pt x="1507" y="1425"/>
                    <a:pt x="1518" y="1425"/>
                  </a:cubicBezTo>
                  <a:cubicBezTo>
                    <a:pt x="1700" y="1425"/>
                    <a:pt x="1905" y="1466"/>
                    <a:pt x="2096" y="1466"/>
                  </a:cubicBezTo>
                  <a:cubicBezTo>
                    <a:pt x="2261" y="1466"/>
                    <a:pt x="2416" y="1436"/>
                    <a:pt x="2539" y="1322"/>
                  </a:cubicBezTo>
                  <a:cubicBezTo>
                    <a:pt x="2571" y="1293"/>
                    <a:pt x="2580" y="1243"/>
                    <a:pt x="2558" y="1204"/>
                  </a:cubicBezTo>
                  <a:cubicBezTo>
                    <a:pt x="2420" y="957"/>
                    <a:pt x="2126" y="920"/>
                    <a:pt x="1841" y="920"/>
                  </a:cubicBezTo>
                  <a:cubicBezTo>
                    <a:pt x="1723" y="920"/>
                    <a:pt x="1606" y="926"/>
                    <a:pt x="1503" y="927"/>
                  </a:cubicBezTo>
                  <a:cubicBezTo>
                    <a:pt x="1487" y="927"/>
                    <a:pt x="1471" y="928"/>
                    <a:pt x="1454" y="928"/>
                  </a:cubicBezTo>
                  <a:cubicBezTo>
                    <a:pt x="1467" y="635"/>
                    <a:pt x="1489" y="341"/>
                    <a:pt x="1446" y="54"/>
                  </a:cubicBezTo>
                  <a:cubicBezTo>
                    <a:pt x="1442" y="20"/>
                    <a:pt x="1408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220350" y="2851525"/>
              <a:ext cx="109575" cy="138200"/>
            </a:xfrm>
            <a:custGeom>
              <a:avLst/>
              <a:gdLst/>
              <a:ahLst/>
              <a:cxnLst/>
              <a:rect l="l" t="t" r="r" b="b"/>
              <a:pathLst>
                <a:path w="4383" h="5528" extrusionOk="0">
                  <a:moveTo>
                    <a:pt x="1543" y="513"/>
                  </a:moveTo>
                  <a:cubicBezTo>
                    <a:pt x="1692" y="513"/>
                    <a:pt x="1625" y="1202"/>
                    <a:pt x="1430" y="1535"/>
                  </a:cubicBezTo>
                  <a:cubicBezTo>
                    <a:pt x="1302" y="1751"/>
                    <a:pt x="1128" y="1943"/>
                    <a:pt x="942" y="2124"/>
                  </a:cubicBezTo>
                  <a:cubicBezTo>
                    <a:pt x="951" y="2039"/>
                    <a:pt x="956" y="1955"/>
                    <a:pt x="965" y="1873"/>
                  </a:cubicBezTo>
                  <a:cubicBezTo>
                    <a:pt x="1005" y="1535"/>
                    <a:pt x="1116" y="1204"/>
                    <a:pt x="1261" y="898"/>
                  </a:cubicBezTo>
                  <a:cubicBezTo>
                    <a:pt x="1392" y="620"/>
                    <a:pt x="1484" y="513"/>
                    <a:pt x="1543" y="513"/>
                  </a:cubicBezTo>
                  <a:close/>
                  <a:moveTo>
                    <a:pt x="1616" y="1"/>
                  </a:moveTo>
                  <a:cubicBezTo>
                    <a:pt x="1567" y="1"/>
                    <a:pt x="1517" y="19"/>
                    <a:pt x="1482" y="49"/>
                  </a:cubicBezTo>
                  <a:cubicBezTo>
                    <a:pt x="795" y="636"/>
                    <a:pt x="491" y="1576"/>
                    <a:pt x="477" y="2549"/>
                  </a:cubicBezTo>
                  <a:cubicBezTo>
                    <a:pt x="337" y="2668"/>
                    <a:pt x="199" y="2787"/>
                    <a:pt x="70" y="2906"/>
                  </a:cubicBezTo>
                  <a:cubicBezTo>
                    <a:pt x="0" y="2970"/>
                    <a:pt x="58" y="3071"/>
                    <a:pt x="136" y="3071"/>
                  </a:cubicBezTo>
                  <a:cubicBezTo>
                    <a:pt x="150" y="3071"/>
                    <a:pt x="165" y="3068"/>
                    <a:pt x="180" y="3061"/>
                  </a:cubicBezTo>
                  <a:cubicBezTo>
                    <a:pt x="278" y="3013"/>
                    <a:pt x="380" y="2956"/>
                    <a:pt x="483" y="2895"/>
                  </a:cubicBezTo>
                  <a:cubicBezTo>
                    <a:pt x="534" y="3856"/>
                    <a:pt x="854" y="4811"/>
                    <a:pt x="1367" y="5457"/>
                  </a:cubicBezTo>
                  <a:cubicBezTo>
                    <a:pt x="1405" y="5505"/>
                    <a:pt x="1465" y="5528"/>
                    <a:pt x="1526" y="5528"/>
                  </a:cubicBezTo>
                  <a:cubicBezTo>
                    <a:pt x="1582" y="5528"/>
                    <a:pt x="1639" y="5508"/>
                    <a:pt x="1677" y="5469"/>
                  </a:cubicBezTo>
                  <a:cubicBezTo>
                    <a:pt x="2297" y="4847"/>
                    <a:pt x="2539" y="4122"/>
                    <a:pt x="2770" y="3334"/>
                  </a:cubicBezTo>
                  <a:cubicBezTo>
                    <a:pt x="2870" y="3408"/>
                    <a:pt x="2972" y="3462"/>
                    <a:pt x="3059" y="3480"/>
                  </a:cubicBezTo>
                  <a:cubicBezTo>
                    <a:pt x="3188" y="3505"/>
                    <a:pt x="3301" y="3518"/>
                    <a:pt x="3404" y="3518"/>
                  </a:cubicBezTo>
                  <a:cubicBezTo>
                    <a:pt x="3775" y="3518"/>
                    <a:pt x="4005" y="3352"/>
                    <a:pt x="4318" y="2988"/>
                  </a:cubicBezTo>
                  <a:cubicBezTo>
                    <a:pt x="4383" y="2912"/>
                    <a:pt x="4344" y="2786"/>
                    <a:pt x="4245" y="2786"/>
                  </a:cubicBezTo>
                  <a:cubicBezTo>
                    <a:pt x="4235" y="2786"/>
                    <a:pt x="4224" y="2787"/>
                    <a:pt x="4213" y="2790"/>
                  </a:cubicBezTo>
                  <a:cubicBezTo>
                    <a:pt x="4151" y="2805"/>
                    <a:pt x="4065" y="2812"/>
                    <a:pt x="3966" y="2812"/>
                  </a:cubicBezTo>
                  <a:cubicBezTo>
                    <a:pt x="3559" y="2812"/>
                    <a:pt x="2941" y="2703"/>
                    <a:pt x="2929" y="2664"/>
                  </a:cubicBezTo>
                  <a:cubicBezTo>
                    <a:pt x="2883" y="2522"/>
                    <a:pt x="2761" y="2452"/>
                    <a:pt x="2641" y="2452"/>
                  </a:cubicBezTo>
                  <a:cubicBezTo>
                    <a:pt x="2507" y="2452"/>
                    <a:pt x="2377" y="2541"/>
                    <a:pt x="2366" y="2718"/>
                  </a:cubicBezTo>
                  <a:cubicBezTo>
                    <a:pt x="2320" y="3531"/>
                    <a:pt x="2050" y="4320"/>
                    <a:pt x="1541" y="4955"/>
                  </a:cubicBezTo>
                  <a:cubicBezTo>
                    <a:pt x="1069" y="4294"/>
                    <a:pt x="913" y="3423"/>
                    <a:pt x="921" y="2595"/>
                  </a:cubicBezTo>
                  <a:cubicBezTo>
                    <a:pt x="1740" y="1960"/>
                    <a:pt x="2415" y="971"/>
                    <a:pt x="1741" y="59"/>
                  </a:cubicBezTo>
                  <a:cubicBezTo>
                    <a:pt x="1711" y="18"/>
                    <a:pt x="1664" y="1"/>
                    <a:pt x="1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338650" y="2901650"/>
              <a:ext cx="80425" cy="101725"/>
            </a:xfrm>
            <a:custGeom>
              <a:avLst/>
              <a:gdLst/>
              <a:ahLst/>
              <a:cxnLst/>
              <a:rect l="l" t="t" r="r" b="b"/>
              <a:pathLst>
                <a:path w="3217" h="4069" extrusionOk="0">
                  <a:moveTo>
                    <a:pt x="762" y="1"/>
                  </a:moveTo>
                  <a:cubicBezTo>
                    <a:pt x="460" y="1"/>
                    <a:pt x="193" y="237"/>
                    <a:pt x="105" y="550"/>
                  </a:cubicBezTo>
                  <a:cubicBezTo>
                    <a:pt x="84" y="620"/>
                    <a:pt x="139" y="688"/>
                    <a:pt x="205" y="688"/>
                  </a:cubicBezTo>
                  <a:cubicBezTo>
                    <a:pt x="221" y="688"/>
                    <a:pt x="238" y="684"/>
                    <a:pt x="254" y="675"/>
                  </a:cubicBezTo>
                  <a:cubicBezTo>
                    <a:pt x="374" y="609"/>
                    <a:pt x="554" y="451"/>
                    <a:pt x="709" y="451"/>
                  </a:cubicBezTo>
                  <a:cubicBezTo>
                    <a:pt x="728" y="451"/>
                    <a:pt x="746" y="453"/>
                    <a:pt x="764" y="458"/>
                  </a:cubicBezTo>
                  <a:cubicBezTo>
                    <a:pt x="925" y="504"/>
                    <a:pt x="1041" y="732"/>
                    <a:pt x="1117" y="864"/>
                  </a:cubicBezTo>
                  <a:cubicBezTo>
                    <a:pt x="1268" y="1128"/>
                    <a:pt x="1383" y="1410"/>
                    <a:pt x="1488" y="1697"/>
                  </a:cubicBezTo>
                  <a:cubicBezTo>
                    <a:pt x="1458" y="1735"/>
                    <a:pt x="1429" y="1774"/>
                    <a:pt x="1397" y="1812"/>
                  </a:cubicBezTo>
                  <a:cubicBezTo>
                    <a:pt x="863" y="2456"/>
                    <a:pt x="161" y="3119"/>
                    <a:pt x="8" y="3974"/>
                  </a:cubicBezTo>
                  <a:cubicBezTo>
                    <a:pt x="0" y="4016"/>
                    <a:pt x="32" y="4069"/>
                    <a:pt x="75" y="4069"/>
                  </a:cubicBezTo>
                  <a:cubicBezTo>
                    <a:pt x="86" y="4069"/>
                    <a:pt x="98" y="4065"/>
                    <a:pt x="110" y="4057"/>
                  </a:cubicBezTo>
                  <a:cubicBezTo>
                    <a:pt x="753" y="3628"/>
                    <a:pt x="1174" y="2909"/>
                    <a:pt x="1639" y="2304"/>
                  </a:cubicBezTo>
                  <a:cubicBezTo>
                    <a:pt x="1655" y="2283"/>
                    <a:pt x="1671" y="2261"/>
                    <a:pt x="1688" y="2240"/>
                  </a:cubicBezTo>
                  <a:cubicBezTo>
                    <a:pt x="1707" y="2292"/>
                    <a:pt x="1725" y="2345"/>
                    <a:pt x="1747" y="2397"/>
                  </a:cubicBezTo>
                  <a:cubicBezTo>
                    <a:pt x="1865" y="2701"/>
                    <a:pt x="1991" y="3186"/>
                    <a:pt x="2395" y="3203"/>
                  </a:cubicBezTo>
                  <a:cubicBezTo>
                    <a:pt x="2399" y="3203"/>
                    <a:pt x="2403" y="3203"/>
                    <a:pt x="2407" y="3203"/>
                  </a:cubicBezTo>
                  <a:cubicBezTo>
                    <a:pt x="2816" y="3203"/>
                    <a:pt x="3216" y="2375"/>
                    <a:pt x="2852" y="2125"/>
                  </a:cubicBezTo>
                  <a:cubicBezTo>
                    <a:pt x="2808" y="2094"/>
                    <a:pt x="2765" y="2081"/>
                    <a:pt x="2724" y="2081"/>
                  </a:cubicBezTo>
                  <a:cubicBezTo>
                    <a:pt x="2556" y="2081"/>
                    <a:pt x="2419" y="2302"/>
                    <a:pt x="2364" y="2450"/>
                  </a:cubicBezTo>
                  <a:lnTo>
                    <a:pt x="2364" y="2452"/>
                  </a:lnTo>
                  <a:cubicBezTo>
                    <a:pt x="2232" y="2256"/>
                    <a:pt x="2139" y="2017"/>
                    <a:pt x="2054" y="1781"/>
                  </a:cubicBezTo>
                  <a:cubicBezTo>
                    <a:pt x="2457" y="1275"/>
                    <a:pt x="2857" y="742"/>
                    <a:pt x="3028" y="140"/>
                  </a:cubicBezTo>
                  <a:cubicBezTo>
                    <a:pt x="3045" y="85"/>
                    <a:pt x="3002" y="40"/>
                    <a:pt x="2954" y="40"/>
                  </a:cubicBezTo>
                  <a:cubicBezTo>
                    <a:pt x="2937" y="40"/>
                    <a:pt x="2919" y="46"/>
                    <a:pt x="2903" y="60"/>
                  </a:cubicBezTo>
                  <a:cubicBezTo>
                    <a:pt x="2506" y="388"/>
                    <a:pt x="2175" y="813"/>
                    <a:pt x="1852" y="1233"/>
                  </a:cubicBezTo>
                  <a:cubicBezTo>
                    <a:pt x="1684" y="826"/>
                    <a:pt x="1466" y="311"/>
                    <a:pt x="1071" y="86"/>
                  </a:cubicBezTo>
                  <a:cubicBezTo>
                    <a:pt x="968" y="27"/>
                    <a:pt x="863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498225" y="2907125"/>
              <a:ext cx="47650" cy="71200"/>
            </a:xfrm>
            <a:custGeom>
              <a:avLst/>
              <a:gdLst/>
              <a:ahLst/>
              <a:cxnLst/>
              <a:rect l="l" t="t" r="r" b="b"/>
              <a:pathLst>
                <a:path w="1906" h="2848" extrusionOk="0">
                  <a:moveTo>
                    <a:pt x="1003" y="1"/>
                  </a:moveTo>
                  <a:cubicBezTo>
                    <a:pt x="928" y="1"/>
                    <a:pt x="854" y="41"/>
                    <a:pt x="833" y="123"/>
                  </a:cubicBezTo>
                  <a:cubicBezTo>
                    <a:pt x="787" y="305"/>
                    <a:pt x="754" y="490"/>
                    <a:pt x="731" y="677"/>
                  </a:cubicBezTo>
                  <a:cubicBezTo>
                    <a:pt x="604" y="692"/>
                    <a:pt x="419" y="713"/>
                    <a:pt x="287" y="713"/>
                  </a:cubicBezTo>
                  <a:cubicBezTo>
                    <a:pt x="205" y="713"/>
                    <a:pt x="144" y="705"/>
                    <a:pt x="129" y="682"/>
                  </a:cubicBezTo>
                  <a:cubicBezTo>
                    <a:pt x="115" y="661"/>
                    <a:pt x="93" y="651"/>
                    <a:pt x="72" y="651"/>
                  </a:cubicBezTo>
                  <a:cubicBezTo>
                    <a:pt x="35" y="651"/>
                    <a:pt x="1" y="680"/>
                    <a:pt x="11" y="727"/>
                  </a:cubicBezTo>
                  <a:cubicBezTo>
                    <a:pt x="73" y="1012"/>
                    <a:pt x="282" y="1110"/>
                    <a:pt x="554" y="1155"/>
                  </a:cubicBezTo>
                  <a:cubicBezTo>
                    <a:pt x="598" y="1161"/>
                    <a:pt x="649" y="1165"/>
                    <a:pt x="697" y="1171"/>
                  </a:cubicBezTo>
                  <a:cubicBezTo>
                    <a:pt x="689" y="1729"/>
                    <a:pt x="782" y="2285"/>
                    <a:pt x="971" y="2810"/>
                  </a:cubicBezTo>
                  <a:cubicBezTo>
                    <a:pt x="979" y="2833"/>
                    <a:pt x="1004" y="2848"/>
                    <a:pt x="1027" y="2848"/>
                  </a:cubicBezTo>
                  <a:cubicBezTo>
                    <a:pt x="1045" y="2848"/>
                    <a:pt x="1062" y="2838"/>
                    <a:pt x="1068" y="2813"/>
                  </a:cubicBezTo>
                  <a:cubicBezTo>
                    <a:pt x="1173" y="2277"/>
                    <a:pt x="1233" y="1732"/>
                    <a:pt x="1246" y="1186"/>
                  </a:cubicBezTo>
                  <a:cubicBezTo>
                    <a:pt x="1378" y="1179"/>
                    <a:pt x="1507" y="1160"/>
                    <a:pt x="1634" y="1127"/>
                  </a:cubicBezTo>
                  <a:cubicBezTo>
                    <a:pt x="1847" y="1061"/>
                    <a:pt x="1906" y="707"/>
                    <a:pt x="1652" y="651"/>
                  </a:cubicBezTo>
                  <a:cubicBezTo>
                    <a:pt x="1571" y="633"/>
                    <a:pt x="1488" y="626"/>
                    <a:pt x="1404" y="626"/>
                  </a:cubicBezTo>
                  <a:cubicBezTo>
                    <a:pt x="1347" y="626"/>
                    <a:pt x="1290" y="629"/>
                    <a:pt x="1233" y="633"/>
                  </a:cubicBezTo>
                  <a:cubicBezTo>
                    <a:pt x="1223" y="466"/>
                    <a:pt x="1205" y="300"/>
                    <a:pt x="1179" y="136"/>
                  </a:cubicBezTo>
                  <a:cubicBezTo>
                    <a:pt x="1163" y="47"/>
                    <a:pt x="1083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615025" y="2911150"/>
              <a:ext cx="104300" cy="89800"/>
            </a:xfrm>
            <a:custGeom>
              <a:avLst/>
              <a:gdLst/>
              <a:ahLst/>
              <a:cxnLst/>
              <a:rect l="l" t="t" r="r" b="b"/>
              <a:pathLst>
                <a:path w="4172" h="3592" extrusionOk="0">
                  <a:moveTo>
                    <a:pt x="1995" y="1"/>
                  </a:moveTo>
                  <a:cubicBezTo>
                    <a:pt x="1417" y="1"/>
                    <a:pt x="1028" y="381"/>
                    <a:pt x="887" y="920"/>
                  </a:cubicBezTo>
                  <a:cubicBezTo>
                    <a:pt x="434" y="1486"/>
                    <a:pt x="173" y="2270"/>
                    <a:pt x="14" y="2980"/>
                  </a:cubicBezTo>
                  <a:cubicBezTo>
                    <a:pt x="1" y="3038"/>
                    <a:pt x="55" y="3092"/>
                    <a:pt x="104" y="3092"/>
                  </a:cubicBezTo>
                  <a:cubicBezTo>
                    <a:pt x="128" y="3092"/>
                    <a:pt x="150" y="3080"/>
                    <a:pt x="164" y="3051"/>
                  </a:cubicBezTo>
                  <a:cubicBezTo>
                    <a:pt x="362" y="2633"/>
                    <a:pt x="575" y="2132"/>
                    <a:pt x="851" y="1691"/>
                  </a:cubicBezTo>
                  <a:cubicBezTo>
                    <a:pt x="864" y="1786"/>
                    <a:pt x="882" y="1881"/>
                    <a:pt x="905" y="1973"/>
                  </a:cubicBezTo>
                  <a:cubicBezTo>
                    <a:pt x="1066" y="2585"/>
                    <a:pt x="1487" y="3161"/>
                    <a:pt x="2068" y="3428"/>
                  </a:cubicBezTo>
                  <a:cubicBezTo>
                    <a:pt x="2315" y="3541"/>
                    <a:pt x="2549" y="3591"/>
                    <a:pt x="2773" y="3591"/>
                  </a:cubicBezTo>
                  <a:cubicBezTo>
                    <a:pt x="3265" y="3591"/>
                    <a:pt x="3708" y="3348"/>
                    <a:pt x="4129" y="2977"/>
                  </a:cubicBezTo>
                  <a:cubicBezTo>
                    <a:pt x="4172" y="2938"/>
                    <a:pt x="4139" y="2861"/>
                    <a:pt x="4085" y="2861"/>
                  </a:cubicBezTo>
                  <a:cubicBezTo>
                    <a:pt x="4079" y="2861"/>
                    <a:pt x="4074" y="2862"/>
                    <a:pt x="4068" y="2864"/>
                  </a:cubicBezTo>
                  <a:cubicBezTo>
                    <a:pt x="3759" y="2952"/>
                    <a:pt x="3450" y="3002"/>
                    <a:pt x="3157" y="3002"/>
                  </a:cubicBezTo>
                  <a:cubicBezTo>
                    <a:pt x="2462" y="3002"/>
                    <a:pt x="1850" y="2718"/>
                    <a:pt x="1517" y="1970"/>
                  </a:cubicBezTo>
                  <a:cubicBezTo>
                    <a:pt x="1368" y="1637"/>
                    <a:pt x="1332" y="1292"/>
                    <a:pt x="1400" y="1017"/>
                  </a:cubicBezTo>
                  <a:cubicBezTo>
                    <a:pt x="1691" y="759"/>
                    <a:pt x="2037" y="592"/>
                    <a:pt x="2467" y="592"/>
                  </a:cubicBezTo>
                  <a:cubicBezTo>
                    <a:pt x="2503" y="592"/>
                    <a:pt x="2539" y="593"/>
                    <a:pt x="2577" y="595"/>
                  </a:cubicBezTo>
                  <a:cubicBezTo>
                    <a:pt x="2584" y="596"/>
                    <a:pt x="2590" y="596"/>
                    <a:pt x="2597" y="596"/>
                  </a:cubicBezTo>
                  <a:cubicBezTo>
                    <a:pt x="2852" y="596"/>
                    <a:pt x="2878" y="237"/>
                    <a:pt x="2654" y="144"/>
                  </a:cubicBezTo>
                  <a:cubicBezTo>
                    <a:pt x="2414" y="46"/>
                    <a:pt x="2193" y="1"/>
                    <a:pt x="1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786125" y="2923300"/>
              <a:ext cx="84525" cy="14500"/>
            </a:xfrm>
            <a:custGeom>
              <a:avLst/>
              <a:gdLst/>
              <a:ahLst/>
              <a:cxnLst/>
              <a:rect l="l" t="t" r="r" b="b"/>
              <a:pathLst>
                <a:path w="3381" h="580" extrusionOk="0">
                  <a:moveTo>
                    <a:pt x="2403" y="1"/>
                  </a:moveTo>
                  <a:cubicBezTo>
                    <a:pt x="2189" y="1"/>
                    <a:pt x="1982" y="17"/>
                    <a:pt x="1835" y="17"/>
                  </a:cubicBezTo>
                  <a:cubicBezTo>
                    <a:pt x="1456" y="19"/>
                    <a:pt x="1072" y="30"/>
                    <a:pt x="695" y="63"/>
                  </a:cubicBezTo>
                  <a:cubicBezTo>
                    <a:pt x="577" y="75"/>
                    <a:pt x="348" y="131"/>
                    <a:pt x="185" y="131"/>
                  </a:cubicBezTo>
                  <a:cubicBezTo>
                    <a:pt x="141" y="131"/>
                    <a:pt x="102" y="127"/>
                    <a:pt x="72" y="117"/>
                  </a:cubicBezTo>
                  <a:cubicBezTo>
                    <a:pt x="67" y="116"/>
                    <a:pt x="63" y="115"/>
                    <a:pt x="59" y="115"/>
                  </a:cubicBezTo>
                  <a:cubicBezTo>
                    <a:pt x="23" y="115"/>
                    <a:pt x="0" y="169"/>
                    <a:pt x="37" y="190"/>
                  </a:cubicBezTo>
                  <a:cubicBezTo>
                    <a:pt x="459" y="422"/>
                    <a:pt x="790" y="485"/>
                    <a:pt x="1300" y="504"/>
                  </a:cubicBezTo>
                  <a:cubicBezTo>
                    <a:pt x="1701" y="519"/>
                    <a:pt x="2101" y="511"/>
                    <a:pt x="2499" y="534"/>
                  </a:cubicBezTo>
                  <a:cubicBezTo>
                    <a:pt x="2652" y="543"/>
                    <a:pt x="2816" y="580"/>
                    <a:pt x="2973" y="580"/>
                  </a:cubicBezTo>
                  <a:cubicBezTo>
                    <a:pt x="3088" y="580"/>
                    <a:pt x="3199" y="560"/>
                    <a:pt x="3298" y="496"/>
                  </a:cubicBezTo>
                  <a:cubicBezTo>
                    <a:pt x="3352" y="460"/>
                    <a:pt x="3380" y="395"/>
                    <a:pt x="3348" y="332"/>
                  </a:cubicBezTo>
                  <a:cubicBezTo>
                    <a:pt x="3196" y="52"/>
                    <a:pt x="2786" y="1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791250" y="2942075"/>
              <a:ext cx="79800" cy="12100"/>
            </a:xfrm>
            <a:custGeom>
              <a:avLst/>
              <a:gdLst/>
              <a:ahLst/>
              <a:cxnLst/>
              <a:rect l="l" t="t" r="r" b="b"/>
              <a:pathLst>
                <a:path w="3192" h="484" extrusionOk="0">
                  <a:moveTo>
                    <a:pt x="1779" y="1"/>
                  </a:moveTo>
                  <a:cubicBezTo>
                    <a:pt x="1665" y="1"/>
                    <a:pt x="1548" y="4"/>
                    <a:pt x="1427" y="9"/>
                  </a:cubicBezTo>
                  <a:cubicBezTo>
                    <a:pt x="1131" y="21"/>
                    <a:pt x="834" y="49"/>
                    <a:pt x="539" y="57"/>
                  </a:cubicBezTo>
                  <a:cubicBezTo>
                    <a:pt x="466" y="59"/>
                    <a:pt x="322" y="86"/>
                    <a:pt x="206" y="86"/>
                  </a:cubicBezTo>
                  <a:cubicBezTo>
                    <a:pt x="154" y="86"/>
                    <a:pt x="108" y="80"/>
                    <a:pt x="77" y="65"/>
                  </a:cubicBezTo>
                  <a:cubicBezTo>
                    <a:pt x="69" y="60"/>
                    <a:pt x="62" y="58"/>
                    <a:pt x="55" y="58"/>
                  </a:cubicBezTo>
                  <a:cubicBezTo>
                    <a:pt x="22" y="58"/>
                    <a:pt x="0" y="105"/>
                    <a:pt x="36" y="128"/>
                  </a:cubicBezTo>
                  <a:cubicBezTo>
                    <a:pt x="362" y="398"/>
                    <a:pt x="631" y="470"/>
                    <a:pt x="1089" y="482"/>
                  </a:cubicBezTo>
                  <a:cubicBezTo>
                    <a:pt x="1126" y="483"/>
                    <a:pt x="1164" y="483"/>
                    <a:pt x="1202" y="483"/>
                  </a:cubicBezTo>
                  <a:cubicBezTo>
                    <a:pt x="1774" y="483"/>
                    <a:pt x="2351" y="375"/>
                    <a:pt x="2918" y="375"/>
                  </a:cubicBezTo>
                  <a:cubicBezTo>
                    <a:pt x="2986" y="375"/>
                    <a:pt x="3054" y="377"/>
                    <a:pt x="3121" y="380"/>
                  </a:cubicBezTo>
                  <a:cubicBezTo>
                    <a:pt x="3123" y="380"/>
                    <a:pt x="3125" y="380"/>
                    <a:pt x="3126" y="380"/>
                  </a:cubicBezTo>
                  <a:cubicBezTo>
                    <a:pt x="3189" y="380"/>
                    <a:pt x="3192" y="296"/>
                    <a:pt x="3141" y="272"/>
                  </a:cubicBezTo>
                  <a:cubicBezTo>
                    <a:pt x="2679" y="59"/>
                    <a:pt x="2254" y="1"/>
                    <a:pt x="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894825" y="2878075"/>
              <a:ext cx="114275" cy="121775"/>
            </a:xfrm>
            <a:custGeom>
              <a:avLst/>
              <a:gdLst/>
              <a:ahLst/>
              <a:cxnLst/>
              <a:rect l="l" t="t" r="r" b="b"/>
              <a:pathLst>
                <a:path w="4571" h="4871" extrusionOk="0">
                  <a:moveTo>
                    <a:pt x="2375" y="709"/>
                  </a:moveTo>
                  <a:cubicBezTo>
                    <a:pt x="3011" y="709"/>
                    <a:pt x="3527" y="1248"/>
                    <a:pt x="3742" y="1967"/>
                  </a:cubicBezTo>
                  <a:cubicBezTo>
                    <a:pt x="4012" y="2872"/>
                    <a:pt x="3526" y="4250"/>
                    <a:pt x="2423" y="4250"/>
                  </a:cubicBezTo>
                  <a:cubicBezTo>
                    <a:pt x="2406" y="4250"/>
                    <a:pt x="2389" y="4250"/>
                    <a:pt x="2372" y="4249"/>
                  </a:cubicBezTo>
                  <a:cubicBezTo>
                    <a:pt x="1767" y="4226"/>
                    <a:pt x="1409" y="3536"/>
                    <a:pt x="1211" y="2817"/>
                  </a:cubicBezTo>
                  <a:cubicBezTo>
                    <a:pt x="1203" y="2729"/>
                    <a:pt x="1191" y="2638"/>
                    <a:pt x="1175" y="2545"/>
                  </a:cubicBezTo>
                  <a:cubicBezTo>
                    <a:pt x="1062" y="1923"/>
                    <a:pt x="976" y="1400"/>
                    <a:pt x="1570" y="988"/>
                  </a:cubicBezTo>
                  <a:cubicBezTo>
                    <a:pt x="1849" y="794"/>
                    <a:pt x="2122" y="709"/>
                    <a:pt x="2375" y="709"/>
                  </a:cubicBezTo>
                  <a:close/>
                  <a:moveTo>
                    <a:pt x="2411" y="0"/>
                  </a:moveTo>
                  <a:cubicBezTo>
                    <a:pt x="2209" y="0"/>
                    <a:pt x="2001" y="39"/>
                    <a:pt x="1790" y="125"/>
                  </a:cubicBezTo>
                  <a:cubicBezTo>
                    <a:pt x="0" y="850"/>
                    <a:pt x="297" y="2374"/>
                    <a:pt x="1055" y="3795"/>
                  </a:cubicBezTo>
                  <a:cubicBezTo>
                    <a:pt x="1064" y="3814"/>
                    <a:pt x="1086" y="3826"/>
                    <a:pt x="1108" y="3826"/>
                  </a:cubicBezTo>
                  <a:cubicBezTo>
                    <a:pt x="1111" y="3826"/>
                    <a:pt x="1113" y="3826"/>
                    <a:pt x="1116" y="3826"/>
                  </a:cubicBezTo>
                  <a:cubicBezTo>
                    <a:pt x="1355" y="4307"/>
                    <a:pt x="1732" y="4689"/>
                    <a:pt x="2272" y="4823"/>
                  </a:cubicBezTo>
                  <a:cubicBezTo>
                    <a:pt x="2399" y="4855"/>
                    <a:pt x="2522" y="4870"/>
                    <a:pt x="2639" y="4870"/>
                  </a:cubicBezTo>
                  <a:cubicBezTo>
                    <a:pt x="3892" y="4870"/>
                    <a:pt x="4570" y="3157"/>
                    <a:pt x="4449" y="2105"/>
                  </a:cubicBezTo>
                  <a:cubicBezTo>
                    <a:pt x="4329" y="1064"/>
                    <a:pt x="3463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957150" y="3217900"/>
              <a:ext cx="415100" cy="605850"/>
            </a:xfrm>
            <a:custGeom>
              <a:avLst/>
              <a:gdLst/>
              <a:ahLst/>
              <a:cxnLst/>
              <a:rect l="l" t="t" r="r" b="b"/>
              <a:pathLst>
                <a:path w="16604" h="24234" extrusionOk="0">
                  <a:moveTo>
                    <a:pt x="8108" y="7124"/>
                  </a:moveTo>
                  <a:cubicBezTo>
                    <a:pt x="8993" y="8015"/>
                    <a:pt x="10135" y="8768"/>
                    <a:pt x="11187" y="9470"/>
                  </a:cubicBezTo>
                  <a:cubicBezTo>
                    <a:pt x="11884" y="9934"/>
                    <a:pt x="12579" y="10394"/>
                    <a:pt x="13239" y="10901"/>
                  </a:cubicBezTo>
                  <a:cubicBezTo>
                    <a:pt x="13593" y="11171"/>
                    <a:pt x="13908" y="11655"/>
                    <a:pt x="14271" y="11939"/>
                  </a:cubicBezTo>
                  <a:cubicBezTo>
                    <a:pt x="14125" y="12339"/>
                    <a:pt x="14189" y="12805"/>
                    <a:pt x="14174" y="13235"/>
                  </a:cubicBezTo>
                  <a:lnTo>
                    <a:pt x="14175" y="13235"/>
                  </a:lnTo>
                  <a:cubicBezTo>
                    <a:pt x="14146" y="14127"/>
                    <a:pt x="14152" y="15021"/>
                    <a:pt x="14151" y="15914"/>
                  </a:cubicBezTo>
                  <a:cubicBezTo>
                    <a:pt x="14148" y="17100"/>
                    <a:pt x="13959" y="18433"/>
                    <a:pt x="14244" y="19616"/>
                  </a:cubicBezTo>
                  <a:cubicBezTo>
                    <a:pt x="13708" y="19675"/>
                    <a:pt x="13265" y="20034"/>
                    <a:pt x="12802" y="20305"/>
                  </a:cubicBezTo>
                  <a:cubicBezTo>
                    <a:pt x="11969" y="20791"/>
                    <a:pt x="11162" y="21314"/>
                    <a:pt x="10342" y="21818"/>
                  </a:cubicBezTo>
                  <a:cubicBezTo>
                    <a:pt x="9590" y="22280"/>
                    <a:pt x="8818" y="22671"/>
                    <a:pt x="8006" y="23033"/>
                  </a:cubicBezTo>
                  <a:cubicBezTo>
                    <a:pt x="7629" y="23202"/>
                    <a:pt x="7197" y="23378"/>
                    <a:pt x="6872" y="23638"/>
                  </a:cubicBezTo>
                  <a:cubicBezTo>
                    <a:pt x="6859" y="23629"/>
                    <a:pt x="6846" y="23619"/>
                    <a:pt x="6833" y="23611"/>
                  </a:cubicBezTo>
                  <a:cubicBezTo>
                    <a:pt x="5306" y="22972"/>
                    <a:pt x="3969" y="21831"/>
                    <a:pt x="2568" y="20997"/>
                  </a:cubicBezTo>
                  <a:cubicBezTo>
                    <a:pt x="2030" y="20677"/>
                    <a:pt x="1411" y="20256"/>
                    <a:pt x="750" y="20194"/>
                  </a:cubicBezTo>
                  <a:lnTo>
                    <a:pt x="744" y="20194"/>
                  </a:lnTo>
                  <a:cubicBezTo>
                    <a:pt x="744" y="18720"/>
                    <a:pt x="742" y="17249"/>
                    <a:pt x="742" y="15778"/>
                  </a:cubicBezTo>
                  <a:cubicBezTo>
                    <a:pt x="739" y="14365"/>
                    <a:pt x="934" y="12799"/>
                    <a:pt x="578" y="11411"/>
                  </a:cubicBezTo>
                  <a:cubicBezTo>
                    <a:pt x="2036" y="10945"/>
                    <a:pt x="3442" y="9984"/>
                    <a:pt x="4764" y="9273"/>
                  </a:cubicBezTo>
                  <a:cubicBezTo>
                    <a:pt x="5476" y="8893"/>
                    <a:pt x="6177" y="8496"/>
                    <a:pt x="6862" y="8076"/>
                  </a:cubicBezTo>
                  <a:cubicBezTo>
                    <a:pt x="7310" y="7800"/>
                    <a:pt x="7875" y="7561"/>
                    <a:pt x="8108" y="7124"/>
                  </a:cubicBezTo>
                  <a:close/>
                  <a:moveTo>
                    <a:pt x="12484" y="0"/>
                  </a:moveTo>
                  <a:cubicBezTo>
                    <a:pt x="12466" y="0"/>
                    <a:pt x="12448" y="4"/>
                    <a:pt x="12430" y="11"/>
                  </a:cubicBezTo>
                  <a:cubicBezTo>
                    <a:pt x="10836" y="674"/>
                    <a:pt x="9415" y="1777"/>
                    <a:pt x="7996" y="2753"/>
                  </a:cubicBezTo>
                  <a:cubicBezTo>
                    <a:pt x="7835" y="2661"/>
                    <a:pt x="7627" y="2607"/>
                    <a:pt x="7496" y="2553"/>
                  </a:cubicBezTo>
                  <a:cubicBezTo>
                    <a:pt x="6948" y="2324"/>
                    <a:pt x="6392" y="2121"/>
                    <a:pt x="5832" y="1923"/>
                  </a:cubicBezTo>
                  <a:cubicBezTo>
                    <a:pt x="4951" y="1609"/>
                    <a:pt x="3987" y="1166"/>
                    <a:pt x="3048" y="1061"/>
                  </a:cubicBezTo>
                  <a:cubicBezTo>
                    <a:pt x="3047" y="1061"/>
                    <a:pt x="3046" y="1061"/>
                    <a:pt x="3045" y="1061"/>
                  </a:cubicBezTo>
                  <a:cubicBezTo>
                    <a:pt x="3018" y="1061"/>
                    <a:pt x="3012" y="1103"/>
                    <a:pt x="3034" y="1117"/>
                  </a:cubicBezTo>
                  <a:cubicBezTo>
                    <a:pt x="3803" y="1583"/>
                    <a:pt x="4717" y="1875"/>
                    <a:pt x="5544" y="2219"/>
                  </a:cubicBezTo>
                  <a:cubicBezTo>
                    <a:pt x="6091" y="2448"/>
                    <a:pt x="6641" y="2677"/>
                    <a:pt x="7186" y="2913"/>
                  </a:cubicBezTo>
                  <a:cubicBezTo>
                    <a:pt x="7368" y="2994"/>
                    <a:pt x="7609" y="3161"/>
                    <a:pt x="7830" y="3232"/>
                  </a:cubicBezTo>
                  <a:cubicBezTo>
                    <a:pt x="7825" y="4063"/>
                    <a:pt x="7750" y="4948"/>
                    <a:pt x="7811" y="5799"/>
                  </a:cubicBezTo>
                  <a:cubicBezTo>
                    <a:pt x="7794" y="6127"/>
                    <a:pt x="7794" y="6463"/>
                    <a:pt x="7881" y="6755"/>
                  </a:cubicBezTo>
                  <a:cubicBezTo>
                    <a:pt x="7340" y="6837"/>
                    <a:pt x="6981" y="7246"/>
                    <a:pt x="6518" y="7543"/>
                  </a:cubicBezTo>
                  <a:cubicBezTo>
                    <a:pt x="5845" y="7977"/>
                    <a:pt x="5142" y="8374"/>
                    <a:pt x="4435" y="8761"/>
                  </a:cubicBezTo>
                  <a:cubicBezTo>
                    <a:pt x="3101" y="9493"/>
                    <a:pt x="1346" y="10128"/>
                    <a:pt x="311" y="11207"/>
                  </a:cubicBezTo>
                  <a:cubicBezTo>
                    <a:pt x="273" y="11247"/>
                    <a:pt x="260" y="11304"/>
                    <a:pt x="279" y="11357"/>
                  </a:cubicBezTo>
                  <a:cubicBezTo>
                    <a:pt x="1" y="12395"/>
                    <a:pt x="56" y="13533"/>
                    <a:pt x="89" y="14626"/>
                  </a:cubicBezTo>
                  <a:cubicBezTo>
                    <a:pt x="96" y="14993"/>
                    <a:pt x="102" y="15359"/>
                    <a:pt x="102" y="15727"/>
                  </a:cubicBezTo>
                  <a:cubicBezTo>
                    <a:pt x="102" y="17218"/>
                    <a:pt x="102" y="18707"/>
                    <a:pt x="101" y="20200"/>
                  </a:cubicBezTo>
                  <a:cubicBezTo>
                    <a:pt x="101" y="20381"/>
                    <a:pt x="252" y="20472"/>
                    <a:pt x="407" y="20479"/>
                  </a:cubicBezTo>
                  <a:cubicBezTo>
                    <a:pt x="586" y="20650"/>
                    <a:pt x="885" y="20756"/>
                    <a:pt x="1096" y="20866"/>
                  </a:cubicBezTo>
                  <a:cubicBezTo>
                    <a:pt x="1748" y="21202"/>
                    <a:pt x="2374" y="21573"/>
                    <a:pt x="2993" y="21959"/>
                  </a:cubicBezTo>
                  <a:cubicBezTo>
                    <a:pt x="4156" y="22685"/>
                    <a:pt x="5270" y="23496"/>
                    <a:pt x="6484" y="24152"/>
                  </a:cubicBezTo>
                  <a:lnTo>
                    <a:pt x="6485" y="24152"/>
                  </a:lnTo>
                  <a:cubicBezTo>
                    <a:pt x="6495" y="24197"/>
                    <a:pt x="6535" y="24233"/>
                    <a:pt x="6590" y="24233"/>
                  </a:cubicBezTo>
                  <a:cubicBezTo>
                    <a:pt x="6599" y="24233"/>
                    <a:pt x="6607" y="24232"/>
                    <a:pt x="6616" y="24231"/>
                  </a:cubicBezTo>
                  <a:cubicBezTo>
                    <a:pt x="7218" y="24113"/>
                    <a:pt x="7775" y="23770"/>
                    <a:pt x="8327" y="23532"/>
                  </a:cubicBezTo>
                  <a:cubicBezTo>
                    <a:pt x="9138" y="23186"/>
                    <a:pt x="9925" y="22790"/>
                    <a:pt x="10686" y="22347"/>
                  </a:cubicBezTo>
                  <a:cubicBezTo>
                    <a:pt x="11415" y="21921"/>
                    <a:pt x="12125" y="21467"/>
                    <a:pt x="12845" y="21029"/>
                  </a:cubicBezTo>
                  <a:cubicBezTo>
                    <a:pt x="13334" y="20732"/>
                    <a:pt x="13988" y="20507"/>
                    <a:pt x="14403" y="20115"/>
                  </a:cubicBezTo>
                  <a:cubicBezTo>
                    <a:pt x="14417" y="20146"/>
                    <a:pt x="14425" y="20182"/>
                    <a:pt x="14438" y="20215"/>
                  </a:cubicBezTo>
                  <a:cubicBezTo>
                    <a:pt x="14450" y="20245"/>
                    <a:pt x="14478" y="20260"/>
                    <a:pt x="14506" y="20260"/>
                  </a:cubicBezTo>
                  <a:cubicBezTo>
                    <a:pt x="14534" y="20260"/>
                    <a:pt x="14562" y="20245"/>
                    <a:pt x="14574" y="20215"/>
                  </a:cubicBezTo>
                  <a:cubicBezTo>
                    <a:pt x="15130" y="18899"/>
                    <a:pt x="14863" y="17303"/>
                    <a:pt x="14861" y="15912"/>
                  </a:cubicBezTo>
                  <a:cubicBezTo>
                    <a:pt x="14860" y="15128"/>
                    <a:pt x="14858" y="14345"/>
                    <a:pt x="14843" y="13563"/>
                  </a:cubicBezTo>
                  <a:cubicBezTo>
                    <a:pt x="14833" y="13100"/>
                    <a:pt x="14915" y="12533"/>
                    <a:pt x="14784" y="12059"/>
                  </a:cubicBezTo>
                  <a:cubicBezTo>
                    <a:pt x="14837" y="12028"/>
                    <a:pt x="14878" y="11982"/>
                    <a:pt x="14901" y="11924"/>
                  </a:cubicBezTo>
                  <a:cubicBezTo>
                    <a:pt x="14938" y="11826"/>
                    <a:pt x="14933" y="11721"/>
                    <a:pt x="14905" y="11614"/>
                  </a:cubicBezTo>
                  <a:cubicBezTo>
                    <a:pt x="15056" y="11522"/>
                    <a:pt x="15197" y="11403"/>
                    <a:pt x="15327" y="11298"/>
                  </a:cubicBezTo>
                  <a:cubicBezTo>
                    <a:pt x="15739" y="10961"/>
                    <a:pt x="16113" y="10573"/>
                    <a:pt x="16515" y="10223"/>
                  </a:cubicBezTo>
                  <a:cubicBezTo>
                    <a:pt x="16570" y="10176"/>
                    <a:pt x="16603" y="10066"/>
                    <a:pt x="16574" y="9992"/>
                  </a:cubicBezTo>
                  <a:cubicBezTo>
                    <a:pt x="16561" y="9952"/>
                    <a:pt x="16539" y="9918"/>
                    <a:pt x="16513" y="9887"/>
                  </a:cubicBezTo>
                  <a:cubicBezTo>
                    <a:pt x="16468" y="9842"/>
                    <a:pt x="16403" y="9816"/>
                    <a:pt x="16339" y="9816"/>
                  </a:cubicBezTo>
                  <a:cubicBezTo>
                    <a:pt x="16299" y="9816"/>
                    <a:pt x="16258" y="9827"/>
                    <a:pt x="16223" y="9849"/>
                  </a:cubicBezTo>
                  <a:cubicBezTo>
                    <a:pt x="15863" y="10080"/>
                    <a:pt x="15578" y="10412"/>
                    <a:pt x="15283" y="10717"/>
                  </a:cubicBezTo>
                  <a:cubicBezTo>
                    <a:pt x="15107" y="10899"/>
                    <a:pt x="14905" y="11071"/>
                    <a:pt x="14714" y="11248"/>
                  </a:cubicBezTo>
                  <a:cubicBezTo>
                    <a:pt x="14111" y="10433"/>
                    <a:pt x="12391" y="9516"/>
                    <a:pt x="11902" y="9195"/>
                  </a:cubicBezTo>
                  <a:cubicBezTo>
                    <a:pt x="11223" y="8748"/>
                    <a:pt x="10535" y="8327"/>
                    <a:pt x="9902" y="7825"/>
                  </a:cubicBezTo>
                  <a:cubicBezTo>
                    <a:pt x="9463" y="7477"/>
                    <a:pt x="8865" y="6850"/>
                    <a:pt x="8216" y="6763"/>
                  </a:cubicBezTo>
                  <a:cubicBezTo>
                    <a:pt x="8290" y="6509"/>
                    <a:pt x="8291" y="6229"/>
                    <a:pt x="8280" y="5950"/>
                  </a:cubicBezTo>
                  <a:cubicBezTo>
                    <a:pt x="8362" y="5023"/>
                    <a:pt x="8267" y="4047"/>
                    <a:pt x="8265" y="3140"/>
                  </a:cubicBezTo>
                  <a:cubicBezTo>
                    <a:pt x="8263" y="3123"/>
                    <a:pt x="8262" y="3109"/>
                    <a:pt x="8257" y="3094"/>
                  </a:cubicBezTo>
                  <a:cubicBezTo>
                    <a:pt x="8505" y="2946"/>
                    <a:pt x="8908" y="2800"/>
                    <a:pt x="9080" y="2679"/>
                  </a:cubicBezTo>
                  <a:cubicBezTo>
                    <a:pt x="9487" y="2395"/>
                    <a:pt x="9871" y="2082"/>
                    <a:pt x="10279" y="1798"/>
                  </a:cubicBezTo>
                  <a:cubicBezTo>
                    <a:pt x="11041" y="1270"/>
                    <a:pt x="12076" y="1052"/>
                    <a:pt x="12635" y="277"/>
                  </a:cubicBezTo>
                  <a:cubicBezTo>
                    <a:pt x="12713" y="170"/>
                    <a:pt x="12608" y="0"/>
                    <a:pt x="1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025875" y="3268950"/>
              <a:ext cx="102075" cy="39175"/>
            </a:xfrm>
            <a:custGeom>
              <a:avLst/>
              <a:gdLst/>
              <a:ahLst/>
              <a:cxnLst/>
              <a:rect l="l" t="t" r="r" b="b"/>
              <a:pathLst>
                <a:path w="4083" h="1567" extrusionOk="0">
                  <a:moveTo>
                    <a:pt x="58" y="0"/>
                  </a:moveTo>
                  <a:cubicBezTo>
                    <a:pt x="4" y="0"/>
                    <a:pt x="0" y="81"/>
                    <a:pt x="48" y="97"/>
                  </a:cubicBezTo>
                  <a:cubicBezTo>
                    <a:pt x="608" y="287"/>
                    <a:pt x="1167" y="478"/>
                    <a:pt x="1727" y="670"/>
                  </a:cubicBezTo>
                  <a:cubicBezTo>
                    <a:pt x="2334" y="876"/>
                    <a:pt x="3069" y="1075"/>
                    <a:pt x="3562" y="1501"/>
                  </a:cubicBezTo>
                  <a:cubicBezTo>
                    <a:pt x="3616" y="1548"/>
                    <a:pt x="3671" y="1567"/>
                    <a:pt x="3722" y="1567"/>
                  </a:cubicBezTo>
                  <a:cubicBezTo>
                    <a:pt x="3932" y="1567"/>
                    <a:pt x="4082" y="1248"/>
                    <a:pt x="3848" y="1132"/>
                  </a:cubicBezTo>
                  <a:cubicBezTo>
                    <a:pt x="2639" y="537"/>
                    <a:pt x="1425" y="68"/>
                    <a:pt x="62" y="0"/>
                  </a:cubicBezTo>
                  <a:cubicBezTo>
                    <a:pt x="61" y="0"/>
                    <a:pt x="59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927900" y="3187800"/>
              <a:ext cx="74325" cy="106900"/>
            </a:xfrm>
            <a:custGeom>
              <a:avLst/>
              <a:gdLst/>
              <a:ahLst/>
              <a:cxnLst/>
              <a:rect l="l" t="t" r="r" b="b"/>
              <a:pathLst>
                <a:path w="2973" h="4276" extrusionOk="0">
                  <a:moveTo>
                    <a:pt x="1222" y="546"/>
                  </a:moveTo>
                  <a:cubicBezTo>
                    <a:pt x="1371" y="546"/>
                    <a:pt x="1537" y="609"/>
                    <a:pt x="1705" y="712"/>
                  </a:cubicBezTo>
                  <a:cubicBezTo>
                    <a:pt x="2132" y="969"/>
                    <a:pt x="2296" y="1516"/>
                    <a:pt x="2357" y="1983"/>
                  </a:cubicBezTo>
                  <a:cubicBezTo>
                    <a:pt x="2416" y="2452"/>
                    <a:pt x="2175" y="3702"/>
                    <a:pt x="1608" y="3702"/>
                  </a:cubicBezTo>
                  <a:cubicBezTo>
                    <a:pt x="1491" y="3702"/>
                    <a:pt x="1359" y="3648"/>
                    <a:pt x="1213" y="3522"/>
                  </a:cubicBezTo>
                  <a:cubicBezTo>
                    <a:pt x="911" y="3261"/>
                    <a:pt x="674" y="2841"/>
                    <a:pt x="523" y="2405"/>
                  </a:cubicBezTo>
                  <a:cubicBezTo>
                    <a:pt x="503" y="1872"/>
                    <a:pt x="570" y="1309"/>
                    <a:pt x="751" y="905"/>
                  </a:cubicBezTo>
                  <a:cubicBezTo>
                    <a:pt x="866" y="649"/>
                    <a:pt x="1031" y="546"/>
                    <a:pt x="1222" y="546"/>
                  </a:cubicBezTo>
                  <a:close/>
                  <a:moveTo>
                    <a:pt x="1296" y="0"/>
                  </a:moveTo>
                  <a:cubicBezTo>
                    <a:pt x="1112" y="0"/>
                    <a:pt x="920" y="51"/>
                    <a:pt x="723" y="167"/>
                  </a:cubicBezTo>
                  <a:cubicBezTo>
                    <a:pt x="300" y="415"/>
                    <a:pt x="140" y="1019"/>
                    <a:pt x="83" y="1466"/>
                  </a:cubicBezTo>
                  <a:cubicBezTo>
                    <a:pt x="1" y="2108"/>
                    <a:pt x="81" y="2625"/>
                    <a:pt x="395" y="3146"/>
                  </a:cubicBezTo>
                  <a:cubicBezTo>
                    <a:pt x="569" y="3574"/>
                    <a:pt x="847" y="3950"/>
                    <a:pt x="1225" y="4149"/>
                  </a:cubicBezTo>
                  <a:cubicBezTo>
                    <a:pt x="1392" y="4236"/>
                    <a:pt x="1546" y="4276"/>
                    <a:pt x="1687" y="4276"/>
                  </a:cubicBezTo>
                  <a:cubicBezTo>
                    <a:pt x="2588" y="4276"/>
                    <a:pt x="2973" y="2684"/>
                    <a:pt x="2916" y="1983"/>
                  </a:cubicBezTo>
                  <a:cubicBezTo>
                    <a:pt x="2853" y="1182"/>
                    <a:pt x="2178" y="0"/>
                    <a:pt x="1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291275" y="3179500"/>
              <a:ext cx="74500" cy="80025"/>
            </a:xfrm>
            <a:custGeom>
              <a:avLst/>
              <a:gdLst/>
              <a:ahLst/>
              <a:cxnLst/>
              <a:rect l="l" t="t" r="r" b="b"/>
              <a:pathLst>
                <a:path w="2980" h="3201" extrusionOk="0">
                  <a:moveTo>
                    <a:pt x="1493" y="499"/>
                  </a:moveTo>
                  <a:cubicBezTo>
                    <a:pt x="1534" y="499"/>
                    <a:pt x="1574" y="502"/>
                    <a:pt x="1614" y="509"/>
                  </a:cubicBezTo>
                  <a:cubicBezTo>
                    <a:pt x="1995" y="576"/>
                    <a:pt x="2170" y="929"/>
                    <a:pt x="2274" y="1260"/>
                  </a:cubicBezTo>
                  <a:cubicBezTo>
                    <a:pt x="2443" y="1803"/>
                    <a:pt x="2220" y="2355"/>
                    <a:pt x="1744" y="2645"/>
                  </a:cubicBezTo>
                  <a:cubicBezTo>
                    <a:pt x="1624" y="2718"/>
                    <a:pt x="1508" y="2750"/>
                    <a:pt x="1397" y="2750"/>
                  </a:cubicBezTo>
                  <a:cubicBezTo>
                    <a:pt x="1293" y="2750"/>
                    <a:pt x="1194" y="2722"/>
                    <a:pt x="1102" y="2674"/>
                  </a:cubicBezTo>
                  <a:cubicBezTo>
                    <a:pt x="704" y="2136"/>
                    <a:pt x="495" y="1469"/>
                    <a:pt x="878" y="836"/>
                  </a:cubicBezTo>
                  <a:cubicBezTo>
                    <a:pt x="1007" y="623"/>
                    <a:pt x="1249" y="499"/>
                    <a:pt x="1493" y="499"/>
                  </a:cubicBezTo>
                  <a:close/>
                  <a:moveTo>
                    <a:pt x="1461" y="1"/>
                  </a:moveTo>
                  <a:cubicBezTo>
                    <a:pt x="1125" y="1"/>
                    <a:pt x="785" y="141"/>
                    <a:pt x="525" y="452"/>
                  </a:cubicBezTo>
                  <a:cubicBezTo>
                    <a:pt x="0" y="1078"/>
                    <a:pt x="18" y="2494"/>
                    <a:pt x="745" y="2934"/>
                  </a:cubicBezTo>
                  <a:cubicBezTo>
                    <a:pt x="771" y="2960"/>
                    <a:pt x="801" y="2986"/>
                    <a:pt x="830" y="3009"/>
                  </a:cubicBezTo>
                  <a:cubicBezTo>
                    <a:pt x="1002" y="3143"/>
                    <a:pt x="1209" y="3200"/>
                    <a:pt x="1420" y="3200"/>
                  </a:cubicBezTo>
                  <a:cubicBezTo>
                    <a:pt x="1573" y="3200"/>
                    <a:pt x="1729" y="3170"/>
                    <a:pt x="1873" y="3116"/>
                  </a:cubicBezTo>
                  <a:cubicBezTo>
                    <a:pt x="2767" y="2784"/>
                    <a:pt x="2979" y="1751"/>
                    <a:pt x="2708" y="936"/>
                  </a:cubicBezTo>
                  <a:cubicBezTo>
                    <a:pt x="2515" y="350"/>
                    <a:pt x="1992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359300" y="3181725"/>
              <a:ext cx="71875" cy="90200"/>
            </a:xfrm>
            <a:custGeom>
              <a:avLst/>
              <a:gdLst/>
              <a:ahLst/>
              <a:cxnLst/>
              <a:rect l="l" t="t" r="r" b="b"/>
              <a:pathLst>
                <a:path w="2875" h="3608" extrusionOk="0">
                  <a:moveTo>
                    <a:pt x="2208" y="0"/>
                  </a:moveTo>
                  <a:cubicBezTo>
                    <a:pt x="2175" y="0"/>
                    <a:pt x="2140" y="26"/>
                    <a:pt x="2140" y="62"/>
                  </a:cubicBezTo>
                  <a:cubicBezTo>
                    <a:pt x="2138" y="546"/>
                    <a:pt x="2174" y="1024"/>
                    <a:pt x="2213" y="1506"/>
                  </a:cubicBezTo>
                  <a:cubicBezTo>
                    <a:pt x="2127" y="1501"/>
                    <a:pt x="2037" y="1499"/>
                    <a:pt x="1944" y="1499"/>
                  </a:cubicBezTo>
                  <a:cubicBezTo>
                    <a:pt x="1566" y="1499"/>
                    <a:pt x="1159" y="1537"/>
                    <a:pt x="909" y="1578"/>
                  </a:cubicBezTo>
                  <a:cubicBezTo>
                    <a:pt x="949" y="1107"/>
                    <a:pt x="1036" y="591"/>
                    <a:pt x="834" y="169"/>
                  </a:cubicBezTo>
                  <a:cubicBezTo>
                    <a:pt x="823" y="147"/>
                    <a:pt x="799" y="136"/>
                    <a:pt x="775" y="136"/>
                  </a:cubicBezTo>
                  <a:cubicBezTo>
                    <a:pt x="749" y="136"/>
                    <a:pt x="724" y="147"/>
                    <a:pt x="712" y="169"/>
                  </a:cubicBezTo>
                  <a:cubicBezTo>
                    <a:pt x="443" y="683"/>
                    <a:pt x="1" y="3299"/>
                    <a:pt x="868" y="3404"/>
                  </a:cubicBezTo>
                  <a:cubicBezTo>
                    <a:pt x="870" y="3404"/>
                    <a:pt x="872" y="3404"/>
                    <a:pt x="874" y="3404"/>
                  </a:cubicBezTo>
                  <a:cubicBezTo>
                    <a:pt x="908" y="3404"/>
                    <a:pt x="940" y="3379"/>
                    <a:pt x="957" y="3352"/>
                  </a:cubicBezTo>
                  <a:cubicBezTo>
                    <a:pt x="1049" y="3204"/>
                    <a:pt x="1029" y="3132"/>
                    <a:pt x="985" y="2961"/>
                  </a:cubicBezTo>
                  <a:cubicBezTo>
                    <a:pt x="901" y="2631"/>
                    <a:pt x="888" y="2300"/>
                    <a:pt x="893" y="1964"/>
                  </a:cubicBezTo>
                  <a:lnTo>
                    <a:pt x="893" y="1964"/>
                  </a:lnTo>
                  <a:cubicBezTo>
                    <a:pt x="1077" y="2041"/>
                    <a:pt x="1288" y="2058"/>
                    <a:pt x="1495" y="2058"/>
                  </a:cubicBezTo>
                  <a:cubicBezTo>
                    <a:pt x="1600" y="2058"/>
                    <a:pt x="1703" y="2053"/>
                    <a:pt x="1802" y="2051"/>
                  </a:cubicBezTo>
                  <a:cubicBezTo>
                    <a:pt x="1813" y="2050"/>
                    <a:pt x="1826" y="2050"/>
                    <a:pt x="1839" y="2050"/>
                  </a:cubicBezTo>
                  <a:cubicBezTo>
                    <a:pt x="1929" y="2050"/>
                    <a:pt x="2057" y="2058"/>
                    <a:pt x="2192" y="2058"/>
                  </a:cubicBezTo>
                  <a:cubicBezTo>
                    <a:pt x="2212" y="2058"/>
                    <a:pt x="2231" y="2058"/>
                    <a:pt x="2251" y="2057"/>
                  </a:cubicBezTo>
                  <a:lnTo>
                    <a:pt x="2251" y="2057"/>
                  </a:lnTo>
                  <a:cubicBezTo>
                    <a:pt x="2261" y="2526"/>
                    <a:pt x="2191" y="3046"/>
                    <a:pt x="2299" y="3486"/>
                  </a:cubicBezTo>
                  <a:cubicBezTo>
                    <a:pt x="2320" y="3567"/>
                    <a:pt x="2389" y="3608"/>
                    <a:pt x="2459" y="3608"/>
                  </a:cubicBezTo>
                  <a:cubicBezTo>
                    <a:pt x="2517" y="3608"/>
                    <a:pt x="2576" y="3581"/>
                    <a:pt x="2610" y="3527"/>
                  </a:cubicBezTo>
                  <a:cubicBezTo>
                    <a:pt x="2870" y="3117"/>
                    <a:pt x="2748" y="2448"/>
                    <a:pt x="2696" y="1969"/>
                  </a:cubicBezTo>
                  <a:cubicBezTo>
                    <a:pt x="2768" y="1929"/>
                    <a:pt x="2824" y="1875"/>
                    <a:pt x="2845" y="1796"/>
                  </a:cubicBezTo>
                  <a:cubicBezTo>
                    <a:pt x="2875" y="1691"/>
                    <a:pt x="2793" y="1621"/>
                    <a:pt x="2650" y="1575"/>
                  </a:cubicBezTo>
                  <a:cubicBezTo>
                    <a:pt x="2584" y="1042"/>
                    <a:pt x="2478" y="527"/>
                    <a:pt x="2256" y="31"/>
                  </a:cubicBezTo>
                  <a:cubicBezTo>
                    <a:pt x="2246" y="9"/>
                    <a:pt x="222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389325" y="3406500"/>
              <a:ext cx="258525" cy="246450"/>
            </a:xfrm>
            <a:custGeom>
              <a:avLst/>
              <a:gdLst/>
              <a:ahLst/>
              <a:cxnLst/>
              <a:rect l="l" t="t" r="r" b="b"/>
              <a:pathLst>
                <a:path w="10341" h="9858" extrusionOk="0">
                  <a:moveTo>
                    <a:pt x="1829" y="512"/>
                  </a:moveTo>
                  <a:cubicBezTo>
                    <a:pt x="2082" y="512"/>
                    <a:pt x="2332" y="619"/>
                    <a:pt x="2518" y="866"/>
                  </a:cubicBezTo>
                  <a:cubicBezTo>
                    <a:pt x="3287" y="1888"/>
                    <a:pt x="2284" y="2858"/>
                    <a:pt x="1425" y="2858"/>
                  </a:cubicBezTo>
                  <a:cubicBezTo>
                    <a:pt x="1309" y="2858"/>
                    <a:pt x="1196" y="2840"/>
                    <a:pt x="1090" y="2802"/>
                  </a:cubicBezTo>
                  <a:cubicBezTo>
                    <a:pt x="807" y="2241"/>
                    <a:pt x="474" y="1762"/>
                    <a:pt x="868" y="1096"/>
                  </a:cubicBezTo>
                  <a:cubicBezTo>
                    <a:pt x="1077" y="741"/>
                    <a:pt x="1458" y="512"/>
                    <a:pt x="1829" y="512"/>
                  </a:cubicBezTo>
                  <a:close/>
                  <a:moveTo>
                    <a:pt x="1866" y="0"/>
                  </a:moveTo>
                  <a:cubicBezTo>
                    <a:pt x="1415" y="0"/>
                    <a:pt x="949" y="211"/>
                    <a:pt x="615" y="583"/>
                  </a:cubicBezTo>
                  <a:cubicBezTo>
                    <a:pt x="61" y="1201"/>
                    <a:pt x="0" y="2408"/>
                    <a:pt x="630" y="2961"/>
                  </a:cubicBezTo>
                  <a:cubicBezTo>
                    <a:pt x="845" y="3213"/>
                    <a:pt x="1195" y="3332"/>
                    <a:pt x="1565" y="3332"/>
                  </a:cubicBezTo>
                  <a:cubicBezTo>
                    <a:pt x="1783" y="3332"/>
                    <a:pt x="2008" y="3291"/>
                    <a:pt x="2217" y="3211"/>
                  </a:cubicBezTo>
                  <a:cubicBezTo>
                    <a:pt x="2622" y="3053"/>
                    <a:pt x="2915" y="2786"/>
                    <a:pt x="3094" y="2464"/>
                  </a:cubicBezTo>
                  <a:cubicBezTo>
                    <a:pt x="3332" y="2835"/>
                    <a:pt x="3801" y="3127"/>
                    <a:pt x="4101" y="3393"/>
                  </a:cubicBezTo>
                  <a:cubicBezTo>
                    <a:pt x="4616" y="3847"/>
                    <a:pt x="5109" y="4329"/>
                    <a:pt x="5547" y="4859"/>
                  </a:cubicBezTo>
                  <a:cubicBezTo>
                    <a:pt x="5312" y="5591"/>
                    <a:pt x="5548" y="6532"/>
                    <a:pt x="5596" y="7254"/>
                  </a:cubicBezTo>
                  <a:cubicBezTo>
                    <a:pt x="5645" y="8043"/>
                    <a:pt x="5596" y="8883"/>
                    <a:pt x="5780" y="9656"/>
                  </a:cubicBezTo>
                  <a:cubicBezTo>
                    <a:pt x="5814" y="9797"/>
                    <a:pt x="5913" y="9857"/>
                    <a:pt x="6017" y="9857"/>
                  </a:cubicBezTo>
                  <a:cubicBezTo>
                    <a:pt x="6177" y="9857"/>
                    <a:pt x="6348" y="9716"/>
                    <a:pt x="6318" y="9507"/>
                  </a:cubicBezTo>
                  <a:cubicBezTo>
                    <a:pt x="6099" y="8025"/>
                    <a:pt x="6242" y="6441"/>
                    <a:pt x="5988" y="4961"/>
                  </a:cubicBezTo>
                  <a:cubicBezTo>
                    <a:pt x="6008" y="4959"/>
                    <a:pt x="6027" y="4954"/>
                    <a:pt x="6047" y="4948"/>
                  </a:cubicBezTo>
                  <a:cubicBezTo>
                    <a:pt x="6286" y="4830"/>
                    <a:pt x="6508" y="4490"/>
                    <a:pt x="6716" y="4313"/>
                  </a:cubicBezTo>
                  <a:cubicBezTo>
                    <a:pt x="7157" y="3936"/>
                    <a:pt x="7645" y="3606"/>
                    <a:pt x="8120" y="3273"/>
                  </a:cubicBezTo>
                  <a:cubicBezTo>
                    <a:pt x="8576" y="2955"/>
                    <a:pt x="9039" y="2648"/>
                    <a:pt x="9498" y="2336"/>
                  </a:cubicBezTo>
                  <a:cubicBezTo>
                    <a:pt x="9736" y="2174"/>
                    <a:pt x="10123" y="1974"/>
                    <a:pt x="10256" y="1706"/>
                  </a:cubicBezTo>
                  <a:cubicBezTo>
                    <a:pt x="10340" y="1540"/>
                    <a:pt x="10228" y="1351"/>
                    <a:pt x="10052" y="1351"/>
                  </a:cubicBezTo>
                  <a:cubicBezTo>
                    <a:pt x="10032" y="1351"/>
                    <a:pt x="10011" y="1353"/>
                    <a:pt x="9989" y="1359"/>
                  </a:cubicBezTo>
                  <a:cubicBezTo>
                    <a:pt x="9631" y="1447"/>
                    <a:pt x="9262" y="1801"/>
                    <a:pt x="8960" y="2005"/>
                  </a:cubicBezTo>
                  <a:cubicBezTo>
                    <a:pt x="8435" y="2361"/>
                    <a:pt x="7912" y="2717"/>
                    <a:pt x="7395" y="3086"/>
                  </a:cubicBezTo>
                  <a:cubicBezTo>
                    <a:pt x="7108" y="3293"/>
                    <a:pt x="6196" y="3841"/>
                    <a:pt x="5871" y="4365"/>
                  </a:cubicBezTo>
                  <a:cubicBezTo>
                    <a:pt x="5435" y="3886"/>
                    <a:pt x="4956" y="3450"/>
                    <a:pt x="4459" y="3033"/>
                  </a:cubicBezTo>
                  <a:cubicBezTo>
                    <a:pt x="4123" y="2753"/>
                    <a:pt x="3685" y="2285"/>
                    <a:pt x="3225" y="2162"/>
                  </a:cubicBezTo>
                  <a:cubicBezTo>
                    <a:pt x="3368" y="1700"/>
                    <a:pt x="3309" y="1167"/>
                    <a:pt x="3030" y="686"/>
                  </a:cubicBezTo>
                  <a:cubicBezTo>
                    <a:pt x="2755" y="212"/>
                    <a:pt x="231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556075" y="3546150"/>
              <a:ext cx="21725" cy="98300"/>
            </a:xfrm>
            <a:custGeom>
              <a:avLst/>
              <a:gdLst/>
              <a:ahLst/>
              <a:cxnLst/>
              <a:rect l="l" t="t" r="r" b="b"/>
              <a:pathLst>
                <a:path w="869" h="3932" extrusionOk="0">
                  <a:moveTo>
                    <a:pt x="236" y="0"/>
                  </a:moveTo>
                  <a:cubicBezTo>
                    <a:pt x="212" y="0"/>
                    <a:pt x="187" y="15"/>
                    <a:pt x="179" y="43"/>
                  </a:cubicBezTo>
                  <a:cubicBezTo>
                    <a:pt x="0" y="522"/>
                    <a:pt x="150" y="1163"/>
                    <a:pt x="186" y="1660"/>
                  </a:cubicBezTo>
                  <a:cubicBezTo>
                    <a:pt x="232" y="2315"/>
                    <a:pt x="297" y="2984"/>
                    <a:pt x="176" y="3632"/>
                  </a:cubicBezTo>
                  <a:cubicBezTo>
                    <a:pt x="142" y="3818"/>
                    <a:pt x="274" y="3931"/>
                    <a:pt x="411" y="3931"/>
                  </a:cubicBezTo>
                  <a:cubicBezTo>
                    <a:pt x="505" y="3931"/>
                    <a:pt x="600" y="3879"/>
                    <a:pt x="647" y="3761"/>
                  </a:cubicBezTo>
                  <a:cubicBezTo>
                    <a:pt x="868" y="3199"/>
                    <a:pt x="735" y="2431"/>
                    <a:pt x="671" y="1850"/>
                  </a:cubicBezTo>
                  <a:cubicBezTo>
                    <a:pt x="609" y="1289"/>
                    <a:pt x="607" y="510"/>
                    <a:pt x="286" y="28"/>
                  </a:cubicBezTo>
                  <a:cubicBezTo>
                    <a:pt x="274" y="9"/>
                    <a:pt x="255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510150" y="3684375"/>
              <a:ext cx="93725" cy="86025"/>
            </a:xfrm>
            <a:custGeom>
              <a:avLst/>
              <a:gdLst/>
              <a:ahLst/>
              <a:cxnLst/>
              <a:rect l="l" t="t" r="r" b="b"/>
              <a:pathLst>
                <a:path w="3749" h="3441" extrusionOk="0">
                  <a:moveTo>
                    <a:pt x="1887" y="521"/>
                  </a:moveTo>
                  <a:cubicBezTo>
                    <a:pt x="2547" y="521"/>
                    <a:pt x="3083" y="1336"/>
                    <a:pt x="3064" y="1951"/>
                  </a:cubicBezTo>
                  <a:cubicBezTo>
                    <a:pt x="3045" y="2581"/>
                    <a:pt x="2416" y="2911"/>
                    <a:pt x="1860" y="2916"/>
                  </a:cubicBezTo>
                  <a:cubicBezTo>
                    <a:pt x="1854" y="2916"/>
                    <a:pt x="1848" y="2916"/>
                    <a:pt x="1842" y="2916"/>
                  </a:cubicBezTo>
                  <a:cubicBezTo>
                    <a:pt x="1655" y="2916"/>
                    <a:pt x="1471" y="2867"/>
                    <a:pt x="1311" y="2773"/>
                  </a:cubicBezTo>
                  <a:cubicBezTo>
                    <a:pt x="750" y="2146"/>
                    <a:pt x="589" y="1144"/>
                    <a:pt x="1444" y="647"/>
                  </a:cubicBezTo>
                  <a:cubicBezTo>
                    <a:pt x="1594" y="559"/>
                    <a:pt x="1744" y="521"/>
                    <a:pt x="1887" y="521"/>
                  </a:cubicBezTo>
                  <a:close/>
                  <a:moveTo>
                    <a:pt x="1846" y="1"/>
                  </a:moveTo>
                  <a:cubicBezTo>
                    <a:pt x="1551" y="1"/>
                    <a:pt x="1249" y="89"/>
                    <a:pt x="970" y="288"/>
                  </a:cubicBezTo>
                  <a:cubicBezTo>
                    <a:pt x="189" y="844"/>
                    <a:pt x="0" y="2463"/>
                    <a:pt x="812" y="2939"/>
                  </a:cubicBezTo>
                  <a:cubicBezTo>
                    <a:pt x="1072" y="3250"/>
                    <a:pt x="1491" y="3440"/>
                    <a:pt x="1957" y="3440"/>
                  </a:cubicBezTo>
                  <a:cubicBezTo>
                    <a:pt x="1980" y="3440"/>
                    <a:pt x="2003" y="3440"/>
                    <a:pt x="2026" y="3439"/>
                  </a:cubicBezTo>
                  <a:cubicBezTo>
                    <a:pt x="3012" y="3401"/>
                    <a:pt x="3748" y="2548"/>
                    <a:pt x="3596" y="1567"/>
                  </a:cubicBezTo>
                  <a:cubicBezTo>
                    <a:pt x="3458" y="691"/>
                    <a:pt x="2674" y="1"/>
                    <a:pt x="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63150" y="3448175"/>
              <a:ext cx="90900" cy="70975"/>
            </a:xfrm>
            <a:custGeom>
              <a:avLst/>
              <a:gdLst/>
              <a:ahLst/>
              <a:cxnLst/>
              <a:rect l="l" t="t" r="r" b="b"/>
              <a:pathLst>
                <a:path w="3636" h="2839" extrusionOk="0">
                  <a:moveTo>
                    <a:pt x="97" y="1"/>
                  </a:moveTo>
                  <a:cubicBezTo>
                    <a:pt x="48" y="1"/>
                    <a:pt x="0" y="61"/>
                    <a:pt x="35" y="107"/>
                  </a:cubicBezTo>
                  <a:cubicBezTo>
                    <a:pt x="456" y="671"/>
                    <a:pt x="991" y="1125"/>
                    <a:pt x="1541" y="1563"/>
                  </a:cubicBezTo>
                  <a:cubicBezTo>
                    <a:pt x="2059" y="1975"/>
                    <a:pt x="2756" y="2237"/>
                    <a:pt x="3170" y="2759"/>
                  </a:cubicBezTo>
                  <a:cubicBezTo>
                    <a:pt x="3214" y="2815"/>
                    <a:pt x="3267" y="2839"/>
                    <a:pt x="3319" y="2839"/>
                  </a:cubicBezTo>
                  <a:cubicBezTo>
                    <a:pt x="3482" y="2839"/>
                    <a:pt x="3636" y="2607"/>
                    <a:pt x="3496" y="2433"/>
                  </a:cubicBezTo>
                  <a:cubicBezTo>
                    <a:pt x="3147" y="1993"/>
                    <a:pt x="2607" y="1816"/>
                    <a:pt x="2153" y="1511"/>
                  </a:cubicBezTo>
                  <a:cubicBezTo>
                    <a:pt x="1454" y="1045"/>
                    <a:pt x="814" y="499"/>
                    <a:pt x="130" y="11"/>
                  </a:cubicBezTo>
                  <a:cubicBezTo>
                    <a:pt x="120" y="4"/>
                    <a:pt x="108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46425" y="3688075"/>
              <a:ext cx="115900" cy="71175"/>
            </a:xfrm>
            <a:custGeom>
              <a:avLst/>
              <a:gdLst/>
              <a:ahLst/>
              <a:cxnLst/>
              <a:rect l="l" t="t" r="r" b="b"/>
              <a:pathLst>
                <a:path w="4636" h="2847" extrusionOk="0">
                  <a:moveTo>
                    <a:pt x="4481" y="0"/>
                  </a:moveTo>
                  <a:cubicBezTo>
                    <a:pt x="4480" y="0"/>
                    <a:pt x="4479" y="0"/>
                    <a:pt x="4478" y="0"/>
                  </a:cubicBezTo>
                  <a:cubicBezTo>
                    <a:pt x="4119" y="10"/>
                    <a:pt x="4086" y="104"/>
                    <a:pt x="3763" y="342"/>
                  </a:cubicBezTo>
                  <a:cubicBezTo>
                    <a:pt x="3319" y="671"/>
                    <a:pt x="2846" y="965"/>
                    <a:pt x="2377" y="1257"/>
                  </a:cubicBezTo>
                  <a:cubicBezTo>
                    <a:pt x="1621" y="1729"/>
                    <a:pt x="605" y="2092"/>
                    <a:pt x="23" y="2783"/>
                  </a:cubicBezTo>
                  <a:cubicBezTo>
                    <a:pt x="0" y="2807"/>
                    <a:pt x="17" y="2845"/>
                    <a:pt x="49" y="2847"/>
                  </a:cubicBezTo>
                  <a:cubicBezTo>
                    <a:pt x="958" y="2835"/>
                    <a:pt x="1890" y="2162"/>
                    <a:pt x="2649" y="1724"/>
                  </a:cubicBezTo>
                  <a:cubicBezTo>
                    <a:pt x="3230" y="1388"/>
                    <a:pt x="4442" y="883"/>
                    <a:pt x="4615" y="181"/>
                  </a:cubicBezTo>
                  <a:cubicBezTo>
                    <a:pt x="4636" y="93"/>
                    <a:pt x="4573" y="0"/>
                    <a:pt x="4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005050" y="3542275"/>
              <a:ext cx="29275" cy="151850"/>
            </a:xfrm>
            <a:custGeom>
              <a:avLst/>
              <a:gdLst/>
              <a:ahLst/>
              <a:cxnLst/>
              <a:rect l="l" t="t" r="r" b="b"/>
              <a:pathLst>
                <a:path w="1171" h="6074" extrusionOk="0">
                  <a:moveTo>
                    <a:pt x="227" y="1"/>
                  </a:moveTo>
                  <a:cubicBezTo>
                    <a:pt x="196" y="1"/>
                    <a:pt x="167" y="17"/>
                    <a:pt x="161" y="52"/>
                  </a:cubicBezTo>
                  <a:cubicBezTo>
                    <a:pt x="1" y="1044"/>
                    <a:pt x="145" y="2166"/>
                    <a:pt x="156" y="3175"/>
                  </a:cubicBezTo>
                  <a:cubicBezTo>
                    <a:pt x="165" y="3757"/>
                    <a:pt x="240" y="4335"/>
                    <a:pt x="297" y="4915"/>
                  </a:cubicBezTo>
                  <a:cubicBezTo>
                    <a:pt x="335" y="5309"/>
                    <a:pt x="206" y="5690"/>
                    <a:pt x="427" y="6026"/>
                  </a:cubicBezTo>
                  <a:cubicBezTo>
                    <a:pt x="448" y="6059"/>
                    <a:pt x="478" y="6074"/>
                    <a:pt x="510" y="6074"/>
                  </a:cubicBezTo>
                  <a:cubicBezTo>
                    <a:pt x="536" y="6074"/>
                    <a:pt x="563" y="6064"/>
                    <a:pt x="586" y="6046"/>
                  </a:cubicBezTo>
                  <a:cubicBezTo>
                    <a:pt x="1170" y="5590"/>
                    <a:pt x="676" y="4135"/>
                    <a:pt x="632" y="3483"/>
                  </a:cubicBezTo>
                  <a:cubicBezTo>
                    <a:pt x="557" y="2397"/>
                    <a:pt x="845" y="1016"/>
                    <a:pt x="289" y="34"/>
                  </a:cubicBezTo>
                  <a:cubicBezTo>
                    <a:pt x="277" y="12"/>
                    <a:pt x="251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383675" y="2793925"/>
              <a:ext cx="534125" cy="457200"/>
            </a:xfrm>
            <a:custGeom>
              <a:avLst/>
              <a:gdLst/>
              <a:ahLst/>
              <a:cxnLst/>
              <a:rect l="l" t="t" r="r" b="b"/>
              <a:pathLst>
                <a:path w="21365" h="18288" extrusionOk="0">
                  <a:moveTo>
                    <a:pt x="16225" y="253"/>
                  </a:moveTo>
                  <a:cubicBezTo>
                    <a:pt x="16288" y="473"/>
                    <a:pt x="16306" y="492"/>
                    <a:pt x="16442" y="750"/>
                  </a:cubicBezTo>
                  <a:cubicBezTo>
                    <a:pt x="16711" y="1260"/>
                    <a:pt x="17005" y="1756"/>
                    <a:pt x="17275" y="2264"/>
                  </a:cubicBezTo>
                  <a:cubicBezTo>
                    <a:pt x="17825" y="3304"/>
                    <a:pt x="18358" y="4351"/>
                    <a:pt x="18873" y="5404"/>
                  </a:cubicBezTo>
                  <a:cubicBezTo>
                    <a:pt x="19326" y="6339"/>
                    <a:pt x="19846" y="7230"/>
                    <a:pt x="20340" y="8142"/>
                  </a:cubicBezTo>
                  <a:cubicBezTo>
                    <a:pt x="20477" y="8396"/>
                    <a:pt x="20627" y="8773"/>
                    <a:pt x="20832" y="9033"/>
                  </a:cubicBezTo>
                  <a:cubicBezTo>
                    <a:pt x="20556" y="9215"/>
                    <a:pt x="20305" y="9485"/>
                    <a:pt x="20107" y="9744"/>
                  </a:cubicBezTo>
                  <a:cubicBezTo>
                    <a:pt x="19956" y="9943"/>
                    <a:pt x="19790" y="10130"/>
                    <a:pt x="19624" y="10319"/>
                  </a:cubicBezTo>
                  <a:cubicBezTo>
                    <a:pt x="19408" y="10494"/>
                    <a:pt x="19196" y="10676"/>
                    <a:pt x="18983" y="10855"/>
                  </a:cubicBezTo>
                  <a:cubicBezTo>
                    <a:pt x="18860" y="10470"/>
                    <a:pt x="18653" y="10115"/>
                    <a:pt x="18376" y="9820"/>
                  </a:cubicBezTo>
                  <a:cubicBezTo>
                    <a:pt x="18342" y="9784"/>
                    <a:pt x="18301" y="9769"/>
                    <a:pt x="18258" y="9769"/>
                  </a:cubicBezTo>
                  <a:cubicBezTo>
                    <a:pt x="18210" y="9769"/>
                    <a:pt x="18161" y="9788"/>
                    <a:pt x="18122" y="9820"/>
                  </a:cubicBezTo>
                  <a:cubicBezTo>
                    <a:pt x="17712" y="10148"/>
                    <a:pt x="17090" y="10466"/>
                    <a:pt x="16796" y="10932"/>
                  </a:cubicBezTo>
                  <a:cubicBezTo>
                    <a:pt x="16708" y="10798"/>
                    <a:pt x="16618" y="10665"/>
                    <a:pt x="16532" y="10535"/>
                  </a:cubicBezTo>
                  <a:cubicBezTo>
                    <a:pt x="15999" y="9718"/>
                    <a:pt x="15443" y="8928"/>
                    <a:pt x="14974" y="8071"/>
                  </a:cubicBezTo>
                  <a:cubicBezTo>
                    <a:pt x="14528" y="7258"/>
                    <a:pt x="14058" y="6455"/>
                    <a:pt x="13568" y="5668"/>
                  </a:cubicBezTo>
                  <a:cubicBezTo>
                    <a:pt x="13181" y="5046"/>
                    <a:pt x="12776" y="4320"/>
                    <a:pt x="12192" y="3855"/>
                  </a:cubicBezTo>
                  <a:cubicBezTo>
                    <a:pt x="13658" y="2776"/>
                    <a:pt x="15085" y="1700"/>
                    <a:pt x="16225" y="253"/>
                  </a:cubicBezTo>
                  <a:close/>
                  <a:moveTo>
                    <a:pt x="18220" y="10196"/>
                  </a:moveTo>
                  <a:cubicBezTo>
                    <a:pt x="18430" y="10460"/>
                    <a:pt x="18594" y="10742"/>
                    <a:pt x="18847" y="10968"/>
                  </a:cubicBezTo>
                  <a:cubicBezTo>
                    <a:pt x="18381" y="11364"/>
                    <a:pt x="17920" y="11765"/>
                    <a:pt x="17464" y="12172"/>
                  </a:cubicBezTo>
                  <a:cubicBezTo>
                    <a:pt x="17339" y="11795"/>
                    <a:pt x="17128" y="11442"/>
                    <a:pt x="16906" y="11101"/>
                  </a:cubicBezTo>
                  <a:cubicBezTo>
                    <a:pt x="17375" y="10916"/>
                    <a:pt x="17820" y="10520"/>
                    <a:pt x="18220" y="10196"/>
                  </a:cubicBezTo>
                  <a:close/>
                  <a:moveTo>
                    <a:pt x="12070" y="3946"/>
                  </a:moveTo>
                  <a:cubicBezTo>
                    <a:pt x="12336" y="4631"/>
                    <a:pt x="12841" y="5248"/>
                    <a:pt x="13228" y="5866"/>
                  </a:cubicBezTo>
                  <a:cubicBezTo>
                    <a:pt x="13721" y="6654"/>
                    <a:pt x="14178" y="7463"/>
                    <a:pt x="14628" y="8275"/>
                  </a:cubicBezTo>
                  <a:cubicBezTo>
                    <a:pt x="15048" y="9033"/>
                    <a:pt x="15522" y="9749"/>
                    <a:pt x="16012" y="10465"/>
                  </a:cubicBezTo>
                  <a:cubicBezTo>
                    <a:pt x="16439" y="11088"/>
                    <a:pt x="16767" y="11798"/>
                    <a:pt x="17195" y="12418"/>
                  </a:cubicBezTo>
                  <a:cubicBezTo>
                    <a:pt x="16560" y="12992"/>
                    <a:pt x="15932" y="13572"/>
                    <a:pt x="15308" y="14156"/>
                  </a:cubicBezTo>
                  <a:cubicBezTo>
                    <a:pt x="14267" y="15125"/>
                    <a:pt x="13335" y="16195"/>
                    <a:pt x="12356" y="17212"/>
                  </a:cubicBezTo>
                  <a:cubicBezTo>
                    <a:pt x="12179" y="16636"/>
                    <a:pt x="11723" y="16070"/>
                    <a:pt x="11437" y="15620"/>
                  </a:cubicBezTo>
                  <a:cubicBezTo>
                    <a:pt x="10705" y="14467"/>
                    <a:pt x="10113" y="13204"/>
                    <a:pt x="9492" y="11990"/>
                  </a:cubicBezTo>
                  <a:cubicBezTo>
                    <a:pt x="9057" y="11139"/>
                    <a:pt x="8629" y="10284"/>
                    <a:pt x="8194" y="9433"/>
                  </a:cubicBezTo>
                  <a:cubicBezTo>
                    <a:pt x="7982" y="9021"/>
                    <a:pt x="7718" y="8037"/>
                    <a:pt x="7315" y="7696"/>
                  </a:cubicBezTo>
                  <a:cubicBezTo>
                    <a:pt x="7954" y="7386"/>
                    <a:pt x="8471" y="6859"/>
                    <a:pt x="8993" y="6377"/>
                  </a:cubicBezTo>
                  <a:cubicBezTo>
                    <a:pt x="9854" y="5579"/>
                    <a:pt x="10797" y="4884"/>
                    <a:pt x="11741" y="4188"/>
                  </a:cubicBezTo>
                  <a:cubicBezTo>
                    <a:pt x="11850" y="4106"/>
                    <a:pt x="11960" y="4026"/>
                    <a:pt x="12070" y="3946"/>
                  </a:cubicBezTo>
                  <a:close/>
                  <a:moveTo>
                    <a:pt x="5686" y="10368"/>
                  </a:moveTo>
                  <a:cubicBezTo>
                    <a:pt x="6094" y="11610"/>
                    <a:pt x="6667" y="12824"/>
                    <a:pt x="7280" y="13959"/>
                  </a:cubicBezTo>
                  <a:cubicBezTo>
                    <a:pt x="7643" y="14628"/>
                    <a:pt x="7992" y="15294"/>
                    <a:pt x="8324" y="15981"/>
                  </a:cubicBezTo>
                  <a:cubicBezTo>
                    <a:pt x="8565" y="16485"/>
                    <a:pt x="8783" y="17084"/>
                    <a:pt x="9223" y="17440"/>
                  </a:cubicBezTo>
                  <a:cubicBezTo>
                    <a:pt x="8845" y="17443"/>
                    <a:pt x="8470" y="17448"/>
                    <a:pt x="8092" y="17454"/>
                  </a:cubicBezTo>
                  <a:cubicBezTo>
                    <a:pt x="7216" y="15369"/>
                    <a:pt x="5794" y="13542"/>
                    <a:pt x="4928" y="11439"/>
                  </a:cubicBezTo>
                  <a:cubicBezTo>
                    <a:pt x="4918" y="11421"/>
                    <a:pt x="4905" y="11405"/>
                    <a:pt x="4887" y="11393"/>
                  </a:cubicBezTo>
                  <a:cubicBezTo>
                    <a:pt x="5156" y="11053"/>
                    <a:pt x="5422" y="10712"/>
                    <a:pt x="5686" y="10368"/>
                  </a:cubicBezTo>
                  <a:close/>
                  <a:moveTo>
                    <a:pt x="6419" y="9392"/>
                  </a:moveTo>
                  <a:cubicBezTo>
                    <a:pt x="6983" y="10825"/>
                    <a:pt x="7846" y="12185"/>
                    <a:pt x="8599" y="13501"/>
                  </a:cubicBezTo>
                  <a:cubicBezTo>
                    <a:pt x="9088" y="14356"/>
                    <a:pt x="9587" y="15204"/>
                    <a:pt x="10028" y="16085"/>
                  </a:cubicBezTo>
                  <a:cubicBezTo>
                    <a:pt x="10248" y="16523"/>
                    <a:pt x="10466" y="17067"/>
                    <a:pt x="10779" y="17476"/>
                  </a:cubicBezTo>
                  <a:cubicBezTo>
                    <a:pt x="10346" y="17453"/>
                    <a:pt x="9913" y="17443"/>
                    <a:pt x="9478" y="17441"/>
                  </a:cubicBezTo>
                  <a:cubicBezTo>
                    <a:pt x="9344" y="16856"/>
                    <a:pt x="8922" y="16327"/>
                    <a:pt x="8655" y="15788"/>
                  </a:cubicBezTo>
                  <a:cubicBezTo>
                    <a:pt x="8319" y="15104"/>
                    <a:pt x="7979" y="14434"/>
                    <a:pt x="7605" y="13770"/>
                  </a:cubicBezTo>
                  <a:cubicBezTo>
                    <a:pt x="7200" y="13056"/>
                    <a:pt x="6841" y="12320"/>
                    <a:pt x="6509" y="11570"/>
                  </a:cubicBezTo>
                  <a:cubicBezTo>
                    <a:pt x="6294" y="11083"/>
                    <a:pt x="6147" y="10561"/>
                    <a:pt x="5892" y="10099"/>
                  </a:cubicBezTo>
                  <a:cubicBezTo>
                    <a:pt x="5943" y="10033"/>
                    <a:pt x="5994" y="9968"/>
                    <a:pt x="6043" y="9902"/>
                  </a:cubicBezTo>
                  <a:cubicBezTo>
                    <a:pt x="6166" y="9736"/>
                    <a:pt x="6294" y="9566"/>
                    <a:pt x="6419" y="9392"/>
                  </a:cubicBezTo>
                  <a:close/>
                  <a:moveTo>
                    <a:pt x="4761" y="11554"/>
                  </a:moveTo>
                  <a:cubicBezTo>
                    <a:pt x="4813" y="12422"/>
                    <a:pt x="5364" y="13288"/>
                    <a:pt x="5776" y="14019"/>
                  </a:cubicBezTo>
                  <a:cubicBezTo>
                    <a:pt x="6414" y="15153"/>
                    <a:pt x="6988" y="16401"/>
                    <a:pt x="7746" y="17461"/>
                  </a:cubicBezTo>
                  <a:cubicBezTo>
                    <a:pt x="7387" y="17469"/>
                    <a:pt x="7029" y="17476"/>
                    <a:pt x="6673" y="17477"/>
                  </a:cubicBezTo>
                  <a:cubicBezTo>
                    <a:pt x="6368" y="16675"/>
                    <a:pt x="5819" y="15899"/>
                    <a:pt x="5422" y="15186"/>
                  </a:cubicBezTo>
                  <a:cubicBezTo>
                    <a:pt x="5074" y="14559"/>
                    <a:pt x="4747" y="13926"/>
                    <a:pt x="4477" y="13263"/>
                  </a:cubicBezTo>
                  <a:cubicBezTo>
                    <a:pt x="4355" y="12966"/>
                    <a:pt x="4245" y="12691"/>
                    <a:pt x="4072" y="12438"/>
                  </a:cubicBezTo>
                  <a:cubicBezTo>
                    <a:pt x="4118" y="12377"/>
                    <a:pt x="4163" y="12312"/>
                    <a:pt x="4213" y="12249"/>
                  </a:cubicBezTo>
                  <a:cubicBezTo>
                    <a:pt x="4393" y="12016"/>
                    <a:pt x="4577" y="11785"/>
                    <a:pt x="4761" y="11554"/>
                  </a:cubicBezTo>
                  <a:close/>
                  <a:moveTo>
                    <a:pt x="1850" y="15593"/>
                  </a:moveTo>
                  <a:cubicBezTo>
                    <a:pt x="1996" y="16191"/>
                    <a:pt x="2218" y="16933"/>
                    <a:pt x="2557" y="17479"/>
                  </a:cubicBezTo>
                  <a:lnTo>
                    <a:pt x="1954" y="17479"/>
                  </a:lnTo>
                  <a:cubicBezTo>
                    <a:pt x="1890" y="17300"/>
                    <a:pt x="1791" y="17123"/>
                    <a:pt x="1737" y="16979"/>
                  </a:cubicBezTo>
                  <a:cubicBezTo>
                    <a:pt x="1645" y="16729"/>
                    <a:pt x="1562" y="16465"/>
                    <a:pt x="1422" y="16237"/>
                  </a:cubicBezTo>
                  <a:cubicBezTo>
                    <a:pt x="1568" y="16022"/>
                    <a:pt x="1709" y="15806"/>
                    <a:pt x="1850" y="15593"/>
                  </a:cubicBezTo>
                  <a:close/>
                  <a:moveTo>
                    <a:pt x="2513" y="14613"/>
                  </a:moveTo>
                  <a:cubicBezTo>
                    <a:pt x="2692" y="15073"/>
                    <a:pt x="2900" y="15519"/>
                    <a:pt x="3092" y="15971"/>
                  </a:cubicBezTo>
                  <a:cubicBezTo>
                    <a:pt x="3287" y="16428"/>
                    <a:pt x="3450" y="17016"/>
                    <a:pt x="3721" y="17479"/>
                  </a:cubicBezTo>
                  <a:lnTo>
                    <a:pt x="2966" y="17479"/>
                  </a:lnTo>
                  <a:cubicBezTo>
                    <a:pt x="2859" y="17131"/>
                    <a:pt x="2623" y="16788"/>
                    <a:pt x="2492" y="16475"/>
                  </a:cubicBezTo>
                  <a:cubicBezTo>
                    <a:pt x="2339" y="16114"/>
                    <a:pt x="2223" y="15707"/>
                    <a:pt x="1983" y="15392"/>
                  </a:cubicBezTo>
                  <a:cubicBezTo>
                    <a:pt x="2016" y="15342"/>
                    <a:pt x="2051" y="15291"/>
                    <a:pt x="2085" y="15240"/>
                  </a:cubicBezTo>
                  <a:cubicBezTo>
                    <a:pt x="2228" y="15032"/>
                    <a:pt x="2370" y="14823"/>
                    <a:pt x="2513" y="14613"/>
                  </a:cubicBezTo>
                  <a:close/>
                  <a:moveTo>
                    <a:pt x="3107" y="13762"/>
                  </a:moveTo>
                  <a:cubicBezTo>
                    <a:pt x="3532" y="14452"/>
                    <a:pt x="3770" y="15212"/>
                    <a:pt x="4098" y="15958"/>
                  </a:cubicBezTo>
                  <a:cubicBezTo>
                    <a:pt x="4270" y="16352"/>
                    <a:pt x="4451" y="17098"/>
                    <a:pt x="4815" y="17479"/>
                  </a:cubicBezTo>
                  <a:lnTo>
                    <a:pt x="4096" y="17479"/>
                  </a:lnTo>
                  <a:cubicBezTo>
                    <a:pt x="3998" y="17069"/>
                    <a:pt x="3763" y="16669"/>
                    <a:pt x="3599" y="16293"/>
                  </a:cubicBezTo>
                  <a:cubicBezTo>
                    <a:pt x="3320" y="15660"/>
                    <a:pt x="3020" y="15017"/>
                    <a:pt x="2635" y="14438"/>
                  </a:cubicBezTo>
                  <a:cubicBezTo>
                    <a:pt x="2790" y="14211"/>
                    <a:pt x="2948" y="13987"/>
                    <a:pt x="3107" y="13762"/>
                  </a:cubicBezTo>
                  <a:close/>
                  <a:moveTo>
                    <a:pt x="3960" y="12584"/>
                  </a:moveTo>
                  <a:cubicBezTo>
                    <a:pt x="4232" y="13449"/>
                    <a:pt x="4541" y="14272"/>
                    <a:pt x="4957" y="15086"/>
                  </a:cubicBezTo>
                  <a:cubicBezTo>
                    <a:pt x="5343" y="15839"/>
                    <a:pt x="5697" y="16713"/>
                    <a:pt x="6145" y="17479"/>
                  </a:cubicBezTo>
                  <a:lnTo>
                    <a:pt x="5253" y="17479"/>
                  </a:lnTo>
                  <a:cubicBezTo>
                    <a:pt x="5143" y="17221"/>
                    <a:pt x="4948" y="17000"/>
                    <a:pt x="4815" y="16749"/>
                  </a:cubicBezTo>
                  <a:cubicBezTo>
                    <a:pt x="4569" y="16285"/>
                    <a:pt x="4360" y="15780"/>
                    <a:pt x="4167" y="15294"/>
                  </a:cubicBezTo>
                  <a:cubicBezTo>
                    <a:pt x="3937" y="14717"/>
                    <a:pt x="3727" y="13995"/>
                    <a:pt x="3232" y="13583"/>
                  </a:cubicBezTo>
                  <a:cubicBezTo>
                    <a:pt x="3470" y="13247"/>
                    <a:pt x="3712" y="12914"/>
                    <a:pt x="3960" y="12584"/>
                  </a:cubicBezTo>
                  <a:close/>
                  <a:moveTo>
                    <a:pt x="1216" y="16534"/>
                  </a:moveTo>
                  <a:cubicBezTo>
                    <a:pt x="1298" y="16797"/>
                    <a:pt x="1408" y="17054"/>
                    <a:pt x="1501" y="17303"/>
                  </a:cubicBezTo>
                  <a:cubicBezTo>
                    <a:pt x="1521" y="17358"/>
                    <a:pt x="1542" y="17420"/>
                    <a:pt x="1562" y="17481"/>
                  </a:cubicBezTo>
                  <a:cubicBezTo>
                    <a:pt x="1189" y="17482"/>
                    <a:pt x="815" y="17482"/>
                    <a:pt x="441" y="17486"/>
                  </a:cubicBezTo>
                  <a:cubicBezTo>
                    <a:pt x="725" y="17199"/>
                    <a:pt x="976" y="16872"/>
                    <a:pt x="1216" y="16534"/>
                  </a:cubicBezTo>
                  <a:close/>
                  <a:moveTo>
                    <a:pt x="7090" y="8183"/>
                  </a:moveTo>
                  <a:cubicBezTo>
                    <a:pt x="7162" y="8427"/>
                    <a:pt x="7302" y="8675"/>
                    <a:pt x="7374" y="8836"/>
                  </a:cubicBezTo>
                  <a:cubicBezTo>
                    <a:pt x="7748" y="9671"/>
                    <a:pt x="8197" y="10471"/>
                    <a:pt x="8609" y="11286"/>
                  </a:cubicBezTo>
                  <a:cubicBezTo>
                    <a:pt x="9193" y="12441"/>
                    <a:pt x="9779" y="13593"/>
                    <a:pt x="10405" y="14726"/>
                  </a:cubicBezTo>
                  <a:cubicBezTo>
                    <a:pt x="10701" y="15256"/>
                    <a:pt x="11009" y="15775"/>
                    <a:pt x="11332" y="16288"/>
                  </a:cubicBezTo>
                  <a:cubicBezTo>
                    <a:pt x="11593" y="16705"/>
                    <a:pt x="11762" y="17156"/>
                    <a:pt x="11972" y="17587"/>
                  </a:cubicBezTo>
                  <a:cubicBezTo>
                    <a:pt x="11701" y="17550"/>
                    <a:pt x="11427" y="17523"/>
                    <a:pt x="11153" y="17502"/>
                  </a:cubicBezTo>
                  <a:cubicBezTo>
                    <a:pt x="11143" y="17131"/>
                    <a:pt x="10781" y="16762"/>
                    <a:pt x="10618" y="16450"/>
                  </a:cubicBezTo>
                  <a:cubicBezTo>
                    <a:pt x="10176" y="15597"/>
                    <a:pt x="9741" y="14749"/>
                    <a:pt x="9260" y="13914"/>
                  </a:cubicBezTo>
                  <a:cubicBezTo>
                    <a:pt x="8355" y="12341"/>
                    <a:pt x="7546" y="10678"/>
                    <a:pt x="6609" y="9119"/>
                  </a:cubicBezTo>
                  <a:cubicBezTo>
                    <a:pt x="6806" y="8823"/>
                    <a:pt x="6982" y="8512"/>
                    <a:pt x="7090" y="8183"/>
                  </a:cubicBezTo>
                  <a:close/>
                  <a:moveTo>
                    <a:pt x="16332" y="0"/>
                  </a:moveTo>
                  <a:cubicBezTo>
                    <a:pt x="16295" y="0"/>
                    <a:pt x="16262" y="23"/>
                    <a:pt x="16240" y="51"/>
                  </a:cubicBezTo>
                  <a:cubicBezTo>
                    <a:pt x="16232" y="51"/>
                    <a:pt x="16224" y="54"/>
                    <a:pt x="16217" y="59"/>
                  </a:cubicBezTo>
                  <a:cubicBezTo>
                    <a:pt x="13032" y="2554"/>
                    <a:pt x="9710" y="4833"/>
                    <a:pt x="6767" y="7625"/>
                  </a:cubicBezTo>
                  <a:cubicBezTo>
                    <a:pt x="6704" y="7682"/>
                    <a:pt x="6722" y="7764"/>
                    <a:pt x="6770" y="7817"/>
                  </a:cubicBezTo>
                  <a:cubicBezTo>
                    <a:pt x="6575" y="8030"/>
                    <a:pt x="6406" y="8270"/>
                    <a:pt x="6245" y="8514"/>
                  </a:cubicBezTo>
                  <a:cubicBezTo>
                    <a:pt x="6239" y="8504"/>
                    <a:pt x="6232" y="8493"/>
                    <a:pt x="6224" y="8481"/>
                  </a:cubicBezTo>
                  <a:cubicBezTo>
                    <a:pt x="6212" y="8462"/>
                    <a:pt x="6193" y="8454"/>
                    <a:pt x="6174" y="8454"/>
                  </a:cubicBezTo>
                  <a:cubicBezTo>
                    <a:pt x="6138" y="8454"/>
                    <a:pt x="6103" y="8484"/>
                    <a:pt x="6116" y="8527"/>
                  </a:cubicBezTo>
                  <a:cubicBezTo>
                    <a:pt x="6127" y="8568"/>
                    <a:pt x="6143" y="8608"/>
                    <a:pt x="6155" y="8647"/>
                  </a:cubicBezTo>
                  <a:cubicBezTo>
                    <a:pt x="5950" y="8967"/>
                    <a:pt x="5756" y="9295"/>
                    <a:pt x="5540" y="9594"/>
                  </a:cubicBezTo>
                  <a:lnTo>
                    <a:pt x="5538" y="9592"/>
                  </a:lnTo>
                  <a:cubicBezTo>
                    <a:pt x="5529" y="9582"/>
                    <a:pt x="5519" y="9578"/>
                    <a:pt x="5508" y="9578"/>
                  </a:cubicBezTo>
                  <a:cubicBezTo>
                    <a:pt x="5482" y="9578"/>
                    <a:pt x="5456" y="9605"/>
                    <a:pt x="5463" y="9635"/>
                  </a:cubicBezTo>
                  <a:cubicBezTo>
                    <a:pt x="5468" y="9649"/>
                    <a:pt x="5472" y="9664"/>
                    <a:pt x="5476" y="9680"/>
                  </a:cubicBezTo>
                  <a:cubicBezTo>
                    <a:pt x="4862" y="10522"/>
                    <a:pt x="4198" y="11329"/>
                    <a:pt x="3561" y="12154"/>
                  </a:cubicBezTo>
                  <a:cubicBezTo>
                    <a:pt x="2864" y="13058"/>
                    <a:pt x="2243" y="14016"/>
                    <a:pt x="1629" y="14977"/>
                  </a:cubicBezTo>
                  <a:cubicBezTo>
                    <a:pt x="1102" y="15801"/>
                    <a:pt x="474" y="16629"/>
                    <a:pt x="103" y="17541"/>
                  </a:cubicBezTo>
                  <a:cubicBezTo>
                    <a:pt x="38" y="17594"/>
                    <a:pt x="0" y="17673"/>
                    <a:pt x="2" y="17756"/>
                  </a:cubicBezTo>
                  <a:cubicBezTo>
                    <a:pt x="0" y="17891"/>
                    <a:pt x="85" y="18025"/>
                    <a:pt x="256" y="18025"/>
                  </a:cubicBezTo>
                  <a:cubicBezTo>
                    <a:pt x="258" y="18025"/>
                    <a:pt x="260" y="18025"/>
                    <a:pt x="263" y="18025"/>
                  </a:cubicBezTo>
                  <a:cubicBezTo>
                    <a:pt x="1171" y="18036"/>
                    <a:pt x="2080" y="18039"/>
                    <a:pt x="2988" y="18039"/>
                  </a:cubicBezTo>
                  <a:cubicBezTo>
                    <a:pt x="4127" y="18039"/>
                    <a:pt x="5266" y="18034"/>
                    <a:pt x="6404" y="18033"/>
                  </a:cubicBezTo>
                  <a:lnTo>
                    <a:pt x="6503" y="18033"/>
                  </a:lnTo>
                  <a:cubicBezTo>
                    <a:pt x="6555" y="18106"/>
                    <a:pt x="6606" y="18179"/>
                    <a:pt x="6660" y="18247"/>
                  </a:cubicBezTo>
                  <a:cubicBezTo>
                    <a:pt x="6683" y="18275"/>
                    <a:pt x="6710" y="18287"/>
                    <a:pt x="6736" y="18287"/>
                  </a:cubicBezTo>
                  <a:cubicBezTo>
                    <a:pt x="6805" y="18287"/>
                    <a:pt x="6872" y="18207"/>
                    <a:pt x="6859" y="18132"/>
                  </a:cubicBezTo>
                  <a:cubicBezTo>
                    <a:pt x="6854" y="18099"/>
                    <a:pt x="6842" y="18068"/>
                    <a:pt x="6837" y="18035"/>
                  </a:cubicBezTo>
                  <a:lnTo>
                    <a:pt x="6837" y="18035"/>
                  </a:lnTo>
                  <a:cubicBezTo>
                    <a:pt x="7690" y="18044"/>
                    <a:pt x="8555" y="18075"/>
                    <a:pt x="9418" y="18075"/>
                  </a:cubicBezTo>
                  <a:cubicBezTo>
                    <a:pt x="10334" y="18075"/>
                    <a:pt x="11246" y="18040"/>
                    <a:pt x="12139" y="17904"/>
                  </a:cubicBezTo>
                  <a:cubicBezTo>
                    <a:pt x="12169" y="17947"/>
                    <a:pt x="12220" y="17969"/>
                    <a:pt x="12270" y="17969"/>
                  </a:cubicBezTo>
                  <a:cubicBezTo>
                    <a:pt x="12335" y="17969"/>
                    <a:pt x="12397" y="17933"/>
                    <a:pt x="12410" y="17860"/>
                  </a:cubicBezTo>
                  <a:cubicBezTo>
                    <a:pt x="12416" y="17827"/>
                    <a:pt x="12413" y="17792"/>
                    <a:pt x="12416" y="17758"/>
                  </a:cubicBezTo>
                  <a:cubicBezTo>
                    <a:pt x="12631" y="17614"/>
                    <a:pt x="12827" y="17407"/>
                    <a:pt x="12974" y="17271"/>
                  </a:cubicBezTo>
                  <a:cubicBezTo>
                    <a:pt x="13658" y="16646"/>
                    <a:pt x="14286" y="15953"/>
                    <a:pt x="14954" y="15310"/>
                  </a:cubicBezTo>
                  <a:cubicBezTo>
                    <a:pt x="16885" y="13447"/>
                    <a:pt x="19049" y="11800"/>
                    <a:pt x="20761" y="9733"/>
                  </a:cubicBezTo>
                  <a:cubicBezTo>
                    <a:pt x="20914" y="9603"/>
                    <a:pt x="21055" y="9459"/>
                    <a:pt x="21143" y="9300"/>
                  </a:cubicBezTo>
                  <a:cubicBezTo>
                    <a:pt x="21150" y="9285"/>
                    <a:pt x="21155" y="9270"/>
                    <a:pt x="21158" y="9254"/>
                  </a:cubicBezTo>
                  <a:cubicBezTo>
                    <a:pt x="21266" y="9234"/>
                    <a:pt x="21348" y="9142"/>
                    <a:pt x="21355" y="9033"/>
                  </a:cubicBezTo>
                  <a:cubicBezTo>
                    <a:pt x="21365" y="8660"/>
                    <a:pt x="20924" y="8217"/>
                    <a:pt x="20745" y="7906"/>
                  </a:cubicBezTo>
                  <a:cubicBezTo>
                    <a:pt x="20226" y="7008"/>
                    <a:pt x="19744" y="6091"/>
                    <a:pt x="19296" y="5158"/>
                  </a:cubicBezTo>
                  <a:cubicBezTo>
                    <a:pt x="18785" y="4100"/>
                    <a:pt x="18232" y="3066"/>
                    <a:pt x="17676" y="2031"/>
                  </a:cubicBezTo>
                  <a:cubicBezTo>
                    <a:pt x="17416" y="1546"/>
                    <a:pt x="16928" y="186"/>
                    <a:pt x="16363" y="5"/>
                  </a:cubicBezTo>
                  <a:cubicBezTo>
                    <a:pt x="16353" y="2"/>
                    <a:pt x="16342" y="0"/>
                    <a:pt x="16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671975" y="3270825"/>
              <a:ext cx="61500" cy="67025"/>
            </a:xfrm>
            <a:custGeom>
              <a:avLst/>
              <a:gdLst/>
              <a:ahLst/>
              <a:cxnLst/>
              <a:rect l="l" t="t" r="r" b="b"/>
              <a:pathLst>
                <a:path w="2460" h="2681" extrusionOk="0">
                  <a:moveTo>
                    <a:pt x="1057" y="534"/>
                  </a:moveTo>
                  <a:cubicBezTo>
                    <a:pt x="1152" y="659"/>
                    <a:pt x="1239" y="788"/>
                    <a:pt x="1317" y="924"/>
                  </a:cubicBezTo>
                  <a:cubicBezTo>
                    <a:pt x="1145" y="960"/>
                    <a:pt x="978" y="1008"/>
                    <a:pt x="812" y="1064"/>
                  </a:cubicBezTo>
                  <a:cubicBezTo>
                    <a:pt x="878" y="878"/>
                    <a:pt x="952" y="698"/>
                    <a:pt x="1057" y="534"/>
                  </a:cubicBezTo>
                  <a:close/>
                  <a:moveTo>
                    <a:pt x="1043" y="1"/>
                  </a:moveTo>
                  <a:cubicBezTo>
                    <a:pt x="991" y="1"/>
                    <a:pt x="940" y="19"/>
                    <a:pt x="907" y="60"/>
                  </a:cubicBezTo>
                  <a:cubicBezTo>
                    <a:pt x="637" y="393"/>
                    <a:pt x="492" y="773"/>
                    <a:pt x="368" y="1180"/>
                  </a:cubicBezTo>
                  <a:cubicBezTo>
                    <a:pt x="364" y="1192"/>
                    <a:pt x="359" y="1206"/>
                    <a:pt x="356" y="1218"/>
                  </a:cubicBezTo>
                  <a:cubicBezTo>
                    <a:pt x="274" y="1244"/>
                    <a:pt x="197" y="1267"/>
                    <a:pt x="128" y="1284"/>
                  </a:cubicBezTo>
                  <a:cubicBezTo>
                    <a:pt x="53" y="1300"/>
                    <a:pt x="74" y="1410"/>
                    <a:pt x="145" y="1412"/>
                  </a:cubicBezTo>
                  <a:cubicBezTo>
                    <a:pt x="194" y="1413"/>
                    <a:pt x="243" y="1415"/>
                    <a:pt x="292" y="1416"/>
                  </a:cubicBezTo>
                  <a:cubicBezTo>
                    <a:pt x="163" y="1810"/>
                    <a:pt x="15" y="2240"/>
                    <a:pt x="0" y="2632"/>
                  </a:cubicBezTo>
                  <a:cubicBezTo>
                    <a:pt x="1" y="2661"/>
                    <a:pt x="26" y="2681"/>
                    <a:pt x="51" y="2681"/>
                  </a:cubicBezTo>
                  <a:cubicBezTo>
                    <a:pt x="60" y="2681"/>
                    <a:pt x="68" y="2679"/>
                    <a:pt x="76" y="2675"/>
                  </a:cubicBezTo>
                  <a:cubicBezTo>
                    <a:pt x="359" y="2486"/>
                    <a:pt x="469" y="2127"/>
                    <a:pt x="574" y="1817"/>
                  </a:cubicBezTo>
                  <a:cubicBezTo>
                    <a:pt x="617" y="1687"/>
                    <a:pt x="656" y="1553"/>
                    <a:pt x="697" y="1420"/>
                  </a:cubicBezTo>
                  <a:cubicBezTo>
                    <a:pt x="873" y="1416"/>
                    <a:pt x="1050" y="1400"/>
                    <a:pt x="1224" y="1372"/>
                  </a:cubicBezTo>
                  <a:cubicBezTo>
                    <a:pt x="1324" y="1354"/>
                    <a:pt x="1429" y="1343"/>
                    <a:pt x="1534" y="1333"/>
                  </a:cubicBezTo>
                  <a:cubicBezTo>
                    <a:pt x="1587" y="1446"/>
                    <a:pt x="1637" y="1562"/>
                    <a:pt x="1685" y="1679"/>
                  </a:cubicBezTo>
                  <a:cubicBezTo>
                    <a:pt x="1801" y="1974"/>
                    <a:pt x="1826" y="2406"/>
                    <a:pt x="2116" y="2586"/>
                  </a:cubicBezTo>
                  <a:cubicBezTo>
                    <a:pt x="2126" y="2591"/>
                    <a:pt x="2136" y="2594"/>
                    <a:pt x="2146" y="2594"/>
                  </a:cubicBezTo>
                  <a:cubicBezTo>
                    <a:pt x="2160" y="2594"/>
                    <a:pt x="2175" y="2589"/>
                    <a:pt x="2185" y="2578"/>
                  </a:cubicBezTo>
                  <a:cubicBezTo>
                    <a:pt x="2459" y="2268"/>
                    <a:pt x="2195" y="1745"/>
                    <a:pt x="2066" y="1423"/>
                  </a:cubicBezTo>
                  <a:cubicBezTo>
                    <a:pt x="2044" y="1374"/>
                    <a:pt x="2020" y="1326"/>
                    <a:pt x="1998" y="1277"/>
                  </a:cubicBezTo>
                  <a:cubicBezTo>
                    <a:pt x="2102" y="1261"/>
                    <a:pt x="2203" y="1236"/>
                    <a:pt x="2302" y="1203"/>
                  </a:cubicBezTo>
                  <a:cubicBezTo>
                    <a:pt x="2336" y="1193"/>
                    <a:pt x="2349" y="1147"/>
                    <a:pt x="2323" y="1121"/>
                  </a:cubicBezTo>
                  <a:cubicBezTo>
                    <a:pt x="2184" y="965"/>
                    <a:pt x="2002" y="898"/>
                    <a:pt x="1800" y="882"/>
                  </a:cubicBezTo>
                  <a:cubicBezTo>
                    <a:pt x="1632" y="583"/>
                    <a:pt x="1429" y="308"/>
                    <a:pt x="1194" y="60"/>
                  </a:cubicBezTo>
                  <a:cubicBezTo>
                    <a:pt x="1157" y="22"/>
                    <a:pt x="1099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917250" y="3053450"/>
              <a:ext cx="42050" cy="66425"/>
            </a:xfrm>
            <a:custGeom>
              <a:avLst/>
              <a:gdLst/>
              <a:ahLst/>
              <a:cxnLst/>
              <a:rect l="l" t="t" r="r" b="b"/>
              <a:pathLst>
                <a:path w="1682" h="2657" extrusionOk="0">
                  <a:moveTo>
                    <a:pt x="562" y="1"/>
                  </a:moveTo>
                  <a:cubicBezTo>
                    <a:pt x="401" y="1"/>
                    <a:pt x="242" y="25"/>
                    <a:pt x="110" y="59"/>
                  </a:cubicBezTo>
                  <a:cubicBezTo>
                    <a:pt x="42" y="79"/>
                    <a:pt x="1" y="149"/>
                    <a:pt x="20" y="218"/>
                  </a:cubicBezTo>
                  <a:cubicBezTo>
                    <a:pt x="132" y="689"/>
                    <a:pt x="215" y="1166"/>
                    <a:pt x="271" y="1649"/>
                  </a:cubicBezTo>
                  <a:cubicBezTo>
                    <a:pt x="312" y="1980"/>
                    <a:pt x="306" y="2326"/>
                    <a:pt x="440" y="2634"/>
                  </a:cubicBezTo>
                  <a:cubicBezTo>
                    <a:pt x="447" y="2650"/>
                    <a:pt x="460" y="2656"/>
                    <a:pt x="474" y="2656"/>
                  </a:cubicBezTo>
                  <a:cubicBezTo>
                    <a:pt x="493" y="2656"/>
                    <a:pt x="513" y="2644"/>
                    <a:pt x="519" y="2625"/>
                  </a:cubicBezTo>
                  <a:cubicBezTo>
                    <a:pt x="534" y="2569"/>
                    <a:pt x="542" y="2511"/>
                    <a:pt x="548" y="2454"/>
                  </a:cubicBezTo>
                  <a:cubicBezTo>
                    <a:pt x="623" y="2558"/>
                    <a:pt x="765" y="2587"/>
                    <a:pt x="895" y="2587"/>
                  </a:cubicBezTo>
                  <a:cubicBezTo>
                    <a:pt x="899" y="2587"/>
                    <a:pt x="902" y="2587"/>
                    <a:pt x="906" y="2587"/>
                  </a:cubicBezTo>
                  <a:cubicBezTo>
                    <a:pt x="1469" y="2579"/>
                    <a:pt x="1682" y="2054"/>
                    <a:pt x="1516" y="1575"/>
                  </a:cubicBezTo>
                  <a:cubicBezTo>
                    <a:pt x="1446" y="1371"/>
                    <a:pt x="1311" y="1171"/>
                    <a:pt x="1116" y="1071"/>
                  </a:cubicBezTo>
                  <a:cubicBezTo>
                    <a:pt x="1044" y="1034"/>
                    <a:pt x="956" y="1010"/>
                    <a:pt x="871" y="1010"/>
                  </a:cubicBezTo>
                  <a:cubicBezTo>
                    <a:pt x="757" y="1010"/>
                    <a:pt x="649" y="1054"/>
                    <a:pt x="599" y="1171"/>
                  </a:cubicBezTo>
                  <a:cubicBezTo>
                    <a:pt x="591" y="1186"/>
                    <a:pt x="598" y="1204"/>
                    <a:pt x="614" y="1209"/>
                  </a:cubicBezTo>
                  <a:cubicBezTo>
                    <a:pt x="809" y="1260"/>
                    <a:pt x="939" y="1283"/>
                    <a:pt x="1075" y="1445"/>
                  </a:cubicBezTo>
                  <a:cubicBezTo>
                    <a:pt x="1192" y="1583"/>
                    <a:pt x="1249" y="1801"/>
                    <a:pt x="1196" y="1973"/>
                  </a:cubicBezTo>
                  <a:cubicBezTo>
                    <a:pt x="1123" y="2208"/>
                    <a:pt x="847" y="2111"/>
                    <a:pt x="673" y="2159"/>
                  </a:cubicBezTo>
                  <a:cubicBezTo>
                    <a:pt x="632" y="2170"/>
                    <a:pt x="596" y="2192"/>
                    <a:pt x="567" y="2219"/>
                  </a:cubicBezTo>
                  <a:cubicBezTo>
                    <a:pt x="567" y="1973"/>
                    <a:pt x="526" y="1719"/>
                    <a:pt x="499" y="1481"/>
                  </a:cubicBezTo>
                  <a:cubicBezTo>
                    <a:pt x="453" y="1091"/>
                    <a:pt x="388" y="702"/>
                    <a:pt x="302" y="317"/>
                  </a:cubicBezTo>
                  <a:lnTo>
                    <a:pt x="302" y="317"/>
                  </a:lnTo>
                  <a:cubicBezTo>
                    <a:pt x="450" y="320"/>
                    <a:pt x="598" y="336"/>
                    <a:pt x="742" y="366"/>
                  </a:cubicBezTo>
                  <a:cubicBezTo>
                    <a:pt x="1073" y="435"/>
                    <a:pt x="1101" y="592"/>
                    <a:pt x="916" y="876"/>
                  </a:cubicBezTo>
                  <a:cubicBezTo>
                    <a:pt x="895" y="907"/>
                    <a:pt x="923" y="943"/>
                    <a:pt x="955" y="943"/>
                  </a:cubicBezTo>
                  <a:cubicBezTo>
                    <a:pt x="962" y="943"/>
                    <a:pt x="970" y="941"/>
                    <a:pt x="977" y="937"/>
                  </a:cubicBezTo>
                  <a:cubicBezTo>
                    <a:pt x="1252" y="773"/>
                    <a:pt x="1500" y="500"/>
                    <a:pt x="1213" y="215"/>
                  </a:cubicBezTo>
                  <a:cubicBezTo>
                    <a:pt x="1052" y="56"/>
                    <a:pt x="805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83050" y="2980975"/>
              <a:ext cx="51450" cy="88775"/>
            </a:xfrm>
            <a:custGeom>
              <a:avLst/>
              <a:gdLst/>
              <a:ahLst/>
              <a:cxnLst/>
              <a:rect l="l" t="t" r="r" b="b"/>
              <a:pathLst>
                <a:path w="2058" h="3551" extrusionOk="0">
                  <a:moveTo>
                    <a:pt x="619" y="403"/>
                  </a:moveTo>
                  <a:cubicBezTo>
                    <a:pt x="672" y="403"/>
                    <a:pt x="736" y="482"/>
                    <a:pt x="807" y="691"/>
                  </a:cubicBezTo>
                  <a:cubicBezTo>
                    <a:pt x="965" y="1149"/>
                    <a:pt x="852" y="1567"/>
                    <a:pt x="663" y="1969"/>
                  </a:cubicBezTo>
                  <a:cubicBezTo>
                    <a:pt x="632" y="1846"/>
                    <a:pt x="601" y="1723"/>
                    <a:pt x="571" y="1600"/>
                  </a:cubicBezTo>
                  <a:cubicBezTo>
                    <a:pt x="517" y="1363"/>
                    <a:pt x="468" y="1134"/>
                    <a:pt x="464" y="891"/>
                  </a:cubicBezTo>
                  <a:cubicBezTo>
                    <a:pt x="460" y="679"/>
                    <a:pt x="520" y="403"/>
                    <a:pt x="619" y="403"/>
                  </a:cubicBezTo>
                  <a:close/>
                  <a:moveTo>
                    <a:pt x="586" y="1"/>
                  </a:moveTo>
                  <a:cubicBezTo>
                    <a:pt x="276" y="1"/>
                    <a:pt x="217" y="710"/>
                    <a:pt x="208" y="891"/>
                  </a:cubicBezTo>
                  <a:cubicBezTo>
                    <a:pt x="185" y="1357"/>
                    <a:pt x="299" y="1869"/>
                    <a:pt x="463" y="2361"/>
                  </a:cubicBezTo>
                  <a:cubicBezTo>
                    <a:pt x="289" y="2676"/>
                    <a:pt x="107" y="2984"/>
                    <a:pt x="13" y="3302"/>
                  </a:cubicBezTo>
                  <a:cubicBezTo>
                    <a:pt x="0" y="3348"/>
                    <a:pt x="41" y="3396"/>
                    <a:pt x="86" y="3396"/>
                  </a:cubicBezTo>
                  <a:cubicBezTo>
                    <a:pt x="98" y="3396"/>
                    <a:pt x="110" y="3392"/>
                    <a:pt x="122" y="3384"/>
                  </a:cubicBezTo>
                  <a:cubicBezTo>
                    <a:pt x="322" y="3242"/>
                    <a:pt x="486" y="3032"/>
                    <a:pt x="622" y="2796"/>
                  </a:cubicBezTo>
                  <a:cubicBezTo>
                    <a:pt x="719" y="3038"/>
                    <a:pt x="822" y="3271"/>
                    <a:pt x="922" y="3483"/>
                  </a:cubicBezTo>
                  <a:cubicBezTo>
                    <a:pt x="945" y="3531"/>
                    <a:pt x="983" y="3551"/>
                    <a:pt x="1022" y="3551"/>
                  </a:cubicBezTo>
                  <a:cubicBezTo>
                    <a:pt x="1100" y="3551"/>
                    <a:pt x="1183" y="3474"/>
                    <a:pt x="1165" y="3381"/>
                  </a:cubicBezTo>
                  <a:cubicBezTo>
                    <a:pt x="1107" y="3107"/>
                    <a:pt x="1084" y="2858"/>
                    <a:pt x="1219" y="2627"/>
                  </a:cubicBezTo>
                  <a:cubicBezTo>
                    <a:pt x="1368" y="2891"/>
                    <a:pt x="1431" y="3179"/>
                    <a:pt x="1673" y="3398"/>
                  </a:cubicBezTo>
                  <a:cubicBezTo>
                    <a:pt x="1709" y="3432"/>
                    <a:pt x="1753" y="3448"/>
                    <a:pt x="1797" y="3448"/>
                  </a:cubicBezTo>
                  <a:cubicBezTo>
                    <a:pt x="1872" y="3448"/>
                    <a:pt x="1945" y="3401"/>
                    <a:pt x="1969" y="3321"/>
                  </a:cubicBezTo>
                  <a:cubicBezTo>
                    <a:pt x="1992" y="3245"/>
                    <a:pt x="2018" y="3171"/>
                    <a:pt x="2046" y="3099"/>
                  </a:cubicBezTo>
                  <a:cubicBezTo>
                    <a:pt x="2057" y="3059"/>
                    <a:pt x="2026" y="3023"/>
                    <a:pt x="1989" y="3023"/>
                  </a:cubicBezTo>
                  <a:cubicBezTo>
                    <a:pt x="1983" y="3023"/>
                    <a:pt x="1978" y="3024"/>
                    <a:pt x="1972" y="3025"/>
                  </a:cubicBezTo>
                  <a:cubicBezTo>
                    <a:pt x="1939" y="3038"/>
                    <a:pt x="1906" y="3048"/>
                    <a:pt x="1873" y="3061"/>
                  </a:cubicBezTo>
                  <a:cubicBezTo>
                    <a:pt x="1703" y="2786"/>
                    <a:pt x="1549" y="2502"/>
                    <a:pt x="1332" y="2262"/>
                  </a:cubicBezTo>
                  <a:cubicBezTo>
                    <a:pt x="1303" y="2233"/>
                    <a:pt x="1264" y="2218"/>
                    <a:pt x="1226" y="2218"/>
                  </a:cubicBezTo>
                  <a:cubicBezTo>
                    <a:pt x="1187" y="2218"/>
                    <a:pt x="1148" y="2233"/>
                    <a:pt x="1119" y="2262"/>
                  </a:cubicBezTo>
                  <a:cubicBezTo>
                    <a:pt x="1006" y="2385"/>
                    <a:pt x="925" y="2536"/>
                    <a:pt x="886" y="2699"/>
                  </a:cubicBezTo>
                  <a:cubicBezTo>
                    <a:pt x="856" y="2615"/>
                    <a:pt x="825" y="2530"/>
                    <a:pt x="799" y="2445"/>
                  </a:cubicBezTo>
                  <a:cubicBezTo>
                    <a:pt x="901" y="2210"/>
                    <a:pt x="989" y="1969"/>
                    <a:pt x="1063" y="1723"/>
                  </a:cubicBezTo>
                  <a:cubicBezTo>
                    <a:pt x="1203" y="1262"/>
                    <a:pt x="1229" y="269"/>
                    <a:pt x="694" y="27"/>
                  </a:cubicBezTo>
                  <a:cubicBezTo>
                    <a:pt x="655" y="9"/>
                    <a:pt x="619" y="1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931200" y="3148200"/>
              <a:ext cx="96950" cy="127925"/>
            </a:xfrm>
            <a:custGeom>
              <a:avLst/>
              <a:gdLst/>
              <a:ahLst/>
              <a:cxnLst/>
              <a:rect l="l" t="t" r="r" b="b"/>
              <a:pathLst>
                <a:path w="3878" h="5117" extrusionOk="0">
                  <a:moveTo>
                    <a:pt x="1699" y="590"/>
                  </a:moveTo>
                  <a:cubicBezTo>
                    <a:pt x="1769" y="590"/>
                    <a:pt x="1843" y="596"/>
                    <a:pt x="1921" y="608"/>
                  </a:cubicBezTo>
                  <a:cubicBezTo>
                    <a:pt x="1775" y="1333"/>
                    <a:pt x="1209" y="1841"/>
                    <a:pt x="586" y="2217"/>
                  </a:cubicBezTo>
                  <a:cubicBezTo>
                    <a:pt x="639" y="1392"/>
                    <a:pt x="880" y="590"/>
                    <a:pt x="1699" y="590"/>
                  </a:cubicBezTo>
                  <a:close/>
                  <a:moveTo>
                    <a:pt x="1688" y="1"/>
                  </a:moveTo>
                  <a:cubicBezTo>
                    <a:pt x="797" y="1"/>
                    <a:pt x="223" y="632"/>
                    <a:pt x="87" y="1659"/>
                  </a:cubicBezTo>
                  <a:cubicBezTo>
                    <a:pt x="0" y="2329"/>
                    <a:pt x="41" y="2995"/>
                    <a:pt x="113" y="3664"/>
                  </a:cubicBezTo>
                  <a:cubicBezTo>
                    <a:pt x="161" y="4109"/>
                    <a:pt x="161" y="4694"/>
                    <a:pt x="410" y="5078"/>
                  </a:cubicBezTo>
                  <a:cubicBezTo>
                    <a:pt x="426" y="5103"/>
                    <a:pt x="452" y="5116"/>
                    <a:pt x="478" y="5116"/>
                  </a:cubicBezTo>
                  <a:cubicBezTo>
                    <a:pt x="504" y="5116"/>
                    <a:pt x="530" y="5103"/>
                    <a:pt x="545" y="5078"/>
                  </a:cubicBezTo>
                  <a:cubicBezTo>
                    <a:pt x="848" y="4573"/>
                    <a:pt x="648" y="3618"/>
                    <a:pt x="586" y="2945"/>
                  </a:cubicBezTo>
                  <a:lnTo>
                    <a:pt x="586" y="2945"/>
                  </a:lnTo>
                  <a:cubicBezTo>
                    <a:pt x="1250" y="3342"/>
                    <a:pt x="2447" y="4996"/>
                    <a:pt x="3225" y="4996"/>
                  </a:cubicBezTo>
                  <a:cubicBezTo>
                    <a:pt x="3513" y="4996"/>
                    <a:pt x="3743" y="4770"/>
                    <a:pt x="3868" y="4169"/>
                  </a:cubicBezTo>
                  <a:cubicBezTo>
                    <a:pt x="3878" y="4128"/>
                    <a:pt x="3839" y="4083"/>
                    <a:pt x="3801" y="4083"/>
                  </a:cubicBezTo>
                  <a:cubicBezTo>
                    <a:pt x="3786" y="4083"/>
                    <a:pt x="3771" y="4089"/>
                    <a:pt x="3758" y="4105"/>
                  </a:cubicBezTo>
                  <a:cubicBezTo>
                    <a:pt x="3589" y="4324"/>
                    <a:pt x="3408" y="4414"/>
                    <a:pt x="3220" y="4414"/>
                  </a:cubicBezTo>
                  <a:cubicBezTo>
                    <a:pt x="2523" y="4414"/>
                    <a:pt x="1721" y="3179"/>
                    <a:pt x="1029" y="2606"/>
                  </a:cubicBezTo>
                  <a:cubicBezTo>
                    <a:pt x="1841" y="2101"/>
                    <a:pt x="2481" y="1397"/>
                    <a:pt x="2546" y="382"/>
                  </a:cubicBezTo>
                  <a:cubicBezTo>
                    <a:pt x="2556" y="252"/>
                    <a:pt x="2449" y="132"/>
                    <a:pt x="2331" y="98"/>
                  </a:cubicBezTo>
                  <a:cubicBezTo>
                    <a:pt x="2102" y="32"/>
                    <a:pt x="1887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038475" y="3183875"/>
              <a:ext cx="55525" cy="13375"/>
            </a:xfrm>
            <a:custGeom>
              <a:avLst/>
              <a:gdLst/>
              <a:ahLst/>
              <a:cxnLst/>
              <a:rect l="l" t="t" r="r" b="b"/>
              <a:pathLst>
                <a:path w="2221" h="535" extrusionOk="0">
                  <a:moveTo>
                    <a:pt x="345" y="0"/>
                  </a:moveTo>
                  <a:cubicBezTo>
                    <a:pt x="253" y="0"/>
                    <a:pt x="162" y="3"/>
                    <a:pt x="70" y="9"/>
                  </a:cubicBezTo>
                  <a:cubicBezTo>
                    <a:pt x="19" y="13"/>
                    <a:pt x="1" y="65"/>
                    <a:pt x="30" y="103"/>
                  </a:cubicBezTo>
                  <a:cubicBezTo>
                    <a:pt x="243" y="373"/>
                    <a:pt x="578" y="424"/>
                    <a:pt x="908" y="465"/>
                  </a:cubicBezTo>
                  <a:cubicBezTo>
                    <a:pt x="1132" y="494"/>
                    <a:pt x="1384" y="535"/>
                    <a:pt x="1627" y="535"/>
                  </a:cubicBezTo>
                  <a:cubicBezTo>
                    <a:pt x="1763" y="535"/>
                    <a:pt x="1896" y="522"/>
                    <a:pt x="2020" y="487"/>
                  </a:cubicBezTo>
                  <a:cubicBezTo>
                    <a:pt x="2220" y="428"/>
                    <a:pt x="2217" y="145"/>
                    <a:pt x="2020" y="85"/>
                  </a:cubicBezTo>
                  <a:cubicBezTo>
                    <a:pt x="1849" y="33"/>
                    <a:pt x="1661" y="25"/>
                    <a:pt x="1474" y="25"/>
                  </a:cubicBezTo>
                  <a:cubicBezTo>
                    <a:pt x="1389" y="25"/>
                    <a:pt x="1305" y="27"/>
                    <a:pt x="1223" y="27"/>
                  </a:cubicBezTo>
                  <a:cubicBezTo>
                    <a:pt x="1185" y="27"/>
                    <a:pt x="1147" y="27"/>
                    <a:pt x="1110" y="26"/>
                  </a:cubicBezTo>
                  <a:cubicBezTo>
                    <a:pt x="851" y="20"/>
                    <a:pt x="599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038175" y="3207375"/>
              <a:ext cx="59675" cy="13400"/>
            </a:xfrm>
            <a:custGeom>
              <a:avLst/>
              <a:gdLst/>
              <a:ahLst/>
              <a:cxnLst/>
              <a:rect l="l" t="t" r="r" b="b"/>
              <a:pathLst>
                <a:path w="2387" h="536" extrusionOk="0">
                  <a:moveTo>
                    <a:pt x="1874" y="1"/>
                  </a:moveTo>
                  <a:cubicBezTo>
                    <a:pt x="1681" y="1"/>
                    <a:pt x="1476" y="42"/>
                    <a:pt x="1315" y="55"/>
                  </a:cubicBezTo>
                  <a:cubicBezTo>
                    <a:pt x="1114" y="71"/>
                    <a:pt x="914" y="79"/>
                    <a:pt x="713" y="79"/>
                  </a:cubicBezTo>
                  <a:cubicBezTo>
                    <a:pt x="502" y="79"/>
                    <a:pt x="292" y="70"/>
                    <a:pt x="82" y="54"/>
                  </a:cubicBezTo>
                  <a:cubicBezTo>
                    <a:pt x="79" y="53"/>
                    <a:pt x="77" y="53"/>
                    <a:pt x="74" y="53"/>
                  </a:cubicBezTo>
                  <a:cubicBezTo>
                    <a:pt x="15" y="53"/>
                    <a:pt x="1" y="131"/>
                    <a:pt x="32" y="170"/>
                  </a:cubicBezTo>
                  <a:cubicBezTo>
                    <a:pt x="296" y="489"/>
                    <a:pt x="686" y="535"/>
                    <a:pt x="1077" y="535"/>
                  </a:cubicBezTo>
                  <a:cubicBezTo>
                    <a:pt x="1110" y="535"/>
                    <a:pt x="1143" y="535"/>
                    <a:pt x="1176" y="534"/>
                  </a:cubicBezTo>
                  <a:cubicBezTo>
                    <a:pt x="1203" y="534"/>
                    <a:pt x="1231" y="534"/>
                    <a:pt x="1261" y="534"/>
                  </a:cubicBezTo>
                  <a:cubicBezTo>
                    <a:pt x="1310" y="534"/>
                    <a:pt x="1362" y="534"/>
                    <a:pt x="1417" y="534"/>
                  </a:cubicBezTo>
                  <a:cubicBezTo>
                    <a:pt x="1757" y="534"/>
                    <a:pt x="2176" y="517"/>
                    <a:pt x="2365" y="270"/>
                  </a:cubicBezTo>
                  <a:cubicBezTo>
                    <a:pt x="2386" y="242"/>
                    <a:pt x="2372" y="203"/>
                    <a:pt x="2352" y="180"/>
                  </a:cubicBezTo>
                  <a:cubicBezTo>
                    <a:pt x="2238" y="39"/>
                    <a:pt x="2062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126650" y="3061875"/>
              <a:ext cx="81100" cy="112400"/>
            </a:xfrm>
            <a:custGeom>
              <a:avLst/>
              <a:gdLst/>
              <a:ahLst/>
              <a:cxnLst/>
              <a:rect l="l" t="t" r="r" b="b"/>
              <a:pathLst>
                <a:path w="3244" h="4496" extrusionOk="0">
                  <a:moveTo>
                    <a:pt x="2747" y="1"/>
                  </a:moveTo>
                  <a:cubicBezTo>
                    <a:pt x="2727" y="1"/>
                    <a:pt x="2707" y="10"/>
                    <a:pt x="2697" y="32"/>
                  </a:cubicBezTo>
                  <a:cubicBezTo>
                    <a:pt x="2486" y="485"/>
                    <a:pt x="2568" y="987"/>
                    <a:pt x="2563" y="1474"/>
                  </a:cubicBezTo>
                  <a:cubicBezTo>
                    <a:pt x="2556" y="2145"/>
                    <a:pt x="2507" y="2832"/>
                    <a:pt x="2297" y="3474"/>
                  </a:cubicBezTo>
                  <a:cubicBezTo>
                    <a:pt x="2172" y="3858"/>
                    <a:pt x="1940" y="4016"/>
                    <a:pt x="1691" y="4016"/>
                  </a:cubicBezTo>
                  <a:cubicBezTo>
                    <a:pt x="1329" y="4016"/>
                    <a:pt x="929" y="3687"/>
                    <a:pt x="757" y="3242"/>
                  </a:cubicBezTo>
                  <a:cubicBezTo>
                    <a:pt x="486" y="2547"/>
                    <a:pt x="776" y="1697"/>
                    <a:pt x="461" y="1039"/>
                  </a:cubicBezTo>
                  <a:cubicBezTo>
                    <a:pt x="452" y="1026"/>
                    <a:pt x="438" y="1020"/>
                    <a:pt x="424" y="1020"/>
                  </a:cubicBezTo>
                  <a:cubicBezTo>
                    <a:pt x="409" y="1020"/>
                    <a:pt x="395" y="1026"/>
                    <a:pt x="386" y="1039"/>
                  </a:cubicBezTo>
                  <a:cubicBezTo>
                    <a:pt x="1" y="1774"/>
                    <a:pt x="153" y="2993"/>
                    <a:pt x="493" y="3711"/>
                  </a:cubicBezTo>
                  <a:cubicBezTo>
                    <a:pt x="700" y="4151"/>
                    <a:pt x="1240" y="4495"/>
                    <a:pt x="1744" y="4495"/>
                  </a:cubicBezTo>
                  <a:cubicBezTo>
                    <a:pt x="1901" y="4495"/>
                    <a:pt x="2055" y="4462"/>
                    <a:pt x="2194" y="4387"/>
                  </a:cubicBezTo>
                  <a:cubicBezTo>
                    <a:pt x="2799" y="4061"/>
                    <a:pt x="2904" y="3083"/>
                    <a:pt x="2981" y="2491"/>
                  </a:cubicBezTo>
                  <a:cubicBezTo>
                    <a:pt x="3071" y="1782"/>
                    <a:pt x="3244" y="655"/>
                    <a:pt x="2807" y="32"/>
                  </a:cubicBezTo>
                  <a:cubicBezTo>
                    <a:pt x="2794" y="13"/>
                    <a:pt x="2770" y="1"/>
                    <a:pt x="2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124025" y="3206100"/>
              <a:ext cx="110925" cy="14900"/>
            </a:xfrm>
            <a:custGeom>
              <a:avLst/>
              <a:gdLst/>
              <a:ahLst/>
              <a:cxnLst/>
              <a:rect l="l" t="t" r="r" b="b"/>
              <a:pathLst>
                <a:path w="4437" h="596" extrusionOk="0">
                  <a:moveTo>
                    <a:pt x="84" y="0"/>
                  </a:moveTo>
                  <a:cubicBezTo>
                    <a:pt x="32" y="0"/>
                    <a:pt x="0" y="65"/>
                    <a:pt x="40" y="106"/>
                  </a:cubicBezTo>
                  <a:cubicBezTo>
                    <a:pt x="363" y="482"/>
                    <a:pt x="818" y="537"/>
                    <a:pt x="1284" y="537"/>
                  </a:cubicBezTo>
                  <a:cubicBezTo>
                    <a:pt x="1477" y="537"/>
                    <a:pt x="1671" y="528"/>
                    <a:pt x="1859" y="528"/>
                  </a:cubicBezTo>
                  <a:cubicBezTo>
                    <a:pt x="2366" y="528"/>
                    <a:pt x="2875" y="587"/>
                    <a:pt x="3383" y="592"/>
                  </a:cubicBezTo>
                  <a:cubicBezTo>
                    <a:pt x="3454" y="593"/>
                    <a:pt x="3531" y="596"/>
                    <a:pt x="3610" y="596"/>
                  </a:cubicBezTo>
                  <a:cubicBezTo>
                    <a:pt x="3873" y="596"/>
                    <a:pt x="4157" y="565"/>
                    <a:pt x="4308" y="346"/>
                  </a:cubicBezTo>
                  <a:cubicBezTo>
                    <a:pt x="4436" y="165"/>
                    <a:pt x="4231" y="39"/>
                    <a:pt x="4093" y="3"/>
                  </a:cubicBezTo>
                  <a:cubicBezTo>
                    <a:pt x="4089" y="2"/>
                    <a:pt x="4084" y="1"/>
                    <a:pt x="4080" y="1"/>
                  </a:cubicBezTo>
                  <a:cubicBezTo>
                    <a:pt x="4054" y="1"/>
                    <a:pt x="4029" y="17"/>
                    <a:pt x="4020" y="44"/>
                  </a:cubicBezTo>
                  <a:cubicBezTo>
                    <a:pt x="3944" y="50"/>
                    <a:pt x="3869" y="62"/>
                    <a:pt x="3795" y="70"/>
                  </a:cubicBezTo>
                  <a:cubicBezTo>
                    <a:pt x="3655" y="85"/>
                    <a:pt x="3513" y="91"/>
                    <a:pt x="3371" y="91"/>
                  </a:cubicBezTo>
                  <a:cubicBezTo>
                    <a:pt x="3164" y="91"/>
                    <a:pt x="2956" y="80"/>
                    <a:pt x="2752" y="72"/>
                  </a:cubicBezTo>
                  <a:cubicBezTo>
                    <a:pt x="2640" y="68"/>
                    <a:pt x="2528" y="66"/>
                    <a:pt x="2416" y="66"/>
                  </a:cubicBezTo>
                  <a:cubicBezTo>
                    <a:pt x="2012" y="66"/>
                    <a:pt x="1602" y="87"/>
                    <a:pt x="1196" y="87"/>
                  </a:cubicBezTo>
                  <a:cubicBezTo>
                    <a:pt x="827" y="87"/>
                    <a:pt x="460" y="70"/>
                    <a:pt x="102" y="3"/>
                  </a:cubicBezTo>
                  <a:cubicBezTo>
                    <a:pt x="96" y="1"/>
                    <a:pt x="90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153850" y="3251125"/>
              <a:ext cx="43075" cy="64600"/>
            </a:xfrm>
            <a:custGeom>
              <a:avLst/>
              <a:gdLst/>
              <a:ahLst/>
              <a:cxnLst/>
              <a:rect l="l" t="t" r="r" b="b"/>
              <a:pathLst>
                <a:path w="1723" h="2584" extrusionOk="0">
                  <a:moveTo>
                    <a:pt x="427" y="1"/>
                  </a:moveTo>
                  <a:cubicBezTo>
                    <a:pt x="313" y="1"/>
                    <a:pt x="199" y="18"/>
                    <a:pt x="89" y="59"/>
                  </a:cubicBezTo>
                  <a:cubicBezTo>
                    <a:pt x="0" y="90"/>
                    <a:pt x="7" y="198"/>
                    <a:pt x="89" y="231"/>
                  </a:cubicBezTo>
                  <a:cubicBezTo>
                    <a:pt x="143" y="254"/>
                    <a:pt x="358" y="331"/>
                    <a:pt x="591" y="393"/>
                  </a:cubicBezTo>
                  <a:cubicBezTo>
                    <a:pt x="573" y="681"/>
                    <a:pt x="586" y="966"/>
                    <a:pt x="599" y="1260"/>
                  </a:cubicBezTo>
                  <a:cubicBezTo>
                    <a:pt x="615" y="1584"/>
                    <a:pt x="560" y="1972"/>
                    <a:pt x="628" y="2301"/>
                  </a:cubicBezTo>
                  <a:cubicBezTo>
                    <a:pt x="450" y="2332"/>
                    <a:pt x="272" y="2373"/>
                    <a:pt x="97" y="2423"/>
                  </a:cubicBezTo>
                  <a:cubicBezTo>
                    <a:pt x="48" y="2437"/>
                    <a:pt x="46" y="2513"/>
                    <a:pt x="97" y="2524"/>
                  </a:cubicBezTo>
                  <a:cubicBezTo>
                    <a:pt x="255" y="2566"/>
                    <a:pt x="405" y="2584"/>
                    <a:pt x="550" y="2584"/>
                  </a:cubicBezTo>
                  <a:cubicBezTo>
                    <a:pt x="940" y="2584"/>
                    <a:pt x="1296" y="2453"/>
                    <a:pt x="1685" y="2286"/>
                  </a:cubicBezTo>
                  <a:cubicBezTo>
                    <a:pt x="1723" y="2272"/>
                    <a:pt x="1701" y="2213"/>
                    <a:pt x="1665" y="2213"/>
                  </a:cubicBezTo>
                  <a:cubicBezTo>
                    <a:pt x="1449" y="2213"/>
                    <a:pt x="1234" y="2223"/>
                    <a:pt x="1020" y="2245"/>
                  </a:cubicBezTo>
                  <a:cubicBezTo>
                    <a:pt x="1084" y="1970"/>
                    <a:pt x="1020" y="1616"/>
                    <a:pt x="1006" y="1379"/>
                  </a:cubicBezTo>
                  <a:cubicBezTo>
                    <a:pt x="984" y="1073"/>
                    <a:pt x="963" y="756"/>
                    <a:pt x="881" y="457"/>
                  </a:cubicBezTo>
                  <a:lnTo>
                    <a:pt x="881" y="457"/>
                  </a:lnTo>
                  <a:cubicBezTo>
                    <a:pt x="955" y="469"/>
                    <a:pt x="1024" y="477"/>
                    <a:pt x="1083" y="477"/>
                  </a:cubicBezTo>
                  <a:cubicBezTo>
                    <a:pt x="1202" y="477"/>
                    <a:pt x="1283" y="447"/>
                    <a:pt x="1283" y="367"/>
                  </a:cubicBezTo>
                  <a:cubicBezTo>
                    <a:pt x="1283" y="179"/>
                    <a:pt x="999" y="110"/>
                    <a:pt x="861" y="69"/>
                  </a:cubicBezTo>
                  <a:cubicBezTo>
                    <a:pt x="809" y="52"/>
                    <a:pt x="756" y="41"/>
                    <a:pt x="704" y="31"/>
                  </a:cubicBezTo>
                  <a:cubicBezTo>
                    <a:pt x="702" y="26"/>
                    <a:pt x="701" y="21"/>
                    <a:pt x="697" y="16"/>
                  </a:cubicBezTo>
                  <a:cubicBezTo>
                    <a:pt x="690" y="7"/>
                    <a:pt x="679" y="2"/>
                    <a:pt x="669" y="2"/>
                  </a:cubicBezTo>
                  <a:cubicBezTo>
                    <a:pt x="657" y="2"/>
                    <a:pt x="646" y="8"/>
                    <a:pt x="640" y="19"/>
                  </a:cubicBezTo>
                  <a:cubicBezTo>
                    <a:pt x="569" y="8"/>
                    <a:pt x="49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15075" y="821150"/>
              <a:ext cx="1367825" cy="816350"/>
            </a:xfrm>
            <a:custGeom>
              <a:avLst/>
              <a:gdLst/>
              <a:ahLst/>
              <a:cxnLst/>
              <a:rect l="l" t="t" r="r" b="b"/>
              <a:pathLst>
                <a:path w="54713" h="32654" extrusionOk="0">
                  <a:moveTo>
                    <a:pt x="39998" y="529"/>
                  </a:moveTo>
                  <a:cubicBezTo>
                    <a:pt x="40259" y="1467"/>
                    <a:pt x="40963" y="2414"/>
                    <a:pt x="41406" y="3249"/>
                  </a:cubicBezTo>
                  <a:cubicBezTo>
                    <a:pt x="41522" y="3465"/>
                    <a:pt x="41634" y="3685"/>
                    <a:pt x="41749" y="3902"/>
                  </a:cubicBezTo>
                  <a:cubicBezTo>
                    <a:pt x="41357" y="4054"/>
                    <a:pt x="40999" y="4341"/>
                    <a:pt x="40631" y="4533"/>
                  </a:cubicBezTo>
                  <a:cubicBezTo>
                    <a:pt x="40486" y="4610"/>
                    <a:pt x="40340" y="4686"/>
                    <a:pt x="40194" y="4761"/>
                  </a:cubicBezTo>
                  <a:cubicBezTo>
                    <a:pt x="40212" y="3342"/>
                    <a:pt x="40197" y="1918"/>
                    <a:pt x="39998" y="529"/>
                  </a:cubicBezTo>
                  <a:close/>
                  <a:moveTo>
                    <a:pt x="39924" y="588"/>
                  </a:moveTo>
                  <a:cubicBezTo>
                    <a:pt x="39724" y="2036"/>
                    <a:pt x="39728" y="3523"/>
                    <a:pt x="39749" y="4999"/>
                  </a:cubicBezTo>
                  <a:cubicBezTo>
                    <a:pt x="39477" y="5148"/>
                    <a:pt x="39208" y="5306"/>
                    <a:pt x="38948" y="5480"/>
                  </a:cubicBezTo>
                  <a:cubicBezTo>
                    <a:pt x="38665" y="4827"/>
                    <a:pt x="38379" y="4177"/>
                    <a:pt x="38046" y="3547"/>
                  </a:cubicBezTo>
                  <a:cubicBezTo>
                    <a:pt x="37895" y="3260"/>
                    <a:pt x="37664" y="2742"/>
                    <a:pt x="37315" y="2593"/>
                  </a:cubicBezTo>
                  <a:cubicBezTo>
                    <a:pt x="38245" y="2030"/>
                    <a:pt x="39240" y="1406"/>
                    <a:pt x="39924" y="588"/>
                  </a:cubicBezTo>
                  <a:close/>
                  <a:moveTo>
                    <a:pt x="37106" y="2720"/>
                  </a:moveTo>
                  <a:cubicBezTo>
                    <a:pt x="37242" y="3163"/>
                    <a:pt x="37525" y="3582"/>
                    <a:pt x="37721" y="3998"/>
                  </a:cubicBezTo>
                  <a:cubicBezTo>
                    <a:pt x="38028" y="4650"/>
                    <a:pt x="38312" y="5321"/>
                    <a:pt x="38537" y="6005"/>
                  </a:cubicBezTo>
                  <a:cubicBezTo>
                    <a:pt x="38576" y="6127"/>
                    <a:pt x="38703" y="6227"/>
                    <a:pt x="38832" y="6227"/>
                  </a:cubicBezTo>
                  <a:cubicBezTo>
                    <a:pt x="38880" y="6227"/>
                    <a:pt x="38928" y="6213"/>
                    <a:pt x="38971" y="6182"/>
                  </a:cubicBezTo>
                  <a:cubicBezTo>
                    <a:pt x="39226" y="6001"/>
                    <a:pt x="39488" y="5836"/>
                    <a:pt x="39757" y="5683"/>
                  </a:cubicBezTo>
                  <a:cubicBezTo>
                    <a:pt x="39764" y="6087"/>
                    <a:pt x="39769" y="6489"/>
                    <a:pt x="39769" y="6889"/>
                  </a:cubicBezTo>
                  <a:cubicBezTo>
                    <a:pt x="39767" y="9320"/>
                    <a:pt x="39767" y="11753"/>
                    <a:pt x="39765" y="14184"/>
                  </a:cubicBezTo>
                  <a:cubicBezTo>
                    <a:pt x="39765" y="17855"/>
                    <a:pt x="39651" y="21556"/>
                    <a:pt x="39757" y="25230"/>
                  </a:cubicBezTo>
                  <a:cubicBezTo>
                    <a:pt x="39736" y="25245"/>
                    <a:pt x="39736" y="25275"/>
                    <a:pt x="39757" y="25289"/>
                  </a:cubicBezTo>
                  <a:cubicBezTo>
                    <a:pt x="39782" y="26141"/>
                    <a:pt x="39816" y="26990"/>
                    <a:pt x="39869" y="27840"/>
                  </a:cubicBezTo>
                  <a:cubicBezTo>
                    <a:pt x="39132" y="27839"/>
                    <a:pt x="38395" y="27839"/>
                    <a:pt x="37658" y="27839"/>
                  </a:cubicBezTo>
                  <a:cubicBezTo>
                    <a:pt x="34342" y="27839"/>
                    <a:pt x="31023" y="27848"/>
                    <a:pt x="27705" y="27848"/>
                  </a:cubicBezTo>
                  <a:lnTo>
                    <a:pt x="12039" y="27848"/>
                  </a:lnTo>
                  <a:cubicBezTo>
                    <a:pt x="11811" y="26643"/>
                    <a:pt x="11473" y="25458"/>
                    <a:pt x="11002" y="24325"/>
                  </a:cubicBezTo>
                  <a:cubicBezTo>
                    <a:pt x="10554" y="23250"/>
                    <a:pt x="9952" y="22253"/>
                    <a:pt x="9206" y="21388"/>
                  </a:cubicBezTo>
                  <a:cubicBezTo>
                    <a:pt x="9673" y="21028"/>
                    <a:pt x="10141" y="20665"/>
                    <a:pt x="10608" y="20306"/>
                  </a:cubicBezTo>
                  <a:cubicBezTo>
                    <a:pt x="14191" y="17566"/>
                    <a:pt x="17831" y="14897"/>
                    <a:pt x="21562" y="12363"/>
                  </a:cubicBezTo>
                  <a:cubicBezTo>
                    <a:pt x="25134" y="9935"/>
                    <a:pt x="28778" y="7614"/>
                    <a:pt x="32505" y="5434"/>
                  </a:cubicBezTo>
                  <a:cubicBezTo>
                    <a:pt x="33912" y="4610"/>
                    <a:pt x="35333" y="3810"/>
                    <a:pt x="36722" y="2953"/>
                  </a:cubicBezTo>
                  <a:cubicBezTo>
                    <a:pt x="36847" y="2876"/>
                    <a:pt x="36975" y="2799"/>
                    <a:pt x="37106" y="2720"/>
                  </a:cubicBezTo>
                  <a:close/>
                  <a:moveTo>
                    <a:pt x="40167" y="25452"/>
                  </a:moveTo>
                  <a:cubicBezTo>
                    <a:pt x="40376" y="25493"/>
                    <a:pt x="40599" y="25501"/>
                    <a:pt x="40797" y="25516"/>
                  </a:cubicBezTo>
                  <a:cubicBezTo>
                    <a:pt x="40925" y="25523"/>
                    <a:pt x="41053" y="25527"/>
                    <a:pt x="41181" y="25527"/>
                  </a:cubicBezTo>
                  <a:cubicBezTo>
                    <a:pt x="41485" y="25527"/>
                    <a:pt x="41788" y="25505"/>
                    <a:pt x="42088" y="25462"/>
                  </a:cubicBezTo>
                  <a:lnTo>
                    <a:pt x="42088" y="25462"/>
                  </a:lnTo>
                  <a:cubicBezTo>
                    <a:pt x="42083" y="26259"/>
                    <a:pt x="42060" y="27059"/>
                    <a:pt x="41942" y="27848"/>
                  </a:cubicBezTo>
                  <a:cubicBezTo>
                    <a:pt x="41316" y="27845"/>
                    <a:pt x="40687" y="27843"/>
                    <a:pt x="40059" y="27842"/>
                  </a:cubicBezTo>
                  <a:cubicBezTo>
                    <a:pt x="40110" y="27046"/>
                    <a:pt x="40141" y="26249"/>
                    <a:pt x="40167" y="25452"/>
                  </a:cubicBezTo>
                  <a:close/>
                  <a:moveTo>
                    <a:pt x="8942" y="21592"/>
                  </a:moveTo>
                  <a:cubicBezTo>
                    <a:pt x="9729" y="22548"/>
                    <a:pt x="10351" y="23654"/>
                    <a:pt x="10823" y="24878"/>
                  </a:cubicBezTo>
                  <a:cubicBezTo>
                    <a:pt x="11192" y="25837"/>
                    <a:pt x="11445" y="26838"/>
                    <a:pt x="11632" y="27850"/>
                  </a:cubicBezTo>
                  <a:cubicBezTo>
                    <a:pt x="8053" y="27852"/>
                    <a:pt x="4472" y="27855"/>
                    <a:pt x="891" y="27862"/>
                  </a:cubicBezTo>
                  <a:cubicBezTo>
                    <a:pt x="2382" y="26854"/>
                    <a:pt x="3765" y="25634"/>
                    <a:pt x="5170" y="24528"/>
                  </a:cubicBezTo>
                  <a:cubicBezTo>
                    <a:pt x="6425" y="23544"/>
                    <a:pt x="7682" y="22566"/>
                    <a:pt x="8942" y="21592"/>
                  </a:cubicBezTo>
                  <a:close/>
                  <a:moveTo>
                    <a:pt x="42009" y="4397"/>
                  </a:moveTo>
                  <a:cubicBezTo>
                    <a:pt x="42446" y="5225"/>
                    <a:pt x="42884" y="6051"/>
                    <a:pt x="43312" y="6882"/>
                  </a:cubicBezTo>
                  <a:cubicBezTo>
                    <a:pt x="44550" y="9287"/>
                    <a:pt x="45753" y="11712"/>
                    <a:pt x="46952" y="14138"/>
                  </a:cubicBezTo>
                  <a:cubicBezTo>
                    <a:pt x="49242" y="18774"/>
                    <a:pt x="51537" y="23406"/>
                    <a:pt x="53876" y="28017"/>
                  </a:cubicBezTo>
                  <a:cubicBezTo>
                    <a:pt x="50075" y="27911"/>
                    <a:pt x="46275" y="27868"/>
                    <a:pt x="42474" y="27850"/>
                  </a:cubicBezTo>
                  <a:cubicBezTo>
                    <a:pt x="42597" y="26961"/>
                    <a:pt x="42607" y="26064"/>
                    <a:pt x="42600" y="25165"/>
                  </a:cubicBezTo>
                  <a:cubicBezTo>
                    <a:pt x="42599" y="25012"/>
                    <a:pt x="42476" y="24914"/>
                    <a:pt x="42338" y="24914"/>
                  </a:cubicBezTo>
                  <a:cubicBezTo>
                    <a:pt x="42318" y="24914"/>
                    <a:pt x="42298" y="24916"/>
                    <a:pt x="42278" y="24920"/>
                  </a:cubicBezTo>
                  <a:cubicBezTo>
                    <a:pt x="41790" y="25020"/>
                    <a:pt x="41294" y="25043"/>
                    <a:pt x="40797" y="25050"/>
                  </a:cubicBezTo>
                  <a:cubicBezTo>
                    <a:pt x="40605" y="25053"/>
                    <a:pt x="40385" y="25045"/>
                    <a:pt x="40179" y="25076"/>
                  </a:cubicBezTo>
                  <a:cubicBezTo>
                    <a:pt x="40277" y="21451"/>
                    <a:pt x="40166" y="17804"/>
                    <a:pt x="40166" y="14184"/>
                  </a:cubicBezTo>
                  <a:cubicBezTo>
                    <a:pt x="40166" y="11874"/>
                    <a:pt x="40164" y="9563"/>
                    <a:pt x="40162" y="7253"/>
                  </a:cubicBezTo>
                  <a:cubicBezTo>
                    <a:pt x="40162" y="6656"/>
                    <a:pt x="40174" y="6052"/>
                    <a:pt x="40184" y="5447"/>
                  </a:cubicBezTo>
                  <a:cubicBezTo>
                    <a:pt x="40431" y="5314"/>
                    <a:pt x="40684" y="5184"/>
                    <a:pt x="40937" y="5053"/>
                  </a:cubicBezTo>
                  <a:cubicBezTo>
                    <a:pt x="41293" y="4871"/>
                    <a:pt x="41724" y="4691"/>
                    <a:pt x="42009" y="4397"/>
                  </a:cubicBezTo>
                  <a:close/>
                  <a:moveTo>
                    <a:pt x="39957" y="0"/>
                  </a:moveTo>
                  <a:cubicBezTo>
                    <a:pt x="39924" y="0"/>
                    <a:pt x="39890" y="10"/>
                    <a:pt x="39859" y="30"/>
                  </a:cubicBezTo>
                  <a:cubicBezTo>
                    <a:pt x="38610" y="854"/>
                    <a:pt x="37439" y="1776"/>
                    <a:pt x="36161" y="2565"/>
                  </a:cubicBezTo>
                  <a:cubicBezTo>
                    <a:pt x="34752" y="3434"/>
                    <a:pt x="33305" y="4241"/>
                    <a:pt x="31877" y="5076"/>
                  </a:cubicBezTo>
                  <a:cubicBezTo>
                    <a:pt x="28148" y="7256"/>
                    <a:pt x="24514" y="9595"/>
                    <a:pt x="20946" y="12027"/>
                  </a:cubicBezTo>
                  <a:cubicBezTo>
                    <a:pt x="17316" y="14497"/>
                    <a:pt x="13788" y="17115"/>
                    <a:pt x="10307" y="19791"/>
                  </a:cubicBezTo>
                  <a:cubicBezTo>
                    <a:pt x="9806" y="20176"/>
                    <a:pt x="9309" y="20565"/>
                    <a:pt x="8809" y="20954"/>
                  </a:cubicBezTo>
                  <a:cubicBezTo>
                    <a:pt x="7856" y="19969"/>
                    <a:pt x="6698" y="19195"/>
                    <a:pt x="5358" y="18734"/>
                  </a:cubicBezTo>
                  <a:cubicBezTo>
                    <a:pt x="5352" y="18733"/>
                    <a:pt x="5348" y="18732"/>
                    <a:pt x="5343" y="18732"/>
                  </a:cubicBezTo>
                  <a:cubicBezTo>
                    <a:pt x="5297" y="18732"/>
                    <a:pt x="5271" y="18805"/>
                    <a:pt x="5318" y="18828"/>
                  </a:cubicBezTo>
                  <a:cubicBezTo>
                    <a:pt x="6545" y="19372"/>
                    <a:pt x="7648" y="20163"/>
                    <a:pt x="8556" y="21151"/>
                  </a:cubicBezTo>
                  <a:cubicBezTo>
                    <a:pt x="7483" y="21989"/>
                    <a:pt x="6416" y="22834"/>
                    <a:pt x="5349" y="23682"/>
                  </a:cubicBezTo>
                  <a:cubicBezTo>
                    <a:pt x="3665" y="25029"/>
                    <a:pt x="1845" y="26342"/>
                    <a:pt x="326" y="27888"/>
                  </a:cubicBezTo>
                  <a:cubicBezTo>
                    <a:pt x="292" y="27889"/>
                    <a:pt x="257" y="27888"/>
                    <a:pt x="221" y="27891"/>
                  </a:cubicBezTo>
                  <a:cubicBezTo>
                    <a:pt x="217" y="27891"/>
                    <a:pt x="213" y="27891"/>
                    <a:pt x="209" y="27891"/>
                  </a:cubicBezTo>
                  <a:cubicBezTo>
                    <a:pt x="68" y="27891"/>
                    <a:pt x="0" y="28004"/>
                    <a:pt x="5" y="28116"/>
                  </a:cubicBezTo>
                  <a:cubicBezTo>
                    <a:pt x="0" y="28231"/>
                    <a:pt x="68" y="28344"/>
                    <a:pt x="209" y="28344"/>
                  </a:cubicBezTo>
                  <a:cubicBezTo>
                    <a:pt x="213" y="28344"/>
                    <a:pt x="217" y="28344"/>
                    <a:pt x="221" y="28344"/>
                  </a:cubicBezTo>
                  <a:cubicBezTo>
                    <a:pt x="289" y="28345"/>
                    <a:pt x="356" y="28345"/>
                    <a:pt x="423" y="28347"/>
                  </a:cubicBezTo>
                  <a:cubicBezTo>
                    <a:pt x="459" y="28363"/>
                    <a:pt x="497" y="28372"/>
                    <a:pt x="535" y="28372"/>
                  </a:cubicBezTo>
                  <a:cubicBezTo>
                    <a:pt x="3791" y="28380"/>
                    <a:pt x="7046" y="28385"/>
                    <a:pt x="10303" y="28385"/>
                  </a:cubicBezTo>
                  <a:cubicBezTo>
                    <a:pt x="10776" y="28385"/>
                    <a:pt x="11250" y="28385"/>
                    <a:pt x="11724" y="28385"/>
                  </a:cubicBezTo>
                  <a:cubicBezTo>
                    <a:pt x="11742" y="28496"/>
                    <a:pt x="11763" y="28606"/>
                    <a:pt x="11780" y="28718"/>
                  </a:cubicBezTo>
                  <a:cubicBezTo>
                    <a:pt x="11888" y="29431"/>
                    <a:pt x="11947" y="30152"/>
                    <a:pt x="11991" y="30870"/>
                  </a:cubicBezTo>
                  <a:cubicBezTo>
                    <a:pt x="12024" y="31434"/>
                    <a:pt x="11960" y="32035"/>
                    <a:pt x="12144" y="32574"/>
                  </a:cubicBezTo>
                  <a:cubicBezTo>
                    <a:pt x="12160" y="32627"/>
                    <a:pt x="12204" y="32653"/>
                    <a:pt x="12249" y="32653"/>
                  </a:cubicBezTo>
                  <a:cubicBezTo>
                    <a:pt x="12294" y="32653"/>
                    <a:pt x="12339" y="32627"/>
                    <a:pt x="12356" y="32574"/>
                  </a:cubicBezTo>
                  <a:cubicBezTo>
                    <a:pt x="12734" y="31423"/>
                    <a:pt x="12344" y="29789"/>
                    <a:pt x="12172" y="28610"/>
                  </a:cubicBezTo>
                  <a:cubicBezTo>
                    <a:pt x="12160" y="28534"/>
                    <a:pt x="12144" y="28460"/>
                    <a:pt x="12131" y="28385"/>
                  </a:cubicBezTo>
                  <a:lnTo>
                    <a:pt x="12131" y="28385"/>
                  </a:lnTo>
                  <a:cubicBezTo>
                    <a:pt x="14727" y="28386"/>
                    <a:pt x="17322" y="28387"/>
                    <a:pt x="19918" y="28387"/>
                  </a:cubicBezTo>
                  <a:cubicBezTo>
                    <a:pt x="22513" y="28387"/>
                    <a:pt x="25108" y="28386"/>
                    <a:pt x="27703" y="28385"/>
                  </a:cubicBezTo>
                  <a:cubicBezTo>
                    <a:pt x="30961" y="28385"/>
                    <a:pt x="34217" y="28395"/>
                    <a:pt x="37473" y="28395"/>
                  </a:cubicBezTo>
                  <a:cubicBezTo>
                    <a:pt x="38976" y="28395"/>
                    <a:pt x="40479" y="28393"/>
                    <a:pt x="41982" y="28386"/>
                  </a:cubicBezTo>
                  <a:cubicBezTo>
                    <a:pt x="42039" y="28441"/>
                    <a:pt x="42117" y="28472"/>
                    <a:pt x="42191" y="28472"/>
                  </a:cubicBezTo>
                  <a:cubicBezTo>
                    <a:pt x="42260" y="28472"/>
                    <a:pt x="42326" y="28445"/>
                    <a:pt x="42369" y="28385"/>
                  </a:cubicBezTo>
                  <a:cubicBezTo>
                    <a:pt x="46238" y="28367"/>
                    <a:pt x="50107" y="28324"/>
                    <a:pt x="53975" y="28214"/>
                  </a:cubicBezTo>
                  <a:cubicBezTo>
                    <a:pt x="54016" y="28295"/>
                    <a:pt x="54055" y="28373"/>
                    <a:pt x="54094" y="28454"/>
                  </a:cubicBezTo>
                  <a:cubicBezTo>
                    <a:pt x="54148" y="28558"/>
                    <a:pt x="54233" y="28601"/>
                    <a:pt x="54320" y="28601"/>
                  </a:cubicBezTo>
                  <a:cubicBezTo>
                    <a:pt x="54512" y="28601"/>
                    <a:pt x="54712" y="28391"/>
                    <a:pt x="54598" y="28162"/>
                  </a:cubicBezTo>
                  <a:cubicBezTo>
                    <a:pt x="52219" y="23388"/>
                    <a:pt x="49826" y="18621"/>
                    <a:pt x="47457" y="13842"/>
                  </a:cubicBezTo>
                  <a:cubicBezTo>
                    <a:pt x="46257" y="11418"/>
                    <a:pt x="45046" y="8998"/>
                    <a:pt x="43807" y="6592"/>
                  </a:cubicBezTo>
                  <a:cubicBezTo>
                    <a:pt x="43233" y="5476"/>
                    <a:pt x="42649" y="4366"/>
                    <a:pt x="42057" y="3259"/>
                  </a:cubicBezTo>
                  <a:cubicBezTo>
                    <a:pt x="41527" y="2268"/>
                    <a:pt x="41010" y="859"/>
                    <a:pt x="40157" y="115"/>
                  </a:cubicBezTo>
                  <a:cubicBezTo>
                    <a:pt x="40154" y="112"/>
                    <a:pt x="40149" y="112"/>
                    <a:pt x="40146" y="109"/>
                  </a:cubicBezTo>
                  <a:cubicBezTo>
                    <a:pt x="40105" y="46"/>
                    <a:pt x="40032" y="0"/>
                    <a:pt x="39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4248925" y="1111875"/>
              <a:ext cx="107075" cy="66925"/>
            </a:xfrm>
            <a:custGeom>
              <a:avLst/>
              <a:gdLst/>
              <a:ahLst/>
              <a:cxnLst/>
              <a:rect l="l" t="t" r="r" b="b"/>
              <a:pathLst>
                <a:path w="4283" h="2677" extrusionOk="0">
                  <a:moveTo>
                    <a:pt x="2706" y="301"/>
                  </a:moveTo>
                  <a:lnTo>
                    <a:pt x="2706" y="301"/>
                  </a:lnTo>
                  <a:cubicBezTo>
                    <a:pt x="2685" y="384"/>
                    <a:pt x="2670" y="471"/>
                    <a:pt x="2664" y="558"/>
                  </a:cubicBezTo>
                  <a:cubicBezTo>
                    <a:pt x="2449" y="1106"/>
                    <a:pt x="1619" y="1731"/>
                    <a:pt x="1150" y="1769"/>
                  </a:cubicBezTo>
                  <a:cubicBezTo>
                    <a:pt x="1140" y="1770"/>
                    <a:pt x="1130" y="1770"/>
                    <a:pt x="1121" y="1770"/>
                  </a:cubicBezTo>
                  <a:cubicBezTo>
                    <a:pt x="762" y="1770"/>
                    <a:pt x="885" y="1215"/>
                    <a:pt x="981" y="1044"/>
                  </a:cubicBezTo>
                  <a:cubicBezTo>
                    <a:pt x="1132" y="778"/>
                    <a:pt x="1487" y="619"/>
                    <a:pt x="1757" y="511"/>
                  </a:cubicBezTo>
                  <a:cubicBezTo>
                    <a:pt x="2063" y="388"/>
                    <a:pt x="2383" y="338"/>
                    <a:pt x="2706" y="301"/>
                  </a:cubicBezTo>
                  <a:close/>
                  <a:moveTo>
                    <a:pt x="2483" y="1"/>
                  </a:moveTo>
                  <a:cubicBezTo>
                    <a:pt x="1435" y="1"/>
                    <a:pt x="1" y="932"/>
                    <a:pt x="685" y="1920"/>
                  </a:cubicBezTo>
                  <a:cubicBezTo>
                    <a:pt x="811" y="2102"/>
                    <a:pt x="987" y="2179"/>
                    <a:pt x="1187" y="2179"/>
                  </a:cubicBezTo>
                  <a:cubicBezTo>
                    <a:pt x="1654" y="2179"/>
                    <a:pt x="2258" y="1763"/>
                    <a:pt x="2695" y="1293"/>
                  </a:cubicBezTo>
                  <a:cubicBezTo>
                    <a:pt x="2799" y="1977"/>
                    <a:pt x="3108" y="2677"/>
                    <a:pt x="3644" y="2677"/>
                  </a:cubicBezTo>
                  <a:cubicBezTo>
                    <a:pt x="3790" y="2677"/>
                    <a:pt x="3954" y="2624"/>
                    <a:pt x="4135" y="2504"/>
                  </a:cubicBezTo>
                  <a:cubicBezTo>
                    <a:pt x="4209" y="2455"/>
                    <a:pt x="4283" y="2363"/>
                    <a:pt x="4271" y="2268"/>
                  </a:cubicBezTo>
                  <a:cubicBezTo>
                    <a:pt x="4224" y="1872"/>
                    <a:pt x="3833" y="2084"/>
                    <a:pt x="3582" y="1959"/>
                  </a:cubicBezTo>
                  <a:cubicBezTo>
                    <a:pt x="3149" y="1744"/>
                    <a:pt x="3143" y="900"/>
                    <a:pt x="3239" y="462"/>
                  </a:cubicBezTo>
                  <a:cubicBezTo>
                    <a:pt x="3246" y="443"/>
                    <a:pt x="3248" y="427"/>
                    <a:pt x="3251" y="411"/>
                  </a:cubicBezTo>
                  <a:cubicBezTo>
                    <a:pt x="3254" y="398"/>
                    <a:pt x="3256" y="383"/>
                    <a:pt x="3259" y="371"/>
                  </a:cubicBezTo>
                  <a:lnTo>
                    <a:pt x="3258" y="371"/>
                  </a:lnTo>
                  <a:cubicBezTo>
                    <a:pt x="3262" y="347"/>
                    <a:pt x="3267" y="322"/>
                    <a:pt x="3269" y="297"/>
                  </a:cubicBezTo>
                  <a:cubicBezTo>
                    <a:pt x="3274" y="122"/>
                    <a:pt x="3145" y="33"/>
                    <a:pt x="3008" y="33"/>
                  </a:cubicBezTo>
                  <a:cubicBezTo>
                    <a:pt x="2968" y="33"/>
                    <a:pt x="2927" y="41"/>
                    <a:pt x="2888" y="56"/>
                  </a:cubicBezTo>
                  <a:cubicBezTo>
                    <a:pt x="2765" y="19"/>
                    <a:pt x="2628" y="1"/>
                    <a:pt x="2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385600" y="963150"/>
              <a:ext cx="130950" cy="158150"/>
            </a:xfrm>
            <a:custGeom>
              <a:avLst/>
              <a:gdLst/>
              <a:ahLst/>
              <a:cxnLst/>
              <a:rect l="l" t="t" r="r" b="b"/>
              <a:pathLst>
                <a:path w="5238" h="6326" extrusionOk="0">
                  <a:moveTo>
                    <a:pt x="3401" y="830"/>
                  </a:moveTo>
                  <a:lnTo>
                    <a:pt x="3401" y="830"/>
                  </a:lnTo>
                  <a:cubicBezTo>
                    <a:pt x="3255" y="1648"/>
                    <a:pt x="2884" y="2449"/>
                    <a:pt x="2408" y="3208"/>
                  </a:cubicBezTo>
                  <a:cubicBezTo>
                    <a:pt x="2512" y="2319"/>
                    <a:pt x="2872" y="1404"/>
                    <a:pt x="3401" y="830"/>
                  </a:cubicBezTo>
                  <a:close/>
                  <a:moveTo>
                    <a:pt x="3710" y="1"/>
                  </a:moveTo>
                  <a:cubicBezTo>
                    <a:pt x="3669" y="1"/>
                    <a:pt x="3628" y="11"/>
                    <a:pt x="3591" y="34"/>
                  </a:cubicBezTo>
                  <a:cubicBezTo>
                    <a:pt x="2502" y="710"/>
                    <a:pt x="1828" y="2472"/>
                    <a:pt x="1905" y="3947"/>
                  </a:cubicBezTo>
                  <a:cubicBezTo>
                    <a:pt x="1304" y="4772"/>
                    <a:pt x="625" y="5531"/>
                    <a:pt x="41" y="6192"/>
                  </a:cubicBezTo>
                  <a:cubicBezTo>
                    <a:pt x="1" y="6239"/>
                    <a:pt x="30" y="6325"/>
                    <a:pt x="90" y="6325"/>
                  </a:cubicBezTo>
                  <a:cubicBezTo>
                    <a:pt x="99" y="6325"/>
                    <a:pt x="107" y="6324"/>
                    <a:pt x="117" y="6320"/>
                  </a:cubicBezTo>
                  <a:cubicBezTo>
                    <a:pt x="894" y="6032"/>
                    <a:pt x="1495" y="5305"/>
                    <a:pt x="1995" y="4586"/>
                  </a:cubicBezTo>
                  <a:cubicBezTo>
                    <a:pt x="2056" y="4854"/>
                    <a:pt x="2144" y="5103"/>
                    <a:pt x="2269" y="5321"/>
                  </a:cubicBezTo>
                  <a:cubicBezTo>
                    <a:pt x="2315" y="5402"/>
                    <a:pt x="2391" y="5436"/>
                    <a:pt x="2471" y="5436"/>
                  </a:cubicBezTo>
                  <a:cubicBezTo>
                    <a:pt x="2514" y="5436"/>
                    <a:pt x="2559" y="5426"/>
                    <a:pt x="2600" y="5408"/>
                  </a:cubicBezTo>
                  <a:cubicBezTo>
                    <a:pt x="3114" y="5175"/>
                    <a:pt x="3391" y="4795"/>
                    <a:pt x="3514" y="4308"/>
                  </a:cubicBezTo>
                  <a:cubicBezTo>
                    <a:pt x="3613" y="4326"/>
                    <a:pt x="3709" y="4334"/>
                    <a:pt x="3803" y="4334"/>
                  </a:cubicBezTo>
                  <a:cubicBezTo>
                    <a:pt x="4299" y="4334"/>
                    <a:pt x="4730" y="4091"/>
                    <a:pt x="5194" y="3725"/>
                  </a:cubicBezTo>
                  <a:cubicBezTo>
                    <a:pt x="5238" y="3691"/>
                    <a:pt x="5205" y="3605"/>
                    <a:pt x="5152" y="3605"/>
                  </a:cubicBezTo>
                  <a:cubicBezTo>
                    <a:pt x="5149" y="3605"/>
                    <a:pt x="5147" y="3605"/>
                    <a:pt x="5144" y="3605"/>
                  </a:cubicBezTo>
                  <a:cubicBezTo>
                    <a:pt x="4738" y="3658"/>
                    <a:pt x="4244" y="3759"/>
                    <a:pt x="3796" y="3759"/>
                  </a:cubicBezTo>
                  <a:cubicBezTo>
                    <a:pt x="3714" y="3759"/>
                    <a:pt x="3634" y="3756"/>
                    <a:pt x="3557" y="3748"/>
                  </a:cubicBezTo>
                  <a:cubicBezTo>
                    <a:pt x="3534" y="3707"/>
                    <a:pt x="3501" y="3673"/>
                    <a:pt x="3461" y="3650"/>
                  </a:cubicBezTo>
                  <a:cubicBezTo>
                    <a:pt x="3445" y="3642"/>
                    <a:pt x="3430" y="3632"/>
                    <a:pt x="3414" y="3623"/>
                  </a:cubicBezTo>
                  <a:cubicBezTo>
                    <a:pt x="3375" y="3603"/>
                    <a:pt x="3329" y="3592"/>
                    <a:pt x="3283" y="3592"/>
                  </a:cubicBezTo>
                  <a:cubicBezTo>
                    <a:pt x="3196" y="3592"/>
                    <a:pt x="3108" y="3631"/>
                    <a:pt x="3068" y="3715"/>
                  </a:cubicBezTo>
                  <a:lnTo>
                    <a:pt x="3012" y="3829"/>
                  </a:lnTo>
                  <a:cubicBezTo>
                    <a:pt x="2961" y="3937"/>
                    <a:pt x="2971" y="4102"/>
                    <a:pt x="3086" y="4171"/>
                  </a:cubicBezTo>
                  <a:cubicBezTo>
                    <a:pt x="2974" y="4330"/>
                    <a:pt x="2751" y="4627"/>
                    <a:pt x="2561" y="4821"/>
                  </a:cubicBezTo>
                  <a:cubicBezTo>
                    <a:pt x="2464" y="4577"/>
                    <a:pt x="2408" y="4298"/>
                    <a:pt x="2387" y="4001"/>
                  </a:cubicBezTo>
                  <a:lnTo>
                    <a:pt x="2479" y="3861"/>
                  </a:lnTo>
                  <a:cubicBezTo>
                    <a:pt x="3171" y="2816"/>
                    <a:pt x="3911" y="1532"/>
                    <a:pt x="3960" y="246"/>
                  </a:cubicBezTo>
                  <a:cubicBezTo>
                    <a:pt x="3966" y="106"/>
                    <a:pt x="3840" y="1"/>
                    <a:pt x="3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639150" y="1593825"/>
              <a:ext cx="122575" cy="74650"/>
            </a:xfrm>
            <a:custGeom>
              <a:avLst/>
              <a:gdLst/>
              <a:ahLst/>
              <a:cxnLst/>
              <a:rect l="l" t="t" r="r" b="b"/>
              <a:pathLst>
                <a:path w="4903" h="2986" extrusionOk="0">
                  <a:moveTo>
                    <a:pt x="2327" y="0"/>
                  </a:moveTo>
                  <a:cubicBezTo>
                    <a:pt x="1854" y="0"/>
                    <a:pt x="1436" y="343"/>
                    <a:pt x="1203" y="813"/>
                  </a:cubicBezTo>
                  <a:cubicBezTo>
                    <a:pt x="624" y="1369"/>
                    <a:pt x="216" y="2217"/>
                    <a:pt x="9" y="2914"/>
                  </a:cubicBezTo>
                  <a:cubicBezTo>
                    <a:pt x="1" y="2945"/>
                    <a:pt x="25" y="2966"/>
                    <a:pt x="50" y="2966"/>
                  </a:cubicBezTo>
                  <a:cubicBezTo>
                    <a:pt x="60" y="2966"/>
                    <a:pt x="71" y="2963"/>
                    <a:pt x="80" y="2955"/>
                  </a:cubicBezTo>
                  <a:cubicBezTo>
                    <a:pt x="380" y="2693"/>
                    <a:pt x="680" y="2174"/>
                    <a:pt x="1013" y="1690"/>
                  </a:cubicBezTo>
                  <a:cubicBezTo>
                    <a:pt x="1016" y="1802"/>
                    <a:pt x="1031" y="1914"/>
                    <a:pt x="1056" y="2023"/>
                  </a:cubicBezTo>
                  <a:cubicBezTo>
                    <a:pt x="1230" y="2730"/>
                    <a:pt x="1695" y="2985"/>
                    <a:pt x="2249" y="2985"/>
                  </a:cubicBezTo>
                  <a:cubicBezTo>
                    <a:pt x="3186" y="2985"/>
                    <a:pt x="4379" y="2255"/>
                    <a:pt x="4858" y="1735"/>
                  </a:cubicBezTo>
                  <a:cubicBezTo>
                    <a:pt x="4903" y="1685"/>
                    <a:pt x="4862" y="1623"/>
                    <a:pt x="4809" y="1623"/>
                  </a:cubicBezTo>
                  <a:cubicBezTo>
                    <a:pt x="4800" y="1623"/>
                    <a:pt x="4790" y="1625"/>
                    <a:pt x="4779" y="1630"/>
                  </a:cubicBezTo>
                  <a:cubicBezTo>
                    <a:pt x="4105" y="1940"/>
                    <a:pt x="3462" y="2242"/>
                    <a:pt x="2734" y="2402"/>
                  </a:cubicBezTo>
                  <a:cubicBezTo>
                    <a:pt x="2593" y="2433"/>
                    <a:pt x="2467" y="2448"/>
                    <a:pt x="2354" y="2448"/>
                  </a:cubicBezTo>
                  <a:cubicBezTo>
                    <a:pt x="1375" y="2448"/>
                    <a:pt x="1377" y="1383"/>
                    <a:pt x="1782" y="824"/>
                  </a:cubicBezTo>
                  <a:cubicBezTo>
                    <a:pt x="1969" y="690"/>
                    <a:pt x="2169" y="608"/>
                    <a:pt x="2386" y="608"/>
                  </a:cubicBezTo>
                  <a:cubicBezTo>
                    <a:pt x="2543" y="608"/>
                    <a:pt x="2708" y="650"/>
                    <a:pt x="2883" y="747"/>
                  </a:cubicBezTo>
                  <a:cubicBezTo>
                    <a:pt x="2921" y="768"/>
                    <a:pt x="2959" y="777"/>
                    <a:pt x="2995" y="777"/>
                  </a:cubicBezTo>
                  <a:cubicBezTo>
                    <a:pt x="3184" y="777"/>
                    <a:pt x="3335" y="535"/>
                    <a:pt x="3168" y="378"/>
                  </a:cubicBezTo>
                  <a:cubicBezTo>
                    <a:pt x="2886" y="113"/>
                    <a:pt x="2597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872925" y="1145575"/>
              <a:ext cx="107350" cy="157700"/>
            </a:xfrm>
            <a:custGeom>
              <a:avLst/>
              <a:gdLst/>
              <a:ahLst/>
              <a:cxnLst/>
              <a:rect l="l" t="t" r="r" b="b"/>
              <a:pathLst>
                <a:path w="4294" h="6308" extrusionOk="0">
                  <a:moveTo>
                    <a:pt x="2338" y="443"/>
                  </a:moveTo>
                  <a:cubicBezTo>
                    <a:pt x="2419" y="443"/>
                    <a:pt x="2499" y="522"/>
                    <a:pt x="2569" y="728"/>
                  </a:cubicBezTo>
                  <a:cubicBezTo>
                    <a:pt x="2933" y="1786"/>
                    <a:pt x="2074" y="2860"/>
                    <a:pt x="1449" y="3621"/>
                  </a:cubicBezTo>
                  <a:cubicBezTo>
                    <a:pt x="1429" y="3644"/>
                    <a:pt x="1370" y="3710"/>
                    <a:pt x="1286" y="3802"/>
                  </a:cubicBezTo>
                  <a:cubicBezTo>
                    <a:pt x="1322" y="3241"/>
                    <a:pt x="1390" y="2685"/>
                    <a:pt x="1524" y="2137"/>
                  </a:cubicBezTo>
                  <a:cubicBezTo>
                    <a:pt x="1596" y="1846"/>
                    <a:pt x="1685" y="1561"/>
                    <a:pt x="1790" y="1282"/>
                  </a:cubicBezTo>
                  <a:cubicBezTo>
                    <a:pt x="1851" y="1121"/>
                    <a:pt x="2100" y="443"/>
                    <a:pt x="2338" y="443"/>
                  </a:cubicBezTo>
                  <a:close/>
                  <a:moveTo>
                    <a:pt x="2383" y="0"/>
                  </a:moveTo>
                  <a:cubicBezTo>
                    <a:pt x="2006" y="0"/>
                    <a:pt x="1631" y="818"/>
                    <a:pt x="1554" y="1008"/>
                  </a:cubicBezTo>
                  <a:cubicBezTo>
                    <a:pt x="1135" y="2030"/>
                    <a:pt x="993" y="3093"/>
                    <a:pt x="942" y="4174"/>
                  </a:cubicBezTo>
                  <a:cubicBezTo>
                    <a:pt x="530" y="4625"/>
                    <a:pt x="23" y="5185"/>
                    <a:pt x="53" y="5214"/>
                  </a:cubicBezTo>
                  <a:cubicBezTo>
                    <a:pt x="47" y="5209"/>
                    <a:pt x="40" y="5206"/>
                    <a:pt x="33" y="5206"/>
                  </a:cubicBezTo>
                  <a:cubicBezTo>
                    <a:pt x="16" y="5206"/>
                    <a:pt x="0" y="5222"/>
                    <a:pt x="5" y="5242"/>
                  </a:cubicBezTo>
                  <a:lnTo>
                    <a:pt x="40" y="5345"/>
                  </a:lnTo>
                  <a:cubicBezTo>
                    <a:pt x="47" y="5369"/>
                    <a:pt x="69" y="5385"/>
                    <a:pt x="93" y="5385"/>
                  </a:cubicBezTo>
                  <a:cubicBezTo>
                    <a:pt x="97" y="5385"/>
                    <a:pt x="101" y="5384"/>
                    <a:pt x="105" y="5383"/>
                  </a:cubicBezTo>
                  <a:cubicBezTo>
                    <a:pt x="415" y="5326"/>
                    <a:pt x="694" y="4912"/>
                    <a:pt x="925" y="4655"/>
                  </a:cubicBezTo>
                  <a:lnTo>
                    <a:pt x="925" y="4655"/>
                  </a:lnTo>
                  <a:cubicBezTo>
                    <a:pt x="917" y="4975"/>
                    <a:pt x="914" y="5295"/>
                    <a:pt x="914" y="5616"/>
                  </a:cubicBezTo>
                  <a:cubicBezTo>
                    <a:pt x="914" y="5712"/>
                    <a:pt x="1009" y="5784"/>
                    <a:pt x="1097" y="5784"/>
                  </a:cubicBezTo>
                  <a:cubicBezTo>
                    <a:pt x="1149" y="5784"/>
                    <a:pt x="1198" y="5759"/>
                    <a:pt x="1224" y="5700"/>
                  </a:cubicBezTo>
                  <a:cubicBezTo>
                    <a:pt x="1357" y="5387"/>
                    <a:pt x="1635" y="4600"/>
                    <a:pt x="1983" y="4600"/>
                  </a:cubicBezTo>
                  <a:cubicBezTo>
                    <a:pt x="2081" y="4600"/>
                    <a:pt x="2184" y="4663"/>
                    <a:pt x="2292" y="4817"/>
                  </a:cubicBezTo>
                  <a:cubicBezTo>
                    <a:pt x="2533" y="5162"/>
                    <a:pt x="2674" y="5565"/>
                    <a:pt x="2907" y="5915"/>
                  </a:cubicBezTo>
                  <a:cubicBezTo>
                    <a:pt x="3093" y="6194"/>
                    <a:pt x="3292" y="6308"/>
                    <a:pt x="3483" y="6308"/>
                  </a:cubicBezTo>
                  <a:cubicBezTo>
                    <a:pt x="3816" y="6308"/>
                    <a:pt x="4121" y="5960"/>
                    <a:pt x="4278" y="5536"/>
                  </a:cubicBezTo>
                  <a:cubicBezTo>
                    <a:pt x="4294" y="5496"/>
                    <a:pt x="4257" y="5465"/>
                    <a:pt x="4221" y="5465"/>
                  </a:cubicBezTo>
                  <a:cubicBezTo>
                    <a:pt x="4207" y="5465"/>
                    <a:pt x="4193" y="5469"/>
                    <a:pt x="4182" y="5480"/>
                  </a:cubicBezTo>
                  <a:cubicBezTo>
                    <a:pt x="3939" y="5718"/>
                    <a:pt x="3743" y="5869"/>
                    <a:pt x="3556" y="5869"/>
                  </a:cubicBezTo>
                  <a:cubicBezTo>
                    <a:pt x="3396" y="5869"/>
                    <a:pt x="3243" y="5758"/>
                    <a:pt x="3073" y="5496"/>
                  </a:cubicBezTo>
                  <a:cubicBezTo>
                    <a:pt x="2858" y="5167"/>
                    <a:pt x="2715" y="4780"/>
                    <a:pt x="2453" y="4481"/>
                  </a:cubicBezTo>
                  <a:cubicBezTo>
                    <a:pt x="2295" y="4301"/>
                    <a:pt x="2143" y="4227"/>
                    <a:pt x="1999" y="4227"/>
                  </a:cubicBezTo>
                  <a:cubicBezTo>
                    <a:pt x="1704" y="4227"/>
                    <a:pt x="1447" y="4540"/>
                    <a:pt x="1250" y="4883"/>
                  </a:cubicBezTo>
                  <a:cubicBezTo>
                    <a:pt x="1252" y="4684"/>
                    <a:pt x="1255" y="4488"/>
                    <a:pt x="1262" y="4291"/>
                  </a:cubicBezTo>
                  <a:cubicBezTo>
                    <a:pt x="1654" y="3877"/>
                    <a:pt x="2016" y="3436"/>
                    <a:pt x="2343" y="2970"/>
                  </a:cubicBezTo>
                  <a:cubicBezTo>
                    <a:pt x="2884" y="2191"/>
                    <a:pt x="3357" y="948"/>
                    <a:pt x="2618" y="122"/>
                  </a:cubicBezTo>
                  <a:cubicBezTo>
                    <a:pt x="2542" y="37"/>
                    <a:pt x="2462" y="0"/>
                    <a:pt x="2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39075" y="1338350"/>
              <a:ext cx="167900" cy="109500"/>
            </a:xfrm>
            <a:custGeom>
              <a:avLst/>
              <a:gdLst/>
              <a:ahLst/>
              <a:cxnLst/>
              <a:rect l="l" t="t" r="r" b="b"/>
              <a:pathLst>
                <a:path w="6716" h="4380" extrusionOk="0">
                  <a:moveTo>
                    <a:pt x="2179" y="1765"/>
                  </a:moveTo>
                  <a:cubicBezTo>
                    <a:pt x="2508" y="1765"/>
                    <a:pt x="2765" y="2023"/>
                    <a:pt x="2977" y="2362"/>
                  </a:cubicBezTo>
                  <a:cubicBezTo>
                    <a:pt x="2521" y="2598"/>
                    <a:pt x="2060" y="2795"/>
                    <a:pt x="1604" y="2925"/>
                  </a:cubicBezTo>
                  <a:cubicBezTo>
                    <a:pt x="1499" y="2954"/>
                    <a:pt x="1412" y="2968"/>
                    <a:pt x="1343" y="2968"/>
                  </a:cubicBezTo>
                  <a:cubicBezTo>
                    <a:pt x="707" y="2968"/>
                    <a:pt x="1463" y="1850"/>
                    <a:pt x="2099" y="1770"/>
                  </a:cubicBezTo>
                  <a:cubicBezTo>
                    <a:pt x="2126" y="1767"/>
                    <a:pt x="2153" y="1765"/>
                    <a:pt x="2179" y="1765"/>
                  </a:cubicBezTo>
                  <a:close/>
                  <a:moveTo>
                    <a:pt x="6195" y="0"/>
                  </a:moveTo>
                  <a:cubicBezTo>
                    <a:pt x="6184" y="0"/>
                    <a:pt x="6173" y="5"/>
                    <a:pt x="6162" y="15"/>
                  </a:cubicBezTo>
                  <a:cubicBezTo>
                    <a:pt x="5396" y="750"/>
                    <a:pt x="4427" y="1534"/>
                    <a:pt x="3406" y="2129"/>
                  </a:cubicBezTo>
                  <a:cubicBezTo>
                    <a:pt x="3400" y="2119"/>
                    <a:pt x="3395" y="2110"/>
                    <a:pt x="3388" y="2103"/>
                  </a:cubicBezTo>
                  <a:cubicBezTo>
                    <a:pt x="3081" y="1663"/>
                    <a:pt x="2639" y="1383"/>
                    <a:pt x="2117" y="1383"/>
                  </a:cubicBezTo>
                  <a:cubicBezTo>
                    <a:pt x="2057" y="1383"/>
                    <a:pt x="1995" y="1387"/>
                    <a:pt x="1933" y="1394"/>
                  </a:cubicBezTo>
                  <a:cubicBezTo>
                    <a:pt x="1254" y="1476"/>
                    <a:pt x="1" y="2777"/>
                    <a:pt x="961" y="3296"/>
                  </a:cubicBezTo>
                  <a:cubicBezTo>
                    <a:pt x="1085" y="3362"/>
                    <a:pt x="1226" y="3391"/>
                    <a:pt x="1376" y="3391"/>
                  </a:cubicBezTo>
                  <a:cubicBezTo>
                    <a:pt x="1927" y="3391"/>
                    <a:pt x="2614" y="3005"/>
                    <a:pt x="3146" y="2664"/>
                  </a:cubicBezTo>
                  <a:cubicBezTo>
                    <a:pt x="3354" y="3074"/>
                    <a:pt x="3516" y="3519"/>
                    <a:pt x="3669" y="3755"/>
                  </a:cubicBezTo>
                  <a:cubicBezTo>
                    <a:pt x="3963" y="4215"/>
                    <a:pt x="4363" y="4379"/>
                    <a:pt x="4794" y="4379"/>
                  </a:cubicBezTo>
                  <a:cubicBezTo>
                    <a:pt x="5427" y="4379"/>
                    <a:pt x="6128" y="4023"/>
                    <a:pt x="6658" y="3724"/>
                  </a:cubicBezTo>
                  <a:cubicBezTo>
                    <a:pt x="6716" y="3691"/>
                    <a:pt x="6685" y="3601"/>
                    <a:pt x="6626" y="3601"/>
                  </a:cubicBezTo>
                  <a:cubicBezTo>
                    <a:pt x="6620" y="3601"/>
                    <a:pt x="6614" y="3602"/>
                    <a:pt x="6607" y="3604"/>
                  </a:cubicBezTo>
                  <a:cubicBezTo>
                    <a:pt x="6194" y="3738"/>
                    <a:pt x="5807" y="3801"/>
                    <a:pt x="5407" y="3801"/>
                  </a:cubicBezTo>
                  <a:cubicBezTo>
                    <a:pt x="5178" y="3801"/>
                    <a:pt x="4945" y="3780"/>
                    <a:pt x="4701" y="3740"/>
                  </a:cubicBezTo>
                  <a:cubicBezTo>
                    <a:pt x="4184" y="3655"/>
                    <a:pt x="3846" y="2908"/>
                    <a:pt x="3562" y="2392"/>
                  </a:cubicBezTo>
                  <a:cubicBezTo>
                    <a:pt x="3623" y="2351"/>
                    <a:pt x="3682" y="2311"/>
                    <a:pt x="3733" y="2279"/>
                  </a:cubicBezTo>
                  <a:cubicBezTo>
                    <a:pt x="4566" y="1742"/>
                    <a:pt x="5808" y="1012"/>
                    <a:pt x="6236" y="72"/>
                  </a:cubicBezTo>
                  <a:cubicBezTo>
                    <a:pt x="6252" y="37"/>
                    <a:pt x="6226" y="0"/>
                    <a:pt x="6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95925" y="3431100"/>
              <a:ext cx="661350" cy="600225"/>
            </a:xfrm>
            <a:custGeom>
              <a:avLst/>
              <a:gdLst/>
              <a:ahLst/>
              <a:cxnLst/>
              <a:rect l="l" t="t" r="r" b="b"/>
              <a:pathLst>
                <a:path w="26454" h="24009" extrusionOk="0">
                  <a:moveTo>
                    <a:pt x="15415" y="17293"/>
                  </a:moveTo>
                  <a:cubicBezTo>
                    <a:pt x="16113" y="17294"/>
                    <a:pt x="16708" y="17295"/>
                    <a:pt x="15413" y="17295"/>
                  </a:cubicBezTo>
                  <a:cubicBezTo>
                    <a:pt x="15414" y="17295"/>
                    <a:pt x="15414" y="17294"/>
                    <a:pt x="15415" y="17293"/>
                  </a:cubicBezTo>
                  <a:close/>
                  <a:moveTo>
                    <a:pt x="14427" y="0"/>
                  </a:moveTo>
                  <a:cubicBezTo>
                    <a:pt x="14361" y="0"/>
                    <a:pt x="14298" y="29"/>
                    <a:pt x="14268" y="97"/>
                  </a:cubicBezTo>
                  <a:cubicBezTo>
                    <a:pt x="13952" y="809"/>
                    <a:pt x="13575" y="1523"/>
                    <a:pt x="13353" y="2274"/>
                  </a:cubicBezTo>
                  <a:cubicBezTo>
                    <a:pt x="13339" y="2325"/>
                    <a:pt x="13384" y="2367"/>
                    <a:pt x="13429" y="2367"/>
                  </a:cubicBezTo>
                  <a:cubicBezTo>
                    <a:pt x="13446" y="2367"/>
                    <a:pt x="13464" y="2361"/>
                    <a:pt x="13478" y="2346"/>
                  </a:cubicBezTo>
                  <a:cubicBezTo>
                    <a:pt x="13812" y="2005"/>
                    <a:pt x="14040" y="1579"/>
                    <a:pt x="14242" y="1141"/>
                  </a:cubicBezTo>
                  <a:lnTo>
                    <a:pt x="14242" y="1141"/>
                  </a:lnTo>
                  <a:cubicBezTo>
                    <a:pt x="14131" y="2130"/>
                    <a:pt x="14218" y="3185"/>
                    <a:pt x="14209" y="4156"/>
                  </a:cubicBezTo>
                  <a:cubicBezTo>
                    <a:pt x="14198" y="5537"/>
                    <a:pt x="14196" y="6918"/>
                    <a:pt x="14191" y="8299"/>
                  </a:cubicBezTo>
                  <a:cubicBezTo>
                    <a:pt x="14181" y="10645"/>
                    <a:pt x="14175" y="12991"/>
                    <a:pt x="14168" y="15337"/>
                  </a:cubicBezTo>
                  <a:cubicBezTo>
                    <a:pt x="14068" y="15163"/>
                    <a:pt x="13973" y="15002"/>
                    <a:pt x="13894" y="14863"/>
                  </a:cubicBezTo>
                  <a:cubicBezTo>
                    <a:pt x="13266" y="13754"/>
                    <a:pt x="12498" y="12730"/>
                    <a:pt x="11834" y="11646"/>
                  </a:cubicBezTo>
                  <a:cubicBezTo>
                    <a:pt x="10254" y="9066"/>
                    <a:pt x="8663" y="6502"/>
                    <a:pt x="7293" y="3801"/>
                  </a:cubicBezTo>
                  <a:cubicBezTo>
                    <a:pt x="7288" y="3791"/>
                    <a:pt x="7278" y="3787"/>
                    <a:pt x="7268" y="3787"/>
                  </a:cubicBezTo>
                  <a:cubicBezTo>
                    <a:pt x="7248" y="3787"/>
                    <a:pt x="7227" y="3804"/>
                    <a:pt x="7236" y="3826"/>
                  </a:cubicBezTo>
                  <a:cubicBezTo>
                    <a:pt x="8310" y="6410"/>
                    <a:pt x="9733" y="8833"/>
                    <a:pt x="11112" y="11260"/>
                  </a:cubicBezTo>
                  <a:cubicBezTo>
                    <a:pt x="11755" y="12394"/>
                    <a:pt x="12498" y="13462"/>
                    <a:pt x="13178" y="14574"/>
                  </a:cubicBezTo>
                  <a:cubicBezTo>
                    <a:pt x="13532" y="15153"/>
                    <a:pt x="13837" y="15760"/>
                    <a:pt x="14093" y="16388"/>
                  </a:cubicBezTo>
                  <a:cubicBezTo>
                    <a:pt x="14119" y="16456"/>
                    <a:pt x="14142" y="16523"/>
                    <a:pt x="14163" y="16590"/>
                  </a:cubicBezTo>
                  <a:lnTo>
                    <a:pt x="14163" y="16962"/>
                  </a:lnTo>
                  <a:cubicBezTo>
                    <a:pt x="14163" y="17072"/>
                    <a:pt x="14162" y="17184"/>
                    <a:pt x="14162" y="17294"/>
                  </a:cubicBezTo>
                  <a:lnTo>
                    <a:pt x="12385" y="17294"/>
                  </a:lnTo>
                  <a:cubicBezTo>
                    <a:pt x="12335" y="17294"/>
                    <a:pt x="12286" y="17294"/>
                    <a:pt x="12237" y="17294"/>
                  </a:cubicBezTo>
                  <a:cubicBezTo>
                    <a:pt x="9954" y="17294"/>
                    <a:pt x="8443" y="17279"/>
                    <a:pt x="7063" y="17279"/>
                  </a:cubicBezTo>
                  <a:cubicBezTo>
                    <a:pt x="5097" y="17279"/>
                    <a:pt x="3394" y="17310"/>
                    <a:pt x="97" y="17460"/>
                  </a:cubicBezTo>
                  <a:cubicBezTo>
                    <a:pt x="0" y="17460"/>
                    <a:pt x="0" y="17604"/>
                    <a:pt x="97" y="17604"/>
                  </a:cubicBezTo>
                  <a:cubicBezTo>
                    <a:pt x="3410" y="17754"/>
                    <a:pt x="5114" y="17784"/>
                    <a:pt x="7092" y="17784"/>
                  </a:cubicBezTo>
                  <a:cubicBezTo>
                    <a:pt x="8464" y="17784"/>
                    <a:pt x="9968" y="17770"/>
                    <a:pt x="12234" y="17770"/>
                  </a:cubicBezTo>
                  <a:cubicBezTo>
                    <a:pt x="12284" y="17770"/>
                    <a:pt x="12334" y="17770"/>
                    <a:pt x="12385" y="17770"/>
                  </a:cubicBezTo>
                  <a:lnTo>
                    <a:pt x="14160" y="17770"/>
                  </a:lnTo>
                  <a:cubicBezTo>
                    <a:pt x="14136" y="23147"/>
                    <a:pt x="13965" y="18590"/>
                    <a:pt x="14378" y="23944"/>
                  </a:cubicBezTo>
                  <a:cubicBezTo>
                    <a:pt x="14378" y="23987"/>
                    <a:pt x="14410" y="24008"/>
                    <a:pt x="14442" y="24008"/>
                  </a:cubicBezTo>
                  <a:cubicBezTo>
                    <a:pt x="14474" y="24008"/>
                    <a:pt x="14506" y="23987"/>
                    <a:pt x="14506" y="23944"/>
                  </a:cubicBezTo>
                  <a:cubicBezTo>
                    <a:pt x="14905" y="18775"/>
                    <a:pt x="14759" y="23524"/>
                    <a:pt x="14728" y="18331"/>
                  </a:cubicBezTo>
                  <a:cubicBezTo>
                    <a:pt x="14866" y="18149"/>
                    <a:pt x="14995" y="17961"/>
                    <a:pt x="15120" y="17770"/>
                  </a:cubicBezTo>
                  <a:lnTo>
                    <a:pt x="15172" y="17773"/>
                  </a:lnTo>
                  <a:lnTo>
                    <a:pt x="20797" y="17774"/>
                  </a:lnTo>
                  <a:cubicBezTo>
                    <a:pt x="21723" y="17774"/>
                    <a:pt x="22691" y="17833"/>
                    <a:pt x="23651" y="17833"/>
                  </a:cubicBezTo>
                  <a:cubicBezTo>
                    <a:pt x="24367" y="17833"/>
                    <a:pt x="25078" y="17800"/>
                    <a:pt x="25764" y="17688"/>
                  </a:cubicBezTo>
                  <a:lnTo>
                    <a:pt x="25764" y="17688"/>
                  </a:lnTo>
                  <a:cubicBezTo>
                    <a:pt x="25327" y="18121"/>
                    <a:pt x="24967" y="18631"/>
                    <a:pt x="24549" y="19082"/>
                  </a:cubicBezTo>
                  <a:cubicBezTo>
                    <a:pt x="24517" y="19115"/>
                    <a:pt x="24546" y="19174"/>
                    <a:pt x="24584" y="19174"/>
                  </a:cubicBezTo>
                  <a:cubicBezTo>
                    <a:pt x="24593" y="19174"/>
                    <a:pt x="24602" y="19171"/>
                    <a:pt x="24611" y="19164"/>
                  </a:cubicBezTo>
                  <a:cubicBezTo>
                    <a:pt x="25190" y="18731"/>
                    <a:pt x="25814" y="18331"/>
                    <a:pt x="26286" y="17778"/>
                  </a:cubicBezTo>
                  <a:cubicBezTo>
                    <a:pt x="26371" y="17760"/>
                    <a:pt x="26432" y="17683"/>
                    <a:pt x="26432" y="17596"/>
                  </a:cubicBezTo>
                  <a:cubicBezTo>
                    <a:pt x="26432" y="17592"/>
                    <a:pt x="26432" y="17589"/>
                    <a:pt x="26431" y="17586"/>
                  </a:cubicBezTo>
                  <a:cubicBezTo>
                    <a:pt x="26453" y="17441"/>
                    <a:pt x="26358" y="17343"/>
                    <a:pt x="26243" y="17340"/>
                  </a:cubicBezTo>
                  <a:cubicBezTo>
                    <a:pt x="25760" y="16895"/>
                    <a:pt x="25258" y="16303"/>
                    <a:pt x="24669" y="16059"/>
                  </a:cubicBezTo>
                  <a:cubicBezTo>
                    <a:pt x="24659" y="16054"/>
                    <a:pt x="24649" y="16052"/>
                    <a:pt x="24641" y="16052"/>
                  </a:cubicBezTo>
                  <a:cubicBezTo>
                    <a:pt x="24585" y="16052"/>
                    <a:pt x="24559" y="16130"/>
                    <a:pt x="24578" y="16177"/>
                  </a:cubicBezTo>
                  <a:cubicBezTo>
                    <a:pt x="24772" y="16626"/>
                    <a:pt x="25223" y="17010"/>
                    <a:pt x="25645" y="17356"/>
                  </a:cubicBezTo>
                  <a:cubicBezTo>
                    <a:pt x="24997" y="17259"/>
                    <a:pt x="24328" y="17230"/>
                    <a:pt x="23656" y="17230"/>
                  </a:cubicBezTo>
                  <a:cubicBezTo>
                    <a:pt x="22693" y="17230"/>
                    <a:pt x="21724" y="17289"/>
                    <a:pt x="20796" y="17289"/>
                  </a:cubicBezTo>
                  <a:lnTo>
                    <a:pt x="15415" y="17292"/>
                  </a:lnTo>
                  <a:lnTo>
                    <a:pt x="15415" y="17292"/>
                  </a:lnTo>
                  <a:cubicBezTo>
                    <a:pt x="16467" y="15502"/>
                    <a:pt x="17115" y="13426"/>
                    <a:pt x="18046" y="11597"/>
                  </a:cubicBezTo>
                  <a:cubicBezTo>
                    <a:pt x="19414" y="8910"/>
                    <a:pt x="20938" y="6187"/>
                    <a:pt x="21901" y="3319"/>
                  </a:cubicBezTo>
                  <a:cubicBezTo>
                    <a:pt x="21909" y="3296"/>
                    <a:pt x="21888" y="3278"/>
                    <a:pt x="21868" y="3278"/>
                  </a:cubicBezTo>
                  <a:cubicBezTo>
                    <a:pt x="21857" y="3278"/>
                    <a:pt x="21847" y="3283"/>
                    <a:pt x="21841" y="3295"/>
                  </a:cubicBezTo>
                  <a:cubicBezTo>
                    <a:pt x="20405" y="5963"/>
                    <a:pt x="19109" y="8708"/>
                    <a:pt x="17630" y="11352"/>
                  </a:cubicBezTo>
                  <a:cubicBezTo>
                    <a:pt x="16591" y="13208"/>
                    <a:pt x="15669" y="15127"/>
                    <a:pt x="14870" y="17097"/>
                  </a:cubicBezTo>
                  <a:cubicBezTo>
                    <a:pt x="14846" y="16879"/>
                    <a:pt x="14795" y="16666"/>
                    <a:pt x="14718" y="16462"/>
                  </a:cubicBezTo>
                  <a:cubicBezTo>
                    <a:pt x="14713" y="13865"/>
                    <a:pt x="14705" y="11270"/>
                    <a:pt x="14693" y="8675"/>
                  </a:cubicBezTo>
                  <a:cubicBezTo>
                    <a:pt x="14687" y="7294"/>
                    <a:pt x="14682" y="5914"/>
                    <a:pt x="14675" y="4531"/>
                  </a:cubicBezTo>
                  <a:cubicBezTo>
                    <a:pt x="14669" y="3265"/>
                    <a:pt x="14815" y="1846"/>
                    <a:pt x="14552" y="591"/>
                  </a:cubicBezTo>
                  <a:lnTo>
                    <a:pt x="14552" y="591"/>
                  </a:lnTo>
                  <a:cubicBezTo>
                    <a:pt x="14961" y="1054"/>
                    <a:pt x="15225" y="1659"/>
                    <a:pt x="15612" y="2138"/>
                  </a:cubicBezTo>
                  <a:cubicBezTo>
                    <a:pt x="15621" y="2149"/>
                    <a:pt x="15633" y="2154"/>
                    <a:pt x="15645" y="2154"/>
                  </a:cubicBezTo>
                  <a:cubicBezTo>
                    <a:pt x="15677" y="2154"/>
                    <a:pt x="15710" y="2123"/>
                    <a:pt x="15697" y="2089"/>
                  </a:cubicBezTo>
                  <a:cubicBezTo>
                    <a:pt x="15409" y="1346"/>
                    <a:pt x="15218" y="598"/>
                    <a:pt x="14583" y="56"/>
                  </a:cubicBezTo>
                  <a:cubicBezTo>
                    <a:pt x="14542" y="21"/>
                    <a:pt x="14484" y="0"/>
                    <a:pt x="14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281775" y="3952450"/>
              <a:ext cx="66050" cy="78750"/>
            </a:xfrm>
            <a:custGeom>
              <a:avLst/>
              <a:gdLst/>
              <a:ahLst/>
              <a:cxnLst/>
              <a:rect l="l" t="t" r="r" b="b"/>
              <a:pathLst>
                <a:path w="2642" h="3150" extrusionOk="0">
                  <a:moveTo>
                    <a:pt x="1214" y="1"/>
                  </a:moveTo>
                  <a:cubicBezTo>
                    <a:pt x="1184" y="1"/>
                    <a:pt x="1154" y="8"/>
                    <a:pt x="1126" y="24"/>
                  </a:cubicBezTo>
                  <a:cubicBezTo>
                    <a:pt x="877" y="182"/>
                    <a:pt x="652" y="364"/>
                    <a:pt x="587" y="666"/>
                  </a:cubicBezTo>
                  <a:cubicBezTo>
                    <a:pt x="576" y="706"/>
                    <a:pt x="609" y="738"/>
                    <a:pt x="644" y="738"/>
                  </a:cubicBezTo>
                  <a:cubicBezTo>
                    <a:pt x="657" y="738"/>
                    <a:pt x="671" y="733"/>
                    <a:pt x="684" y="721"/>
                  </a:cubicBezTo>
                  <a:cubicBezTo>
                    <a:pt x="811" y="600"/>
                    <a:pt x="957" y="497"/>
                    <a:pt x="1113" y="416"/>
                  </a:cubicBezTo>
                  <a:cubicBezTo>
                    <a:pt x="1189" y="656"/>
                    <a:pt x="1245" y="903"/>
                    <a:pt x="1315" y="1145"/>
                  </a:cubicBezTo>
                  <a:cubicBezTo>
                    <a:pt x="757" y="1719"/>
                    <a:pt x="260" y="2362"/>
                    <a:pt x="14" y="3077"/>
                  </a:cubicBezTo>
                  <a:cubicBezTo>
                    <a:pt x="0" y="3119"/>
                    <a:pt x="36" y="3149"/>
                    <a:pt x="72" y="3149"/>
                  </a:cubicBezTo>
                  <a:cubicBezTo>
                    <a:pt x="87" y="3149"/>
                    <a:pt x="101" y="3145"/>
                    <a:pt x="113" y="3134"/>
                  </a:cubicBezTo>
                  <a:cubicBezTo>
                    <a:pt x="593" y="2698"/>
                    <a:pt x="951" y="2153"/>
                    <a:pt x="1361" y="1653"/>
                  </a:cubicBezTo>
                  <a:cubicBezTo>
                    <a:pt x="1392" y="1615"/>
                    <a:pt x="1425" y="1578"/>
                    <a:pt x="1456" y="1540"/>
                  </a:cubicBezTo>
                  <a:cubicBezTo>
                    <a:pt x="1497" y="1643"/>
                    <a:pt x="1548" y="1743"/>
                    <a:pt x="1604" y="1838"/>
                  </a:cubicBezTo>
                  <a:cubicBezTo>
                    <a:pt x="1698" y="1993"/>
                    <a:pt x="1869" y="2154"/>
                    <a:pt x="2059" y="2154"/>
                  </a:cubicBezTo>
                  <a:cubicBezTo>
                    <a:pt x="2091" y="2154"/>
                    <a:pt x="2123" y="2150"/>
                    <a:pt x="2155" y="2140"/>
                  </a:cubicBezTo>
                  <a:cubicBezTo>
                    <a:pt x="2286" y="2101"/>
                    <a:pt x="2367" y="2025"/>
                    <a:pt x="2445" y="1916"/>
                  </a:cubicBezTo>
                  <a:cubicBezTo>
                    <a:pt x="2544" y="1774"/>
                    <a:pt x="2491" y="1656"/>
                    <a:pt x="2488" y="1505"/>
                  </a:cubicBezTo>
                  <a:cubicBezTo>
                    <a:pt x="2488" y="1464"/>
                    <a:pt x="2455" y="1437"/>
                    <a:pt x="2419" y="1437"/>
                  </a:cubicBezTo>
                  <a:cubicBezTo>
                    <a:pt x="2403" y="1437"/>
                    <a:pt x="2386" y="1443"/>
                    <a:pt x="2372" y="1456"/>
                  </a:cubicBezTo>
                  <a:cubicBezTo>
                    <a:pt x="2296" y="1522"/>
                    <a:pt x="2212" y="1533"/>
                    <a:pt x="2135" y="1607"/>
                  </a:cubicBezTo>
                  <a:cubicBezTo>
                    <a:pt x="2111" y="1630"/>
                    <a:pt x="2086" y="1650"/>
                    <a:pt x="2060" y="1669"/>
                  </a:cubicBezTo>
                  <a:cubicBezTo>
                    <a:pt x="1930" y="1553"/>
                    <a:pt x="1851" y="1345"/>
                    <a:pt x="1788" y="1192"/>
                  </a:cubicBezTo>
                  <a:cubicBezTo>
                    <a:pt x="1783" y="1179"/>
                    <a:pt x="1779" y="1166"/>
                    <a:pt x="1774" y="1154"/>
                  </a:cubicBezTo>
                  <a:cubicBezTo>
                    <a:pt x="2048" y="821"/>
                    <a:pt x="2321" y="488"/>
                    <a:pt x="2598" y="159"/>
                  </a:cubicBezTo>
                  <a:cubicBezTo>
                    <a:pt x="2641" y="106"/>
                    <a:pt x="2596" y="40"/>
                    <a:pt x="2542" y="40"/>
                  </a:cubicBezTo>
                  <a:cubicBezTo>
                    <a:pt x="2527" y="40"/>
                    <a:pt x="2511" y="45"/>
                    <a:pt x="2496" y="57"/>
                  </a:cubicBezTo>
                  <a:cubicBezTo>
                    <a:pt x="2222" y="292"/>
                    <a:pt x="1934" y="544"/>
                    <a:pt x="1651" y="813"/>
                  </a:cubicBezTo>
                  <a:cubicBezTo>
                    <a:pt x="1569" y="562"/>
                    <a:pt x="1492" y="308"/>
                    <a:pt x="1363" y="85"/>
                  </a:cubicBezTo>
                  <a:cubicBezTo>
                    <a:pt x="1330" y="30"/>
                    <a:pt x="1273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126575" y="3433550"/>
              <a:ext cx="57750" cy="77050"/>
            </a:xfrm>
            <a:custGeom>
              <a:avLst/>
              <a:gdLst/>
              <a:ahLst/>
              <a:cxnLst/>
              <a:rect l="l" t="t" r="r" b="b"/>
              <a:pathLst>
                <a:path w="2310" h="3082" extrusionOk="0">
                  <a:moveTo>
                    <a:pt x="1340" y="1963"/>
                  </a:moveTo>
                  <a:cubicBezTo>
                    <a:pt x="1347" y="2051"/>
                    <a:pt x="1350" y="2137"/>
                    <a:pt x="1352" y="2222"/>
                  </a:cubicBezTo>
                  <a:cubicBezTo>
                    <a:pt x="1353" y="2312"/>
                    <a:pt x="1348" y="2668"/>
                    <a:pt x="1250" y="2668"/>
                  </a:cubicBezTo>
                  <a:cubicBezTo>
                    <a:pt x="1224" y="2668"/>
                    <a:pt x="1191" y="2643"/>
                    <a:pt x="1150" y="2581"/>
                  </a:cubicBezTo>
                  <a:cubicBezTo>
                    <a:pt x="1020" y="2386"/>
                    <a:pt x="1175" y="2197"/>
                    <a:pt x="1288" y="2033"/>
                  </a:cubicBezTo>
                  <a:cubicBezTo>
                    <a:pt x="1304" y="2009"/>
                    <a:pt x="1322" y="1988"/>
                    <a:pt x="1340" y="1963"/>
                  </a:cubicBezTo>
                  <a:close/>
                  <a:moveTo>
                    <a:pt x="1343" y="0"/>
                  </a:moveTo>
                  <a:cubicBezTo>
                    <a:pt x="1298" y="0"/>
                    <a:pt x="1253" y="25"/>
                    <a:pt x="1244" y="75"/>
                  </a:cubicBezTo>
                  <a:cubicBezTo>
                    <a:pt x="1214" y="231"/>
                    <a:pt x="1201" y="390"/>
                    <a:pt x="1203" y="551"/>
                  </a:cubicBezTo>
                  <a:cubicBezTo>
                    <a:pt x="1130" y="692"/>
                    <a:pt x="996" y="798"/>
                    <a:pt x="807" y="849"/>
                  </a:cubicBezTo>
                  <a:cubicBezTo>
                    <a:pt x="760" y="862"/>
                    <a:pt x="717" y="867"/>
                    <a:pt x="677" y="867"/>
                  </a:cubicBezTo>
                  <a:cubicBezTo>
                    <a:pt x="342" y="867"/>
                    <a:pt x="252" y="454"/>
                    <a:pt x="233" y="165"/>
                  </a:cubicBezTo>
                  <a:cubicBezTo>
                    <a:pt x="232" y="142"/>
                    <a:pt x="215" y="130"/>
                    <a:pt x="197" y="130"/>
                  </a:cubicBezTo>
                  <a:cubicBezTo>
                    <a:pt x="183" y="130"/>
                    <a:pt x="169" y="138"/>
                    <a:pt x="164" y="155"/>
                  </a:cubicBezTo>
                  <a:cubicBezTo>
                    <a:pt x="0" y="719"/>
                    <a:pt x="341" y="994"/>
                    <a:pt x="712" y="994"/>
                  </a:cubicBezTo>
                  <a:cubicBezTo>
                    <a:pt x="888" y="994"/>
                    <a:pt x="1071" y="932"/>
                    <a:pt x="1211" y="811"/>
                  </a:cubicBezTo>
                  <a:cubicBezTo>
                    <a:pt x="1224" y="997"/>
                    <a:pt x="1247" y="1182"/>
                    <a:pt x="1271" y="1369"/>
                  </a:cubicBezTo>
                  <a:cubicBezTo>
                    <a:pt x="1038" y="1528"/>
                    <a:pt x="832" y="1717"/>
                    <a:pt x="689" y="1983"/>
                  </a:cubicBezTo>
                  <a:cubicBezTo>
                    <a:pt x="476" y="2378"/>
                    <a:pt x="638" y="3082"/>
                    <a:pt x="1193" y="3082"/>
                  </a:cubicBezTo>
                  <a:cubicBezTo>
                    <a:pt x="1693" y="3082"/>
                    <a:pt x="1703" y="2350"/>
                    <a:pt x="1619" y="1605"/>
                  </a:cubicBezTo>
                  <a:cubicBezTo>
                    <a:pt x="1824" y="1361"/>
                    <a:pt x="2042" y="1133"/>
                    <a:pt x="2270" y="905"/>
                  </a:cubicBezTo>
                  <a:cubicBezTo>
                    <a:pt x="2310" y="867"/>
                    <a:pt x="2275" y="804"/>
                    <a:pt x="2230" y="804"/>
                  </a:cubicBezTo>
                  <a:cubicBezTo>
                    <a:pt x="2221" y="804"/>
                    <a:pt x="2211" y="807"/>
                    <a:pt x="2202" y="813"/>
                  </a:cubicBezTo>
                  <a:cubicBezTo>
                    <a:pt x="1995" y="947"/>
                    <a:pt x="1775" y="1059"/>
                    <a:pt x="1565" y="1182"/>
                  </a:cubicBezTo>
                  <a:cubicBezTo>
                    <a:pt x="1517" y="857"/>
                    <a:pt x="1467" y="560"/>
                    <a:pt x="1447" y="350"/>
                  </a:cubicBezTo>
                  <a:cubicBezTo>
                    <a:pt x="1458" y="259"/>
                    <a:pt x="1457" y="165"/>
                    <a:pt x="1440" y="75"/>
                  </a:cubicBezTo>
                  <a:cubicBezTo>
                    <a:pt x="1432" y="25"/>
                    <a:pt x="1388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55625" y="3668275"/>
              <a:ext cx="53300" cy="116550"/>
            </a:xfrm>
            <a:custGeom>
              <a:avLst/>
              <a:gdLst/>
              <a:ahLst/>
              <a:cxnLst/>
              <a:rect l="l" t="t" r="r" b="b"/>
              <a:pathLst>
                <a:path w="2132" h="4662" extrusionOk="0">
                  <a:moveTo>
                    <a:pt x="1492" y="3474"/>
                  </a:moveTo>
                  <a:lnTo>
                    <a:pt x="1492" y="3474"/>
                  </a:lnTo>
                  <a:cubicBezTo>
                    <a:pt x="1499" y="3712"/>
                    <a:pt x="1503" y="3986"/>
                    <a:pt x="1410" y="4201"/>
                  </a:cubicBezTo>
                  <a:lnTo>
                    <a:pt x="1412" y="4201"/>
                  </a:lnTo>
                  <a:cubicBezTo>
                    <a:pt x="1400" y="4228"/>
                    <a:pt x="1376" y="4240"/>
                    <a:pt x="1347" y="4240"/>
                  </a:cubicBezTo>
                  <a:cubicBezTo>
                    <a:pt x="1269" y="4240"/>
                    <a:pt x="1158" y="4149"/>
                    <a:pt x="1190" y="4042"/>
                  </a:cubicBezTo>
                  <a:cubicBezTo>
                    <a:pt x="1231" y="3904"/>
                    <a:pt x="1321" y="3768"/>
                    <a:pt x="1395" y="3643"/>
                  </a:cubicBezTo>
                  <a:cubicBezTo>
                    <a:pt x="1428" y="3588"/>
                    <a:pt x="1459" y="3530"/>
                    <a:pt x="1492" y="3474"/>
                  </a:cubicBezTo>
                  <a:close/>
                  <a:moveTo>
                    <a:pt x="1456" y="1"/>
                  </a:moveTo>
                  <a:cubicBezTo>
                    <a:pt x="1371" y="1"/>
                    <a:pt x="1287" y="47"/>
                    <a:pt x="1272" y="143"/>
                  </a:cubicBezTo>
                  <a:cubicBezTo>
                    <a:pt x="1229" y="427"/>
                    <a:pt x="1225" y="720"/>
                    <a:pt x="1239" y="1017"/>
                  </a:cubicBezTo>
                  <a:cubicBezTo>
                    <a:pt x="1207" y="1152"/>
                    <a:pt x="1162" y="1285"/>
                    <a:pt x="1106" y="1411"/>
                  </a:cubicBezTo>
                  <a:cubicBezTo>
                    <a:pt x="1051" y="1533"/>
                    <a:pt x="989" y="1582"/>
                    <a:pt x="926" y="1582"/>
                  </a:cubicBezTo>
                  <a:cubicBezTo>
                    <a:pt x="732" y="1582"/>
                    <a:pt x="537" y="1112"/>
                    <a:pt x="552" y="871"/>
                  </a:cubicBezTo>
                  <a:cubicBezTo>
                    <a:pt x="559" y="763"/>
                    <a:pt x="573" y="655"/>
                    <a:pt x="585" y="546"/>
                  </a:cubicBezTo>
                  <a:cubicBezTo>
                    <a:pt x="589" y="508"/>
                    <a:pt x="558" y="488"/>
                    <a:pt x="527" y="488"/>
                  </a:cubicBezTo>
                  <a:cubicBezTo>
                    <a:pt x="511" y="488"/>
                    <a:pt x="495" y="493"/>
                    <a:pt x="483" y="504"/>
                  </a:cubicBezTo>
                  <a:cubicBezTo>
                    <a:pt x="1" y="919"/>
                    <a:pt x="317" y="1949"/>
                    <a:pt x="946" y="1998"/>
                  </a:cubicBezTo>
                  <a:cubicBezTo>
                    <a:pt x="958" y="1999"/>
                    <a:pt x="970" y="1999"/>
                    <a:pt x="981" y="1999"/>
                  </a:cubicBezTo>
                  <a:cubicBezTo>
                    <a:pt x="1118" y="1999"/>
                    <a:pt x="1229" y="1939"/>
                    <a:pt x="1320" y="1839"/>
                  </a:cubicBezTo>
                  <a:cubicBezTo>
                    <a:pt x="1361" y="2157"/>
                    <a:pt x="1408" y="2472"/>
                    <a:pt x="1443" y="2784"/>
                  </a:cubicBezTo>
                  <a:cubicBezTo>
                    <a:pt x="1128" y="3073"/>
                    <a:pt x="862" y="3440"/>
                    <a:pt x="754" y="3803"/>
                  </a:cubicBezTo>
                  <a:cubicBezTo>
                    <a:pt x="613" y="4277"/>
                    <a:pt x="818" y="4662"/>
                    <a:pt x="1264" y="4662"/>
                  </a:cubicBezTo>
                  <a:cubicBezTo>
                    <a:pt x="1342" y="4662"/>
                    <a:pt x="1429" y="4650"/>
                    <a:pt x="1521" y="4624"/>
                  </a:cubicBezTo>
                  <a:cubicBezTo>
                    <a:pt x="2058" y="4478"/>
                    <a:pt x="1914" y="3447"/>
                    <a:pt x="1894" y="3066"/>
                  </a:cubicBezTo>
                  <a:cubicBezTo>
                    <a:pt x="1891" y="2981"/>
                    <a:pt x="1881" y="2894"/>
                    <a:pt x="1873" y="2807"/>
                  </a:cubicBezTo>
                  <a:cubicBezTo>
                    <a:pt x="1945" y="2685"/>
                    <a:pt x="2020" y="2567"/>
                    <a:pt x="2102" y="2454"/>
                  </a:cubicBezTo>
                  <a:cubicBezTo>
                    <a:pt x="2132" y="2411"/>
                    <a:pt x="2088" y="2368"/>
                    <a:pt x="2046" y="2368"/>
                  </a:cubicBezTo>
                  <a:cubicBezTo>
                    <a:pt x="2037" y="2368"/>
                    <a:pt x="2028" y="2369"/>
                    <a:pt x="2020" y="2374"/>
                  </a:cubicBezTo>
                  <a:cubicBezTo>
                    <a:pt x="1958" y="2405"/>
                    <a:pt x="1895" y="2441"/>
                    <a:pt x="1832" y="2482"/>
                  </a:cubicBezTo>
                  <a:cubicBezTo>
                    <a:pt x="1766" y="2006"/>
                    <a:pt x="1672" y="1513"/>
                    <a:pt x="1636" y="1034"/>
                  </a:cubicBezTo>
                  <a:cubicBezTo>
                    <a:pt x="1694" y="676"/>
                    <a:pt x="1689" y="317"/>
                    <a:pt x="1653" y="143"/>
                  </a:cubicBezTo>
                  <a:cubicBezTo>
                    <a:pt x="1634" y="50"/>
                    <a:pt x="1544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27200" y="3683375"/>
              <a:ext cx="42875" cy="11025"/>
            </a:xfrm>
            <a:custGeom>
              <a:avLst/>
              <a:gdLst/>
              <a:ahLst/>
              <a:cxnLst/>
              <a:rect l="l" t="t" r="r" b="b"/>
              <a:pathLst>
                <a:path w="1715" h="441" extrusionOk="0">
                  <a:moveTo>
                    <a:pt x="1374" y="0"/>
                  </a:moveTo>
                  <a:cubicBezTo>
                    <a:pt x="1190" y="0"/>
                    <a:pt x="993" y="48"/>
                    <a:pt x="825" y="54"/>
                  </a:cubicBezTo>
                  <a:cubicBezTo>
                    <a:pt x="796" y="55"/>
                    <a:pt x="766" y="56"/>
                    <a:pt x="735" y="56"/>
                  </a:cubicBezTo>
                  <a:cubicBezTo>
                    <a:pt x="676" y="56"/>
                    <a:pt x="614" y="54"/>
                    <a:pt x="552" y="54"/>
                  </a:cubicBezTo>
                  <a:cubicBezTo>
                    <a:pt x="360" y="54"/>
                    <a:pt x="165" y="69"/>
                    <a:pt x="23" y="195"/>
                  </a:cubicBezTo>
                  <a:cubicBezTo>
                    <a:pt x="0" y="218"/>
                    <a:pt x="0" y="256"/>
                    <a:pt x="23" y="279"/>
                  </a:cubicBezTo>
                  <a:cubicBezTo>
                    <a:pt x="175" y="416"/>
                    <a:pt x="404" y="441"/>
                    <a:pt x="623" y="441"/>
                  </a:cubicBezTo>
                  <a:cubicBezTo>
                    <a:pt x="733" y="441"/>
                    <a:pt x="840" y="434"/>
                    <a:pt x="934" y="433"/>
                  </a:cubicBezTo>
                  <a:cubicBezTo>
                    <a:pt x="1195" y="430"/>
                    <a:pt x="1578" y="423"/>
                    <a:pt x="1700" y="147"/>
                  </a:cubicBezTo>
                  <a:cubicBezTo>
                    <a:pt x="1715" y="120"/>
                    <a:pt x="1706" y="85"/>
                    <a:pt x="1678" y="69"/>
                  </a:cubicBezTo>
                  <a:cubicBezTo>
                    <a:pt x="1587" y="17"/>
                    <a:pt x="1483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28150" y="3699225"/>
              <a:ext cx="37375" cy="9600"/>
            </a:xfrm>
            <a:custGeom>
              <a:avLst/>
              <a:gdLst/>
              <a:ahLst/>
              <a:cxnLst/>
              <a:rect l="l" t="t" r="r" b="b"/>
              <a:pathLst>
                <a:path w="1495" h="384" extrusionOk="0">
                  <a:moveTo>
                    <a:pt x="563" y="0"/>
                  </a:moveTo>
                  <a:cubicBezTo>
                    <a:pt x="383" y="0"/>
                    <a:pt x="207" y="35"/>
                    <a:pt x="49" y="124"/>
                  </a:cubicBezTo>
                  <a:cubicBezTo>
                    <a:pt x="0" y="153"/>
                    <a:pt x="0" y="224"/>
                    <a:pt x="49" y="255"/>
                  </a:cubicBezTo>
                  <a:cubicBezTo>
                    <a:pt x="223" y="352"/>
                    <a:pt x="416" y="384"/>
                    <a:pt x="614" y="384"/>
                  </a:cubicBezTo>
                  <a:cubicBezTo>
                    <a:pt x="890" y="384"/>
                    <a:pt x="1177" y="322"/>
                    <a:pt x="1437" y="291"/>
                  </a:cubicBezTo>
                  <a:cubicBezTo>
                    <a:pt x="1485" y="289"/>
                    <a:pt x="1494" y="220"/>
                    <a:pt x="1449" y="206"/>
                  </a:cubicBezTo>
                  <a:cubicBezTo>
                    <a:pt x="1183" y="99"/>
                    <a:pt x="867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92900" y="3613350"/>
              <a:ext cx="15675" cy="149275"/>
            </a:xfrm>
            <a:custGeom>
              <a:avLst/>
              <a:gdLst/>
              <a:ahLst/>
              <a:cxnLst/>
              <a:rect l="l" t="t" r="r" b="b"/>
              <a:pathLst>
                <a:path w="627" h="5971" extrusionOk="0">
                  <a:moveTo>
                    <a:pt x="314" y="1"/>
                  </a:moveTo>
                  <a:cubicBezTo>
                    <a:pt x="291" y="1"/>
                    <a:pt x="268" y="15"/>
                    <a:pt x="268" y="45"/>
                  </a:cubicBezTo>
                  <a:cubicBezTo>
                    <a:pt x="256" y="1484"/>
                    <a:pt x="169" y="2917"/>
                    <a:pt x="154" y="4354"/>
                  </a:cubicBezTo>
                  <a:cubicBezTo>
                    <a:pt x="151" y="4622"/>
                    <a:pt x="0" y="5594"/>
                    <a:pt x="199" y="5890"/>
                  </a:cubicBezTo>
                  <a:cubicBezTo>
                    <a:pt x="200" y="5895"/>
                    <a:pt x="202" y="5898"/>
                    <a:pt x="205" y="5903"/>
                  </a:cubicBezTo>
                  <a:cubicBezTo>
                    <a:pt x="214" y="5913"/>
                    <a:pt x="217" y="5929"/>
                    <a:pt x="227" y="5937"/>
                  </a:cubicBezTo>
                  <a:cubicBezTo>
                    <a:pt x="246" y="5957"/>
                    <a:pt x="273" y="5968"/>
                    <a:pt x="300" y="5968"/>
                  </a:cubicBezTo>
                  <a:cubicBezTo>
                    <a:pt x="305" y="5968"/>
                    <a:pt x="309" y="5970"/>
                    <a:pt x="314" y="5970"/>
                  </a:cubicBezTo>
                  <a:cubicBezTo>
                    <a:pt x="315" y="5971"/>
                    <a:pt x="316" y="5971"/>
                    <a:pt x="318" y="5971"/>
                  </a:cubicBezTo>
                  <a:cubicBezTo>
                    <a:pt x="321" y="5971"/>
                    <a:pt x="323" y="5970"/>
                    <a:pt x="327" y="5968"/>
                  </a:cubicBezTo>
                  <a:cubicBezTo>
                    <a:pt x="355" y="5968"/>
                    <a:pt x="381" y="5957"/>
                    <a:pt x="401" y="5937"/>
                  </a:cubicBezTo>
                  <a:cubicBezTo>
                    <a:pt x="409" y="5926"/>
                    <a:pt x="415" y="5914"/>
                    <a:pt x="422" y="5903"/>
                  </a:cubicBezTo>
                  <a:cubicBezTo>
                    <a:pt x="425" y="5898"/>
                    <a:pt x="427" y="5895"/>
                    <a:pt x="430" y="5890"/>
                  </a:cubicBezTo>
                  <a:cubicBezTo>
                    <a:pt x="627" y="5594"/>
                    <a:pt x="476" y="4622"/>
                    <a:pt x="473" y="4354"/>
                  </a:cubicBezTo>
                  <a:cubicBezTo>
                    <a:pt x="458" y="2917"/>
                    <a:pt x="371" y="1484"/>
                    <a:pt x="360" y="45"/>
                  </a:cubicBezTo>
                  <a:cubicBezTo>
                    <a:pt x="360" y="15"/>
                    <a:pt x="337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20375" y="3692100"/>
              <a:ext cx="37700" cy="10750"/>
            </a:xfrm>
            <a:custGeom>
              <a:avLst/>
              <a:gdLst/>
              <a:ahLst/>
              <a:cxnLst/>
              <a:rect l="l" t="t" r="r" b="b"/>
              <a:pathLst>
                <a:path w="1508" h="430" extrusionOk="0">
                  <a:moveTo>
                    <a:pt x="951" y="1"/>
                  </a:moveTo>
                  <a:cubicBezTo>
                    <a:pt x="903" y="1"/>
                    <a:pt x="855" y="2"/>
                    <a:pt x="807" y="2"/>
                  </a:cubicBezTo>
                  <a:cubicBezTo>
                    <a:pt x="800" y="2"/>
                    <a:pt x="792" y="2"/>
                    <a:pt x="784" y="2"/>
                  </a:cubicBezTo>
                  <a:cubicBezTo>
                    <a:pt x="765" y="2"/>
                    <a:pt x="745" y="1"/>
                    <a:pt x="725" y="1"/>
                  </a:cubicBezTo>
                  <a:cubicBezTo>
                    <a:pt x="507" y="1"/>
                    <a:pt x="291" y="18"/>
                    <a:pt x="76" y="51"/>
                  </a:cubicBezTo>
                  <a:cubicBezTo>
                    <a:pt x="23" y="59"/>
                    <a:pt x="0" y="141"/>
                    <a:pt x="43" y="174"/>
                  </a:cubicBezTo>
                  <a:cubicBezTo>
                    <a:pt x="219" y="310"/>
                    <a:pt x="388" y="363"/>
                    <a:pt x="609" y="391"/>
                  </a:cubicBezTo>
                  <a:cubicBezTo>
                    <a:pt x="736" y="407"/>
                    <a:pt x="890" y="430"/>
                    <a:pt x="1038" y="430"/>
                  </a:cubicBezTo>
                  <a:cubicBezTo>
                    <a:pt x="1149" y="430"/>
                    <a:pt x="1256" y="417"/>
                    <a:pt x="1346" y="381"/>
                  </a:cubicBezTo>
                  <a:cubicBezTo>
                    <a:pt x="1470" y="332"/>
                    <a:pt x="1508" y="172"/>
                    <a:pt x="1383" y="92"/>
                  </a:cubicBezTo>
                  <a:cubicBezTo>
                    <a:pt x="1257" y="11"/>
                    <a:pt x="1103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74750" y="3647675"/>
              <a:ext cx="45050" cy="80675"/>
            </a:xfrm>
            <a:custGeom>
              <a:avLst/>
              <a:gdLst/>
              <a:ahLst/>
              <a:cxnLst/>
              <a:rect l="l" t="t" r="r" b="b"/>
              <a:pathLst>
                <a:path w="1802" h="3227" extrusionOk="0">
                  <a:moveTo>
                    <a:pt x="390" y="1"/>
                  </a:moveTo>
                  <a:cubicBezTo>
                    <a:pt x="220" y="1"/>
                    <a:pt x="69" y="105"/>
                    <a:pt x="5" y="366"/>
                  </a:cubicBezTo>
                  <a:cubicBezTo>
                    <a:pt x="0" y="386"/>
                    <a:pt x="15" y="402"/>
                    <a:pt x="33" y="402"/>
                  </a:cubicBezTo>
                  <a:cubicBezTo>
                    <a:pt x="38" y="402"/>
                    <a:pt x="43" y="400"/>
                    <a:pt x="48" y="398"/>
                  </a:cubicBezTo>
                  <a:cubicBezTo>
                    <a:pt x="195" y="310"/>
                    <a:pt x="311" y="273"/>
                    <a:pt x="402" y="273"/>
                  </a:cubicBezTo>
                  <a:cubicBezTo>
                    <a:pt x="899" y="273"/>
                    <a:pt x="631" y="1407"/>
                    <a:pt x="537" y="1698"/>
                  </a:cubicBezTo>
                  <a:cubicBezTo>
                    <a:pt x="406" y="2107"/>
                    <a:pt x="215" y="2496"/>
                    <a:pt x="92" y="2907"/>
                  </a:cubicBezTo>
                  <a:cubicBezTo>
                    <a:pt x="65" y="2993"/>
                    <a:pt x="122" y="3117"/>
                    <a:pt x="219" y="3132"/>
                  </a:cubicBezTo>
                  <a:cubicBezTo>
                    <a:pt x="521" y="3177"/>
                    <a:pt x="814" y="3227"/>
                    <a:pt x="1105" y="3227"/>
                  </a:cubicBezTo>
                  <a:cubicBezTo>
                    <a:pt x="1319" y="3227"/>
                    <a:pt x="1533" y="3200"/>
                    <a:pt x="1749" y="3124"/>
                  </a:cubicBezTo>
                  <a:cubicBezTo>
                    <a:pt x="1794" y="3111"/>
                    <a:pt x="1802" y="3052"/>
                    <a:pt x="1761" y="3027"/>
                  </a:cubicBezTo>
                  <a:cubicBezTo>
                    <a:pt x="1427" y="2816"/>
                    <a:pt x="1078" y="2746"/>
                    <a:pt x="706" y="2746"/>
                  </a:cubicBezTo>
                  <a:cubicBezTo>
                    <a:pt x="645" y="2746"/>
                    <a:pt x="583" y="2748"/>
                    <a:pt x="521" y="2752"/>
                  </a:cubicBezTo>
                  <a:cubicBezTo>
                    <a:pt x="744" y="2084"/>
                    <a:pt x="1100" y="1464"/>
                    <a:pt x="1087" y="734"/>
                  </a:cubicBezTo>
                  <a:cubicBezTo>
                    <a:pt x="1079" y="355"/>
                    <a:pt x="703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728525" y="3660675"/>
              <a:ext cx="38850" cy="59600"/>
            </a:xfrm>
            <a:custGeom>
              <a:avLst/>
              <a:gdLst/>
              <a:ahLst/>
              <a:cxnLst/>
              <a:rect l="l" t="t" r="r" b="b"/>
              <a:pathLst>
                <a:path w="1554" h="2384" extrusionOk="0">
                  <a:moveTo>
                    <a:pt x="356" y="0"/>
                  </a:moveTo>
                  <a:cubicBezTo>
                    <a:pt x="190" y="0"/>
                    <a:pt x="66" y="197"/>
                    <a:pt x="13" y="370"/>
                  </a:cubicBezTo>
                  <a:cubicBezTo>
                    <a:pt x="4" y="399"/>
                    <a:pt x="29" y="421"/>
                    <a:pt x="54" y="421"/>
                  </a:cubicBezTo>
                  <a:cubicBezTo>
                    <a:pt x="64" y="421"/>
                    <a:pt x="74" y="417"/>
                    <a:pt x="82" y="411"/>
                  </a:cubicBezTo>
                  <a:cubicBezTo>
                    <a:pt x="179" y="327"/>
                    <a:pt x="242" y="287"/>
                    <a:pt x="288" y="287"/>
                  </a:cubicBezTo>
                  <a:cubicBezTo>
                    <a:pt x="360" y="287"/>
                    <a:pt x="391" y="382"/>
                    <a:pt x="445" y="558"/>
                  </a:cubicBezTo>
                  <a:cubicBezTo>
                    <a:pt x="494" y="721"/>
                    <a:pt x="530" y="888"/>
                    <a:pt x="563" y="1055"/>
                  </a:cubicBezTo>
                  <a:cubicBezTo>
                    <a:pt x="561" y="1057"/>
                    <a:pt x="561" y="1057"/>
                    <a:pt x="560" y="1059"/>
                  </a:cubicBezTo>
                  <a:cubicBezTo>
                    <a:pt x="328" y="1361"/>
                    <a:pt x="0" y="1749"/>
                    <a:pt x="125" y="2154"/>
                  </a:cubicBezTo>
                  <a:cubicBezTo>
                    <a:pt x="131" y="2176"/>
                    <a:pt x="151" y="2189"/>
                    <a:pt x="172" y="2189"/>
                  </a:cubicBezTo>
                  <a:cubicBezTo>
                    <a:pt x="184" y="2189"/>
                    <a:pt x="196" y="2185"/>
                    <a:pt x="205" y="2176"/>
                  </a:cubicBezTo>
                  <a:cubicBezTo>
                    <a:pt x="379" y="1984"/>
                    <a:pt x="517" y="1759"/>
                    <a:pt x="655" y="1538"/>
                  </a:cubicBezTo>
                  <a:cubicBezTo>
                    <a:pt x="663" y="1579"/>
                    <a:pt x="669" y="1618"/>
                    <a:pt x="679" y="1657"/>
                  </a:cubicBezTo>
                  <a:cubicBezTo>
                    <a:pt x="729" y="1895"/>
                    <a:pt x="784" y="2282"/>
                    <a:pt x="1057" y="2369"/>
                  </a:cubicBezTo>
                  <a:cubicBezTo>
                    <a:pt x="1087" y="2379"/>
                    <a:pt x="1116" y="2383"/>
                    <a:pt x="1146" y="2383"/>
                  </a:cubicBezTo>
                  <a:cubicBezTo>
                    <a:pt x="1251" y="2383"/>
                    <a:pt x="1349" y="2326"/>
                    <a:pt x="1426" y="2251"/>
                  </a:cubicBezTo>
                  <a:cubicBezTo>
                    <a:pt x="1485" y="2195"/>
                    <a:pt x="1554" y="2105"/>
                    <a:pt x="1552" y="2018"/>
                  </a:cubicBezTo>
                  <a:cubicBezTo>
                    <a:pt x="1550" y="1972"/>
                    <a:pt x="1552" y="1923"/>
                    <a:pt x="1529" y="1882"/>
                  </a:cubicBezTo>
                  <a:cubicBezTo>
                    <a:pt x="1526" y="1879"/>
                    <a:pt x="1526" y="1876"/>
                    <a:pt x="1522" y="1874"/>
                  </a:cubicBezTo>
                  <a:cubicBezTo>
                    <a:pt x="1524" y="1859"/>
                    <a:pt x="1522" y="1846"/>
                    <a:pt x="1519" y="1833"/>
                  </a:cubicBezTo>
                  <a:cubicBezTo>
                    <a:pt x="1511" y="1806"/>
                    <a:pt x="1489" y="1789"/>
                    <a:pt x="1464" y="1789"/>
                  </a:cubicBezTo>
                  <a:cubicBezTo>
                    <a:pt x="1459" y="1789"/>
                    <a:pt x="1453" y="1790"/>
                    <a:pt x="1447" y="1792"/>
                  </a:cubicBezTo>
                  <a:cubicBezTo>
                    <a:pt x="1396" y="1812"/>
                    <a:pt x="1381" y="1797"/>
                    <a:pt x="1439" y="1813"/>
                  </a:cubicBezTo>
                  <a:cubicBezTo>
                    <a:pt x="1426" y="1810"/>
                    <a:pt x="1414" y="1809"/>
                    <a:pt x="1403" y="1809"/>
                  </a:cubicBezTo>
                  <a:cubicBezTo>
                    <a:pt x="1369" y="1809"/>
                    <a:pt x="1339" y="1821"/>
                    <a:pt x="1306" y="1833"/>
                  </a:cubicBezTo>
                  <a:cubicBezTo>
                    <a:pt x="1244" y="1856"/>
                    <a:pt x="1204" y="1900"/>
                    <a:pt x="1160" y="1946"/>
                  </a:cubicBezTo>
                  <a:cubicBezTo>
                    <a:pt x="1150" y="1931"/>
                    <a:pt x="1140" y="1917"/>
                    <a:pt x="1132" y="1902"/>
                  </a:cubicBezTo>
                  <a:cubicBezTo>
                    <a:pt x="1014" y="1675"/>
                    <a:pt x="963" y="1406"/>
                    <a:pt x="912" y="1147"/>
                  </a:cubicBezTo>
                  <a:cubicBezTo>
                    <a:pt x="1080" y="924"/>
                    <a:pt x="1404" y="611"/>
                    <a:pt x="1349" y="306"/>
                  </a:cubicBezTo>
                  <a:cubicBezTo>
                    <a:pt x="1343" y="275"/>
                    <a:pt x="1313" y="259"/>
                    <a:pt x="1285" y="259"/>
                  </a:cubicBezTo>
                  <a:cubicBezTo>
                    <a:pt x="1274" y="259"/>
                    <a:pt x="1263" y="261"/>
                    <a:pt x="1253" y="266"/>
                  </a:cubicBezTo>
                  <a:cubicBezTo>
                    <a:pt x="1089" y="357"/>
                    <a:pt x="947" y="524"/>
                    <a:pt x="820" y="698"/>
                  </a:cubicBezTo>
                  <a:cubicBezTo>
                    <a:pt x="771" y="468"/>
                    <a:pt x="701" y="209"/>
                    <a:pt x="535" y="74"/>
                  </a:cubicBezTo>
                  <a:cubicBezTo>
                    <a:pt x="471" y="22"/>
                    <a:pt x="411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91350" y="3610425"/>
              <a:ext cx="12000" cy="152175"/>
            </a:xfrm>
            <a:custGeom>
              <a:avLst/>
              <a:gdLst/>
              <a:ahLst/>
              <a:cxnLst/>
              <a:rect l="l" t="t" r="r" b="b"/>
              <a:pathLst>
                <a:path w="480" h="6087" extrusionOk="0">
                  <a:moveTo>
                    <a:pt x="240" y="1"/>
                  </a:moveTo>
                  <a:cubicBezTo>
                    <a:pt x="218" y="1"/>
                    <a:pt x="196" y="15"/>
                    <a:pt x="194" y="44"/>
                  </a:cubicBezTo>
                  <a:cubicBezTo>
                    <a:pt x="22" y="2045"/>
                    <a:pt x="0" y="4035"/>
                    <a:pt x="184" y="6030"/>
                  </a:cubicBezTo>
                  <a:cubicBezTo>
                    <a:pt x="184" y="6067"/>
                    <a:pt x="212" y="6086"/>
                    <a:pt x="240" y="6086"/>
                  </a:cubicBezTo>
                  <a:cubicBezTo>
                    <a:pt x="268" y="6086"/>
                    <a:pt x="296" y="6067"/>
                    <a:pt x="296" y="6030"/>
                  </a:cubicBezTo>
                  <a:cubicBezTo>
                    <a:pt x="479" y="4035"/>
                    <a:pt x="458" y="2045"/>
                    <a:pt x="286" y="44"/>
                  </a:cubicBezTo>
                  <a:cubicBezTo>
                    <a:pt x="284" y="15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500225" y="4288475"/>
              <a:ext cx="34675" cy="10750"/>
            </a:xfrm>
            <a:custGeom>
              <a:avLst/>
              <a:gdLst/>
              <a:ahLst/>
              <a:cxnLst/>
              <a:rect l="l" t="t" r="r" b="b"/>
              <a:pathLst>
                <a:path w="1387" h="430" extrusionOk="0">
                  <a:moveTo>
                    <a:pt x="914" y="0"/>
                  </a:moveTo>
                  <a:cubicBezTo>
                    <a:pt x="603" y="0"/>
                    <a:pt x="263" y="159"/>
                    <a:pt x="44" y="335"/>
                  </a:cubicBezTo>
                  <a:cubicBezTo>
                    <a:pt x="0" y="370"/>
                    <a:pt x="42" y="430"/>
                    <a:pt x="87" y="430"/>
                  </a:cubicBezTo>
                  <a:cubicBezTo>
                    <a:pt x="91" y="430"/>
                    <a:pt x="95" y="429"/>
                    <a:pt x="98" y="428"/>
                  </a:cubicBezTo>
                  <a:cubicBezTo>
                    <a:pt x="328" y="379"/>
                    <a:pt x="551" y="328"/>
                    <a:pt x="784" y="299"/>
                  </a:cubicBezTo>
                  <a:cubicBezTo>
                    <a:pt x="974" y="274"/>
                    <a:pt x="1147" y="284"/>
                    <a:pt x="1335" y="231"/>
                  </a:cubicBezTo>
                  <a:cubicBezTo>
                    <a:pt x="1368" y="223"/>
                    <a:pt x="1386" y="174"/>
                    <a:pt x="1357" y="149"/>
                  </a:cubicBezTo>
                  <a:cubicBezTo>
                    <a:pt x="1231" y="43"/>
                    <a:pt x="1076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605525" y="4282075"/>
              <a:ext cx="43200" cy="7775"/>
            </a:xfrm>
            <a:custGeom>
              <a:avLst/>
              <a:gdLst/>
              <a:ahLst/>
              <a:cxnLst/>
              <a:rect l="l" t="t" r="r" b="b"/>
              <a:pathLst>
                <a:path w="1728" h="311" extrusionOk="0">
                  <a:moveTo>
                    <a:pt x="881" y="0"/>
                  </a:moveTo>
                  <a:cubicBezTo>
                    <a:pt x="878" y="0"/>
                    <a:pt x="875" y="0"/>
                    <a:pt x="872" y="0"/>
                  </a:cubicBezTo>
                  <a:cubicBezTo>
                    <a:pt x="585" y="2"/>
                    <a:pt x="322" y="28"/>
                    <a:pt x="48" y="107"/>
                  </a:cubicBezTo>
                  <a:cubicBezTo>
                    <a:pt x="1" y="122"/>
                    <a:pt x="1" y="191"/>
                    <a:pt x="48" y="204"/>
                  </a:cubicBezTo>
                  <a:cubicBezTo>
                    <a:pt x="322" y="284"/>
                    <a:pt x="586" y="310"/>
                    <a:pt x="872" y="310"/>
                  </a:cubicBezTo>
                  <a:cubicBezTo>
                    <a:pt x="875" y="310"/>
                    <a:pt x="878" y="310"/>
                    <a:pt x="881" y="310"/>
                  </a:cubicBezTo>
                  <a:cubicBezTo>
                    <a:pt x="1164" y="310"/>
                    <a:pt x="1413" y="236"/>
                    <a:pt x="1692" y="192"/>
                  </a:cubicBezTo>
                  <a:cubicBezTo>
                    <a:pt x="1728" y="187"/>
                    <a:pt x="1728" y="123"/>
                    <a:pt x="1692" y="118"/>
                  </a:cubicBezTo>
                  <a:cubicBezTo>
                    <a:pt x="1414" y="76"/>
                    <a:pt x="1164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722050" y="4293900"/>
              <a:ext cx="40975" cy="6450"/>
            </a:xfrm>
            <a:custGeom>
              <a:avLst/>
              <a:gdLst/>
              <a:ahLst/>
              <a:cxnLst/>
              <a:rect l="l" t="t" r="r" b="b"/>
              <a:pathLst>
                <a:path w="1639" h="258" extrusionOk="0">
                  <a:moveTo>
                    <a:pt x="337" y="1"/>
                  </a:moveTo>
                  <a:cubicBezTo>
                    <a:pt x="248" y="1"/>
                    <a:pt x="159" y="4"/>
                    <a:pt x="69" y="11"/>
                  </a:cubicBezTo>
                  <a:cubicBezTo>
                    <a:pt x="7" y="16"/>
                    <a:pt x="0" y="92"/>
                    <a:pt x="54" y="113"/>
                  </a:cubicBezTo>
                  <a:cubicBezTo>
                    <a:pt x="320" y="222"/>
                    <a:pt x="574" y="258"/>
                    <a:pt x="830" y="258"/>
                  </a:cubicBezTo>
                  <a:cubicBezTo>
                    <a:pt x="1077" y="258"/>
                    <a:pt x="1327" y="225"/>
                    <a:pt x="1593" y="193"/>
                  </a:cubicBezTo>
                  <a:cubicBezTo>
                    <a:pt x="1639" y="193"/>
                    <a:pt x="1637" y="124"/>
                    <a:pt x="1593" y="124"/>
                  </a:cubicBezTo>
                  <a:cubicBezTo>
                    <a:pt x="1165" y="73"/>
                    <a:pt x="760" y="1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812725" y="4313400"/>
              <a:ext cx="31825" cy="14425"/>
            </a:xfrm>
            <a:custGeom>
              <a:avLst/>
              <a:gdLst/>
              <a:ahLst/>
              <a:cxnLst/>
              <a:rect l="l" t="t" r="r" b="b"/>
              <a:pathLst>
                <a:path w="1273" h="577" extrusionOk="0">
                  <a:moveTo>
                    <a:pt x="61" y="2"/>
                  </a:moveTo>
                  <a:cubicBezTo>
                    <a:pt x="20" y="2"/>
                    <a:pt x="0" y="63"/>
                    <a:pt x="39" y="83"/>
                  </a:cubicBezTo>
                  <a:cubicBezTo>
                    <a:pt x="410" y="274"/>
                    <a:pt x="764" y="507"/>
                    <a:pt x="1189" y="575"/>
                  </a:cubicBezTo>
                  <a:cubicBezTo>
                    <a:pt x="1194" y="576"/>
                    <a:pt x="1198" y="576"/>
                    <a:pt x="1202" y="576"/>
                  </a:cubicBezTo>
                  <a:cubicBezTo>
                    <a:pt x="1242" y="576"/>
                    <a:pt x="1272" y="531"/>
                    <a:pt x="1252" y="493"/>
                  </a:cubicBezTo>
                  <a:cubicBezTo>
                    <a:pt x="1147" y="293"/>
                    <a:pt x="965" y="142"/>
                    <a:pt x="748" y="76"/>
                  </a:cubicBezTo>
                  <a:cubicBezTo>
                    <a:pt x="504" y="1"/>
                    <a:pt x="310" y="5"/>
                    <a:pt x="6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686200" y="3858000"/>
              <a:ext cx="13225" cy="50400"/>
            </a:xfrm>
            <a:custGeom>
              <a:avLst/>
              <a:gdLst/>
              <a:ahLst/>
              <a:cxnLst/>
              <a:rect l="l" t="t" r="r" b="b"/>
              <a:pathLst>
                <a:path w="529" h="2016" extrusionOk="0">
                  <a:moveTo>
                    <a:pt x="264" y="0"/>
                  </a:moveTo>
                  <a:cubicBezTo>
                    <a:pt x="229" y="0"/>
                    <a:pt x="194" y="23"/>
                    <a:pt x="194" y="70"/>
                  </a:cubicBezTo>
                  <a:cubicBezTo>
                    <a:pt x="158" y="690"/>
                    <a:pt x="0" y="1387"/>
                    <a:pt x="223" y="1986"/>
                  </a:cubicBezTo>
                  <a:cubicBezTo>
                    <a:pt x="230" y="2006"/>
                    <a:pt x="247" y="2016"/>
                    <a:pt x="264" y="2016"/>
                  </a:cubicBezTo>
                  <a:cubicBezTo>
                    <a:pt x="281" y="2016"/>
                    <a:pt x="298" y="2006"/>
                    <a:pt x="304" y="1986"/>
                  </a:cubicBezTo>
                  <a:cubicBezTo>
                    <a:pt x="529" y="1387"/>
                    <a:pt x="371" y="690"/>
                    <a:pt x="333" y="70"/>
                  </a:cubicBezTo>
                  <a:cubicBezTo>
                    <a:pt x="333" y="23"/>
                    <a:pt x="298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685050" y="3982650"/>
              <a:ext cx="10775" cy="56775"/>
            </a:xfrm>
            <a:custGeom>
              <a:avLst/>
              <a:gdLst/>
              <a:ahLst/>
              <a:cxnLst/>
              <a:rect l="l" t="t" r="r" b="b"/>
              <a:pathLst>
                <a:path w="431" h="2271" extrusionOk="0">
                  <a:moveTo>
                    <a:pt x="215" y="1"/>
                  </a:moveTo>
                  <a:cubicBezTo>
                    <a:pt x="197" y="1"/>
                    <a:pt x="179" y="13"/>
                    <a:pt x="179" y="37"/>
                  </a:cubicBezTo>
                  <a:cubicBezTo>
                    <a:pt x="155" y="786"/>
                    <a:pt x="0" y="1497"/>
                    <a:pt x="173" y="2238"/>
                  </a:cubicBezTo>
                  <a:cubicBezTo>
                    <a:pt x="179" y="2259"/>
                    <a:pt x="198" y="2270"/>
                    <a:pt x="216" y="2270"/>
                  </a:cubicBezTo>
                  <a:cubicBezTo>
                    <a:pt x="235" y="2270"/>
                    <a:pt x="253" y="2259"/>
                    <a:pt x="260" y="2238"/>
                  </a:cubicBezTo>
                  <a:cubicBezTo>
                    <a:pt x="430" y="1497"/>
                    <a:pt x="276" y="786"/>
                    <a:pt x="251" y="37"/>
                  </a:cubicBezTo>
                  <a:cubicBezTo>
                    <a:pt x="251" y="13"/>
                    <a:pt x="233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686225" y="4153425"/>
              <a:ext cx="8350" cy="38550"/>
            </a:xfrm>
            <a:custGeom>
              <a:avLst/>
              <a:gdLst/>
              <a:ahLst/>
              <a:cxnLst/>
              <a:rect l="l" t="t" r="r" b="b"/>
              <a:pathLst>
                <a:path w="334" h="1542" extrusionOk="0">
                  <a:moveTo>
                    <a:pt x="167" y="1"/>
                  </a:moveTo>
                  <a:cubicBezTo>
                    <a:pt x="141" y="1"/>
                    <a:pt x="114" y="16"/>
                    <a:pt x="108" y="46"/>
                  </a:cubicBezTo>
                  <a:cubicBezTo>
                    <a:pt x="1" y="527"/>
                    <a:pt x="4" y="1026"/>
                    <a:pt x="119" y="1505"/>
                  </a:cubicBezTo>
                  <a:cubicBezTo>
                    <a:pt x="126" y="1529"/>
                    <a:pt x="147" y="1541"/>
                    <a:pt x="168" y="1541"/>
                  </a:cubicBezTo>
                  <a:cubicBezTo>
                    <a:pt x="189" y="1541"/>
                    <a:pt x="209" y="1529"/>
                    <a:pt x="216" y="1505"/>
                  </a:cubicBezTo>
                  <a:cubicBezTo>
                    <a:pt x="331" y="1026"/>
                    <a:pt x="334" y="527"/>
                    <a:pt x="227" y="46"/>
                  </a:cubicBezTo>
                  <a:cubicBezTo>
                    <a:pt x="221" y="16"/>
                    <a:pt x="19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411425" y="3647150"/>
              <a:ext cx="515450" cy="852800"/>
            </a:xfrm>
            <a:custGeom>
              <a:avLst/>
              <a:gdLst/>
              <a:ahLst/>
              <a:cxnLst/>
              <a:rect l="l" t="t" r="r" b="b"/>
              <a:pathLst>
                <a:path w="20618" h="34112" extrusionOk="0">
                  <a:moveTo>
                    <a:pt x="11228" y="2317"/>
                  </a:moveTo>
                  <a:cubicBezTo>
                    <a:pt x="11344" y="3430"/>
                    <a:pt x="11731" y="4552"/>
                    <a:pt x="12067" y="5547"/>
                  </a:cubicBezTo>
                  <a:cubicBezTo>
                    <a:pt x="12748" y="7551"/>
                    <a:pt x="13655" y="9467"/>
                    <a:pt x="14361" y="11462"/>
                  </a:cubicBezTo>
                  <a:cubicBezTo>
                    <a:pt x="15289" y="14088"/>
                    <a:pt x="16090" y="16751"/>
                    <a:pt x="17066" y="19364"/>
                  </a:cubicBezTo>
                  <a:cubicBezTo>
                    <a:pt x="18062" y="22029"/>
                    <a:pt x="19016" y="24713"/>
                    <a:pt x="19618" y="27497"/>
                  </a:cubicBezTo>
                  <a:cubicBezTo>
                    <a:pt x="19592" y="27505"/>
                    <a:pt x="19567" y="27523"/>
                    <a:pt x="19572" y="27551"/>
                  </a:cubicBezTo>
                  <a:cubicBezTo>
                    <a:pt x="19633" y="28037"/>
                    <a:pt x="19815" y="28435"/>
                    <a:pt x="19843" y="28862"/>
                  </a:cubicBezTo>
                  <a:cubicBezTo>
                    <a:pt x="19800" y="28781"/>
                    <a:pt x="19750" y="28704"/>
                    <a:pt x="19692" y="28634"/>
                  </a:cubicBezTo>
                  <a:cubicBezTo>
                    <a:pt x="19553" y="28462"/>
                    <a:pt x="19397" y="28302"/>
                    <a:pt x="19215" y="28176"/>
                  </a:cubicBezTo>
                  <a:cubicBezTo>
                    <a:pt x="19015" y="28037"/>
                    <a:pt x="18819" y="28001"/>
                    <a:pt x="18609" y="27899"/>
                  </a:cubicBezTo>
                  <a:cubicBezTo>
                    <a:pt x="18603" y="27896"/>
                    <a:pt x="18597" y="27894"/>
                    <a:pt x="18591" y="27894"/>
                  </a:cubicBezTo>
                  <a:cubicBezTo>
                    <a:pt x="18558" y="27894"/>
                    <a:pt x="18530" y="27935"/>
                    <a:pt x="18560" y="27961"/>
                  </a:cubicBezTo>
                  <a:cubicBezTo>
                    <a:pt x="18664" y="28055"/>
                    <a:pt x="18765" y="28215"/>
                    <a:pt x="18852" y="28327"/>
                  </a:cubicBezTo>
                  <a:cubicBezTo>
                    <a:pt x="18956" y="28458"/>
                    <a:pt x="19082" y="28576"/>
                    <a:pt x="19198" y="28699"/>
                  </a:cubicBezTo>
                  <a:cubicBezTo>
                    <a:pt x="17924" y="28610"/>
                    <a:pt x="16662" y="28589"/>
                    <a:pt x="15382" y="28589"/>
                  </a:cubicBezTo>
                  <a:cubicBezTo>
                    <a:pt x="15329" y="28589"/>
                    <a:pt x="15276" y="28589"/>
                    <a:pt x="15224" y="28589"/>
                  </a:cubicBezTo>
                  <a:cubicBezTo>
                    <a:pt x="15035" y="28590"/>
                    <a:pt x="14846" y="28590"/>
                    <a:pt x="14657" y="28590"/>
                  </a:cubicBezTo>
                  <a:cubicBezTo>
                    <a:pt x="14321" y="28590"/>
                    <a:pt x="13985" y="28590"/>
                    <a:pt x="13648" y="28590"/>
                  </a:cubicBezTo>
                  <a:cubicBezTo>
                    <a:pt x="13341" y="28590"/>
                    <a:pt x="13033" y="28590"/>
                    <a:pt x="12725" y="28591"/>
                  </a:cubicBezTo>
                  <a:cubicBezTo>
                    <a:pt x="12553" y="28591"/>
                    <a:pt x="12377" y="28589"/>
                    <a:pt x="12202" y="28585"/>
                  </a:cubicBezTo>
                  <a:cubicBezTo>
                    <a:pt x="12235" y="28398"/>
                    <a:pt x="12204" y="28196"/>
                    <a:pt x="12197" y="28002"/>
                  </a:cubicBezTo>
                  <a:cubicBezTo>
                    <a:pt x="12186" y="27671"/>
                    <a:pt x="12130" y="27233"/>
                    <a:pt x="12250" y="26900"/>
                  </a:cubicBezTo>
                  <a:cubicBezTo>
                    <a:pt x="12254" y="26900"/>
                    <a:pt x="12259" y="26900"/>
                    <a:pt x="12263" y="26898"/>
                  </a:cubicBezTo>
                  <a:cubicBezTo>
                    <a:pt x="12441" y="26869"/>
                    <a:pt x="12464" y="26598"/>
                    <a:pt x="12325" y="26514"/>
                  </a:cubicBezTo>
                  <a:cubicBezTo>
                    <a:pt x="12289" y="26454"/>
                    <a:pt x="12218" y="26424"/>
                    <a:pt x="12147" y="26424"/>
                  </a:cubicBezTo>
                  <a:cubicBezTo>
                    <a:pt x="12075" y="26424"/>
                    <a:pt x="12003" y="26454"/>
                    <a:pt x="11966" y="26513"/>
                  </a:cubicBezTo>
                  <a:cubicBezTo>
                    <a:pt x="11926" y="26515"/>
                    <a:pt x="11886" y="26516"/>
                    <a:pt x="11846" y="26516"/>
                  </a:cubicBezTo>
                  <a:cubicBezTo>
                    <a:pt x="11648" y="26516"/>
                    <a:pt x="11445" y="26493"/>
                    <a:pt x="11259" y="26485"/>
                  </a:cubicBezTo>
                  <a:cubicBezTo>
                    <a:pt x="11228" y="26483"/>
                    <a:pt x="11197" y="26482"/>
                    <a:pt x="11167" y="26482"/>
                  </a:cubicBezTo>
                  <a:cubicBezTo>
                    <a:pt x="11069" y="26482"/>
                    <a:pt x="10972" y="26492"/>
                    <a:pt x="10876" y="26519"/>
                  </a:cubicBezTo>
                  <a:cubicBezTo>
                    <a:pt x="10844" y="26529"/>
                    <a:pt x="10814" y="26568"/>
                    <a:pt x="10799" y="26601"/>
                  </a:cubicBezTo>
                  <a:cubicBezTo>
                    <a:pt x="10794" y="26601"/>
                    <a:pt x="10788" y="26599"/>
                    <a:pt x="10783" y="26599"/>
                  </a:cubicBezTo>
                  <a:cubicBezTo>
                    <a:pt x="10780" y="26599"/>
                    <a:pt x="10777" y="26600"/>
                    <a:pt x="10775" y="26601"/>
                  </a:cubicBezTo>
                  <a:cubicBezTo>
                    <a:pt x="10752" y="26616"/>
                    <a:pt x="10752" y="26649"/>
                    <a:pt x="10773" y="26664"/>
                  </a:cubicBezTo>
                  <a:lnTo>
                    <a:pt x="10773" y="26664"/>
                  </a:lnTo>
                  <a:cubicBezTo>
                    <a:pt x="10770" y="26662"/>
                    <a:pt x="10767" y="26661"/>
                    <a:pt x="10766" y="26661"/>
                  </a:cubicBezTo>
                  <a:cubicBezTo>
                    <a:pt x="10752" y="26661"/>
                    <a:pt x="10818" y="26752"/>
                    <a:pt x="10845" y="26767"/>
                  </a:cubicBezTo>
                  <a:cubicBezTo>
                    <a:pt x="10975" y="26838"/>
                    <a:pt x="11113" y="26860"/>
                    <a:pt x="11259" y="26877"/>
                  </a:cubicBezTo>
                  <a:cubicBezTo>
                    <a:pt x="11464" y="26903"/>
                    <a:pt x="11670" y="26920"/>
                    <a:pt x="11877" y="26924"/>
                  </a:cubicBezTo>
                  <a:cubicBezTo>
                    <a:pt x="11830" y="27189"/>
                    <a:pt x="11789" y="27449"/>
                    <a:pt x="11784" y="27730"/>
                  </a:cubicBezTo>
                  <a:cubicBezTo>
                    <a:pt x="11779" y="27986"/>
                    <a:pt x="11748" y="28311"/>
                    <a:pt x="11818" y="28581"/>
                  </a:cubicBezTo>
                  <a:cubicBezTo>
                    <a:pt x="11559" y="28583"/>
                    <a:pt x="11303" y="28594"/>
                    <a:pt x="11050" y="28635"/>
                  </a:cubicBezTo>
                  <a:cubicBezTo>
                    <a:pt x="11060" y="28611"/>
                    <a:pt x="11067" y="28585"/>
                    <a:pt x="11073" y="28560"/>
                  </a:cubicBezTo>
                  <a:cubicBezTo>
                    <a:pt x="11091" y="28465"/>
                    <a:pt x="11049" y="28343"/>
                    <a:pt x="10947" y="28314"/>
                  </a:cubicBezTo>
                  <a:cubicBezTo>
                    <a:pt x="10944" y="28240"/>
                    <a:pt x="10926" y="28173"/>
                    <a:pt x="10872" y="28125"/>
                  </a:cubicBezTo>
                  <a:cubicBezTo>
                    <a:pt x="10873" y="28060"/>
                    <a:pt x="10872" y="27994"/>
                    <a:pt x="10865" y="27928"/>
                  </a:cubicBezTo>
                  <a:cubicBezTo>
                    <a:pt x="10858" y="27833"/>
                    <a:pt x="10847" y="27740"/>
                    <a:pt x="10831" y="27646"/>
                  </a:cubicBezTo>
                  <a:cubicBezTo>
                    <a:pt x="10814" y="27556"/>
                    <a:pt x="10749" y="27522"/>
                    <a:pt x="10721" y="27446"/>
                  </a:cubicBezTo>
                  <a:cubicBezTo>
                    <a:pt x="10715" y="27427"/>
                    <a:pt x="10699" y="27418"/>
                    <a:pt x="10684" y="27418"/>
                  </a:cubicBezTo>
                  <a:cubicBezTo>
                    <a:pt x="10668" y="27418"/>
                    <a:pt x="10653" y="27427"/>
                    <a:pt x="10647" y="27446"/>
                  </a:cubicBezTo>
                  <a:cubicBezTo>
                    <a:pt x="10627" y="27502"/>
                    <a:pt x="10558" y="27527"/>
                    <a:pt x="10547" y="27590"/>
                  </a:cubicBezTo>
                  <a:cubicBezTo>
                    <a:pt x="10532" y="27682"/>
                    <a:pt x="10514" y="27773"/>
                    <a:pt x="10506" y="27866"/>
                  </a:cubicBezTo>
                  <a:cubicBezTo>
                    <a:pt x="10499" y="27945"/>
                    <a:pt x="10498" y="28022"/>
                    <a:pt x="10499" y="28101"/>
                  </a:cubicBezTo>
                  <a:cubicBezTo>
                    <a:pt x="10379" y="28104"/>
                    <a:pt x="10273" y="28184"/>
                    <a:pt x="10224" y="28307"/>
                  </a:cubicBezTo>
                  <a:cubicBezTo>
                    <a:pt x="10229" y="28291"/>
                    <a:pt x="10232" y="28275"/>
                    <a:pt x="10237" y="28260"/>
                  </a:cubicBezTo>
                  <a:lnTo>
                    <a:pt x="10237" y="28260"/>
                  </a:lnTo>
                  <a:cubicBezTo>
                    <a:pt x="10196" y="28317"/>
                    <a:pt x="10171" y="28384"/>
                    <a:pt x="10168" y="28457"/>
                  </a:cubicBezTo>
                  <a:cubicBezTo>
                    <a:pt x="10097" y="28562"/>
                    <a:pt x="10112" y="28704"/>
                    <a:pt x="10202" y="28795"/>
                  </a:cubicBezTo>
                  <a:lnTo>
                    <a:pt x="10222" y="28818"/>
                  </a:lnTo>
                  <a:lnTo>
                    <a:pt x="10222" y="28819"/>
                  </a:lnTo>
                  <a:cubicBezTo>
                    <a:pt x="9615" y="29336"/>
                    <a:pt x="8962" y="29771"/>
                    <a:pt x="8301" y="30241"/>
                  </a:cubicBezTo>
                  <a:cubicBezTo>
                    <a:pt x="7437" y="30857"/>
                    <a:pt x="6652" y="31573"/>
                    <a:pt x="5798" y="32203"/>
                  </a:cubicBezTo>
                  <a:cubicBezTo>
                    <a:pt x="5908" y="31938"/>
                    <a:pt x="6013" y="31672"/>
                    <a:pt x="6060" y="31373"/>
                  </a:cubicBezTo>
                  <a:cubicBezTo>
                    <a:pt x="6065" y="31344"/>
                    <a:pt x="6040" y="31314"/>
                    <a:pt x="6013" y="31314"/>
                  </a:cubicBezTo>
                  <a:cubicBezTo>
                    <a:pt x="6003" y="31314"/>
                    <a:pt x="5992" y="31318"/>
                    <a:pt x="5983" y="31329"/>
                  </a:cubicBezTo>
                  <a:cubicBezTo>
                    <a:pt x="5683" y="31657"/>
                    <a:pt x="5501" y="32023"/>
                    <a:pt x="5355" y="32430"/>
                  </a:cubicBezTo>
                  <a:cubicBezTo>
                    <a:pt x="3595" y="31759"/>
                    <a:pt x="378" y="30077"/>
                    <a:pt x="504" y="28074"/>
                  </a:cubicBezTo>
                  <a:cubicBezTo>
                    <a:pt x="537" y="28014"/>
                    <a:pt x="568" y="27953"/>
                    <a:pt x="599" y="27892"/>
                  </a:cubicBezTo>
                  <a:cubicBezTo>
                    <a:pt x="724" y="27784"/>
                    <a:pt x="834" y="27645"/>
                    <a:pt x="942" y="27531"/>
                  </a:cubicBezTo>
                  <a:cubicBezTo>
                    <a:pt x="1298" y="27159"/>
                    <a:pt x="1736" y="26851"/>
                    <a:pt x="2061" y="26454"/>
                  </a:cubicBezTo>
                  <a:cubicBezTo>
                    <a:pt x="2087" y="26421"/>
                    <a:pt x="2084" y="26357"/>
                    <a:pt x="2031" y="26347"/>
                  </a:cubicBezTo>
                  <a:cubicBezTo>
                    <a:pt x="1982" y="26338"/>
                    <a:pt x="1935" y="26334"/>
                    <a:pt x="1888" y="26334"/>
                  </a:cubicBezTo>
                  <a:cubicBezTo>
                    <a:pt x="1656" y="26334"/>
                    <a:pt x="1451" y="26436"/>
                    <a:pt x="1269" y="26578"/>
                  </a:cubicBezTo>
                  <a:cubicBezTo>
                    <a:pt x="3176" y="22630"/>
                    <a:pt x="4436" y="18352"/>
                    <a:pt x="5983" y="14262"/>
                  </a:cubicBezTo>
                  <a:cubicBezTo>
                    <a:pt x="6894" y="11852"/>
                    <a:pt x="7897" y="9484"/>
                    <a:pt x="9029" y="7171"/>
                  </a:cubicBezTo>
                  <a:cubicBezTo>
                    <a:pt x="9535" y="6140"/>
                    <a:pt x="10051" y="5115"/>
                    <a:pt x="10496" y="4057"/>
                  </a:cubicBezTo>
                  <a:cubicBezTo>
                    <a:pt x="10658" y="3672"/>
                    <a:pt x="10849" y="3255"/>
                    <a:pt x="11026" y="2827"/>
                  </a:cubicBezTo>
                  <a:lnTo>
                    <a:pt x="11026" y="2827"/>
                  </a:lnTo>
                  <a:cubicBezTo>
                    <a:pt x="11024" y="3957"/>
                    <a:pt x="11019" y="5087"/>
                    <a:pt x="11037" y="6217"/>
                  </a:cubicBezTo>
                  <a:cubicBezTo>
                    <a:pt x="11037" y="6234"/>
                    <a:pt x="11050" y="6242"/>
                    <a:pt x="11063" y="6242"/>
                  </a:cubicBezTo>
                  <a:cubicBezTo>
                    <a:pt x="11075" y="6242"/>
                    <a:pt x="11088" y="6234"/>
                    <a:pt x="11088" y="6217"/>
                  </a:cubicBezTo>
                  <a:cubicBezTo>
                    <a:pt x="11106" y="5028"/>
                    <a:pt x="11101" y="3836"/>
                    <a:pt x="11100" y="2645"/>
                  </a:cubicBezTo>
                  <a:cubicBezTo>
                    <a:pt x="11142" y="2536"/>
                    <a:pt x="11187" y="2428"/>
                    <a:pt x="11228" y="2317"/>
                  </a:cubicBezTo>
                  <a:close/>
                  <a:moveTo>
                    <a:pt x="19349" y="28872"/>
                  </a:moveTo>
                  <a:cubicBezTo>
                    <a:pt x="19500" y="29054"/>
                    <a:pt x="19640" y="29246"/>
                    <a:pt x="19769" y="29444"/>
                  </a:cubicBezTo>
                  <a:cubicBezTo>
                    <a:pt x="19754" y="29495"/>
                    <a:pt x="19736" y="29544"/>
                    <a:pt x="19717" y="29593"/>
                  </a:cubicBezTo>
                  <a:cubicBezTo>
                    <a:pt x="19353" y="30417"/>
                    <a:pt x="18526" y="31034"/>
                    <a:pt x="17806" y="31526"/>
                  </a:cubicBezTo>
                  <a:cubicBezTo>
                    <a:pt x="16200" y="32625"/>
                    <a:pt x="14333" y="33224"/>
                    <a:pt x="12407" y="33430"/>
                  </a:cubicBezTo>
                  <a:cubicBezTo>
                    <a:pt x="11940" y="33480"/>
                    <a:pt x="11472" y="33504"/>
                    <a:pt x="11003" y="33504"/>
                  </a:cubicBezTo>
                  <a:cubicBezTo>
                    <a:pt x="9244" y="33504"/>
                    <a:pt x="7487" y="33166"/>
                    <a:pt x="5826" y="32597"/>
                  </a:cubicBezTo>
                  <a:cubicBezTo>
                    <a:pt x="6077" y="32582"/>
                    <a:pt x="6326" y="32554"/>
                    <a:pt x="6575" y="32515"/>
                  </a:cubicBezTo>
                  <a:cubicBezTo>
                    <a:pt x="6787" y="32477"/>
                    <a:pt x="7156" y="32412"/>
                    <a:pt x="7222" y="32164"/>
                  </a:cubicBezTo>
                  <a:cubicBezTo>
                    <a:pt x="7225" y="32148"/>
                    <a:pt x="7215" y="32130"/>
                    <a:pt x="7199" y="32125"/>
                  </a:cubicBezTo>
                  <a:cubicBezTo>
                    <a:pt x="7165" y="32119"/>
                    <a:pt x="7130" y="32117"/>
                    <a:pt x="7094" y="32117"/>
                  </a:cubicBezTo>
                  <a:cubicBezTo>
                    <a:pt x="6871" y="32117"/>
                    <a:pt x="6619" y="32207"/>
                    <a:pt x="6410" y="32243"/>
                  </a:cubicBezTo>
                  <a:cubicBezTo>
                    <a:pt x="6347" y="32253"/>
                    <a:pt x="6288" y="32262"/>
                    <a:pt x="6229" y="32276"/>
                  </a:cubicBezTo>
                  <a:cubicBezTo>
                    <a:pt x="7053" y="31641"/>
                    <a:pt x="7838" y="30960"/>
                    <a:pt x="8683" y="30356"/>
                  </a:cubicBezTo>
                  <a:cubicBezTo>
                    <a:pt x="9257" y="29946"/>
                    <a:pt x="9963" y="29574"/>
                    <a:pt x="10455" y="29037"/>
                  </a:cubicBezTo>
                  <a:cubicBezTo>
                    <a:pt x="10496" y="29061"/>
                    <a:pt x="10539" y="29071"/>
                    <a:pt x="10581" y="29071"/>
                  </a:cubicBezTo>
                  <a:cubicBezTo>
                    <a:pt x="10668" y="29071"/>
                    <a:pt x="10751" y="29027"/>
                    <a:pt x="10806" y="28955"/>
                  </a:cubicBezTo>
                  <a:cubicBezTo>
                    <a:pt x="10829" y="28944"/>
                    <a:pt x="10849" y="28927"/>
                    <a:pt x="10865" y="28909"/>
                  </a:cubicBezTo>
                  <a:cubicBezTo>
                    <a:pt x="11173" y="28979"/>
                    <a:pt x="11485" y="28991"/>
                    <a:pt x="11801" y="28991"/>
                  </a:cubicBezTo>
                  <a:cubicBezTo>
                    <a:pt x="11966" y="28991"/>
                    <a:pt x="12132" y="28988"/>
                    <a:pt x="12299" y="28988"/>
                  </a:cubicBezTo>
                  <a:cubicBezTo>
                    <a:pt x="12323" y="28988"/>
                    <a:pt x="12347" y="28988"/>
                    <a:pt x="12371" y="28988"/>
                  </a:cubicBezTo>
                  <a:cubicBezTo>
                    <a:pt x="12787" y="28991"/>
                    <a:pt x="13203" y="28991"/>
                    <a:pt x="13619" y="28991"/>
                  </a:cubicBezTo>
                  <a:cubicBezTo>
                    <a:pt x="13827" y="28991"/>
                    <a:pt x="14035" y="28991"/>
                    <a:pt x="14243" y="28991"/>
                  </a:cubicBezTo>
                  <a:cubicBezTo>
                    <a:pt x="14451" y="28991"/>
                    <a:pt x="14659" y="28991"/>
                    <a:pt x="14868" y="28991"/>
                  </a:cubicBezTo>
                  <a:cubicBezTo>
                    <a:pt x="14955" y="28991"/>
                    <a:pt x="15042" y="28992"/>
                    <a:pt x="15130" y="28992"/>
                  </a:cubicBezTo>
                  <a:cubicBezTo>
                    <a:pt x="16543" y="28992"/>
                    <a:pt x="17939" y="28977"/>
                    <a:pt x="19349" y="28872"/>
                  </a:cubicBezTo>
                  <a:close/>
                  <a:moveTo>
                    <a:pt x="11287" y="0"/>
                  </a:moveTo>
                  <a:cubicBezTo>
                    <a:pt x="11227" y="0"/>
                    <a:pt x="11164" y="19"/>
                    <a:pt x="11109" y="53"/>
                  </a:cubicBezTo>
                  <a:cubicBezTo>
                    <a:pt x="11093" y="50"/>
                    <a:pt x="11077" y="49"/>
                    <a:pt x="11061" y="49"/>
                  </a:cubicBezTo>
                  <a:cubicBezTo>
                    <a:pt x="10936" y="49"/>
                    <a:pt x="10823" y="120"/>
                    <a:pt x="10726" y="195"/>
                  </a:cubicBezTo>
                  <a:cubicBezTo>
                    <a:pt x="10699" y="217"/>
                    <a:pt x="10678" y="246"/>
                    <a:pt x="10666" y="278"/>
                  </a:cubicBezTo>
                  <a:cubicBezTo>
                    <a:pt x="10507" y="394"/>
                    <a:pt x="10391" y="548"/>
                    <a:pt x="10443" y="750"/>
                  </a:cubicBezTo>
                  <a:cubicBezTo>
                    <a:pt x="10498" y="955"/>
                    <a:pt x="10730" y="1075"/>
                    <a:pt x="10977" y="1103"/>
                  </a:cubicBezTo>
                  <a:cubicBezTo>
                    <a:pt x="10980" y="1108"/>
                    <a:pt x="10983" y="1112"/>
                    <a:pt x="10986" y="1117"/>
                  </a:cubicBezTo>
                  <a:cubicBezTo>
                    <a:pt x="10906" y="1437"/>
                    <a:pt x="10844" y="1765"/>
                    <a:pt x="10753" y="2082"/>
                  </a:cubicBezTo>
                  <a:cubicBezTo>
                    <a:pt x="10545" y="2805"/>
                    <a:pt x="10260" y="3504"/>
                    <a:pt x="9963" y="4195"/>
                  </a:cubicBezTo>
                  <a:cubicBezTo>
                    <a:pt x="9472" y="5337"/>
                    <a:pt x="8908" y="6445"/>
                    <a:pt x="8360" y="7561"/>
                  </a:cubicBezTo>
                  <a:cubicBezTo>
                    <a:pt x="7310" y="9702"/>
                    <a:pt x="6411" y="11916"/>
                    <a:pt x="5565" y="14146"/>
                  </a:cubicBezTo>
                  <a:cubicBezTo>
                    <a:pt x="3962" y="18371"/>
                    <a:pt x="2468" y="22633"/>
                    <a:pt x="832" y="26846"/>
                  </a:cubicBezTo>
                  <a:cubicBezTo>
                    <a:pt x="555" y="27143"/>
                    <a:pt x="378" y="27443"/>
                    <a:pt x="278" y="27743"/>
                  </a:cubicBezTo>
                  <a:cubicBezTo>
                    <a:pt x="220" y="27869"/>
                    <a:pt x="168" y="28004"/>
                    <a:pt x="86" y="28097"/>
                  </a:cubicBezTo>
                  <a:cubicBezTo>
                    <a:pt x="64" y="28122"/>
                    <a:pt x="84" y="28157"/>
                    <a:pt x="113" y="28157"/>
                  </a:cubicBezTo>
                  <a:cubicBezTo>
                    <a:pt x="119" y="28157"/>
                    <a:pt x="124" y="28156"/>
                    <a:pt x="130" y="28153"/>
                  </a:cubicBezTo>
                  <a:cubicBezTo>
                    <a:pt x="150" y="28142"/>
                    <a:pt x="171" y="28133"/>
                    <a:pt x="192" y="28124"/>
                  </a:cubicBezTo>
                  <a:lnTo>
                    <a:pt x="192" y="28124"/>
                  </a:lnTo>
                  <a:cubicBezTo>
                    <a:pt x="0" y="29790"/>
                    <a:pt x="2112" y="31360"/>
                    <a:pt x="3573" y="32192"/>
                  </a:cubicBezTo>
                  <a:cubicBezTo>
                    <a:pt x="5844" y="33486"/>
                    <a:pt x="8510" y="34112"/>
                    <a:pt x="11126" y="34112"/>
                  </a:cubicBezTo>
                  <a:cubicBezTo>
                    <a:pt x="11458" y="34112"/>
                    <a:pt x="11790" y="34102"/>
                    <a:pt x="12120" y="34082"/>
                  </a:cubicBezTo>
                  <a:cubicBezTo>
                    <a:pt x="14485" y="33937"/>
                    <a:pt x="16771" y="33107"/>
                    <a:pt x="18664" y="31685"/>
                  </a:cubicBezTo>
                  <a:cubicBezTo>
                    <a:pt x="19423" y="31114"/>
                    <a:pt x="20104" y="30414"/>
                    <a:pt x="20427" y="29506"/>
                  </a:cubicBezTo>
                  <a:cubicBezTo>
                    <a:pt x="20617" y="28977"/>
                    <a:pt x="20558" y="28311"/>
                    <a:pt x="20215" y="27879"/>
                  </a:cubicBezTo>
                  <a:cubicBezTo>
                    <a:pt x="19065" y="22344"/>
                    <a:pt x="16628" y="17103"/>
                    <a:pt x="14905" y="11734"/>
                  </a:cubicBezTo>
                  <a:cubicBezTo>
                    <a:pt x="14300" y="9849"/>
                    <a:pt x="13434" y="8048"/>
                    <a:pt x="12742" y="6194"/>
                  </a:cubicBezTo>
                  <a:cubicBezTo>
                    <a:pt x="12122" y="4534"/>
                    <a:pt x="11516" y="2722"/>
                    <a:pt x="11592" y="921"/>
                  </a:cubicBezTo>
                  <a:cubicBezTo>
                    <a:pt x="11597" y="917"/>
                    <a:pt x="11602" y="916"/>
                    <a:pt x="11608" y="912"/>
                  </a:cubicBezTo>
                  <a:cubicBezTo>
                    <a:pt x="11641" y="889"/>
                    <a:pt x="11641" y="855"/>
                    <a:pt x="11625" y="824"/>
                  </a:cubicBezTo>
                  <a:cubicBezTo>
                    <a:pt x="11667" y="779"/>
                    <a:pt x="11697" y="724"/>
                    <a:pt x="11690" y="661"/>
                  </a:cubicBezTo>
                  <a:cubicBezTo>
                    <a:pt x="11684" y="606"/>
                    <a:pt x="11664" y="550"/>
                    <a:pt x="11636" y="501"/>
                  </a:cubicBezTo>
                  <a:cubicBezTo>
                    <a:pt x="11639" y="450"/>
                    <a:pt x="11638" y="399"/>
                    <a:pt x="11631" y="348"/>
                  </a:cubicBezTo>
                  <a:cubicBezTo>
                    <a:pt x="11631" y="346"/>
                    <a:pt x="11631" y="346"/>
                    <a:pt x="11631" y="345"/>
                  </a:cubicBezTo>
                  <a:cubicBezTo>
                    <a:pt x="11631" y="338"/>
                    <a:pt x="11628" y="337"/>
                    <a:pt x="11628" y="332"/>
                  </a:cubicBezTo>
                  <a:cubicBezTo>
                    <a:pt x="11625" y="307"/>
                    <a:pt x="11620" y="284"/>
                    <a:pt x="11613" y="259"/>
                  </a:cubicBezTo>
                  <a:cubicBezTo>
                    <a:pt x="11611" y="253"/>
                    <a:pt x="11606" y="248"/>
                    <a:pt x="11605" y="241"/>
                  </a:cubicBezTo>
                  <a:cubicBezTo>
                    <a:pt x="11579" y="156"/>
                    <a:pt x="11516" y="86"/>
                    <a:pt x="11436" y="48"/>
                  </a:cubicBezTo>
                  <a:cubicBezTo>
                    <a:pt x="11393" y="15"/>
                    <a:pt x="11341" y="0"/>
                    <a:pt x="1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682225" y="4246650"/>
              <a:ext cx="11625" cy="38200"/>
            </a:xfrm>
            <a:custGeom>
              <a:avLst/>
              <a:gdLst/>
              <a:ahLst/>
              <a:cxnLst/>
              <a:rect l="l" t="t" r="r" b="b"/>
              <a:pathLst>
                <a:path w="465" h="1528" extrusionOk="0">
                  <a:moveTo>
                    <a:pt x="232" y="0"/>
                  </a:moveTo>
                  <a:cubicBezTo>
                    <a:pt x="212" y="0"/>
                    <a:pt x="192" y="12"/>
                    <a:pt x="186" y="36"/>
                  </a:cubicBezTo>
                  <a:cubicBezTo>
                    <a:pt x="0" y="502"/>
                    <a:pt x="33" y="1020"/>
                    <a:pt x="181" y="1491"/>
                  </a:cubicBezTo>
                  <a:cubicBezTo>
                    <a:pt x="189" y="1516"/>
                    <a:pt x="211" y="1528"/>
                    <a:pt x="232" y="1528"/>
                  </a:cubicBezTo>
                  <a:cubicBezTo>
                    <a:pt x="254" y="1528"/>
                    <a:pt x="276" y="1516"/>
                    <a:pt x="284" y="1491"/>
                  </a:cubicBezTo>
                  <a:cubicBezTo>
                    <a:pt x="432" y="1020"/>
                    <a:pt x="464" y="502"/>
                    <a:pt x="279" y="36"/>
                  </a:cubicBezTo>
                  <a:cubicBezTo>
                    <a:pt x="272" y="12"/>
                    <a:pt x="252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683900" y="4077375"/>
              <a:ext cx="7975" cy="28750"/>
            </a:xfrm>
            <a:custGeom>
              <a:avLst/>
              <a:gdLst/>
              <a:ahLst/>
              <a:cxnLst/>
              <a:rect l="l" t="t" r="r" b="b"/>
              <a:pathLst>
                <a:path w="319" h="1150" extrusionOk="0">
                  <a:moveTo>
                    <a:pt x="165" y="0"/>
                  </a:moveTo>
                  <a:cubicBezTo>
                    <a:pt x="137" y="0"/>
                    <a:pt x="109" y="19"/>
                    <a:pt x="109" y="57"/>
                  </a:cubicBezTo>
                  <a:cubicBezTo>
                    <a:pt x="96" y="237"/>
                    <a:pt x="41" y="403"/>
                    <a:pt x="20" y="582"/>
                  </a:cubicBezTo>
                  <a:cubicBezTo>
                    <a:pt x="0" y="746"/>
                    <a:pt x="96" y="954"/>
                    <a:pt x="120" y="1116"/>
                  </a:cubicBezTo>
                  <a:cubicBezTo>
                    <a:pt x="124" y="1139"/>
                    <a:pt x="145" y="1150"/>
                    <a:pt x="165" y="1150"/>
                  </a:cubicBezTo>
                  <a:cubicBezTo>
                    <a:pt x="186" y="1150"/>
                    <a:pt x="206" y="1139"/>
                    <a:pt x="210" y="1116"/>
                  </a:cubicBezTo>
                  <a:cubicBezTo>
                    <a:pt x="238" y="939"/>
                    <a:pt x="302" y="760"/>
                    <a:pt x="310" y="582"/>
                  </a:cubicBezTo>
                  <a:cubicBezTo>
                    <a:pt x="319" y="409"/>
                    <a:pt x="235" y="229"/>
                    <a:pt x="222" y="57"/>
                  </a:cubicBezTo>
                  <a:cubicBezTo>
                    <a:pt x="222" y="19"/>
                    <a:pt x="194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628325" y="4411725"/>
              <a:ext cx="30050" cy="28950"/>
            </a:xfrm>
            <a:custGeom>
              <a:avLst/>
              <a:gdLst/>
              <a:ahLst/>
              <a:cxnLst/>
              <a:rect l="l" t="t" r="r" b="b"/>
              <a:pathLst>
                <a:path w="1202" h="1158" extrusionOk="0">
                  <a:moveTo>
                    <a:pt x="578" y="0"/>
                  </a:moveTo>
                  <a:cubicBezTo>
                    <a:pt x="571" y="0"/>
                    <a:pt x="564" y="1"/>
                    <a:pt x="557" y="3"/>
                  </a:cubicBezTo>
                  <a:cubicBezTo>
                    <a:pt x="289" y="87"/>
                    <a:pt x="1" y="498"/>
                    <a:pt x="101" y="787"/>
                  </a:cubicBezTo>
                  <a:cubicBezTo>
                    <a:pt x="106" y="803"/>
                    <a:pt x="120" y="811"/>
                    <a:pt x="134" y="811"/>
                  </a:cubicBezTo>
                  <a:cubicBezTo>
                    <a:pt x="145" y="811"/>
                    <a:pt x="156" y="806"/>
                    <a:pt x="163" y="795"/>
                  </a:cubicBezTo>
                  <a:cubicBezTo>
                    <a:pt x="302" y="600"/>
                    <a:pt x="284" y="318"/>
                    <a:pt x="508" y="196"/>
                  </a:cubicBezTo>
                  <a:lnTo>
                    <a:pt x="508" y="196"/>
                  </a:lnTo>
                  <a:cubicBezTo>
                    <a:pt x="503" y="257"/>
                    <a:pt x="508" y="318"/>
                    <a:pt x="521" y="379"/>
                  </a:cubicBezTo>
                  <a:cubicBezTo>
                    <a:pt x="537" y="607"/>
                    <a:pt x="544" y="835"/>
                    <a:pt x="545" y="1064"/>
                  </a:cubicBezTo>
                  <a:cubicBezTo>
                    <a:pt x="545" y="1127"/>
                    <a:pt x="594" y="1158"/>
                    <a:pt x="642" y="1158"/>
                  </a:cubicBezTo>
                  <a:cubicBezTo>
                    <a:pt x="690" y="1158"/>
                    <a:pt x="739" y="1127"/>
                    <a:pt x="739" y="1064"/>
                  </a:cubicBezTo>
                  <a:cubicBezTo>
                    <a:pt x="739" y="931"/>
                    <a:pt x="739" y="800"/>
                    <a:pt x="737" y="669"/>
                  </a:cubicBezTo>
                  <a:lnTo>
                    <a:pt x="737" y="641"/>
                  </a:lnTo>
                  <a:cubicBezTo>
                    <a:pt x="778" y="654"/>
                    <a:pt x="818" y="661"/>
                    <a:pt x="855" y="661"/>
                  </a:cubicBezTo>
                  <a:cubicBezTo>
                    <a:pt x="1006" y="661"/>
                    <a:pt x="1127" y="559"/>
                    <a:pt x="1190" y="408"/>
                  </a:cubicBezTo>
                  <a:cubicBezTo>
                    <a:pt x="1202" y="382"/>
                    <a:pt x="1175" y="356"/>
                    <a:pt x="1149" y="356"/>
                  </a:cubicBezTo>
                  <a:cubicBezTo>
                    <a:pt x="1146" y="356"/>
                    <a:pt x="1142" y="356"/>
                    <a:pt x="1139" y="357"/>
                  </a:cubicBezTo>
                  <a:cubicBezTo>
                    <a:pt x="1066" y="377"/>
                    <a:pt x="991" y="387"/>
                    <a:pt x="917" y="387"/>
                  </a:cubicBezTo>
                  <a:cubicBezTo>
                    <a:pt x="906" y="387"/>
                    <a:pt x="896" y="387"/>
                    <a:pt x="885" y="387"/>
                  </a:cubicBezTo>
                  <a:cubicBezTo>
                    <a:pt x="785" y="387"/>
                    <a:pt x="736" y="354"/>
                    <a:pt x="719" y="287"/>
                  </a:cubicBezTo>
                  <a:cubicBezTo>
                    <a:pt x="716" y="251"/>
                    <a:pt x="716" y="213"/>
                    <a:pt x="713" y="175"/>
                  </a:cubicBezTo>
                  <a:cubicBezTo>
                    <a:pt x="711" y="144"/>
                    <a:pt x="693" y="114"/>
                    <a:pt x="665" y="98"/>
                  </a:cubicBezTo>
                  <a:cubicBezTo>
                    <a:pt x="662" y="85"/>
                    <a:pt x="660" y="72"/>
                    <a:pt x="657" y="59"/>
                  </a:cubicBezTo>
                  <a:cubicBezTo>
                    <a:pt x="646" y="23"/>
                    <a:pt x="613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665200" y="4444950"/>
              <a:ext cx="293525" cy="138625"/>
            </a:xfrm>
            <a:custGeom>
              <a:avLst/>
              <a:gdLst/>
              <a:ahLst/>
              <a:cxnLst/>
              <a:rect l="l" t="t" r="r" b="b"/>
              <a:pathLst>
                <a:path w="11741" h="5545" extrusionOk="0">
                  <a:moveTo>
                    <a:pt x="11532" y="0"/>
                  </a:moveTo>
                  <a:cubicBezTo>
                    <a:pt x="11527" y="0"/>
                    <a:pt x="11521" y="1"/>
                    <a:pt x="11516" y="1"/>
                  </a:cubicBezTo>
                  <a:cubicBezTo>
                    <a:pt x="11460" y="8"/>
                    <a:pt x="11405" y="19"/>
                    <a:pt x="11350" y="35"/>
                  </a:cubicBezTo>
                  <a:cubicBezTo>
                    <a:pt x="11309" y="47"/>
                    <a:pt x="11277" y="76"/>
                    <a:pt x="11262" y="116"/>
                  </a:cubicBezTo>
                  <a:cubicBezTo>
                    <a:pt x="10652" y="454"/>
                    <a:pt x="9973" y="887"/>
                    <a:pt x="9653" y="1500"/>
                  </a:cubicBezTo>
                  <a:cubicBezTo>
                    <a:pt x="9642" y="1519"/>
                    <a:pt x="9657" y="1540"/>
                    <a:pt x="9676" y="1540"/>
                  </a:cubicBezTo>
                  <a:cubicBezTo>
                    <a:pt x="9680" y="1540"/>
                    <a:pt x="9684" y="1539"/>
                    <a:pt x="9689" y="1536"/>
                  </a:cubicBezTo>
                  <a:cubicBezTo>
                    <a:pt x="10138" y="1317"/>
                    <a:pt x="10573" y="1033"/>
                    <a:pt x="10998" y="746"/>
                  </a:cubicBezTo>
                  <a:lnTo>
                    <a:pt x="10998" y="746"/>
                  </a:lnTo>
                  <a:cubicBezTo>
                    <a:pt x="10952" y="867"/>
                    <a:pt x="10898" y="984"/>
                    <a:pt x="10839" y="1098"/>
                  </a:cubicBezTo>
                  <a:cubicBezTo>
                    <a:pt x="10576" y="1581"/>
                    <a:pt x="10183" y="1983"/>
                    <a:pt x="9790" y="2358"/>
                  </a:cubicBezTo>
                  <a:cubicBezTo>
                    <a:pt x="9056" y="3062"/>
                    <a:pt x="8165" y="3603"/>
                    <a:pt x="7271" y="4076"/>
                  </a:cubicBezTo>
                  <a:cubicBezTo>
                    <a:pt x="5117" y="5215"/>
                    <a:pt x="2826" y="5370"/>
                    <a:pt x="451" y="5370"/>
                  </a:cubicBezTo>
                  <a:cubicBezTo>
                    <a:pt x="309" y="5370"/>
                    <a:pt x="167" y="5369"/>
                    <a:pt x="25" y="5368"/>
                  </a:cubicBezTo>
                  <a:cubicBezTo>
                    <a:pt x="0" y="5368"/>
                    <a:pt x="2" y="5401"/>
                    <a:pt x="25" y="5405"/>
                  </a:cubicBezTo>
                  <a:cubicBezTo>
                    <a:pt x="794" y="5492"/>
                    <a:pt x="1546" y="5544"/>
                    <a:pt x="2284" y="5544"/>
                  </a:cubicBezTo>
                  <a:cubicBezTo>
                    <a:pt x="4151" y="5544"/>
                    <a:pt x="5929" y="5212"/>
                    <a:pt x="7684" y="4289"/>
                  </a:cubicBezTo>
                  <a:cubicBezTo>
                    <a:pt x="8688" y="3759"/>
                    <a:pt x="9628" y="3092"/>
                    <a:pt x="10424" y="2280"/>
                  </a:cubicBezTo>
                  <a:cubicBezTo>
                    <a:pt x="10729" y="1968"/>
                    <a:pt x="11096" y="1535"/>
                    <a:pt x="11318" y="1074"/>
                  </a:cubicBezTo>
                  <a:cubicBezTo>
                    <a:pt x="11378" y="1385"/>
                    <a:pt x="11474" y="1691"/>
                    <a:pt x="11601" y="1981"/>
                  </a:cubicBezTo>
                  <a:cubicBezTo>
                    <a:pt x="11609" y="1999"/>
                    <a:pt x="11624" y="2006"/>
                    <a:pt x="11640" y="2006"/>
                  </a:cubicBezTo>
                  <a:cubicBezTo>
                    <a:pt x="11666" y="2006"/>
                    <a:pt x="11693" y="1985"/>
                    <a:pt x="11693" y="1956"/>
                  </a:cubicBezTo>
                  <a:cubicBezTo>
                    <a:pt x="11685" y="1684"/>
                    <a:pt x="11697" y="1412"/>
                    <a:pt x="11664" y="1138"/>
                  </a:cubicBezTo>
                  <a:cubicBezTo>
                    <a:pt x="11633" y="884"/>
                    <a:pt x="11582" y="626"/>
                    <a:pt x="11556" y="370"/>
                  </a:cubicBezTo>
                  <a:lnTo>
                    <a:pt x="11608" y="336"/>
                  </a:lnTo>
                  <a:cubicBezTo>
                    <a:pt x="11740" y="246"/>
                    <a:pt x="11710" y="0"/>
                    <a:pt x="1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884600" y="45650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912" y="1"/>
                  </a:moveTo>
                  <a:cubicBezTo>
                    <a:pt x="717" y="1"/>
                    <a:pt x="536" y="87"/>
                    <a:pt x="375" y="276"/>
                  </a:cubicBezTo>
                  <a:cubicBezTo>
                    <a:pt x="137" y="555"/>
                    <a:pt x="1" y="998"/>
                    <a:pt x="111" y="1352"/>
                  </a:cubicBezTo>
                  <a:cubicBezTo>
                    <a:pt x="115" y="1365"/>
                    <a:pt x="126" y="1372"/>
                    <a:pt x="138" y="1372"/>
                  </a:cubicBezTo>
                  <a:cubicBezTo>
                    <a:pt x="149" y="1372"/>
                    <a:pt x="161" y="1365"/>
                    <a:pt x="165" y="1352"/>
                  </a:cubicBezTo>
                  <a:cubicBezTo>
                    <a:pt x="224" y="1191"/>
                    <a:pt x="301" y="943"/>
                    <a:pt x="409" y="725"/>
                  </a:cubicBezTo>
                  <a:lnTo>
                    <a:pt x="409" y="725"/>
                  </a:lnTo>
                  <a:cubicBezTo>
                    <a:pt x="404" y="776"/>
                    <a:pt x="403" y="829"/>
                    <a:pt x="404" y="879"/>
                  </a:cubicBezTo>
                  <a:cubicBezTo>
                    <a:pt x="422" y="1176"/>
                    <a:pt x="537" y="1440"/>
                    <a:pt x="803" y="1591"/>
                  </a:cubicBezTo>
                  <a:cubicBezTo>
                    <a:pt x="928" y="1662"/>
                    <a:pt x="1051" y="1691"/>
                    <a:pt x="1171" y="1691"/>
                  </a:cubicBezTo>
                  <a:cubicBezTo>
                    <a:pt x="1442" y="1691"/>
                    <a:pt x="1700" y="1543"/>
                    <a:pt x="1938" y="1383"/>
                  </a:cubicBezTo>
                  <a:cubicBezTo>
                    <a:pt x="1976" y="1357"/>
                    <a:pt x="1956" y="1300"/>
                    <a:pt x="1914" y="1300"/>
                  </a:cubicBezTo>
                  <a:cubicBezTo>
                    <a:pt x="1910" y="1300"/>
                    <a:pt x="1907" y="1300"/>
                    <a:pt x="1904" y="1301"/>
                  </a:cubicBezTo>
                  <a:cubicBezTo>
                    <a:pt x="1795" y="1319"/>
                    <a:pt x="1657" y="1334"/>
                    <a:pt x="1515" y="1334"/>
                  </a:cubicBezTo>
                  <a:cubicBezTo>
                    <a:pt x="1147" y="1334"/>
                    <a:pt x="747" y="1235"/>
                    <a:pt x="721" y="838"/>
                  </a:cubicBezTo>
                  <a:cubicBezTo>
                    <a:pt x="709" y="679"/>
                    <a:pt x="755" y="507"/>
                    <a:pt x="870" y="394"/>
                  </a:cubicBezTo>
                  <a:cubicBezTo>
                    <a:pt x="905" y="360"/>
                    <a:pt x="942" y="348"/>
                    <a:pt x="981" y="348"/>
                  </a:cubicBezTo>
                  <a:cubicBezTo>
                    <a:pt x="1074" y="348"/>
                    <a:pt x="1175" y="417"/>
                    <a:pt x="1269" y="417"/>
                  </a:cubicBezTo>
                  <a:cubicBezTo>
                    <a:pt x="1273" y="417"/>
                    <a:pt x="1277" y="417"/>
                    <a:pt x="1280" y="417"/>
                  </a:cubicBezTo>
                  <a:cubicBezTo>
                    <a:pt x="1425" y="407"/>
                    <a:pt x="1493" y="213"/>
                    <a:pt x="1357" y="135"/>
                  </a:cubicBezTo>
                  <a:cubicBezTo>
                    <a:pt x="1204" y="47"/>
                    <a:pt x="1054" y="1"/>
                    <a:pt x="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673975" y="3500700"/>
              <a:ext cx="68150" cy="94475"/>
            </a:xfrm>
            <a:custGeom>
              <a:avLst/>
              <a:gdLst/>
              <a:ahLst/>
              <a:cxnLst/>
              <a:rect l="l" t="t" r="r" b="b"/>
              <a:pathLst>
                <a:path w="2726" h="3779" extrusionOk="0">
                  <a:moveTo>
                    <a:pt x="1351" y="642"/>
                  </a:moveTo>
                  <a:cubicBezTo>
                    <a:pt x="1452" y="988"/>
                    <a:pt x="1560" y="1332"/>
                    <a:pt x="1667" y="1678"/>
                  </a:cubicBezTo>
                  <a:cubicBezTo>
                    <a:pt x="1478" y="1648"/>
                    <a:pt x="1290" y="1633"/>
                    <a:pt x="1100" y="1633"/>
                  </a:cubicBezTo>
                  <a:cubicBezTo>
                    <a:pt x="1053" y="1633"/>
                    <a:pt x="1005" y="1634"/>
                    <a:pt x="957" y="1636"/>
                  </a:cubicBezTo>
                  <a:cubicBezTo>
                    <a:pt x="1078" y="1300"/>
                    <a:pt x="1203" y="967"/>
                    <a:pt x="1351" y="642"/>
                  </a:cubicBezTo>
                  <a:close/>
                  <a:moveTo>
                    <a:pt x="1380" y="1"/>
                  </a:moveTo>
                  <a:cubicBezTo>
                    <a:pt x="1324" y="1"/>
                    <a:pt x="1270" y="27"/>
                    <a:pt x="1241" y="84"/>
                  </a:cubicBezTo>
                  <a:cubicBezTo>
                    <a:pt x="988" y="581"/>
                    <a:pt x="717" y="1129"/>
                    <a:pt x="493" y="1692"/>
                  </a:cubicBezTo>
                  <a:cubicBezTo>
                    <a:pt x="352" y="1719"/>
                    <a:pt x="212" y="1761"/>
                    <a:pt x="78" y="1816"/>
                  </a:cubicBezTo>
                  <a:cubicBezTo>
                    <a:pt x="12" y="1846"/>
                    <a:pt x="37" y="1944"/>
                    <a:pt x="97" y="1961"/>
                  </a:cubicBezTo>
                  <a:cubicBezTo>
                    <a:pt x="186" y="1985"/>
                    <a:pt x="278" y="2005"/>
                    <a:pt x="370" y="2018"/>
                  </a:cubicBezTo>
                  <a:cubicBezTo>
                    <a:pt x="166" y="2586"/>
                    <a:pt x="20" y="3165"/>
                    <a:pt x="0" y="3726"/>
                  </a:cubicBezTo>
                  <a:cubicBezTo>
                    <a:pt x="1" y="3758"/>
                    <a:pt x="29" y="3778"/>
                    <a:pt x="56" y="3778"/>
                  </a:cubicBezTo>
                  <a:cubicBezTo>
                    <a:pt x="73" y="3778"/>
                    <a:pt x="90" y="3771"/>
                    <a:pt x="101" y="3754"/>
                  </a:cubicBezTo>
                  <a:cubicBezTo>
                    <a:pt x="389" y="3214"/>
                    <a:pt x="599" y="2636"/>
                    <a:pt x="806" y="2056"/>
                  </a:cubicBezTo>
                  <a:cubicBezTo>
                    <a:pt x="939" y="2061"/>
                    <a:pt x="1072" y="2066"/>
                    <a:pt x="1205" y="2074"/>
                  </a:cubicBezTo>
                  <a:cubicBezTo>
                    <a:pt x="1405" y="2085"/>
                    <a:pt x="1600" y="2094"/>
                    <a:pt x="1793" y="2097"/>
                  </a:cubicBezTo>
                  <a:cubicBezTo>
                    <a:pt x="1810" y="2149"/>
                    <a:pt x="1825" y="2202"/>
                    <a:pt x="1841" y="2254"/>
                  </a:cubicBezTo>
                  <a:cubicBezTo>
                    <a:pt x="1944" y="2602"/>
                    <a:pt x="1931" y="3330"/>
                    <a:pt x="2231" y="3550"/>
                  </a:cubicBezTo>
                  <a:cubicBezTo>
                    <a:pt x="2243" y="3559"/>
                    <a:pt x="2257" y="3563"/>
                    <a:pt x="2272" y="3563"/>
                  </a:cubicBezTo>
                  <a:cubicBezTo>
                    <a:pt x="2297" y="3563"/>
                    <a:pt x="2323" y="3551"/>
                    <a:pt x="2340" y="3535"/>
                  </a:cubicBezTo>
                  <a:cubicBezTo>
                    <a:pt x="2622" y="3291"/>
                    <a:pt x="2323" y="2636"/>
                    <a:pt x="2243" y="2346"/>
                  </a:cubicBezTo>
                  <a:cubicBezTo>
                    <a:pt x="2220" y="2262"/>
                    <a:pt x="2192" y="2179"/>
                    <a:pt x="2167" y="2095"/>
                  </a:cubicBezTo>
                  <a:cubicBezTo>
                    <a:pt x="2328" y="2090"/>
                    <a:pt x="2491" y="2082"/>
                    <a:pt x="2658" y="2064"/>
                  </a:cubicBezTo>
                  <a:cubicBezTo>
                    <a:pt x="2715" y="2059"/>
                    <a:pt x="2725" y="1980"/>
                    <a:pt x="2673" y="1961"/>
                  </a:cubicBezTo>
                  <a:cubicBezTo>
                    <a:pt x="2476" y="1879"/>
                    <a:pt x="2274" y="1811"/>
                    <a:pt x="2067" y="1759"/>
                  </a:cubicBezTo>
                  <a:cubicBezTo>
                    <a:pt x="1895" y="1214"/>
                    <a:pt x="1708" y="675"/>
                    <a:pt x="1552" y="125"/>
                  </a:cubicBezTo>
                  <a:cubicBezTo>
                    <a:pt x="1531" y="47"/>
                    <a:pt x="1454" y="1"/>
                    <a:pt x="1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769025" y="4392850"/>
              <a:ext cx="32025" cy="32400"/>
            </a:xfrm>
            <a:custGeom>
              <a:avLst/>
              <a:gdLst/>
              <a:ahLst/>
              <a:cxnLst/>
              <a:rect l="l" t="t" r="r" b="b"/>
              <a:pathLst>
                <a:path w="1281" h="1296" extrusionOk="0">
                  <a:moveTo>
                    <a:pt x="508" y="1"/>
                  </a:moveTo>
                  <a:cubicBezTo>
                    <a:pt x="480" y="1"/>
                    <a:pt x="452" y="11"/>
                    <a:pt x="432" y="31"/>
                  </a:cubicBezTo>
                  <a:cubicBezTo>
                    <a:pt x="236" y="236"/>
                    <a:pt x="1" y="502"/>
                    <a:pt x="19" y="804"/>
                  </a:cubicBezTo>
                  <a:cubicBezTo>
                    <a:pt x="20" y="830"/>
                    <a:pt x="41" y="846"/>
                    <a:pt x="63" y="846"/>
                  </a:cubicBezTo>
                  <a:cubicBezTo>
                    <a:pt x="77" y="846"/>
                    <a:pt x="90" y="839"/>
                    <a:pt x="99" y="825"/>
                  </a:cubicBezTo>
                  <a:cubicBezTo>
                    <a:pt x="216" y="664"/>
                    <a:pt x="316" y="500"/>
                    <a:pt x="436" y="348"/>
                  </a:cubicBezTo>
                  <a:cubicBezTo>
                    <a:pt x="450" y="441"/>
                    <a:pt x="465" y="533"/>
                    <a:pt x="477" y="628"/>
                  </a:cubicBezTo>
                  <a:cubicBezTo>
                    <a:pt x="467" y="825"/>
                    <a:pt x="483" y="1022"/>
                    <a:pt x="524" y="1214"/>
                  </a:cubicBezTo>
                  <a:cubicBezTo>
                    <a:pt x="537" y="1270"/>
                    <a:pt x="583" y="1295"/>
                    <a:pt x="629" y="1295"/>
                  </a:cubicBezTo>
                  <a:cubicBezTo>
                    <a:pt x="688" y="1295"/>
                    <a:pt x="748" y="1255"/>
                    <a:pt x="747" y="1184"/>
                  </a:cubicBezTo>
                  <a:cubicBezTo>
                    <a:pt x="742" y="1007"/>
                    <a:pt x="728" y="830"/>
                    <a:pt x="701" y="656"/>
                  </a:cubicBezTo>
                  <a:cubicBezTo>
                    <a:pt x="703" y="614"/>
                    <a:pt x="706" y="571"/>
                    <a:pt x="710" y="528"/>
                  </a:cubicBezTo>
                  <a:cubicBezTo>
                    <a:pt x="749" y="561"/>
                    <a:pt x="800" y="579"/>
                    <a:pt x="852" y="579"/>
                  </a:cubicBezTo>
                  <a:cubicBezTo>
                    <a:pt x="854" y="579"/>
                    <a:pt x="857" y="579"/>
                    <a:pt x="859" y="579"/>
                  </a:cubicBezTo>
                  <a:cubicBezTo>
                    <a:pt x="925" y="574"/>
                    <a:pt x="992" y="568"/>
                    <a:pt x="1052" y="535"/>
                  </a:cubicBezTo>
                  <a:cubicBezTo>
                    <a:pt x="1116" y="502"/>
                    <a:pt x="1154" y="441"/>
                    <a:pt x="1220" y="415"/>
                  </a:cubicBezTo>
                  <a:cubicBezTo>
                    <a:pt x="1272" y="395"/>
                    <a:pt x="1280" y="320"/>
                    <a:pt x="1220" y="303"/>
                  </a:cubicBezTo>
                  <a:cubicBezTo>
                    <a:pt x="1136" y="279"/>
                    <a:pt x="1067" y="243"/>
                    <a:pt x="979" y="243"/>
                  </a:cubicBezTo>
                  <a:cubicBezTo>
                    <a:pt x="978" y="243"/>
                    <a:pt x="976" y="243"/>
                    <a:pt x="974" y="243"/>
                  </a:cubicBezTo>
                  <a:cubicBezTo>
                    <a:pt x="949" y="243"/>
                    <a:pt x="928" y="244"/>
                    <a:pt x="908" y="244"/>
                  </a:cubicBezTo>
                  <a:cubicBezTo>
                    <a:pt x="832" y="244"/>
                    <a:pt x="789" y="232"/>
                    <a:pt x="715" y="151"/>
                  </a:cubicBezTo>
                  <a:cubicBezTo>
                    <a:pt x="693" y="131"/>
                    <a:pt x="665" y="120"/>
                    <a:pt x="636" y="120"/>
                  </a:cubicBezTo>
                  <a:cubicBezTo>
                    <a:pt x="630" y="120"/>
                    <a:pt x="623" y="120"/>
                    <a:pt x="616" y="121"/>
                  </a:cubicBezTo>
                  <a:cubicBezTo>
                    <a:pt x="614" y="107"/>
                    <a:pt x="611" y="92"/>
                    <a:pt x="608" y="77"/>
                  </a:cubicBezTo>
                  <a:cubicBezTo>
                    <a:pt x="600" y="27"/>
                    <a:pt x="554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021300" y="4068975"/>
              <a:ext cx="81750" cy="92825"/>
            </a:xfrm>
            <a:custGeom>
              <a:avLst/>
              <a:gdLst/>
              <a:ahLst/>
              <a:cxnLst/>
              <a:rect l="l" t="t" r="r" b="b"/>
              <a:pathLst>
                <a:path w="3270" h="3713" extrusionOk="0">
                  <a:moveTo>
                    <a:pt x="864" y="1"/>
                  </a:moveTo>
                  <a:cubicBezTo>
                    <a:pt x="414" y="1"/>
                    <a:pt x="93" y="1170"/>
                    <a:pt x="8" y="1451"/>
                  </a:cubicBezTo>
                  <a:cubicBezTo>
                    <a:pt x="0" y="1481"/>
                    <a:pt x="29" y="1511"/>
                    <a:pt x="57" y="1511"/>
                  </a:cubicBezTo>
                  <a:cubicBezTo>
                    <a:pt x="67" y="1511"/>
                    <a:pt x="77" y="1506"/>
                    <a:pt x="85" y="1497"/>
                  </a:cubicBezTo>
                  <a:cubicBezTo>
                    <a:pt x="305" y="1215"/>
                    <a:pt x="909" y="675"/>
                    <a:pt x="745" y="360"/>
                  </a:cubicBezTo>
                  <a:lnTo>
                    <a:pt x="745" y="360"/>
                  </a:lnTo>
                  <a:cubicBezTo>
                    <a:pt x="847" y="555"/>
                    <a:pt x="932" y="757"/>
                    <a:pt x="1022" y="955"/>
                  </a:cubicBezTo>
                  <a:cubicBezTo>
                    <a:pt x="1158" y="1251"/>
                    <a:pt x="1298" y="1544"/>
                    <a:pt x="1447" y="1835"/>
                  </a:cubicBezTo>
                  <a:cubicBezTo>
                    <a:pt x="1111" y="2399"/>
                    <a:pt x="837" y="2998"/>
                    <a:pt x="753" y="3654"/>
                  </a:cubicBezTo>
                  <a:cubicBezTo>
                    <a:pt x="747" y="3694"/>
                    <a:pt x="777" y="3712"/>
                    <a:pt x="809" y="3712"/>
                  </a:cubicBezTo>
                  <a:cubicBezTo>
                    <a:pt x="832" y="3712"/>
                    <a:pt x="856" y="3703"/>
                    <a:pt x="870" y="3685"/>
                  </a:cubicBezTo>
                  <a:cubicBezTo>
                    <a:pt x="1193" y="3240"/>
                    <a:pt x="1434" y="2750"/>
                    <a:pt x="1690" y="2268"/>
                  </a:cubicBezTo>
                  <a:cubicBezTo>
                    <a:pt x="1762" y="2397"/>
                    <a:pt x="1831" y="2532"/>
                    <a:pt x="1910" y="2660"/>
                  </a:cubicBezTo>
                  <a:cubicBezTo>
                    <a:pt x="2077" y="2931"/>
                    <a:pt x="2362" y="3430"/>
                    <a:pt x="2740" y="3430"/>
                  </a:cubicBezTo>
                  <a:cubicBezTo>
                    <a:pt x="2754" y="3430"/>
                    <a:pt x="2769" y="3429"/>
                    <a:pt x="2784" y="3427"/>
                  </a:cubicBezTo>
                  <a:cubicBezTo>
                    <a:pt x="3266" y="3380"/>
                    <a:pt x="3270" y="2789"/>
                    <a:pt x="3069" y="2474"/>
                  </a:cubicBezTo>
                  <a:cubicBezTo>
                    <a:pt x="3055" y="2453"/>
                    <a:pt x="3027" y="2438"/>
                    <a:pt x="3001" y="2438"/>
                  </a:cubicBezTo>
                  <a:cubicBezTo>
                    <a:pt x="2984" y="2438"/>
                    <a:pt x="2967" y="2445"/>
                    <a:pt x="2955" y="2460"/>
                  </a:cubicBezTo>
                  <a:cubicBezTo>
                    <a:pt x="2851" y="2586"/>
                    <a:pt x="2784" y="2712"/>
                    <a:pt x="2712" y="2847"/>
                  </a:cubicBezTo>
                  <a:cubicBezTo>
                    <a:pt x="2709" y="2843"/>
                    <a:pt x="2707" y="2842"/>
                    <a:pt x="2702" y="2839"/>
                  </a:cubicBezTo>
                  <a:cubicBezTo>
                    <a:pt x="2607" y="2757"/>
                    <a:pt x="2530" y="2652"/>
                    <a:pt x="2454" y="2550"/>
                  </a:cubicBezTo>
                  <a:cubicBezTo>
                    <a:pt x="2275" y="2300"/>
                    <a:pt x="2113" y="2040"/>
                    <a:pt x="1967" y="1769"/>
                  </a:cubicBezTo>
                  <a:cubicBezTo>
                    <a:pt x="2287" y="1229"/>
                    <a:pt x="2718" y="727"/>
                    <a:pt x="2948" y="140"/>
                  </a:cubicBezTo>
                  <a:cubicBezTo>
                    <a:pt x="2958" y="114"/>
                    <a:pt x="2934" y="93"/>
                    <a:pt x="2909" y="93"/>
                  </a:cubicBezTo>
                  <a:cubicBezTo>
                    <a:pt x="2903" y="93"/>
                    <a:pt x="2896" y="94"/>
                    <a:pt x="2891" y="97"/>
                  </a:cubicBezTo>
                  <a:cubicBezTo>
                    <a:pt x="2394" y="373"/>
                    <a:pt x="2052" y="877"/>
                    <a:pt x="1747" y="1356"/>
                  </a:cubicBezTo>
                  <a:lnTo>
                    <a:pt x="1595" y="1060"/>
                  </a:lnTo>
                  <a:cubicBezTo>
                    <a:pt x="1463" y="806"/>
                    <a:pt x="1278" y="199"/>
                    <a:pt x="1016" y="45"/>
                  </a:cubicBezTo>
                  <a:cubicBezTo>
                    <a:pt x="964" y="14"/>
                    <a:pt x="913" y="1"/>
                    <a:pt x="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59175" y="4080250"/>
              <a:ext cx="94425" cy="14850"/>
            </a:xfrm>
            <a:custGeom>
              <a:avLst/>
              <a:gdLst/>
              <a:ahLst/>
              <a:cxnLst/>
              <a:rect l="l" t="t" r="r" b="b"/>
              <a:pathLst>
                <a:path w="3777" h="594" extrusionOk="0">
                  <a:moveTo>
                    <a:pt x="2840" y="1"/>
                  </a:moveTo>
                  <a:cubicBezTo>
                    <a:pt x="2604" y="1"/>
                    <a:pt x="2363" y="31"/>
                    <a:pt x="2143" y="48"/>
                  </a:cubicBezTo>
                  <a:cubicBezTo>
                    <a:pt x="1477" y="101"/>
                    <a:pt x="689" y="112"/>
                    <a:pt x="49" y="299"/>
                  </a:cubicBezTo>
                  <a:cubicBezTo>
                    <a:pt x="8" y="311"/>
                    <a:pt x="0" y="367"/>
                    <a:pt x="38" y="388"/>
                  </a:cubicBezTo>
                  <a:cubicBezTo>
                    <a:pt x="280" y="550"/>
                    <a:pt x="580" y="593"/>
                    <a:pt x="885" y="593"/>
                  </a:cubicBezTo>
                  <a:cubicBezTo>
                    <a:pt x="1160" y="593"/>
                    <a:pt x="1440" y="559"/>
                    <a:pt x="1687" y="545"/>
                  </a:cubicBezTo>
                  <a:cubicBezTo>
                    <a:pt x="1773" y="541"/>
                    <a:pt x="1863" y="539"/>
                    <a:pt x="1956" y="539"/>
                  </a:cubicBezTo>
                  <a:cubicBezTo>
                    <a:pt x="2194" y="539"/>
                    <a:pt x="2448" y="550"/>
                    <a:pt x="2700" y="550"/>
                  </a:cubicBezTo>
                  <a:cubicBezTo>
                    <a:pt x="3056" y="550"/>
                    <a:pt x="3407" y="527"/>
                    <a:pt x="3701" y="417"/>
                  </a:cubicBezTo>
                  <a:cubicBezTo>
                    <a:pt x="3752" y="399"/>
                    <a:pt x="3777" y="335"/>
                    <a:pt x="3734" y="294"/>
                  </a:cubicBezTo>
                  <a:cubicBezTo>
                    <a:pt x="3492" y="60"/>
                    <a:pt x="3171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1175" y="4107100"/>
              <a:ext cx="89525" cy="10000"/>
            </a:xfrm>
            <a:custGeom>
              <a:avLst/>
              <a:gdLst/>
              <a:ahLst/>
              <a:cxnLst/>
              <a:rect l="l" t="t" r="r" b="b"/>
              <a:pathLst>
                <a:path w="3581" h="400" extrusionOk="0">
                  <a:moveTo>
                    <a:pt x="1848" y="1"/>
                  </a:moveTo>
                  <a:cubicBezTo>
                    <a:pt x="1245" y="1"/>
                    <a:pt x="647" y="59"/>
                    <a:pt x="63" y="265"/>
                  </a:cubicBezTo>
                  <a:cubicBezTo>
                    <a:pt x="1" y="283"/>
                    <a:pt x="14" y="374"/>
                    <a:pt x="78" y="377"/>
                  </a:cubicBezTo>
                  <a:cubicBezTo>
                    <a:pt x="395" y="391"/>
                    <a:pt x="711" y="400"/>
                    <a:pt x="1026" y="400"/>
                  </a:cubicBezTo>
                  <a:cubicBezTo>
                    <a:pt x="1863" y="400"/>
                    <a:pt x="2694" y="341"/>
                    <a:pt x="3519" y="180"/>
                  </a:cubicBezTo>
                  <a:cubicBezTo>
                    <a:pt x="3580" y="167"/>
                    <a:pt x="3562" y="80"/>
                    <a:pt x="3506" y="77"/>
                  </a:cubicBezTo>
                  <a:cubicBezTo>
                    <a:pt x="2955" y="49"/>
                    <a:pt x="2399" y="1"/>
                    <a:pt x="1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279825" y="3932425"/>
              <a:ext cx="223600" cy="276850"/>
            </a:xfrm>
            <a:custGeom>
              <a:avLst/>
              <a:gdLst/>
              <a:ahLst/>
              <a:cxnLst/>
              <a:rect l="l" t="t" r="r" b="b"/>
              <a:pathLst>
                <a:path w="8944" h="11074" extrusionOk="0">
                  <a:moveTo>
                    <a:pt x="6293" y="0"/>
                  </a:moveTo>
                  <a:cubicBezTo>
                    <a:pt x="4766" y="0"/>
                    <a:pt x="3244" y="51"/>
                    <a:pt x="1741" y="397"/>
                  </a:cubicBezTo>
                  <a:cubicBezTo>
                    <a:pt x="1629" y="423"/>
                    <a:pt x="1559" y="532"/>
                    <a:pt x="1556" y="640"/>
                  </a:cubicBezTo>
                  <a:cubicBezTo>
                    <a:pt x="1467" y="3668"/>
                    <a:pt x="1444" y="6727"/>
                    <a:pt x="850" y="9706"/>
                  </a:cubicBezTo>
                  <a:cubicBezTo>
                    <a:pt x="762" y="9124"/>
                    <a:pt x="727" y="8525"/>
                    <a:pt x="666" y="7959"/>
                  </a:cubicBezTo>
                  <a:cubicBezTo>
                    <a:pt x="606" y="7395"/>
                    <a:pt x="622" y="6729"/>
                    <a:pt x="368" y="6209"/>
                  </a:cubicBezTo>
                  <a:cubicBezTo>
                    <a:pt x="351" y="6176"/>
                    <a:pt x="322" y="6161"/>
                    <a:pt x="291" y="6161"/>
                  </a:cubicBezTo>
                  <a:cubicBezTo>
                    <a:pt x="248" y="6161"/>
                    <a:pt x="202" y="6190"/>
                    <a:pt x="189" y="6234"/>
                  </a:cubicBezTo>
                  <a:cubicBezTo>
                    <a:pt x="0" y="6826"/>
                    <a:pt x="160" y="7553"/>
                    <a:pt x="215" y="8158"/>
                  </a:cubicBezTo>
                  <a:cubicBezTo>
                    <a:pt x="297" y="9052"/>
                    <a:pt x="335" y="10038"/>
                    <a:pt x="616" y="10897"/>
                  </a:cubicBezTo>
                  <a:cubicBezTo>
                    <a:pt x="653" y="11012"/>
                    <a:pt x="761" y="11074"/>
                    <a:pt x="865" y="11074"/>
                  </a:cubicBezTo>
                  <a:cubicBezTo>
                    <a:pt x="965" y="11074"/>
                    <a:pt x="1062" y="11018"/>
                    <a:pt x="1093" y="10897"/>
                  </a:cubicBezTo>
                  <a:cubicBezTo>
                    <a:pt x="1800" y="8174"/>
                    <a:pt x="1933" y="5366"/>
                    <a:pt x="2010" y="2567"/>
                  </a:cubicBezTo>
                  <a:cubicBezTo>
                    <a:pt x="2016" y="2290"/>
                    <a:pt x="1882" y="881"/>
                    <a:pt x="2202" y="805"/>
                  </a:cubicBezTo>
                  <a:cubicBezTo>
                    <a:pt x="3058" y="607"/>
                    <a:pt x="3946" y="554"/>
                    <a:pt x="4822" y="512"/>
                  </a:cubicBezTo>
                  <a:cubicBezTo>
                    <a:pt x="6201" y="445"/>
                    <a:pt x="7517" y="422"/>
                    <a:pt x="8872" y="130"/>
                  </a:cubicBezTo>
                  <a:cubicBezTo>
                    <a:pt x="8943" y="115"/>
                    <a:pt x="8928" y="5"/>
                    <a:pt x="8857" y="5"/>
                  </a:cubicBezTo>
                  <a:cubicBezTo>
                    <a:pt x="8856" y="5"/>
                    <a:pt x="8856" y="5"/>
                    <a:pt x="8855" y="5"/>
                  </a:cubicBezTo>
                  <a:cubicBezTo>
                    <a:pt x="8633" y="8"/>
                    <a:pt x="8410" y="9"/>
                    <a:pt x="8187" y="9"/>
                  </a:cubicBezTo>
                  <a:cubicBezTo>
                    <a:pt x="7556" y="9"/>
                    <a:pt x="6924" y="0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373975" y="3979325"/>
              <a:ext cx="67875" cy="96700"/>
            </a:xfrm>
            <a:custGeom>
              <a:avLst/>
              <a:gdLst/>
              <a:ahLst/>
              <a:cxnLst/>
              <a:rect l="l" t="t" r="r" b="b"/>
              <a:pathLst>
                <a:path w="2715" h="3868" extrusionOk="0">
                  <a:moveTo>
                    <a:pt x="1431" y="540"/>
                  </a:moveTo>
                  <a:cubicBezTo>
                    <a:pt x="1446" y="575"/>
                    <a:pt x="1456" y="613"/>
                    <a:pt x="1459" y="650"/>
                  </a:cubicBezTo>
                  <a:cubicBezTo>
                    <a:pt x="1503" y="993"/>
                    <a:pt x="1218" y="1367"/>
                    <a:pt x="1021" y="1621"/>
                  </a:cubicBezTo>
                  <a:cubicBezTo>
                    <a:pt x="956" y="1702"/>
                    <a:pt x="885" y="1779"/>
                    <a:pt x="811" y="1851"/>
                  </a:cubicBezTo>
                  <a:cubicBezTo>
                    <a:pt x="916" y="1461"/>
                    <a:pt x="1090" y="1078"/>
                    <a:pt x="1279" y="752"/>
                  </a:cubicBezTo>
                  <a:cubicBezTo>
                    <a:pt x="1323" y="677"/>
                    <a:pt x="1374" y="604"/>
                    <a:pt x="1431" y="540"/>
                  </a:cubicBezTo>
                  <a:close/>
                  <a:moveTo>
                    <a:pt x="1456" y="1"/>
                  </a:moveTo>
                  <a:cubicBezTo>
                    <a:pt x="1203" y="1"/>
                    <a:pt x="985" y="343"/>
                    <a:pt x="878" y="517"/>
                  </a:cubicBezTo>
                  <a:cubicBezTo>
                    <a:pt x="568" y="1029"/>
                    <a:pt x="285" y="1744"/>
                    <a:pt x="260" y="2410"/>
                  </a:cubicBezTo>
                  <a:cubicBezTo>
                    <a:pt x="144" y="2550"/>
                    <a:pt x="48" y="2694"/>
                    <a:pt x="6" y="2848"/>
                  </a:cubicBezTo>
                  <a:cubicBezTo>
                    <a:pt x="1" y="2873"/>
                    <a:pt x="17" y="2896"/>
                    <a:pt x="42" y="2896"/>
                  </a:cubicBezTo>
                  <a:cubicBezTo>
                    <a:pt x="52" y="2897"/>
                    <a:pt x="63" y="2897"/>
                    <a:pt x="73" y="2897"/>
                  </a:cubicBezTo>
                  <a:cubicBezTo>
                    <a:pt x="146" y="2897"/>
                    <a:pt x="217" y="2882"/>
                    <a:pt x="285" y="2855"/>
                  </a:cubicBezTo>
                  <a:cubicBezTo>
                    <a:pt x="304" y="2978"/>
                    <a:pt x="337" y="3098"/>
                    <a:pt x="385" y="3213"/>
                  </a:cubicBezTo>
                  <a:cubicBezTo>
                    <a:pt x="537" y="3574"/>
                    <a:pt x="866" y="3867"/>
                    <a:pt x="1245" y="3867"/>
                  </a:cubicBezTo>
                  <a:cubicBezTo>
                    <a:pt x="1331" y="3867"/>
                    <a:pt x="1419" y="3852"/>
                    <a:pt x="1508" y="3820"/>
                  </a:cubicBezTo>
                  <a:cubicBezTo>
                    <a:pt x="1887" y="3682"/>
                    <a:pt x="2066" y="3313"/>
                    <a:pt x="2142" y="2929"/>
                  </a:cubicBezTo>
                  <a:cubicBezTo>
                    <a:pt x="2521" y="2926"/>
                    <a:pt x="2486" y="2560"/>
                    <a:pt x="2668" y="2342"/>
                  </a:cubicBezTo>
                  <a:cubicBezTo>
                    <a:pt x="2714" y="2287"/>
                    <a:pt x="2683" y="2219"/>
                    <a:pt x="2614" y="2210"/>
                  </a:cubicBezTo>
                  <a:cubicBezTo>
                    <a:pt x="2569" y="2204"/>
                    <a:pt x="2531" y="2201"/>
                    <a:pt x="2496" y="2201"/>
                  </a:cubicBezTo>
                  <a:cubicBezTo>
                    <a:pt x="2423" y="2201"/>
                    <a:pt x="2363" y="2216"/>
                    <a:pt x="2278" y="2255"/>
                  </a:cubicBezTo>
                  <a:cubicBezTo>
                    <a:pt x="2240" y="2276"/>
                    <a:pt x="2206" y="2304"/>
                    <a:pt x="2178" y="2337"/>
                  </a:cubicBezTo>
                  <a:cubicBezTo>
                    <a:pt x="2156" y="2227"/>
                    <a:pt x="2060" y="2145"/>
                    <a:pt x="1946" y="2141"/>
                  </a:cubicBezTo>
                  <a:lnTo>
                    <a:pt x="1851" y="2138"/>
                  </a:lnTo>
                  <a:cubicBezTo>
                    <a:pt x="1848" y="2138"/>
                    <a:pt x="1844" y="2138"/>
                    <a:pt x="1841" y="2138"/>
                  </a:cubicBezTo>
                  <a:cubicBezTo>
                    <a:pt x="1708" y="2138"/>
                    <a:pt x="1613" y="2258"/>
                    <a:pt x="1607" y="2383"/>
                  </a:cubicBezTo>
                  <a:cubicBezTo>
                    <a:pt x="1605" y="2491"/>
                    <a:pt x="1638" y="2596"/>
                    <a:pt x="1700" y="2684"/>
                  </a:cubicBezTo>
                  <a:cubicBezTo>
                    <a:pt x="1671" y="3013"/>
                    <a:pt x="1560" y="3414"/>
                    <a:pt x="1243" y="3414"/>
                  </a:cubicBezTo>
                  <a:cubicBezTo>
                    <a:pt x="1224" y="3414"/>
                    <a:pt x="1204" y="3412"/>
                    <a:pt x="1184" y="3409"/>
                  </a:cubicBezTo>
                  <a:cubicBezTo>
                    <a:pt x="846" y="3360"/>
                    <a:pt x="706" y="2891"/>
                    <a:pt x="701" y="2591"/>
                  </a:cubicBezTo>
                  <a:cubicBezTo>
                    <a:pt x="823" y="2488"/>
                    <a:pt x="933" y="2374"/>
                    <a:pt x="1021" y="2291"/>
                  </a:cubicBezTo>
                  <a:cubicBezTo>
                    <a:pt x="1413" y="1915"/>
                    <a:pt x="1794" y="1433"/>
                    <a:pt x="1909" y="891"/>
                  </a:cubicBezTo>
                  <a:cubicBezTo>
                    <a:pt x="1976" y="578"/>
                    <a:pt x="1891" y="152"/>
                    <a:pt x="1564" y="22"/>
                  </a:cubicBezTo>
                  <a:cubicBezTo>
                    <a:pt x="1528" y="7"/>
                    <a:pt x="1492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54675" y="3971850"/>
              <a:ext cx="57625" cy="33100"/>
            </a:xfrm>
            <a:custGeom>
              <a:avLst/>
              <a:gdLst/>
              <a:ahLst/>
              <a:cxnLst/>
              <a:rect l="l" t="t" r="r" b="b"/>
              <a:pathLst>
                <a:path w="2305" h="1324" extrusionOk="0">
                  <a:moveTo>
                    <a:pt x="619" y="0"/>
                  </a:moveTo>
                  <a:cubicBezTo>
                    <a:pt x="404" y="0"/>
                    <a:pt x="164" y="139"/>
                    <a:pt x="27" y="277"/>
                  </a:cubicBezTo>
                  <a:cubicBezTo>
                    <a:pt x="1" y="303"/>
                    <a:pt x="27" y="338"/>
                    <a:pt x="58" y="338"/>
                  </a:cubicBezTo>
                  <a:cubicBezTo>
                    <a:pt x="59" y="338"/>
                    <a:pt x="60" y="338"/>
                    <a:pt x="62" y="337"/>
                  </a:cubicBezTo>
                  <a:cubicBezTo>
                    <a:pt x="119" y="328"/>
                    <a:pt x="314" y="272"/>
                    <a:pt x="474" y="272"/>
                  </a:cubicBezTo>
                  <a:cubicBezTo>
                    <a:pt x="591" y="272"/>
                    <a:pt x="690" y="302"/>
                    <a:pt x="700" y="403"/>
                  </a:cubicBezTo>
                  <a:cubicBezTo>
                    <a:pt x="726" y="657"/>
                    <a:pt x="388" y="907"/>
                    <a:pt x="221" y="1043"/>
                  </a:cubicBezTo>
                  <a:cubicBezTo>
                    <a:pt x="100" y="1142"/>
                    <a:pt x="209" y="1324"/>
                    <a:pt x="343" y="1324"/>
                  </a:cubicBezTo>
                  <a:cubicBezTo>
                    <a:pt x="356" y="1324"/>
                    <a:pt x="369" y="1322"/>
                    <a:pt x="382" y="1318"/>
                  </a:cubicBezTo>
                  <a:cubicBezTo>
                    <a:pt x="579" y="1263"/>
                    <a:pt x="784" y="1250"/>
                    <a:pt x="989" y="1250"/>
                  </a:cubicBezTo>
                  <a:cubicBezTo>
                    <a:pt x="1133" y="1250"/>
                    <a:pt x="1276" y="1257"/>
                    <a:pt x="1417" y="1259"/>
                  </a:cubicBezTo>
                  <a:cubicBezTo>
                    <a:pt x="1425" y="1259"/>
                    <a:pt x="1434" y="1260"/>
                    <a:pt x="1443" y="1260"/>
                  </a:cubicBezTo>
                  <a:cubicBezTo>
                    <a:pt x="1731" y="1260"/>
                    <a:pt x="1975" y="1180"/>
                    <a:pt x="2255" y="1112"/>
                  </a:cubicBezTo>
                  <a:cubicBezTo>
                    <a:pt x="2304" y="1099"/>
                    <a:pt x="2304" y="1028"/>
                    <a:pt x="2257" y="1015"/>
                  </a:cubicBezTo>
                  <a:cubicBezTo>
                    <a:pt x="1904" y="921"/>
                    <a:pt x="1624" y="825"/>
                    <a:pt x="1254" y="823"/>
                  </a:cubicBezTo>
                  <a:cubicBezTo>
                    <a:pt x="1117" y="823"/>
                    <a:pt x="980" y="836"/>
                    <a:pt x="846" y="862"/>
                  </a:cubicBezTo>
                  <a:cubicBezTo>
                    <a:pt x="995" y="654"/>
                    <a:pt x="1085" y="414"/>
                    <a:pt x="958" y="195"/>
                  </a:cubicBezTo>
                  <a:cubicBezTo>
                    <a:pt x="875" y="54"/>
                    <a:pt x="752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52175" y="4094525"/>
              <a:ext cx="203450" cy="15425"/>
            </a:xfrm>
            <a:custGeom>
              <a:avLst/>
              <a:gdLst/>
              <a:ahLst/>
              <a:cxnLst/>
              <a:rect l="l" t="t" r="r" b="b"/>
              <a:pathLst>
                <a:path w="8138" h="617" extrusionOk="0">
                  <a:moveTo>
                    <a:pt x="8061" y="1"/>
                  </a:moveTo>
                  <a:cubicBezTo>
                    <a:pt x="8060" y="1"/>
                    <a:pt x="8059" y="1"/>
                    <a:pt x="8058" y="1"/>
                  </a:cubicBezTo>
                  <a:cubicBezTo>
                    <a:pt x="6736" y="83"/>
                    <a:pt x="5415" y="51"/>
                    <a:pt x="4093" y="83"/>
                  </a:cubicBezTo>
                  <a:cubicBezTo>
                    <a:pt x="3858" y="88"/>
                    <a:pt x="3618" y="89"/>
                    <a:pt x="3377" y="89"/>
                  </a:cubicBezTo>
                  <a:cubicBezTo>
                    <a:pt x="3273" y="89"/>
                    <a:pt x="3168" y="89"/>
                    <a:pt x="3064" y="89"/>
                  </a:cubicBezTo>
                  <a:cubicBezTo>
                    <a:pt x="2044" y="89"/>
                    <a:pt x="996" y="102"/>
                    <a:pt x="46" y="401"/>
                  </a:cubicBezTo>
                  <a:cubicBezTo>
                    <a:pt x="8" y="412"/>
                    <a:pt x="0" y="476"/>
                    <a:pt x="46" y="483"/>
                  </a:cubicBezTo>
                  <a:cubicBezTo>
                    <a:pt x="637" y="587"/>
                    <a:pt x="1249" y="616"/>
                    <a:pt x="1864" y="616"/>
                  </a:cubicBezTo>
                  <a:cubicBezTo>
                    <a:pt x="2612" y="616"/>
                    <a:pt x="3366" y="572"/>
                    <a:pt x="4093" y="563"/>
                  </a:cubicBezTo>
                  <a:cubicBezTo>
                    <a:pt x="5432" y="549"/>
                    <a:pt x="6765" y="399"/>
                    <a:pt x="8073" y="119"/>
                  </a:cubicBezTo>
                  <a:cubicBezTo>
                    <a:pt x="8137" y="104"/>
                    <a:pt x="8124" y="1"/>
                    <a:pt x="8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380675" y="4142100"/>
              <a:ext cx="77200" cy="63700"/>
            </a:xfrm>
            <a:custGeom>
              <a:avLst/>
              <a:gdLst/>
              <a:ahLst/>
              <a:cxnLst/>
              <a:rect l="l" t="t" r="r" b="b"/>
              <a:pathLst>
                <a:path w="3088" h="2548" extrusionOk="0">
                  <a:moveTo>
                    <a:pt x="1990" y="0"/>
                  </a:moveTo>
                  <a:cubicBezTo>
                    <a:pt x="980" y="0"/>
                    <a:pt x="1" y="1084"/>
                    <a:pt x="7" y="2062"/>
                  </a:cubicBezTo>
                  <a:cubicBezTo>
                    <a:pt x="7" y="2094"/>
                    <a:pt x="36" y="2116"/>
                    <a:pt x="64" y="2116"/>
                  </a:cubicBezTo>
                  <a:cubicBezTo>
                    <a:pt x="81" y="2116"/>
                    <a:pt x="97" y="2108"/>
                    <a:pt x="107" y="2090"/>
                  </a:cubicBezTo>
                  <a:cubicBezTo>
                    <a:pt x="309" y="1700"/>
                    <a:pt x="606" y="1193"/>
                    <a:pt x="986" y="834"/>
                  </a:cubicBezTo>
                  <a:lnTo>
                    <a:pt x="986" y="834"/>
                  </a:lnTo>
                  <a:cubicBezTo>
                    <a:pt x="904" y="1067"/>
                    <a:pt x="896" y="1344"/>
                    <a:pt x="983" y="1646"/>
                  </a:cubicBezTo>
                  <a:cubicBezTo>
                    <a:pt x="1089" y="2013"/>
                    <a:pt x="1393" y="2389"/>
                    <a:pt x="1769" y="2504"/>
                  </a:cubicBezTo>
                  <a:cubicBezTo>
                    <a:pt x="1867" y="2534"/>
                    <a:pt x="1963" y="2548"/>
                    <a:pt x="2057" y="2548"/>
                  </a:cubicBezTo>
                  <a:cubicBezTo>
                    <a:pt x="2423" y="2548"/>
                    <a:pt x="2751" y="2337"/>
                    <a:pt x="3046" y="2097"/>
                  </a:cubicBezTo>
                  <a:cubicBezTo>
                    <a:pt x="3088" y="2064"/>
                    <a:pt x="3048" y="2016"/>
                    <a:pt x="3007" y="2016"/>
                  </a:cubicBezTo>
                  <a:cubicBezTo>
                    <a:pt x="3000" y="2016"/>
                    <a:pt x="2994" y="2017"/>
                    <a:pt x="2987" y="2020"/>
                  </a:cubicBezTo>
                  <a:cubicBezTo>
                    <a:pt x="2794" y="2105"/>
                    <a:pt x="2581" y="2151"/>
                    <a:pt x="2373" y="2151"/>
                  </a:cubicBezTo>
                  <a:cubicBezTo>
                    <a:pt x="1959" y="2151"/>
                    <a:pt x="1568" y="1966"/>
                    <a:pt x="1399" y="1533"/>
                  </a:cubicBezTo>
                  <a:cubicBezTo>
                    <a:pt x="1136" y="858"/>
                    <a:pt x="1654" y="448"/>
                    <a:pt x="2271" y="448"/>
                  </a:cubicBezTo>
                  <a:cubicBezTo>
                    <a:pt x="2296" y="448"/>
                    <a:pt x="2321" y="449"/>
                    <a:pt x="2346" y="450"/>
                  </a:cubicBezTo>
                  <a:cubicBezTo>
                    <a:pt x="2350" y="450"/>
                    <a:pt x="2355" y="450"/>
                    <a:pt x="2359" y="450"/>
                  </a:cubicBezTo>
                  <a:cubicBezTo>
                    <a:pt x="2577" y="450"/>
                    <a:pt x="2600" y="127"/>
                    <a:pt x="2398" y="63"/>
                  </a:cubicBezTo>
                  <a:cubicBezTo>
                    <a:pt x="2263" y="20"/>
                    <a:pt x="2126" y="0"/>
                    <a:pt x="1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99950" y="4066250"/>
              <a:ext cx="83200" cy="64550"/>
            </a:xfrm>
            <a:custGeom>
              <a:avLst/>
              <a:gdLst/>
              <a:ahLst/>
              <a:cxnLst/>
              <a:rect l="l" t="t" r="r" b="b"/>
              <a:pathLst>
                <a:path w="3328" h="2582" extrusionOk="0">
                  <a:moveTo>
                    <a:pt x="1478" y="0"/>
                  </a:moveTo>
                  <a:cubicBezTo>
                    <a:pt x="1458" y="0"/>
                    <a:pt x="1438" y="12"/>
                    <a:pt x="1433" y="36"/>
                  </a:cubicBezTo>
                  <a:cubicBezTo>
                    <a:pt x="1370" y="285"/>
                    <a:pt x="1369" y="531"/>
                    <a:pt x="1392" y="777"/>
                  </a:cubicBezTo>
                  <a:cubicBezTo>
                    <a:pt x="896" y="822"/>
                    <a:pt x="393" y="907"/>
                    <a:pt x="24" y="1260"/>
                  </a:cubicBezTo>
                  <a:cubicBezTo>
                    <a:pt x="1" y="1284"/>
                    <a:pt x="17" y="1325"/>
                    <a:pt x="51" y="1325"/>
                  </a:cubicBezTo>
                  <a:cubicBezTo>
                    <a:pt x="519" y="1324"/>
                    <a:pt x="986" y="1264"/>
                    <a:pt x="1456" y="1246"/>
                  </a:cubicBezTo>
                  <a:cubicBezTo>
                    <a:pt x="1531" y="1671"/>
                    <a:pt x="1633" y="2095"/>
                    <a:pt x="1611" y="2524"/>
                  </a:cubicBezTo>
                  <a:cubicBezTo>
                    <a:pt x="1610" y="2562"/>
                    <a:pt x="1638" y="2582"/>
                    <a:pt x="1668" y="2582"/>
                  </a:cubicBezTo>
                  <a:cubicBezTo>
                    <a:pt x="1692" y="2582"/>
                    <a:pt x="1717" y="2568"/>
                    <a:pt x="1726" y="2541"/>
                  </a:cubicBezTo>
                  <a:cubicBezTo>
                    <a:pt x="1867" y="2098"/>
                    <a:pt x="1877" y="1671"/>
                    <a:pt x="1820" y="1246"/>
                  </a:cubicBezTo>
                  <a:lnTo>
                    <a:pt x="1820" y="1246"/>
                  </a:lnTo>
                  <a:cubicBezTo>
                    <a:pt x="2044" y="1256"/>
                    <a:pt x="2286" y="1280"/>
                    <a:pt x="2520" y="1280"/>
                  </a:cubicBezTo>
                  <a:cubicBezTo>
                    <a:pt x="2746" y="1280"/>
                    <a:pt x="2963" y="1258"/>
                    <a:pt x="3149" y="1182"/>
                  </a:cubicBezTo>
                  <a:cubicBezTo>
                    <a:pt x="3327" y="1109"/>
                    <a:pt x="3324" y="895"/>
                    <a:pt x="3149" y="820"/>
                  </a:cubicBezTo>
                  <a:cubicBezTo>
                    <a:pt x="2938" y="732"/>
                    <a:pt x="2679" y="703"/>
                    <a:pt x="2410" y="703"/>
                  </a:cubicBezTo>
                  <a:cubicBezTo>
                    <a:pt x="2180" y="703"/>
                    <a:pt x="1943" y="724"/>
                    <a:pt x="1725" y="746"/>
                  </a:cubicBezTo>
                  <a:cubicBezTo>
                    <a:pt x="1667" y="512"/>
                    <a:pt x="1600" y="275"/>
                    <a:pt x="1526" y="36"/>
                  </a:cubicBezTo>
                  <a:cubicBezTo>
                    <a:pt x="1519" y="12"/>
                    <a:pt x="1498" y="0"/>
                    <a:pt x="1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739775" y="4036450"/>
              <a:ext cx="99375" cy="101700"/>
            </a:xfrm>
            <a:custGeom>
              <a:avLst/>
              <a:gdLst/>
              <a:ahLst/>
              <a:cxnLst/>
              <a:rect l="l" t="t" r="r" b="b"/>
              <a:pathLst>
                <a:path w="3975" h="4068" extrusionOk="0">
                  <a:moveTo>
                    <a:pt x="2487" y="0"/>
                  </a:moveTo>
                  <a:cubicBezTo>
                    <a:pt x="1995" y="0"/>
                    <a:pt x="1548" y="441"/>
                    <a:pt x="1220" y="970"/>
                  </a:cubicBezTo>
                  <a:cubicBezTo>
                    <a:pt x="904" y="1484"/>
                    <a:pt x="681" y="2058"/>
                    <a:pt x="466" y="2621"/>
                  </a:cubicBezTo>
                  <a:cubicBezTo>
                    <a:pt x="369" y="2876"/>
                    <a:pt x="279" y="3136"/>
                    <a:pt x="195" y="3396"/>
                  </a:cubicBezTo>
                  <a:cubicBezTo>
                    <a:pt x="149" y="3534"/>
                    <a:pt x="124" y="3849"/>
                    <a:pt x="34" y="3959"/>
                  </a:cubicBezTo>
                  <a:cubicBezTo>
                    <a:pt x="1" y="4001"/>
                    <a:pt x="31" y="4067"/>
                    <a:pt x="76" y="4067"/>
                  </a:cubicBezTo>
                  <a:cubicBezTo>
                    <a:pt x="86" y="4067"/>
                    <a:pt x="97" y="4064"/>
                    <a:pt x="108" y="4056"/>
                  </a:cubicBezTo>
                  <a:cubicBezTo>
                    <a:pt x="485" y="3792"/>
                    <a:pt x="913" y="2401"/>
                    <a:pt x="1435" y="1421"/>
                  </a:cubicBezTo>
                  <a:lnTo>
                    <a:pt x="1435" y="1421"/>
                  </a:lnTo>
                  <a:cubicBezTo>
                    <a:pt x="1384" y="1640"/>
                    <a:pt x="1356" y="1861"/>
                    <a:pt x="1353" y="2086"/>
                  </a:cubicBezTo>
                  <a:cubicBezTo>
                    <a:pt x="1347" y="2693"/>
                    <a:pt x="1501" y="3485"/>
                    <a:pt x="2042" y="3852"/>
                  </a:cubicBezTo>
                  <a:cubicBezTo>
                    <a:pt x="2246" y="3990"/>
                    <a:pt x="2457" y="4049"/>
                    <a:pt x="2664" y="4049"/>
                  </a:cubicBezTo>
                  <a:cubicBezTo>
                    <a:pt x="3136" y="4049"/>
                    <a:pt x="3594" y="3746"/>
                    <a:pt x="3937" y="3385"/>
                  </a:cubicBezTo>
                  <a:cubicBezTo>
                    <a:pt x="3974" y="3344"/>
                    <a:pt x="3946" y="3266"/>
                    <a:pt x="3892" y="3266"/>
                  </a:cubicBezTo>
                  <a:cubicBezTo>
                    <a:pt x="3885" y="3266"/>
                    <a:pt x="3877" y="3267"/>
                    <a:pt x="3869" y="3270"/>
                  </a:cubicBezTo>
                  <a:cubicBezTo>
                    <a:pt x="3540" y="3397"/>
                    <a:pt x="3236" y="3468"/>
                    <a:pt x="2970" y="3468"/>
                  </a:cubicBezTo>
                  <a:cubicBezTo>
                    <a:pt x="2383" y="3468"/>
                    <a:pt x="1978" y="3125"/>
                    <a:pt x="1883" y="2278"/>
                  </a:cubicBezTo>
                  <a:cubicBezTo>
                    <a:pt x="1829" y="1791"/>
                    <a:pt x="1976" y="543"/>
                    <a:pt x="2542" y="543"/>
                  </a:cubicBezTo>
                  <a:cubicBezTo>
                    <a:pt x="2663" y="543"/>
                    <a:pt x="2803" y="600"/>
                    <a:pt x="2964" y="734"/>
                  </a:cubicBezTo>
                  <a:cubicBezTo>
                    <a:pt x="3014" y="776"/>
                    <a:pt x="3068" y="794"/>
                    <a:pt x="3120" y="794"/>
                  </a:cubicBezTo>
                  <a:cubicBezTo>
                    <a:pt x="3297" y="794"/>
                    <a:pt x="3442" y="583"/>
                    <a:pt x="3286" y="414"/>
                  </a:cubicBezTo>
                  <a:cubicBezTo>
                    <a:pt x="3014" y="121"/>
                    <a:pt x="2744" y="0"/>
                    <a:pt x="2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885550" y="4047950"/>
              <a:ext cx="49925" cy="13375"/>
            </a:xfrm>
            <a:custGeom>
              <a:avLst/>
              <a:gdLst/>
              <a:ahLst/>
              <a:cxnLst/>
              <a:rect l="l" t="t" r="r" b="b"/>
              <a:pathLst>
                <a:path w="1997" h="535" extrusionOk="0">
                  <a:moveTo>
                    <a:pt x="1454" y="1"/>
                  </a:moveTo>
                  <a:cubicBezTo>
                    <a:pt x="969" y="1"/>
                    <a:pt x="447" y="186"/>
                    <a:pt x="37" y="366"/>
                  </a:cubicBezTo>
                  <a:cubicBezTo>
                    <a:pt x="0" y="381"/>
                    <a:pt x="17" y="427"/>
                    <a:pt x="46" y="438"/>
                  </a:cubicBezTo>
                  <a:cubicBezTo>
                    <a:pt x="232" y="509"/>
                    <a:pt x="393" y="535"/>
                    <a:pt x="571" y="535"/>
                  </a:cubicBezTo>
                  <a:cubicBezTo>
                    <a:pt x="655" y="535"/>
                    <a:pt x="742" y="529"/>
                    <a:pt x="837" y="520"/>
                  </a:cubicBezTo>
                  <a:cubicBezTo>
                    <a:pt x="1157" y="491"/>
                    <a:pt x="1515" y="482"/>
                    <a:pt x="1820" y="379"/>
                  </a:cubicBezTo>
                  <a:cubicBezTo>
                    <a:pt x="1977" y="328"/>
                    <a:pt x="1997" y="84"/>
                    <a:pt x="1820" y="41"/>
                  </a:cubicBezTo>
                  <a:cubicBezTo>
                    <a:pt x="1702" y="13"/>
                    <a:pt x="1579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11100" y="3943200"/>
              <a:ext cx="77800" cy="92350"/>
            </a:xfrm>
            <a:custGeom>
              <a:avLst/>
              <a:gdLst/>
              <a:ahLst/>
              <a:cxnLst/>
              <a:rect l="l" t="t" r="r" b="b"/>
              <a:pathLst>
                <a:path w="3112" h="3694" extrusionOk="0">
                  <a:moveTo>
                    <a:pt x="2086" y="455"/>
                  </a:moveTo>
                  <a:cubicBezTo>
                    <a:pt x="2077" y="1062"/>
                    <a:pt x="1658" y="1725"/>
                    <a:pt x="1163" y="2286"/>
                  </a:cubicBezTo>
                  <a:cubicBezTo>
                    <a:pt x="1046" y="1572"/>
                    <a:pt x="1448" y="778"/>
                    <a:pt x="2086" y="455"/>
                  </a:cubicBezTo>
                  <a:close/>
                  <a:moveTo>
                    <a:pt x="2247" y="0"/>
                  </a:moveTo>
                  <a:cubicBezTo>
                    <a:pt x="2230" y="0"/>
                    <a:pt x="2214" y="2"/>
                    <a:pt x="2200" y="7"/>
                  </a:cubicBezTo>
                  <a:cubicBezTo>
                    <a:pt x="1140" y="342"/>
                    <a:pt x="582" y="1565"/>
                    <a:pt x="861" y="2605"/>
                  </a:cubicBezTo>
                  <a:cubicBezTo>
                    <a:pt x="612" y="2856"/>
                    <a:pt x="346" y="3091"/>
                    <a:pt x="64" y="3306"/>
                  </a:cubicBezTo>
                  <a:cubicBezTo>
                    <a:pt x="0" y="3345"/>
                    <a:pt x="33" y="3440"/>
                    <a:pt x="101" y="3440"/>
                  </a:cubicBezTo>
                  <a:cubicBezTo>
                    <a:pt x="107" y="3440"/>
                    <a:pt x="113" y="3439"/>
                    <a:pt x="120" y="3437"/>
                  </a:cubicBezTo>
                  <a:cubicBezTo>
                    <a:pt x="443" y="3381"/>
                    <a:pt x="730" y="3188"/>
                    <a:pt x="986" y="2948"/>
                  </a:cubicBezTo>
                  <a:cubicBezTo>
                    <a:pt x="987" y="2955"/>
                    <a:pt x="989" y="2960"/>
                    <a:pt x="992" y="2965"/>
                  </a:cubicBezTo>
                  <a:cubicBezTo>
                    <a:pt x="1208" y="3406"/>
                    <a:pt x="1663" y="3694"/>
                    <a:pt x="2046" y="3694"/>
                  </a:cubicBezTo>
                  <a:cubicBezTo>
                    <a:pt x="2322" y="3694"/>
                    <a:pt x="2560" y="3544"/>
                    <a:pt x="2642" y="3194"/>
                  </a:cubicBezTo>
                  <a:cubicBezTo>
                    <a:pt x="2767" y="3173"/>
                    <a:pt x="2910" y="3086"/>
                    <a:pt x="3072" y="3016"/>
                  </a:cubicBezTo>
                  <a:cubicBezTo>
                    <a:pt x="3112" y="2999"/>
                    <a:pt x="3103" y="2943"/>
                    <a:pt x="3072" y="2924"/>
                  </a:cubicBezTo>
                  <a:cubicBezTo>
                    <a:pt x="2961" y="2852"/>
                    <a:pt x="2654" y="2806"/>
                    <a:pt x="2651" y="2796"/>
                  </a:cubicBezTo>
                  <a:cubicBezTo>
                    <a:pt x="2623" y="2730"/>
                    <a:pt x="2566" y="2702"/>
                    <a:pt x="2506" y="2702"/>
                  </a:cubicBezTo>
                  <a:cubicBezTo>
                    <a:pt x="2407" y="2702"/>
                    <a:pt x="2298" y="2780"/>
                    <a:pt x="2301" y="2889"/>
                  </a:cubicBezTo>
                  <a:cubicBezTo>
                    <a:pt x="2308" y="3226"/>
                    <a:pt x="2213" y="3351"/>
                    <a:pt x="2076" y="3351"/>
                  </a:cubicBezTo>
                  <a:cubicBezTo>
                    <a:pt x="1831" y="3351"/>
                    <a:pt x="1454" y="2954"/>
                    <a:pt x="1276" y="2643"/>
                  </a:cubicBezTo>
                  <a:cubicBezTo>
                    <a:pt x="1424" y="2473"/>
                    <a:pt x="1558" y="2299"/>
                    <a:pt x="1680" y="2143"/>
                  </a:cubicBezTo>
                  <a:cubicBezTo>
                    <a:pt x="2111" y="1587"/>
                    <a:pt x="2551" y="868"/>
                    <a:pt x="2428" y="135"/>
                  </a:cubicBezTo>
                  <a:cubicBezTo>
                    <a:pt x="2414" y="54"/>
                    <a:pt x="2327" y="0"/>
                    <a:pt x="2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001700" y="4069575"/>
              <a:ext cx="100975" cy="12125"/>
            </a:xfrm>
            <a:custGeom>
              <a:avLst/>
              <a:gdLst/>
              <a:ahLst/>
              <a:cxnLst/>
              <a:rect l="l" t="t" r="r" b="b"/>
              <a:pathLst>
                <a:path w="4039" h="485" extrusionOk="0">
                  <a:moveTo>
                    <a:pt x="320" y="1"/>
                  </a:moveTo>
                  <a:cubicBezTo>
                    <a:pt x="239" y="1"/>
                    <a:pt x="159" y="2"/>
                    <a:pt x="79" y="5"/>
                  </a:cubicBezTo>
                  <a:cubicBezTo>
                    <a:pt x="21" y="6"/>
                    <a:pt x="0" y="83"/>
                    <a:pt x="49" y="114"/>
                  </a:cubicBezTo>
                  <a:cubicBezTo>
                    <a:pt x="597" y="434"/>
                    <a:pt x="1289" y="431"/>
                    <a:pt x="1906" y="451"/>
                  </a:cubicBezTo>
                  <a:cubicBezTo>
                    <a:pt x="2182" y="460"/>
                    <a:pt x="2505" y="485"/>
                    <a:pt x="2830" y="485"/>
                  </a:cubicBezTo>
                  <a:cubicBezTo>
                    <a:pt x="3253" y="485"/>
                    <a:pt x="3679" y="442"/>
                    <a:pt x="4006" y="267"/>
                  </a:cubicBezTo>
                  <a:cubicBezTo>
                    <a:pt x="4039" y="247"/>
                    <a:pt x="4039" y="198"/>
                    <a:pt x="4004" y="177"/>
                  </a:cubicBezTo>
                  <a:cubicBezTo>
                    <a:pt x="3775" y="58"/>
                    <a:pt x="3516" y="26"/>
                    <a:pt x="3252" y="26"/>
                  </a:cubicBezTo>
                  <a:cubicBezTo>
                    <a:pt x="2964" y="26"/>
                    <a:pt x="2669" y="64"/>
                    <a:pt x="2397" y="70"/>
                  </a:cubicBezTo>
                  <a:cubicBezTo>
                    <a:pt x="2341" y="71"/>
                    <a:pt x="2285" y="72"/>
                    <a:pt x="2230" y="72"/>
                  </a:cubicBezTo>
                  <a:cubicBezTo>
                    <a:pt x="1593" y="72"/>
                    <a:pt x="955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021625" y="4107850"/>
              <a:ext cx="61775" cy="80325"/>
            </a:xfrm>
            <a:custGeom>
              <a:avLst/>
              <a:gdLst/>
              <a:ahLst/>
              <a:cxnLst/>
              <a:rect l="l" t="t" r="r" b="b"/>
              <a:pathLst>
                <a:path w="2471" h="3213" extrusionOk="0">
                  <a:moveTo>
                    <a:pt x="1159" y="1"/>
                  </a:moveTo>
                  <a:cubicBezTo>
                    <a:pt x="819" y="1"/>
                    <a:pt x="479" y="443"/>
                    <a:pt x="299" y="662"/>
                  </a:cubicBezTo>
                  <a:cubicBezTo>
                    <a:pt x="283" y="681"/>
                    <a:pt x="297" y="707"/>
                    <a:pt x="317" y="707"/>
                  </a:cubicBezTo>
                  <a:cubicBezTo>
                    <a:pt x="321" y="707"/>
                    <a:pt x="326" y="705"/>
                    <a:pt x="330" y="703"/>
                  </a:cubicBezTo>
                  <a:cubicBezTo>
                    <a:pt x="488" y="618"/>
                    <a:pt x="925" y="435"/>
                    <a:pt x="1169" y="435"/>
                  </a:cubicBezTo>
                  <a:cubicBezTo>
                    <a:pt x="1213" y="435"/>
                    <a:pt x="1251" y="441"/>
                    <a:pt x="1280" y="455"/>
                  </a:cubicBezTo>
                  <a:cubicBezTo>
                    <a:pt x="1583" y="603"/>
                    <a:pt x="1291" y="1057"/>
                    <a:pt x="1185" y="1241"/>
                  </a:cubicBezTo>
                  <a:cubicBezTo>
                    <a:pt x="889" y="1746"/>
                    <a:pt x="458" y="2151"/>
                    <a:pt x="91" y="2602"/>
                  </a:cubicBezTo>
                  <a:cubicBezTo>
                    <a:pt x="0" y="2712"/>
                    <a:pt x="15" y="2917"/>
                    <a:pt x="182" y="2952"/>
                  </a:cubicBezTo>
                  <a:cubicBezTo>
                    <a:pt x="922" y="3099"/>
                    <a:pt x="1631" y="3211"/>
                    <a:pt x="2386" y="3213"/>
                  </a:cubicBezTo>
                  <a:cubicBezTo>
                    <a:pt x="2453" y="3213"/>
                    <a:pt x="2471" y="3126"/>
                    <a:pt x="2418" y="3091"/>
                  </a:cubicBezTo>
                  <a:cubicBezTo>
                    <a:pt x="1857" y="2721"/>
                    <a:pt x="1267" y="2699"/>
                    <a:pt x="642" y="2609"/>
                  </a:cubicBezTo>
                  <a:cubicBezTo>
                    <a:pt x="1150" y="2055"/>
                    <a:pt x="1739" y="1472"/>
                    <a:pt x="1838" y="719"/>
                  </a:cubicBezTo>
                  <a:cubicBezTo>
                    <a:pt x="1888" y="342"/>
                    <a:pt x="1575" y="89"/>
                    <a:pt x="1245" y="11"/>
                  </a:cubicBezTo>
                  <a:cubicBezTo>
                    <a:pt x="1217" y="4"/>
                    <a:pt x="1188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802375" y="3830800"/>
              <a:ext cx="369300" cy="674825"/>
            </a:xfrm>
            <a:custGeom>
              <a:avLst/>
              <a:gdLst/>
              <a:ahLst/>
              <a:cxnLst/>
              <a:rect l="l" t="t" r="r" b="b"/>
              <a:pathLst>
                <a:path w="14772" h="26993" extrusionOk="0">
                  <a:moveTo>
                    <a:pt x="8129" y="539"/>
                  </a:moveTo>
                  <a:cubicBezTo>
                    <a:pt x="8849" y="539"/>
                    <a:pt x="9553" y="729"/>
                    <a:pt x="9769" y="1265"/>
                  </a:cubicBezTo>
                  <a:cubicBezTo>
                    <a:pt x="9999" y="1832"/>
                    <a:pt x="8455" y="2131"/>
                    <a:pt x="8147" y="2183"/>
                  </a:cubicBezTo>
                  <a:cubicBezTo>
                    <a:pt x="7875" y="2228"/>
                    <a:pt x="7599" y="2251"/>
                    <a:pt x="7323" y="2251"/>
                  </a:cubicBezTo>
                  <a:cubicBezTo>
                    <a:pt x="7297" y="2251"/>
                    <a:pt x="7270" y="2251"/>
                    <a:pt x="7243" y="2251"/>
                  </a:cubicBezTo>
                  <a:cubicBezTo>
                    <a:pt x="7074" y="2161"/>
                    <a:pt x="6905" y="2075"/>
                    <a:pt x="6710" y="2011"/>
                  </a:cubicBezTo>
                  <a:cubicBezTo>
                    <a:pt x="6457" y="1928"/>
                    <a:pt x="6213" y="1813"/>
                    <a:pt x="6011" y="1640"/>
                  </a:cubicBezTo>
                  <a:cubicBezTo>
                    <a:pt x="5673" y="1350"/>
                    <a:pt x="6370" y="950"/>
                    <a:pt x="6520" y="869"/>
                  </a:cubicBezTo>
                  <a:cubicBezTo>
                    <a:pt x="6864" y="683"/>
                    <a:pt x="7503" y="539"/>
                    <a:pt x="8129" y="539"/>
                  </a:cubicBezTo>
                  <a:close/>
                  <a:moveTo>
                    <a:pt x="9290" y="2413"/>
                  </a:moveTo>
                  <a:lnTo>
                    <a:pt x="9290" y="2413"/>
                  </a:lnTo>
                  <a:cubicBezTo>
                    <a:pt x="9105" y="2699"/>
                    <a:pt x="8952" y="2994"/>
                    <a:pt x="8913" y="3343"/>
                  </a:cubicBezTo>
                  <a:cubicBezTo>
                    <a:pt x="8805" y="4318"/>
                    <a:pt x="8633" y="5528"/>
                    <a:pt x="8683" y="6631"/>
                  </a:cubicBezTo>
                  <a:cubicBezTo>
                    <a:pt x="8682" y="6844"/>
                    <a:pt x="8683" y="7056"/>
                    <a:pt x="8682" y="7269"/>
                  </a:cubicBezTo>
                  <a:cubicBezTo>
                    <a:pt x="8613" y="8215"/>
                    <a:pt x="8539" y="9163"/>
                    <a:pt x="8449" y="10108"/>
                  </a:cubicBezTo>
                  <a:cubicBezTo>
                    <a:pt x="8280" y="11883"/>
                    <a:pt x="8360" y="13392"/>
                    <a:pt x="9057" y="15044"/>
                  </a:cubicBezTo>
                  <a:cubicBezTo>
                    <a:pt x="9213" y="15418"/>
                    <a:pt x="9386" y="15787"/>
                    <a:pt x="9563" y="16155"/>
                  </a:cubicBezTo>
                  <a:cubicBezTo>
                    <a:pt x="9559" y="16155"/>
                    <a:pt x="9555" y="16155"/>
                    <a:pt x="9551" y="16155"/>
                  </a:cubicBezTo>
                  <a:cubicBezTo>
                    <a:pt x="9064" y="16155"/>
                    <a:pt x="8677" y="16452"/>
                    <a:pt x="8295" y="16818"/>
                  </a:cubicBezTo>
                  <a:cubicBezTo>
                    <a:pt x="8019" y="17084"/>
                    <a:pt x="7753" y="17176"/>
                    <a:pt x="7491" y="17176"/>
                  </a:cubicBezTo>
                  <a:cubicBezTo>
                    <a:pt x="6881" y="17176"/>
                    <a:pt x="6286" y="16674"/>
                    <a:pt x="5608" y="16674"/>
                  </a:cubicBezTo>
                  <a:cubicBezTo>
                    <a:pt x="5591" y="16674"/>
                    <a:pt x="5575" y="16674"/>
                    <a:pt x="5558" y="16675"/>
                  </a:cubicBezTo>
                  <a:cubicBezTo>
                    <a:pt x="5506" y="16680"/>
                    <a:pt x="5455" y="16688"/>
                    <a:pt x="5404" y="16700"/>
                  </a:cubicBezTo>
                  <a:cubicBezTo>
                    <a:pt x="5458" y="16611"/>
                    <a:pt x="5514" y="16522"/>
                    <a:pt x="5567" y="16434"/>
                  </a:cubicBezTo>
                  <a:cubicBezTo>
                    <a:pt x="5987" y="15717"/>
                    <a:pt x="6400" y="14997"/>
                    <a:pt x="6771" y="14254"/>
                  </a:cubicBezTo>
                  <a:lnTo>
                    <a:pt x="6769" y="14254"/>
                  </a:lnTo>
                  <a:cubicBezTo>
                    <a:pt x="6853" y="14085"/>
                    <a:pt x="6853" y="13853"/>
                    <a:pt x="6817" y="13607"/>
                  </a:cubicBezTo>
                  <a:cubicBezTo>
                    <a:pt x="6830" y="11616"/>
                    <a:pt x="6830" y="9624"/>
                    <a:pt x="6820" y="7633"/>
                  </a:cubicBezTo>
                  <a:cubicBezTo>
                    <a:pt x="6840" y="7356"/>
                    <a:pt x="6835" y="7072"/>
                    <a:pt x="6841" y="6767"/>
                  </a:cubicBezTo>
                  <a:cubicBezTo>
                    <a:pt x="6864" y="5819"/>
                    <a:pt x="6877" y="4870"/>
                    <a:pt x="6845" y="3921"/>
                  </a:cubicBezTo>
                  <a:cubicBezTo>
                    <a:pt x="6828" y="3466"/>
                    <a:pt x="6802" y="3051"/>
                    <a:pt x="6654" y="2638"/>
                  </a:cubicBezTo>
                  <a:lnTo>
                    <a:pt x="6654" y="2638"/>
                  </a:lnTo>
                  <a:cubicBezTo>
                    <a:pt x="6927" y="2718"/>
                    <a:pt x="7228" y="2750"/>
                    <a:pt x="7528" y="2750"/>
                  </a:cubicBezTo>
                  <a:cubicBezTo>
                    <a:pt x="7955" y="2750"/>
                    <a:pt x="8382" y="2686"/>
                    <a:pt x="8733" y="2605"/>
                  </a:cubicBezTo>
                  <a:cubicBezTo>
                    <a:pt x="8925" y="2559"/>
                    <a:pt x="9112" y="2495"/>
                    <a:pt x="9290" y="2413"/>
                  </a:cubicBezTo>
                  <a:close/>
                  <a:moveTo>
                    <a:pt x="9416" y="16740"/>
                  </a:moveTo>
                  <a:cubicBezTo>
                    <a:pt x="9617" y="16740"/>
                    <a:pt x="9806" y="16835"/>
                    <a:pt x="9973" y="16967"/>
                  </a:cubicBezTo>
                  <a:cubicBezTo>
                    <a:pt x="10439" y="17874"/>
                    <a:pt x="10932" y="18771"/>
                    <a:pt x="11395" y="19667"/>
                  </a:cubicBezTo>
                  <a:cubicBezTo>
                    <a:pt x="11790" y="20435"/>
                    <a:pt x="12151" y="21225"/>
                    <a:pt x="12584" y="21973"/>
                  </a:cubicBezTo>
                  <a:cubicBezTo>
                    <a:pt x="13019" y="22723"/>
                    <a:pt x="13401" y="23335"/>
                    <a:pt x="13411" y="24116"/>
                  </a:cubicBezTo>
                  <a:cubicBezTo>
                    <a:pt x="13360" y="25605"/>
                    <a:pt x="10227" y="25988"/>
                    <a:pt x="9197" y="26056"/>
                  </a:cubicBezTo>
                  <a:lnTo>
                    <a:pt x="9195" y="26056"/>
                  </a:lnTo>
                  <a:cubicBezTo>
                    <a:pt x="8753" y="26086"/>
                    <a:pt x="8309" y="26102"/>
                    <a:pt x="7865" y="26102"/>
                  </a:cubicBezTo>
                  <a:cubicBezTo>
                    <a:pt x="7251" y="26102"/>
                    <a:pt x="6638" y="26071"/>
                    <a:pt x="6031" y="26001"/>
                  </a:cubicBezTo>
                  <a:cubicBezTo>
                    <a:pt x="5788" y="25951"/>
                    <a:pt x="5529" y="25906"/>
                    <a:pt x="5289" y="25892"/>
                  </a:cubicBezTo>
                  <a:cubicBezTo>
                    <a:pt x="4997" y="25842"/>
                    <a:pt x="4707" y="25784"/>
                    <a:pt x="4418" y="25710"/>
                  </a:cubicBezTo>
                  <a:cubicBezTo>
                    <a:pt x="3354" y="25441"/>
                    <a:pt x="1669" y="24762"/>
                    <a:pt x="1192" y="23606"/>
                  </a:cubicBezTo>
                  <a:cubicBezTo>
                    <a:pt x="1169" y="23392"/>
                    <a:pt x="1221" y="23161"/>
                    <a:pt x="1392" y="22909"/>
                  </a:cubicBezTo>
                  <a:cubicBezTo>
                    <a:pt x="1895" y="22154"/>
                    <a:pt x="2424" y="21412"/>
                    <a:pt x="2924" y="20656"/>
                  </a:cubicBezTo>
                  <a:cubicBezTo>
                    <a:pt x="3531" y="19741"/>
                    <a:pt x="4117" y="18811"/>
                    <a:pt x="4692" y="17876"/>
                  </a:cubicBezTo>
                  <a:cubicBezTo>
                    <a:pt x="5034" y="17590"/>
                    <a:pt x="5378" y="17321"/>
                    <a:pt x="5805" y="17321"/>
                  </a:cubicBezTo>
                  <a:cubicBezTo>
                    <a:pt x="5955" y="17321"/>
                    <a:pt x="6115" y="17354"/>
                    <a:pt x="6288" y="17431"/>
                  </a:cubicBezTo>
                  <a:cubicBezTo>
                    <a:pt x="6634" y="17586"/>
                    <a:pt x="7052" y="17829"/>
                    <a:pt x="7445" y="17829"/>
                  </a:cubicBezTo>
                  <a:cubicBezTo>
                    <a:pt x="7468" y="17829"/>
                    <a:pt x="7491" y="17828"/>
                    <a:pt x="7514" y="17827"/>
                  </a:cubicBezTo>
                  <a:cubicBezTo>
                    <a:pt x="7824" y="17802"/>
                    <a:pt x="8118" y="17753"/>
                    <a:pt x="8352" y="17526"/>
                  </a:cubicBezTo>
                  <a:cubicBezTo>
                    <a:pt x="8523" y="17362"/>
                    <a:pt x="8680" y="17188"/>
                    <a:pt x="8844" y="17019"/>
                  </a:cubicBezTo>
                  <a:cubicBezTo>
                    <a:pt x="9040" y="16819"/>
                    <a:pt x="9233" y="16740"/>
                    <a:pt x="9416" y="16740"/>
                  </a:cubicBezTo>
                  <a:close/>
                  <a:moveTo>
                    <a:pt x="8032" y="0"/>
                  </a:moveTo>
                  <a:cubicBezTo>
                    <a:pt x="7201" y="0"/>
                    <a:pt x="6352" y="259"/>
                    <a:pt x="5801" y="710"/>
                  </a:cubicBezTo>
                  <a:cubicBezTo>
                    <a:pt x="5506" y="952"/>
                    <a:pt x="5362" y="1248"/>
                    <a:pt x="5401" y="1550"/>
                  </a:cubicBezTo>
                  <a:cubicBezTo>
                    <a:pt x="5383" y="1657"/>
                    <a:pt x="5383" y="1764"/>
                    <a:pt x="5419" y="1859"/>
                  </a:cubicBezTo>
                  <a:cubicBezTo>
                    <a:pt x="5678" y="2533"/>
                    <a:pt x="6147" y="2681"/>
                    <a:pt x="6233" y="3525"/>
                  </a:cubicBezTo>
                  <a:cubicBezTo>
                    <a:pt x="6313" y="4327"/>
                    <a:pt x="6306" y="5140"/>
                    <a:pt x="6306" y="5947"/>
                  </a:cubicBezTo>
                  <a:cubicBezTo>
                    <a:pt x="6306" y="6140"/>
                    <a:pt x="6297" y="6340"/>
                    <a:pt x="6285" y="6540"/>
                  </a:cubicBezTo>
                  <a:lnTo>
                    <a:pt x="6285" y="6544"/>
                  </a:lnTo>
                  <a:lnTo>
                    <a:pt x="6285" y="6554"/>
                  </a:lnTo>
                  <a:cubicBezTo>
                    <a:pt x="6267" y="6911"/>
                    <a:pt x="6251" y="7274"/>
                    <a:pt x="6280" y="7625"/>
                  </a:cubicBezTo>
                  <a:cubicBezTo>
                    <a:pt x="6269" y="9454"/>
                    <a:pt x="6272" y="11283"/>
                    <a:pt x="6282" y="13112"/>
                  </a:cubicBezTo>
                  <a:cubicBezTo>
                    <a:pt x="6083" y="13906"/>
                    <a:pt x="5823" y="14618"/>
                    <a:pt x="5393" y="15368"/>
                  </a:cubicBezTo>
                  <a:cubicBezTo>
                    <a:pt x="4843" y="16327"/>
                    <a:pt x="4254" y="17265"/>
                    <a:pt x="3667" y="18204"/>
                  </a:cubicBezTo>
                  <a:cubicBezTo>
                    <a:pt x="2661" y="19815"/>
                    <a:pt x="1311" y="21367"/>
                    <a:pt x="490" y="23071"/>
                  </a:cubicBezTo>
                  <a:cubicBezTo>
                    <a:pt x="1" y="24086"/>
                    <a:pt x="1243" y="24984"/>
                    <a:pt x="1920" y="25489"/>
                  </a:cubicBezTo>
                  <a:cubicBezTo>
                    <a:pt x="2625" y="26015"/>
                    <a:pt x="3536" y="26391"/>
                    <a:pt x="4459" y="26524"/>
                  </a:cubicBezTo>
                  <a:cubicBezTo>
                    <a:pt x="5610" y="26859"/>
                    <a:pt x="6859" y="26972"/>
                    <a:pt x="8064" y="26972"/>
                  </a:cubicBezTo>
                  <a:cubicBezTo>
                    <a:pt x="8164" y="26972"/>
                    <a:pt x="8264" y="26972"/>
                    <a:pt x="8364" y="26970"/>
                  </a:cubicBezTo>
                  <a:cubicBezTo>
                    <a:pt x="8638" y="26985"/>
                    <a:pt x="8913" y="26992"/>
                    <a:pt x="9188" y="26992"/>
                  </a:cubicBezTo>
                  <a:cubicBezTo>
                    <a:pt x="9650" y="26992"/>
                    <a:pt x="10112" y="26971"/>
                    <a:pt x="10572" y="26929"/>
                  </a:cubicBezTo>
                  <a:cubicBezTo>
                    <a:pt x="11571" y="26834"/>
                    <a:pt x="12578" y="26595"/>
                    <a:pt x="13432" y="26053"/>
                  </a:cubicBezTo>
                  <a:cubicBezTo>
                    <a:pt x="13615" y="25937"/>
                    <a:pt x="13782" y="25797"/>
                    <a:pt x="13930" y="25640"/>
                  </a:cubicBezTo>
                  <a:cubicBezTo>
                    <a:pt x="14343" y="25459"/>
                    <a:pt x="14689" y="25180"/>
                    <a:pt x="14712" y="24674"/>
                  </a:cubicBezTo>
                  <a:cubicBezTo>
                    <a:pt x="14771" y="23417"/>
                    <a:pt x="13647" y="22179"/>
                    <a:pt x="13080" y="21127"/>
                  </a:cubicBezTo>
                  <a:cubicBezTo>
                    <a:pt x="11753" y="18663"/>
                    <a:pt x="10445" y="16157"/>
                    <a:pt x="9425" y="13553"/>
                  </a:cubicBezTo>
                  <a:cubicBezTo>
                    <a:pt x="9323" y="13182"/>
                    <a:pt x="9246" y="12805"/>
                    <a:pt x="9192" y="12425"/>
                  </a:cubicBezTo>
                  <a:cubicBezTo>
                    <a:pt x="9192" y="12077"/>
                    <a:pt x="9192" y="11726"/>
                    <a:pt x="9190" y="11378"/>
                  </a:cubicBezTo>
                  <a:cubicBezTo>
                    <a:pt x="9215" y="11337"/>
                    <a:pt x="9228" y="11289"/>
                    <a:pt x="9228" y="11242"/>
                  </a:cubicBezTo>
                  <a:cubicBezTo>
                    <a:pt x="9228" y="10003"/>
                    <a:pt x="9233" y="8766"/>
                    <a:pt x="9226" y="7528"/>
                  </a:cubicBezTo>
                  <a:cubicBezTo>
                    <a:pt x="9497" y="6058"/>
                    <a:pt x="8923" y="4373"/>
                    <a:pt x="9538" y="2974"/>
                  </a:cubicBezTo>
                  <a:cubicBezTo>
                    <a:pt x="9771" y="2443"/>
                    <a:pt x="10242" y="2064"/>
                    <a:pt x="10294" y="1555"/>
                  </a:cubicBezTo>
                  <a:cubicBezTo>
                    <a:pt x="10386" y="1309"/>
                    <a:pt x="10342" y="1034"/>
                    <a:pt x="10066" y="743"/>
                  </a:cubicBezTo>
                  <a:cubicBezTo>
                    <a:pt x="9580" y="229"/>
                    <a:pt x="8814" y="0"/>
                    <a:pt x="8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948300" y="4325875"/>
              <a:ext cx="23775" cy="23925"/>
            </a:xfrm>
            <a:custGeom>
              <a:avLst/>
              <a:gdLst/>
              <a:ahLst/>
              <a:cxnLst/>
              <a:rect l="l" t="t" r="r" b="b"/>
              <a:pathLst>
                <a:path w="951" h="957" extrusionOk="0">
                  <a:moveTo>
                    <a:pt x="457" y="1"/>
                  </a:moveTo>
                  <a:cubicBezTo>
                    <a:pt x="377" y="1"/>
                    <a:pt x="293" y="30"/>
                    <a:pt x="217" y="92"/>
                  </a:cubicBezTo>
                  <a:cubicBezTo>
                    <a:pt x="5" y="264"/>
                    <a:pt x="0" y="614"/>
                    <a:pt x="189" y="806"/>
                  </a:cubicBezTo>
                  <a:cubicBezTo>
                    <a:pt x="289" y="908"/>
                    <a:pt x="405" y="956"/>
                    <a:pt x="522" y="956"/>
                  </a:cubicBezTo>
                  <a:cubicBezTo>
                    <a:pt x="633" y="956"/>
                    <a:pt x="745" y="913"/>
                    <a:pt x="847" y="832"/>
                  </a:cubicBezTo>
                  <a:cubicBezTo>
                    <a:pt x="948" y="752"/>
                    <a:pt x="950" y="586"/>
                    <a:pt x="893" y="482"/>
                  </a:cubicBezTo>
                  <a:cubicBezTo>
                    <a:pt x="865" y="433"/>
                    <a:pt x="835" y="386"/>
                    <a:pt x="801" y="343"/>
                  </a:cubicBezTo>
                  <a:cubicBezTo>
                    <a:pt x="791" y="309"/>
                    <a:pt x="786" y="273"/>
                    <a:pt x="773" y="238"/>
                  </a:cubicBezTo>
                  <a:cubicBezTo>
                    <a:pt x="713" y="84"/>
                    <a:pt x="591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994400" y="4325875"/>
              <a:ext cx="12900" cy="12325"/>
            </a:xfrm>
            <a:custGeom>
              <a:avLst/>
              <a:gdLst/>
              <a:ahLst/>
              <a:cxnLst/>
              <a:rect l="l" t="t" r="r" b="b"/>
              <a:pathLst>
                <a:path w="516" h="493" extrusionOk="0">
                  <a:moveTo>
                    <a:pt x="228" y="0"/>
                  </a:moveTo>
                  <a:cubicBezTo>
                    <a:pt x="219" y="0"/>
                    <a:pt x="210" y="1"/>
                    <a:pt x="200" y="2"/>
                  </a:cubicBezTo>
                  <a:cubicBezTo>
                    <a:pt x="118" y="13"/>
                    <a:pt x="67" y="48"/>
                    <a:pt x="38" y="125"/>
                  </a:cubicBezTo>
                  <a:cubicBezTo>
                    <a:pt x="0" y="222"/>
                    <a:pt x="33" y="292"/>
                    <a:pt x="76" y="379"/>
                  </a:cubicBezTo>
                  <a:cubicBezTo>
                    <a:pt x="110" y="449"/>
                    <a:pt x="196" y="492"/>
                    <a:pt x="276" y="492"/>
                  </a:cubicBezTo>
                  <a:cubicBezTo>
                    <a:pt x="296" y="492"/>
                    <a:pt x="315" y="490"/>
                    <a:pt x="333" y="484"/>
                  </a:cubicBezTo>
                  <a:cubicBezTo>
                    <a:pt x="397" y="464"/>
                    <a:pt x="438" y="438"/>
                    <a:pt x="471" y="379"/>
                  </a:cubicBezTo>
                  <a:cubicBezTo>
                    <a:pt x="515" y="294"/>
                    <a:pt x="514" y="171"/>
                    <a:pt x="435" y="102"/>
                  </a:cubicBezTo>
                  <a:cubicBezTo>
                    <a:pt x="368" y="47"/>
                    <a:pt x="31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015450" y="4303100"/>
              <a:ext cx="13825" cy="10300"/>
            </a:xfrm>
            <a:custGeom>
              <a:avLst/>
              <a:gdLst/>
              <a:ahLst/>
              <a:cxnLst/>
              <a:rect l="l" t="t" r="r" b="b"/>
              <a:pathLst>
                <a:path w="553" h="412" extrusionOk="0">
                  <a:moveTo>
                    <a:pt x="269" y="1"/>
                  </a:moveTo>
                  <a:cubicBezTo>
                    <a:pt x="126" y="1"/>
                    <a:pt x="0" y="163"/>
                    <a:pt x="88" y="308"/>
                  </a:cubicBezTo>
                  <a:cubicBezTo>
                    <a:pt x="95" y="316"/>
                    <a:pt x="101" y="326"/>
                    <a:pt x="106" y="335"/>
                  </a:cubicBezTo>
                  <a:cubicBezTo>
                    <a:pt x="131" y="376"/>
                    <a:pt x="179" y="411"/>
                    <a:pt x="231" y="411"/>
                  </a:cubicBezTo>
                  <a:cubicBezTo>
                    <a:pt x="233" y="411"/>
                    <a:pt x="235" y="411"/>
                    <a:pt x="238" y="411"/>
                  </a:cubicBezTo>
                  <a:lnTo>
                    <a:pt x="264" y="408"/>
                  </a:lnTo>
                  <a:cubicBezTo>
                    <a:pt x="457" y="390"/>
                    <a:pt x="553" y="137"/>
                    <a:pt x="367" y="29"/>
                  </a:cubicBezTo>
                  <a:cubicBezTo>
                    <a:pt x="335" y="9"/>
                    <a:pt x="301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034300" y="4392025"/>
              <a:ext cx="20150" cy="22325"/>
            </a:xfrm>
            <a:custGeom>
              <a:avLst/>
              <a:gdLst/>
              <a:ahLst/>
              <a:cxnLst/>
              <a:rect l="l" t="t" r="r" b="b"/>
              <a:pathLst>
                <a:path w="806" h="893" extrusionOk="0">
                  <a:moveTo>
                    <a:pt x="424" y="0"/>
                  </a:moveTo>
                  <a:cubicBezTo>
                    <a:pt x="305" y="0"/>
                    <a:pt x="184" y="66"/>
                    <a:pt x="118" y="164"/>
                  </a:cubicBezTo>
                  <a:cubicBezTo>
                    <a:pt x="117" y="161"/>
                    <a:pt x="115" y="159"/>
                    <a:pt x="113" y="158"/>
                  </a:cubicBezTo>
                  <a:cubicBezTo>
                    <a:pt x="20" y="300"/>
                    <a:pt x="0" y="481"/>
                    <a:pt x="63" y="642"/>
                  </a:cubicBezTo>
                  <a:cubicBezTo>
                    <a:pt x="123" y="809"/>
                    <a:pt x="264" y="893"/>
                    <a:pt x="404" y="893"/>
                  </a:cubicBezTo>
                  <a:cubicBezTo>
                    <a:pt x="544" y="893"/>
                    <a:pt x="684" y="809"/>
                    <a:pt x="745" y="642"/>
                  </a:cubicBezTo>
                  <a:cubicBezTo>
                    <a:pt x="806" y="481"/>
                    <a:pt x="788" y="302"/>
                    <a:pt x="693" y="158"/>
                  </a:cubicBezTo>
                  <a:cubicBezTo>
                    <a:pt x="625" y="46"/>
                    <a:pt x="525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014375" y="4428850"/>
              <a:ext cx="20150" cy="15600"/>
            </a:xfrm>
            <a:custGeom>
              <a:avLst/>
              <a:gdLst/>
              <a:ahLst/>
              <a:cxnLst/>
              <a:rect l="l" t="t" r="r" b="b"/>
              <a:pathLst>
                <a:path w="806" h="624" extrusionOk="0">
                  <a:moveTo>
                    <a:pt x="402" y="0"/>
                  </a:moveTo>
                  <a:cubicBezTo>
                    <a:pt x="0" y="0"/>
                    <a:pt x="0" y="624"/>
                    <a:pt x="402" y="624"/>
                  </a:cubicBezTo>
                  <a:cubicBezTo>
                    <a:pt x="804" y="624"/>
                    <a:pt x="805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006000" y="4399950"/>
              <a:ext cx="13600" cy="11700"/>
            </a:xfrm>
            <a:custGeom>
              <a:avLst/>
              <a:gdLst/>
              <a:ahLst/>
              <a:cxnLst/>
              <a:rect l="l" t="t" r="r" b="b"/>
              <a:pathLst>
                <a:path w="544" h="468" extrusionOk="0">
                  <a:moveTo>
                    <a:pt x="318" y="1"/>
                  </a:moveTo>
                  <a:cubicBezTo>
                    <a:pt x="167" y="1"/>
                    <a:pt x="0" y="141"/>
                    <a:pt x="102" y="333"/>
                  </a:cubicBezTo>
                  <a:cubicBezTo>
                    <a:pt x="107" y="341"/>
                    <a:pt x="112" y="349"/>
                    <a:pt x="115" y="357"/>
                  </a:cubicBezTo>
                  <a:cubicBezTo>
                    <a:pt x="157" y="435"/>
                    <a:pt x="220" y="468"/>
                    <a:pt x="285" y="468"/>
                  </a:cubicBezTo>
                  <a:cubicBezTo>
                    <a:pt x="412" y="468"/>
                    <a:pt x="543" y="342"/>
                    <a:pt x="514" y="188"/>
                  </a:cubicBezTo>
                  <a:cubicBezTo>
                    <a:pt x="514" y="180"/>
                    <a:pt x="511" y="170"/>
                    <a:pt x="509" y="161"/>
                  </a:cubicBezTo>
                  <a:cubicBezTo>
                    <a:pt x="488" y="4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96000" y="4401375"/>
              <a:ext cx="21025" cy="19500"/>
            </a:xfrm>
            <a:custGeom>
              <a:avLst/>
              <a:gdLst/>
              <a:ahLst/>
              <a:cxnLst/>
              <a:rect l="l" t="t" r="r" b="b"/>
              <a:pathLst>
                <a:path w="841" h="780" extrusionOk="0">
                  <a:moveTo>
                    <a:pt x="375" y="0"/>
                  </a:moveTo>
                  <a:cubicBezTo>
                    <a:pt x="145" y="0"/>
                    <a:pt x="1" y="230"/>
                    <a:pt x="34" y="460"/>
                  </a:cubicBezTo>
                  <a:cubicBezTo>
                    <a:pt x="45" y="522"/>
                    <a:pt x="68" y="583"/>
                    <a:pt x="99" y="638"/>
                  </a:cubicBezTo>
                  <a:cubicBezTo>
                    <a:pt x="148" y="733"/>
                    <a:pt x="246" y="780"/>
                    <a:pt x="345" y="780"/>
                  </a:cubicBezTo>
                  <a:cubicBezTo>
                    <a:pt x="421" y="780"/>
                    <a:pt x="498" y="752"/>
                    <a:pt x="554" y="697"/>
                  </a:cubicBezTo>
                  <a:cubicBezTo>
                    <a:pt x="582" y="670"/>
                    <a:pt x="609" y="643"/>
                    <a:pt x="637" y="619"/>
                  </a:cubicBezTo>
                  <a:cubicBezTo>
                    <a:pt x="841" y="432"/>
                    <a:pt x="732" y="84"/>
                    <a:pt x="478" y="15"/>
                  </a:cubicBezTo>
                  <a:cubicBezTo>
                    <a:pt x="442" y="5"/>
                    <a:pt x="407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926550" y="4425950"/>
              <a:ext cx="16600" cy="16525"/>
            </a:xfrm>
            <a:custGeom>
              <a:avLst/>
              <a:gdLst/>
              <a:ahLst/>
              <a:cxnLst/>
              <a:rect l="l" t="t" r="r" b="b"/>
              <a:pathLst>
                <a:path w="664" h="661" extrusionOk="0">
                  <a:moveTo>
                    <a:pt x="355" y="0"/>
                  </a:moveTo>
                  <a:cubicBezTo>
                    <a:pt x="282" y="0"/>
                    <a:pt x="210" y="28"/>
                    <a:pt x="157" y="82"/>
                  </a:cubicBezTo>
                  <a:cubicBezTo>
                    <a:pt x="155" y="80"/>
                    <a:pt x="155" y="77"/>
                    <a:pt x="155" y="75"/>
                  </a:cubicBezTo>
                  <a:cubicBezTo>
                    <a:pt x="96" y="136"/>
                    <a:pt x="55" y="211"/>
                    <a:pt x="39" y="295"/>
                  </a:cubicBezTo>
                  <a:cubicBezTo>
                    <a:pt x="35" y="307"/>
                    <a:pt x="39" y="316"/>
                    <a:pt x="37" y="328"/>
                  </a:cubicBezTo>
                  <a:lnTo>
                    <a:pt x="37" y="330"/>
                  </a:lnTo>
                  <a:cubicBezTo>
                    <a:pt x="1" y="364"/>
                    <a:pt x="7" y="421"/>
                    <a:pt x="48" y="449"/>
                  </a:cubicBezTo>
                  <a:cubicBezTo>
                    <a:pt x="88" y="577"/>
                    <a:pt x="209" y="660"/>
                    <a:pt x="334" y="660"/>
                  </a:cubicBezTo>
                  <a:cubicBezTo>
                    <a:pt x="422" y="660"/>
                    <a:pt x="512" y="618"/>
                    <a:pt x="575" y="520"/>
                  </a:cubicBezTo>
                  <a:cubicBezTo>
                    <a:pt x="634" y="426"/>
                    <a:pt x="664" y="308"/>
                    <a:pt x="626" y="200"/>
                  </a:cubicBezTo>
                  <a:cubicBezTo>
                    <a:pt x="577" y="64"/>
                    <a:pt x="465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920900" y="4386775"/>
              <a:ext cx="19125" cy="18225"/>
            </a:xfrm>
            <a:custGeom>
              <a:avLst/>
              <a:gdLst/>
              <a:ahLst/>
              <a:cxnLst/>
              <a:rect l="l" t="t" r="r" b="b"/>
              <a:pathLst>
                <a:path w="765" h="729" extrusionOk="0">
                  <a:moveTo>
                    <a:pt x="363" y="0"/>
                  </a:moveTo>
                  <a:cubicBezTo>
                    <a:pt x="221" y="0"/>
                    <a:pt x="76" y="82"/>
                    <a:pt x="50" y="230"/>
                  </a:cubicBezTo>
                  <a:cubicBezTo>
                    <a:pt x="46" y="253"/>
                    <a:pt x="42" y="276"/>
                    <a:pt x="38" y="297"/>
                  </a:cubicBezTo>
                  <a:cubicBezTo>
                    <a:pt x="1" y="512"/>
                    <a:pt x="128" y="729"/>
                    <a:pt x="366" y="729"/>
                  </a:cubicBezTo>
                  <a:cubicBezTo>
                    <a:pt x="640" y="725"/>
                    <a:pt x="765" y="441"/>
                    <a:pt x="658" y="217"/>
                  </a:cubicBezTo>
                  <a:lnTo>
                    <a:pt x="629" y="154"/>
                  </a:lnTo>
                  <a:cubicBezTo>
                    <a:pt x="580" y="49"/>
                    <a:pt x="472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926025" y="3780225"/>
              <a:ext cx="23250" cy="23950"/>
            </a:xfrm>
            <a:custGeom>
              <a:avLst/>
              <a:gdLst/>
              <a:ahLst/>
              <a:cxnLst/>
              <a:rect l="l" t="t" r="r" b="b"/>
              <a:pathLst>
                <a:path w="930" h="958" extrusionOk="0">
                  <a:moveTo>
                    <a:pt x="212" y="1"/>
                  </a:moveTo>
                  <a:cubicBezTo>
                    <a:pt x="179" y="1"/>
                    <a:pt x="146" y="5"/>
                    <a:pt x="114" y="15"/>
                  </a:cubicBezTo>
                  <a:cubicBezTo>
                    <a:pt x="56" y="33"/>
                    <a:pt x="1" y="92"/>
                    <a:pt x="6" y="158"/>
                  </a:cubicBezTo>
                  <a:cubicBezTo>
                    <a:pt x="24" y="361"/>
                    <a:pt x="143" y="583"/>
                    <a:pt x="255" y="750"/>
                  </a:cubicBezTo>
                  <a:cubicBezTo>
                    <a:pt x="298" y="814"/>
                    <a:pt x="469" y="957"/>
                    <a:pt x="593" y="957"/>
                  </a:cubicBezTo>
                  <a:cubicBezTo>
                    <a:pt x="627" y="957"/>
                    <a:pt x="658" y="946"/>
                    <a:pt x="681" y="919"/>
                  </a:cubicBezTo>
                  <a:cubicBezTo>
                    <a:pt x="929" y="628"/>
                    <a:pt x="590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977575" y="3770275"/>
              <a:ext cx="14550" cy="20225"/>
            </a:xfrm>
            <a:custGeom>
              <a:avLst/>
              <a:gdLst/>
              <a:ahLst/>
              <a:cxnLst/>
              <a:rect l="l" t="t" r="r" b="b"/>
              <a:pathLst>
                <a:path w="582" h="809" extrusionOk="0">
                  <a:moveTo>
                    <a:pt x="229" y="1"/>
                  </a:moveTo>
                  <a:cubicBezTo>
                    <a:pt x="161" y="1"/>
                    <a:pt x="97" y="40"/>
                    <a:pt x="73" y="120"/>
                  </a:cubicBezTo>
                  <a:cubicBezTo>
                    <a:pt x="1" y="353"/>
                    <a:pt x="28" y="666"/>
                    <a:pt x="256" y="800"/>
                  </a:cubicBezTo>
                  <a:cubicBezTo>
                    <a:pt x="266" y="806"/>
                    <a:pt x="277" y="809"/>
                    <a:pt x="287" y="809"/>
                  </a:cubicBezTo>
                  <a:cubicBezTo>
                    <a:pt x="298" y="809"/>
                    <a:pt x="308" y="806"/>
                    <a:pt x="317" y="800"/>
                  </a:cubicBezTo>
                  <a:cubicBezTo>
                    <a:pt x="581" y="644"/>
                    <a:pt x="578" y="231"/>
                    <a:pt x="352" y="46"/>
                  </a:cubicBezTo>
                  <a:cubicBezTo>
                    <a:pt x="315" y="16"/>
                    <a:pt x="271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013125" y="3755925"/>
              <a:ext cx="23175" cy="37500"/>
            </a:xfrm>
            <a:custGeom>
              <a:avLst/>
              <a:gdLst/>
              <a:ahLst/>
              <a:cxnLst/>
              <a:rect l="l" t="t" r="r" b="b"/>
              <a:pathLst>
                <a:path w="927" h="1500" extrusionOk="0">
                  <a:moveTo>
                    <a:pt x="723" y="1"/>
                  </a:moveTo>
                  <a:cubicBezTo>
                    <a:pt x="692" y="1"/>
                    <a:pt x="661" y="12"/>
                    <a:pt x="637" y="39"/>
                  </a:cubicBezTo>
                  <a:cubicBezTo>
                    <a:pt x="347" y="365"/>
                    <a:pt x="1" y="1005"/>
                    <a:pt x="235" y="1427"/>
                  </a:cubicBezTo>
                  <a:cubicBezTo>
                    <a:pt x="263" y="1476"/>
                    <a:pt x="312" y="1500"/>
                    <a:pt x="362" y="1500"/>
                  </a:cubicBezTo>
                  <a:cubicBezTo>
                    <a:pt x="401" y="1500"/>
                    <a:pt x="441" y="1485"/>
                    <a:pt x="472" y="1458"/>
                  </a:cubicBezTo>
                  <a:cubicBezTo>
                    <a:pt x="664" y="1286"/>
                    <a:pt x="719" y="1069"/>
                    <a:pt x="788" y="826"/>
                  </a:cubicBezTo>
                  <a:cubicBezTo>
                    <a:pt x="857" y="580"/>
                    <a:pt x="926" y="347"/>
                    <a:pt x="854" y="96"/>
                  </a:cubicBezTo>
                  <a:cubicBezTo>
                    <a:pt x="837" y="39"/>
                    <a:pt x="780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067750" y="3774625"/>
              <a:ext cx="21425" cy="26000"/>
            </a:xfrm>
            <a:custGeom>
              <a:avLst/>
              <a:gdLst/>
              <a:ahLst/>
              <a:cxnLst/>
              <a:rect l="l" t="t" r="r" b="b"/>
              <a:pathLst>
                <a:path w="857" h="1040" extrusionOk="0">
                  <a:moveTo>
                    <a:pt x="634" y="0"/>
                  </a:moveTo>
                  <a:cubicBezTo>
                    <a:pt x="614" y="0"/>
                    <a:pt x="592" y="4"/>
                    <a:pt x="567" y="11"/>
                  </a:cubicBezTo>
                  <a:cubicBezTo>
                    <a:pt x="413" y="59"/>
                    <a:pt x="311" y="274"/>
                    <a:pt x="214" y="393"/>
                  </a:cubicBezTo>
                  <a:cubicBezTo>
                    <a:pt x="73" y="569"/>
                    <a:pt x="1" y="761"/>
                    <a:pt x="19" y="986"/>
                  </a:cubicBezTo>
                  <a:cubicBezTo>
                    <a:pt x="22" y="1012"/>
                    <a:pt x="43" y="1039"/>
                    <a:pt x="71" y="1039"/>
                  </a:cubicBezTo>
                  <a:cubicBezTo>
                    <a:pt x="76" y="1039"/>
                    <a:pt x="81" y="1038"/>
                    <a:pt x="86" y="1036"/>
                  </a:cubicBezTo>
                  <a:cubicBezTo>
                    <a:pt x="365" y="925"/>
                    <a:pt x="564" y="831"/>
                    <a:pt x="719" y="556"/>
                  </a:cubicBezTo>
                  <a:cubicBezTo>
                    <a:pt x="786" y="437"/>
                    <a:pt x="856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84350" y="4195225"/>
              <a:ext cx="17525" cy="13825"/>
            </a:xfrm>
            <a:custGeom>
              <a:avLst/>
              <a:gdLst/>
              <a:ahLst/>
              <a:cxnLst/>
              <a:rect l="l" t="t" r="r" b="b"/>
              <a:pathLst>
                <a:path w="701" h="553" extrusionOk="0">
                  <a:moveTo>
                    <a:pt x="334" y="0"/>
                  </a:moveTo>
                  <a:cubicBezTo>
                    <a:pt x="252" y="0"/>
                    <a:pt x="173" y="40"/>
                    <a:pt x="125" y="118"/>
                  </a:cubicBezTo>
                  <a:cubicBezTo>
                    <a:pt x="122" y="126"/>
                    <a:pt x="117" y="134"/>
                    <a:pt x="112" y="143"/>
                  </a:cubicBezTo>
                  <a:cubicBezTo>
                    <a:pt x="0" y="328"/>
                    <a:pt x="152" y="552"/>
                    <a:pt x="348" y="552"/>
                  </a:cubicBezTo>
                  <a:cubicBezTo>
                    <a:pt x="371" y="552"/>
                    <a:pt x="395" y="549"/>
                    <a:pt x="419" y="543"/>
                  </a:cubicBezTo>
                  <a:cubicBezTo>
                    <a:pt x="638" y="484"/>
                    <a:pt x="701" y="152"/>
                    <a:pt x="486" y="44"/>
                  </a:cubicBezTo>
                  <a:cubicBezTo>
                    <a:pt x="476" y="39"/>
                    <a:pt x="468" y="34"/>
                    <a:pt x="460" y="31"/>
                  </a:cubicBezTo>
                  <a:cubicBezTo>
                    <a:pt x="419" y="11"/>
                    <a:pt x="37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85300" y="4162625"/>
              <a:ext cx="14975" cy="11375"/>
            </a:xfrm>
            <a:custGeom>
              <a:avLst/>
              <a:gdLst/>
              <a:ahLst/>
              <a:cxnLst/>
              <a:rect l="l" t="t" r="r" b="b"/>
              <a:pathLst>
                <a:path w="599" h="455" extrusionOk="0">
                  <a:moveTo>
                    <a:pt x="192" y="1"/>
                  </a:moveTo>
                  <a:cubicBezTo>
                    <a:pt x="96" y="1"/>
                    <a:pt x="11" y="59"/>
                    <a:pt x="7" y="213"/>
                  </a:cubicBezTo>
                  <a:cubicBezTo>
                    <a:pt x="7" y="228"/>
                    <a:pt x="7" y="244"/>
                    <a:pt x="5" y="261"/>
                  </a:cubicBezTo>
                  <a:cubicBezTo>
                    <a:pt x="1" y="382"/>
                    <a:pt x="103" y="455"/>
                    <a:pt x="211" y="455"/>
                  </a:cubicBezTo>
                  <a:cubicBezTo>
                    <a:pt x="225" y="455"/>
                    <a:pt x="240" y="454"/>
                    <a:pt x="254" y="451"/>
                  </a:cubicBezTo>
                  <a:cubicBezTo>
                    <a:pt x="292" y="444"/>
                    <a:pt x="318" y="441"/>
                    <a:pt x="340" y="410"/>
                  </a:cubicBezTo>
                  <a:cubicBezTo>
                    <a:pt x="340" y="408"/>
                    <a:pt x="340" y="407"/>
                    <a:pt x="340" y="405"/>
                  </a:cubicBezTo>
                  <a:cubicBezTo>
                    <a:pt x="598" y="222"/>
                    <a:pt x="376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91025" y="4095650"/>
              <a:ext cx="9050" cy="8075"/>
            </a:xfrm>
            <a:custGeom>
              <a:avLst/>
              <a:gdLst/>
              <a:ahLst/>
              <a:cxnLst/>
              <a:rect l="l" t="t" r="r" b="b"/>
              <a:pathLst>
                <a:path w="362" h="323" extrusionOk="0">
                  <a:moveTo>
                    <a:pt x="186" y="1"/>
                  </a:moveTo>
                  <a:cubicBezTo>
                    <a:pt x="147" y="1"/>
                    <a:pt x="107" y="16"/>
                    <a:pt x="78" y="46"/>
                  </a:cubicBezTo>
                  <a:cubicBezTo>
                    <a:pt x="1" y="120"/>
                    <a:pt x="60" y="175"/>
                    <a:pt x="56" y="256"/>
                  </a:cubicBezTo>
                  <a:cubicBezTo>
                    <a:pt x="56" y="294"/>
                    <a:pt x="87" y="322"/>
                    <a:pt x="122" y="322"/>
                  </a:cubicBezTo>
                  <a:cubicBezTo>
                    <a:pt x="128" y="322"/>
                    <a:pt x="134" y="321"/>
                    <a:pt x="140" y="320"/>
                  </a:cubicBezTo>
                  <a:cubicBezTo>
                    <a:pt x="209" y="297"/>
                    <a:pt x="278" y="303"/>
                    <a:pt x="319" y="231"/>
                  </a:cubicBezTo>
                  <a:cubicBezTo>
                    <a:pt x="362" y="157"/>
                    <a:pt x="337" y="64"/>
                    <a:pt x="263" y="21"/>
                  </a:cubicBezTo>
                  <a:cubicBezTo>
                    <a:pt x="239" y="8"/>
                    <a:pt x="213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764225" y="3921725"/>
              <a:ext cx="64725" cy="348950"/>
            </a:xfrm>
            <a:custGeom>
              <a:avLst/>
              <a:gdLst/>
              <a:ahLst/>
              <a:cxnLst/>
              <a:rect l="l" t="t" r="r" b="b"/>
              <a:pathLst>
                <a:path w="2589" h="13958" extrusionOk="0">
                  <a:moveTo>
                    <a:pt x="1175" y="1"/>
                  </a:moveTo>
                  <a:cubicBezTo>
                    <a:pt x="1093" y="1"/>
                    <a:pt x="1012" y="38"/>
                    <a:pt x="969" y="120"/>
                  </a:cubicBezTo>
                  <a:cubicBezTo>
                    <a:pt x="600" y="817"/>
                    <a:pt x="219" y="1506"/>
                    <a:pt x="18" y="2270"/>
                  </a:cubicBezTo>
                  <a:cubicBezTo>
                    <a:pt x="1" y="2329"/>
                    <a:pt x="52" y="2382"/>
                    <a:pt x="105" y="2382"/>
                  </a:cubicBezTo>
                  <a:cubicBezTo>
                    <a:pt x="125" y="2382"/>
                    <a:pt x="146" y="2374"/>
                    <a:pt x="164" y="2356"/>
                  </a:cubicBezTo>
                  <a:cubicBezTo>
                    <a:pt x="556" y="1932"/>
                    <a:pt x="848" y="1447"/>
                    <a:pt x="1110" y="941"/>
                  </a:cubicBezTo>
                  <a:cubicBezTo>
                    <a:pt x="1251" y="1734"/>
                    <a:pt x="1199" y="2605"/>
                    <a:pt x="1227" y="3381"/>
                  </a:cubicBezTo>
                  <a:cubicBezTo>
                    <a:pt x="1261" y="4455"/>
                    <a:pt x="1309" y="5526"/>
                    <a:pt x="1381" y="6598"/>
                  </a:cubicBezTo>
                  <a:cubicBezTo>
                    <a:pt x="1545" y="9037"/>
                    <a:pt x="1607" y="11489"/>
                    <a:pt x="1853" y="13920"/>
                  </a:cubicBezTo>
                  <a:cubicBezTo>
                    <a:pt x="1853" y="13945"/>
                    <a:pt x="1872" y="13957"/>
                    <a:pt x="1890" y="13957"/>
                  </a:cubicBezTo>
                  <a:cubicBezTo>
                    <a:pt x="1909" y="13957"/>
                    <a:pt x="1927" y="13945"/>
                    <a:pt x="1927" y="13920"/>
                  </a:cubicBezTo>
                  <a:cubicBezTo>
                    <a:pt x="2091" y="11488"/>
                    <a:pt x="1893" y="9030"/>
                    <a:pt x="1776" y="6598"/>
                  </a:cubicBezTo>
                  <a:cubicBezTo>
                    <a:pt x="1696" y="4910"/>
                    <a:pt x="1838" y="3063"/>
                    <a:pt x="1623" y="1342"/>
                  </a:cubicBezTo>
                  <a:lnTo>
                    <a:pt x="1623" y="1342"/>
                  </a:lnTo>
                  <a:cubicBezTo>
                    <a:pt x="1866" y="1675"/>
                    <a:pt x="2155" y="1972"/>
                    <a:pt x="2481" y="2224"/>
                  </a:cubicBezTo>
                  <a:cubicBezTo>
                    <a:pt x="2495" y="2235"/>
                    <a:pt x="2509" y="2239"/>
                    <a:pt x="2523" y="2239"/>
                  </a:cubicBezTo>
                  <a:cubicBezTo>
                    <a:pt x="2558" y="2239"/>
                    <a:pt x="2588" y="2210"/>
                    <a:pt x="2580" y="2165"/>
                  </a:cubicBezTo>
                  <a:cubicBezTo>
                    <a:pt x="2493" y="1709"/>
                    <a:pt x="2265" y="1394"/>
                    <a:pt x="1991" y="1028"/>
                  </a:cubicBezTo>
                  <a:cubicBezTo>
                    <a:pt x="1820" y="802"/>
                    <a:pt x="1665" y="387"/>
                    <a:pt x="1422" y="190"/>
                  </a:cubicBezTo>
                  <a:cubicBezTo>
                    <a:pt x="1420" y="187"/>
                    <a:pt x="1420" y="182"/>
                    <a:pt x="1418" y="179"/>
                  </a:cubicBezTo>
                  <a:cubicBezTo>
                    <a:pt x="1390" y="65"/>
                    <a:pt x="1282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607825" y="4073975"/>
              <a:ext cx="59450" cy="73850"/>
            </a:xfrm>
            <a:custGeom>
              <a:avLst/>
              <a:gdLst/>
              <a:ahLst/>
              <a:cxnLst/>
              <a:rect l="l" t="t" r="r" b="b"/>
              <a:pathLst>
                <a:path w="2378" h="2954" extrusionOk="0">
                  <a:moveTo>
                    <a:pt x="1570" y="1"/>
                  </a:moveTo>
                  <a:cubicBezTo>
                    <a:pt x="1420" y="1"/>
                    <a:pt x="1261" y="59"/>
                    <a:pt x="1141" y="132"/>
                  </a:cubicBezTo>
                  <a:cubicBezTo>
                    <a:pt x="765" y="360"/>
                    <a:pt x="525" y="777"/>
                    <a:pt x="361" y="1169"/>
                  </a:cubicBezTo>
                  <a:cubicBezTo>
                    <a:pt x="1" y="2035"/>
                    <a:pt x="297" y="2953"/>
                    <a:pt x="1293" y="2953"/>
                  </a:cubicBezTo>
                  <a:cubicBezTo>
                    <a:pt x="1334" y="2953"/>
                    <a:pt x="1376" y="2952"/>
                    <a:pt x="1420" y="2949"/>
                  </a:cubicBezTo>
                  <a:cubicBezTo>
                    <a:pt x="1721" y="2926"/>
                    <a:pt x="2118" y="2853"/>
                    <a:pt x="2268" y="2558"/>
                  </a:cubicBezTo>
                  <a:cubicBezTo>
                    <a:pt x="2377" y="2342"/>
                    <a:pt x="2126" y="2269"/>
                    <a:pt x="1955" y="2269"/>
                  </a:cubicBezTo>
                  <a:cubicBezTo>
                    <a:pt x="1944" y="2269"/>
                    <a:pt x="1933" y="2269"/>
                    <a:pt x="1923" y="2269"/>
                  </a:cubicBezTo>
                  <a:cubicBezTo>
                    <a:pt x="1693" y="2282"/>
                    <a:pt x="1373" y="2414"/>
                    <a:pt x="1108" y="2414"/>
                  </a:cubicBezTo>
                  <a:cubicBezTo>
                    <a:pt x="912" y="2414"/>
                    <a:pt x="746" y="2342"/>
                    <a:pt x="668" y="2094"/>
                  </a:cubicBezTo>
                  <a:cubicBezTo>
                    <a:pt x="464" y="1445"/>
                    <a:pt x="988" y="212"/>
                    <a:pt x="1741" y="212"/>
                  </a:cubicBezTo>
                  <a:cubicBezTo>
                    <a:pt x="1785" y="212"/>
                    <a:pt x="1830" y="217"/>
                    <a:pt x="1876" y="225"/>
                  </a:cubicBezTo>
                  <a:cubicBezTo>
                    <a:pt x="1878" y="226"/>
                    <a:pt x="1880" y="226"/>
                    <a:pt x="1882" y="226"/>
                  </a:cubicBezTo>
                  <a:cubicBezTo>
                    <a:pt x="1908" y="226"/>
                    <a:pt x="1932" y="200"/>
                    <a:pt x="1915" y="175"/>
                  </a:cubicBezTo>
                  <a:cubicBezTo>
                    <a:pt x="1831" y="48"/>
                    <a:pt x="1704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671225" y="4072950"/>
              <a:ext cx="69550" cy="74550"/>
            </a:xfrm>
            <a:custGeom>
              <a:avLst/>
              <a:gdLst/>
              <a:ahLst/>
              <a:cxnLst/>
              <a:rect l="l" t="t" r="r" b="b"/>
              <a:pathLst>
                <a:path w="2782" h="2982" extrusionOk="0">
                  <a:moveTo>
                    <a:pt x="1364" y="494"/>
                  </a:moveTo>
                  <a:cubicBezTo>
                    <a:pt x="1742" y="494"/>
                    <a:pt x="2085" y="951"/>
                    <a:pt x="2125" y="1369"/>
                  </a:cubicBezTo>
                  <a:cubicBezTo>
                    <a:pt x="2177" y="1943"/>
                    <a:pt x="1666" y="2455"/>
                    <a:pt x="1213" y="2496"/>
                  </a:cubicBezTo>
                  <a:cubicBezTo>
                    <a:pt x="995" y="2299"/>
                    <a:pt x="752" y="2074"/>
                    <a:pt x="668" y="1802"/>
                  </a:cubicBezTo>
                  <a:cubicBezTo>
                    <a:pt x="565" y="1461"/>
                    <a:pt x="695" y="1013"/>
                    <a:pt x="913" y="744"/>
                  </a:cubicBezTo>
                  <a:cubicBezTo>
                    <a:pt x="1057" y="567"/>
                    <a:pt x="1213" y="494"/>
                    <a:pt x="1364" y="494"/>
                  </a:cubicBezTo>
                  <a:close/>
                  <a:moveTo>
                    <a:pt x="1386" y="0"/>
                  </a:moveTo>
                  <a:cubicBezTo>
                    <a:pt x="1066" y="0"/>
                    <a:pt x="743" y="137"/>
                    <a:pt x="494" y="440"/>
                  </a:cubicBezTo>
                  <a:cubicBezTo>
                    <a:pt x="40" y="995"/>
                    <a:pt x="1" y="2069"/>
                    <a:pt x="506" y="2534"/>
                  </a:cubicBezTo>
                  <a:cubicBezTo>
                    <a:pt x="539" y="2629"/>
                    <a:pt x="593" y="2714"/>
                    <a:pt x="663" y="2785"/>
                  </a:cubicBezTo>
                  <a:cubicBezTo>
                    <a:pt x="808" y="2930"/>
                    <a:pt x="1003" y="2982"/>
                    <a:pt x="1200" y="2982"/>
                  </a:cubicBezTo>
                  <a:cubicBezTo>
                    <a:pt x="1318" y="2982"/>
                    <a:pt x="1436" y="2964"/>
                    <a:pt x="1544" y="2935"/>
                  </a:cubicBezTo>
                  <a:cubicBezTo>
                    <a:pt x="2397" y="2709"/>
                    <a:pt x="2781" y="1787"/>
                    <a:pt x="2583" y="983"/>
                  </a:cubicBezTo>
                  <a:cubicBezTo>
                    <a:pt x="2432" y="375"/>
                    <a:pt x="1914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738650" y="4127750"/>
              <a:ext cx="30950" cy="43500"/>
            </a:xfrm>
            <a:custGeom>
              <a:avLst/>
              <a:gdLst/>
              <a:ahLst/>
              <a:cxnLst/>
              <a:rect l="l" t="t" r="r" b="b"/>
              <a:pathLst>
                <a:path w="1238" h="1740" extrusionOk="0">
                  <a:moveTo>
                    <a:pt x="640" y="0"/>
                  </a:moveTo>
                  <a:cubicBezTo>
                    <a:pt x="529" y="0"/>
                    <a:pt x="117" y="179"/>
                    <a:pt x="270" y="350"/>
                  </a:cubicBezTo>
                  <a:cubicBezTo>
                    <a:pt x="309" y="395"/>
                    <a:pt x="375" y="402"/>
                    <a:pt x="444" y="402"/>
                  </a:cubicBezTo>
                  <a:cubicBezTo>
                    <a:pt x="478" y="402"/>
                    <a:pt x="512" y="400"/>
                    <a:pt x="545" y="400"/>
                  </a:cubicBezTo>
                  <a:cubicBezTo>
                    <a:pt x="577" y="400"/>
                    <a:pt x="608" y="402"/>
                    <a:pt x="634" y="409"/>
                  </a:cubicBezTo>
                  <a:cubicBezTo>
                    <a:pt x="662" y="417"/>
                    <a:pt x="581" y="573"/>
                    <a:pt x="553" y="622"/>
                  </a:cubicBezTo>
                  <a:cubicBezTo>
                    <a:pt x="411" y="875"/>
                    <a:pt x="215" y="1088"/>
                    <a:pt x="56" y="1331"/>
                  </a:cubicBezTo>
                  <a:cubicBezTo>
                    <a:pt x="0" y="1416"/>
                    <a:pt x="33" y="1562"/>
                    <a:pt x="128" y="1605"/>
                  </a:cubicBezTo>
                  <a:cubicBezTo>
                    <a:pt x="309" y="1688"/>
                    <a:pt x="483" y="1736"/>
                    <a:pt x="683" y="1739"/>
                  </a:cubicBezTo>
                  <a:cubicBezTo>
                    <a:pt x="687" y="1739"/>
                    <a:pt x="691" y="1739"/>
                    <a:pt x="695" y="1739"/>
                  </a:cubicBezTo>
                  <a:cubicBezTo>
                    <a:pt x="898" y="1739"/>
                    <a:pt x="1019" y="1660"/>
                    <a:pt x="1195" y="1562"/>
                  </a:cubicBezTo>
                  <a:cubicBezTo>
                    <a:pt x="1237" y="1537"/>
                    <a:pt x="1237" y="1477"/>
                    <a:pt x="1195" y="1450"/>
                  </a:cubicBezTo>
                  <a:cubicBezTo>
                    <a:pt x="1096" y="1401"/>
                    <a:pt x="959" y="1311"/>
                    <a:pt x="845" y="1311"/>
                  </a:cubicBezTo>
                  <a:cubicBezTo>
                    <a:pt x="784" y="1311"/>
                    <a:pt x="717" y="1314"/>
                    <a:pt x="649" y="1314"/>
                  </a:cubicBezTo>
                  <a:cubicBezTo>
                    <a:pt x="626" y="1314"/>
                    <a:pt x="604" y="1313"/>
                    <a:pt x="581" y="1313"/>
                  </a:cubicBezTo>
                  <a:cubicBezTo>
                    <a:pt x="808" y="1045"/>
                    <a:pt x="1049" y="766"/>
                    <a:pt x="1059" y="410"/>
                  </a:cubicBezTo>
                  <a:cubicBezTo>
                    <a:pt x="1063" y="191"/>
                    <a:pt x="857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5000" y="4171375"/>
              <a:ext cx="1274100" cy="780725"/>
            </a:xfrm>
            <a:custGeom>
              <a:avLst/>
              <a:gdLst/>
              <a:ahLst/>
              <a:cxnLst/>
              <a:rect l="l" t="t" r="r" b="b"/>
              <a:pathLst>
                <a:path w="50964" h="31229" extrusionOk="0">
                  <a:moveTo>
                    <a:pt x="13596" y="5695"/>
                  </a:moveTo>
                  <a:cubicBezTo>
                    <a:pt x="13806" y="6681"/>
                    <a:pt x="13895" y="7712"/>
                    <a:pt x="13941" y="8710"/>
                  </a:cubicBezTo>
                  <a:cubicBezTo>
                    <a:pt x="13517" y="8890"/>
                    <a:pt x="13097" y="9090"/>
                    <a:pt x="12682" y="9297"/>
                  </a:cubicBezTo>
                  <a:cubicBezTo>
                    <a:pt x="12692" y="9240"/>
                    <a:pt x="12704" y="9177"/>
                    <a:pt x="12717" y="9108"/>
                  </a:cubicBezTo>
                  <a:cubicBezTo>
                    <a:pt x="12851" y="8464"/>
                    <a:pt x="12958" y="7814"/>
                    <a:pt x="13096" y="7169"/>
                  </a:cubicBezTo>
                  <a:cubicBezTo>
                    <a:pt x="13183" y="6767"/>
                    <a:pt x="13452" y="6223"/>
                    <a:pt x="13596" y="5695"/>
                  </a:cubicBezTo>
                  <a:close/>
                  <a:moveTo>
                    <a:pt x="12115" y="2401"/>
                  </a:moveTo>
                  <a:lnTo>
                    <a:pt x="12115" y="2401"/>
                  </a:lnTo>
                  <a:cubicBezTo>
                    <a:pt x="12687" y="3081"/>
                    <a:pt x="13076" y="3880"/>
                    <a:pt x="13345" y="4735"/>
                  </a:cubicBezTo>
                  <a:cubicBezTo>
                    <a:pt x="13083" y="5572"/>
                    <a:pt x="12832" y="6464"/>
                    <a:pt x="12633" y="7310"/>
                  </a:cubicBezTo>
                  <a:cubicBezTo>
                    <a:pt x="12502" y="7867"/>
                    <a:pt x="12397" y="8429"/>
                    <a:pt x="12272" y="8987"/>
                  </a:cubicBezTo>
                  <a:lnTo>
                    <a:pt x="12272" y="8985"/>
                  </a:lnTo>
                  <a:cubicBezTo>
                    <a:pt x="12220" y="9220"/>
                    <a:pt x="12133" y="9384"/>
                    <a:pt x="12164" y="9559"/>
                  </a:cubicBezTo>
                  <a:cubicBezTo>
                    <a:pt x="11805" y="9746"/>
                    <a:pt x="11447" y="9937"/>
                    <a:pt x="11095" y="10129"/>
                  </a:cubicBezTo>
                  <a:cubicBezTo>
                    <a:pt x="11378" y="9384"/>
                    <a:pt x="11349" y="8167"/>
                    <a:pt x="11396" y="7671"/>
                  </a:cubicBezTo>
                  <a:cubicBezTo>
                    <a:pt x="11555" y="6003"/>
                    <a:pt x="12394" y="4085"/>
                    <a:pt x="12115" y="2401"/>
                  </a:cubicBezTo>
                  <a:close/>
                  <a:moveTo>
                    <a:pt x="10586" y="1144"/>
                  </a:moveTo>
                  <a:lnTo>
                    <a:pt x="10586" y="1144"/>
                  </a:lnTo>
                  <a:cubicBezTo>
                    <a:pt x="10734" y="1226"/>
                    <a:pt x="10881" y="1313"/>
                    <a:pt x="11027" y="1413"/>
                  </a:cubicBezTo>
                  <a:cubicBezTo>
                    <a:pt x="11354" y="1638"/>
                    <a:pt x="11654" y="1897"/>
                    <a:pt x="11923" y="2187"/>
                  </a:cubicBezTo>
                  <a:cubicBezTo>
                    <a:pt x="11910" y="2199"/>
                    <a:pt x="11900" y="2214"/>
                    <a:pt x="11893" y="2228"/>
                  </a:cubicBezTo>
                  <a:cubicBezTo>
                    <a:pt x="11674" y="3070"/>
                    <a:pt x="11629" y="3961"/>
                    <a:pt x="11449" y="4815"/>
                  </a:cubicBezTo>
                  <a:cubicBezTo>
                    <a:pt x="11285" y="5595"/>
                    <a:pt x="11108" y="6370"/>
                    <a:pt x="10993" y="7156"/>
                  </a:cubicBezTo>
                  <a:cubicBezTo>
                    <a:pt x="10898" y="7808"/>
                    <a:pt x="10853" y="8464"/>
                    <a:pt x="10758" y="9112"/>
                  </a:cubicBezTo>
                  <a:cubicBezTo>
                    <a:pt x="10696" y="9540"/>
                    <a:pt x="10415" y="10055"/>
                    <a:pt x="10425" y="10490"/>
                  </a:cubicBezTo>
                  <a:cubicBezTo>
                    <a:pt x="10038" y="10698"/>
                    <a:pt x="9654" y="10901"/>
                    <a:pt x="9277" y="11092"/>
                  </a:cubicBezTo>
                  <a:cubicBezTo>
                    <a:pt x="9393" y="10718"/>
                    <a:pt x="9426" y="10278"/>
                    <a:pt x="9469" y="9983"/>
                  </a:cubicBezTo>
                  <a:cubicBezTo>
                    <a:pt x="9598" y="9100"/>
                    <a:pt x="9621" y="8204"/>
                    <a:pt x="9746" y="7320"/>
                  </a:cubicBezTo>
                  <a:cubicBezTo>
                    <a:pt x="9922" y="6077"/>
                    <a:pt x="10145" y="4842"/>
                    <a:pt x="10305" y="3593"/>
                  </a:cubicBezTo>
                  <a:cubicBezTo>
                    <a:pt x="10387" y="2947"/>
                    <a:pt x="10811" y="1854"/>
                    <a:pt x="10586" y="1144"/>
                  </a:cubicBezTo>
                  <a:close/>
                  <a:moveTo>
                    <a:pt x="15898" y="8710"/>
                  </a:moveTo>
                  <a:cubicBezTo>
                    <a:pt x="15661" y="9136"/>
                    <a:pt x="15455" y="9578"/>
                    <a:pt x="15251" y="10024"/>
                  </a:cubicBezTo>
                  <a:cubicBezTo>
                    <a:pt x="15056" y="10450"/>
                    <a:pt x="14761" y="10896"/>
                    <a:pt x="14544" y="11349"/>
                  </a:cubicBezTo>
                  <a:cubicBezTo>
                    <a:pt x="14525" y="10626"/>
                    <a:pt x="14512" y="9896"/>
                    <a:pt x="14485" y="9164"/>
                  </a:cubicBezTo>
                  <a:cubicBezTo>
                    <a:pt x="14946" y="8980"/>
                    <a:pt x="15417" y="8829"/>
                    <a:pt x="15898" y="8710"/>
                  </a:cubicBezTo>
                  <a:close/>
                  <a:moveTo>
                    <a:pt x="8952" y="572"/>
                  </a:moveTo>
                  <a:cubicBezTo>
                    <a:pt x="9428" y="652"/>
                    <a:pt x="9890" y="800"/>
                    <a:pt x="10325" y="1013"/>
                  </a:cubicBezTo>
                  <a:cubicBezTo>
                    <a:pt x="9927" y="3063"/>
                    <a:pt x="9676" y="5140"/>
                    <a:pt x="9280" y="7192"/>
                  </a:cubicBezTo>
                  <a:cubicBezTo>
                    <a:pt x="9141" y="7916"/>
                    <a:pt x="9119" y="8669"/>
                    <a:pt x="9041" y="9400"/>
                  </a:cubicBezTo>
                  <a:cubicBezTo>
                    <a:pt x="8991" y="9871"/>
                    <a:pt x="8909" y="10337"/>
                    <a:pt x="8798" y="10796"/>
                  </a:cubicBezTo>
                  <a:cubicBezTo>
                    <a:pt x="8742" y="11019"/>
                    <a:pt x="8636" y="11203"/>
                    <a:pt x="8604" y="11413"/>
                  </a:cubicBezTo>
                  <a:cubicBezTo>
                    <a:pt x="8239" y="11580"/>
                    <a:pt x="7865" y="11738"/>
                    <a:pt x="7481" y="11877"/>
                  </a:cubicBezTo>
                  <a:cubicBezTo>
                    <a:pt x="7707" y="10742"/>
                    <a:pt x="7784" y="9550"/>
                    <a:pt x="7938" y="8411"/>
                  </a:cubicBezTo>
                  <a:cubicBezTo>
                    <a:pt x="8112" y="7119"/>
                    <a:pt x="8262" y="5823"/>
                    <a:pt x="8426" y="4528"/>
                  </a:cubicBezTo>
                  <a:cubicBezTo>
                    <a:pt x="8560" y="3480"/>
                    <a:pt x="8706" y="2438"/>
                    <a:pt x="8865" y="1393"/>
                  </a:cubicBezTo>
                  <a:cubicBezTo>
                    <a:pt x="8898" y="1182"/>
                    <a:pt x="8967" y="859"/>
                    <a:pt x="8952" y="572"/>
                  </a:cubicBezTo>
                  <a:close/>
                  <a:moveTo>
                    <a:pt x="4403" y="1500"/>
                  </a:moveTo>
                  <a:cubicBezTo>
                    <a:pt x="3860" y="3144"/>
                    <a:pt x="3770" y="5066"/>
                    <a:pt x="3512" y="6763"/>
                  </a:cubicBezTo>
                  <a:cubicBezTo>
                    <a:pt x="3242" y="8546"/>
                    <a:pt x="2896" y="10385"/>
                    <a:pt x="2858" y="12194"/>
                  </a:cubicBezTo>
                  <a:cubicBezTo>
                    <a:pt x="2353" y="12005"/>
                    <a:pt x="1931" y="11710"/>
                    <a:pt x="1578" y="11346"/>
                  </a:cubicBezTo>
                  <a:cubicBezTo>
                    <a:pt x="1596" y="11325"/>
                    <a:pt x="1610" y="11303"/>
                    <a:pt x="1621" y="11279"/>
                  </a:cubicBezTo>
                  <a:cubicBezTo>
                    <a:pt x="2131" y="10045"/>
                    <a:pt x="2044" y="8572"/>
                    <a:pt x="2146" y="7263"/>
                  </a:cubicBezTo>
                  <a:cubicBezTo>
                    <a:pt x="2276" y="5585"/>
                    <a:pt x="2730" y="3966"/>
                    <a:pt x="2948" y="2306"/>
                  </a:cubicBezTo>
                  <a:cubicBezTo>
                    <a:pt x="3419" y="2018"/>
                    <a:pt x="3906" y="1745"/>
                    <a:pt x="4403" y="1500"/>
                  </a:cubicBezTo>
                  <a:close/>
                  <a:moveTo>
                    <a:pt x="8079" y="511"/>
                  </a:moveTo>
                  <a:cubicBezTo>
                    <a:pt x="8267" y="511"/>
                    <a:pt x="8456" y="520"/>
                    <a:pt x="8644" y="539"/>
                  </a:cubicBezTo>
                  <a:cubicBezTo>
                    <a:pt x="8596" y="1064"/>
                    <a:pt x="8403" y="1649"/>
                    <a:pt x="8309" y="2119"/>
                  </a:cubicBezTo>
                  <a:cubicBezTo>
                    <a:pt x="8127" y="3029"/>
                    <a:pt x="8050" y="3961"/>
                    <a:pt x="7928" y="4881"/>
                  </a:cubicBezTo>
                  <a:cubicBezTo>
                    <a:pt x="7748" y="6241"/>
                    <a:pt x="7586" y="7604"/>
                    <a:pt x="7392" y="8964"/>
                  </a:cubicBezTo>
                  <a:cubicBezTo>
                    <a:pt x="7248" y="9965"/>
                    <a:pt x="7000" y="11023"/>
                    <a:pt x="6980" y="12043"/>
                  </a:cubicBezTo>
                  <a:cubicBezTo>
                    <a:pt x="6564" y="12174"/>
                    <a:pt x="6140" y="12287"/>
                    <a:pt x="5712" y="12358"/>
                  </a:cubicBezTo>
                  <a:cubicBezTo>
                    <a:pt x="5809" y="11769"/>
                    <a:pt x="5788" y="11146"/>
                    <a:pt x="5809" y="10560"/>
                  </a:cubicBezTo>
                  <a:cubicBezTo>
                    <a:pt x="5860" y="9256"/>
                    <a:pt x="5891" y="7953"/>
                    <a:pt x="6008" y="6651"/>
                  </a:cubicBezTo>
                  <a:cubicBezTo>
                    <a:pt x="6121" y="5393"/>
                    <a:pt x="6344" y="4144"/>
                    <a:pt x="6528" y="2894"/>
                  </a:cubicBezTo>
                  <a:cubicBezTo>
                    <a:pt x="6626" y="2220"/>
                    <a:pt x="6970" y="1349"/>
                    <a:pt x="6792" y="647"/>
                  </a:cubicBezTo>
                  <a:cubicBezTo>
                    <a:pt x="7220" y="558"/>
                    <a:pt x="7650" y="511"/>
                    <a:pt x="8079" y="511"/>
                  </a:cubicBezTo>
                  <a:close/>
                  <a:moveTo>
                    <a:pt x="6465" y="723"/>
                  </a:moveTo>
                  <a:lnTo>
                    <a:pt x="6465" y="723"/>
                  </a:lnTo>
                  <a:cubicBezTo>
                    <a:pt x="6249" y="1610"/>
                    <a:pt x="6147" y="2581"/>
                    <a:pt x="6012" y="3470"/>
                  </a:cubicBezTo>
                  <a:cubicBezTo>
                    <a:pt x="5834" y="4643"/>
                    <a:pt x="5652" y="5814"/>
                    <a:pt x="5530" y="6997"/>
                  </a:cubicBezTo>
                  <a:cubicBezTo>
                    <a:pt x="5397" y="8303"/>
                    <a:pt x="5379" y="9614"/>
                    <a:pt x="5327" y="10924"/>
                  </a:cubicBezTo>
                  <a:cubicBezTo>
                    <a:pt x="5310" y="11295"/>
                    <a:pt x="5296" y="11666"/>
                    <a:pt x="5276" y="12038"/>
                  </a:cubicBezTo>
                  <a:cubicBezTo>
                    <a:pt x="5269" y="12169"/>
                    <a:pt x="5235" y="12297"/>
                    <a:pt x="5215" y="12424"/>
                  </a:cubicBezTo>
                  <a:cubicBezTo>
                    <a:pt x="4991" y="12446"/>
                    <a:pt x="4767" y="12457"/>
                    <a:pt x="4542" y="12457"/>
                  </a:cubicBezTo>
                  <a:cubicBezTo>
                    <a:pt x="4163" y="12457"/>
                    <a:pt x="3784" y="12424"/>
                    <a:pt x="3407" y="12350"/>
                  </a:cubicBezTo>
                  <a:cubicBezTo>
                    <a:pt x="3380" y="12343"/>
                    <a:pt x="3355" y="12333"/>
                    <a:pt x="3325" y="12327"/>
                  </a:cubicBezTo>
                  <a:cubicBezTo>
                    <a:pt x="3598" y="10526"/>
                    <a:pt x="3731" y="8698"/>
                    <a:pt x="3990" y="6892"/>
                  </a:cubicBezTo>
                  <a:cubicBezTo>
                    <a:pt x="4239" y="5142"/>
                    <a:pt x="4774" y="3170"/>
                    <a:pt x="4641" y="1389"/>
                  </a:cubicBezTo>
                  <a:cubicBezTo>
                    <a:pt x="5238" y="1110"/>
                    <a:pt x="5848" y="878"/>
                    <a:pt x="6465" y="723"/>
                  </a:cubicBezTo>
                  <a:close/>
                  <a:moveTo>
                    <a:pt x="17762" y="8468"/>
                  </a:moveTo>
                  <a:cubicBezTo>
                    <a:pt x="17883" y="8468"/>
                    <a:pt x="18005" y="8472"/>
                    <a:pt x="18127" y="8478"/>
                  </a:cubicBezTo>
                  <a:cubicBezTo>
                    <a:pt x="17835" y="8877"/>
                    <a:pt x="17571" y="9312"/>
                    <a:pt x="17266" y="9682"/>
                  </a:cubicBezTo>
                  <a:cubicBezTo>
                    <a:pt x="16843" y="10194"/>
                    <a:pt x="16419" y="10696"/>
                    <a:pt x="16034" y="11236"/>
                  </a:cubicBezTo>
                  <a:cubicBezTo>
                    <a:pt x="15612" y="11825"/>
                    <a:pt x="15191" y="12407"/>
                    <a:pt x="14817" y="13027"/>
                  </a:cubicBezTo>
                  <a:cubicBezTo>
                    <a:pt x="14753" y="13132"/>
                    <a:pt x="14677" y="13245"/>
                    <a:pt x="14608" y="13364"/>
                  </a:cubicBezTo>
                  <a:cubicBezTo>
                    <a:pt x="14592" y="12950"/>
                    <a:pt x="14580" y="12545"/>
                    <a:pt x="14566" y="12156"/>
                  </a:cubicBezTo>
                  <a:lnTo>
                    <a:pt x="14566" y="12156"/>
                  </a:lnTo>
                  <a:lnTo>
                    <a:pt x="14567" y="12158"/>
                  </a:lnTo>
                  <a:cubicBezTo>
                    <a:pt x="15087" y="11700"/>
                    <a:pt x="15332" y="10849"/>
                    <a:pt x="15599" y="10229"/>
                  </a:cubicBezTo>
                  <a:cubicBezTo>
                    <a:pt x="15825" y="9710"/>
                    <a:pt x="16022" y="9181"/>
                    <a:pt x="16190" y="8641"/>
                  </a:cubicBezTo>
                  <a:cubicBezTo>
                    <a:pt x="16705" y="8531"/>
                    <a:pt x="17229" y="8468"/>
                    <a:pt x="17762" y="8468"/>
                  </a:cubicBezTo>
                  <a:close/>
                  <a:moveTo>
                    <a:pt x="18636" y="8528"/>
                  </a:moveTo>
                  <a:cubicBezTo>
                    <a:pt x="18872" y="8557"/>
                    <a:pt x="19106" y="8600"/>
                    <a:pt x="19336" y="8656"/>
                  </a:cubicBezTo>
                  <a:cubicBezTo>
                    <a:pt x="19695" y="8746"/>
                    <a:pt x="20046" y="8867"/>
                    <a:pt x="20383" y="9020"/>
                  </a:cubicBezTo>
                  <a:cubicBezTo>
                    <a:pt x="19280" y="10196"/>
                    <a:pt x="18312" y="11531"/>
                    <a:pt x="17290" y="12771"/>
                  </a:cubicBezTo>
                  <a:cubicBezTo>
                    <a:pt x="16764" y="13411"/>
                    <a:pt x="16250" y="14061"/>
                    <a:pt x="15735" y="14709"/>
                  </a:cubicBezTo>
                  <a:cubicBezTo>
                    <a:pt x="15448" y="15068"/>
                    <a:pt x="15097" y="15437"/>
                    <a:pt x="14845" y="15842"/>
                  </a:cubicBezTo>
                  <a:cubicBezTo>
                    <a:pt x="14754" y="15314"/>
                    <a:pt x="14692" y="14779"/>
                    <a:pt x="14656" y="14245"/>
                  </a:cubicBezTo>
                  <a:cubicBezTo>
                    <a:pt x="15033" y="14016"/>
                    <a:pt x="15169" y="13426"/>
                    <a:pt x="15394" y="13058"/>
                  </a:cubicBezTo>
                  <a:cubicBezTo>
                    <a:pt x="15768" y="12448"/>
                    <a:pt x="16190" y="11869"/>
                    <a:pt x="16595" y="11282"/>
                  </a:cubicBezTo>
                  <a:cubicBezTo>
                    <a:pt x="17118" y="10521"/>
                    <a:pt x="18266" y="9530"/>
                    <a:pt x="18636" y="8528"/>
                  </a:cubicBezTo>
                  <a:close/>
                  <a:moveTo>
                    <a:pt x="20556" y="9099"/>
                  </a:moveTo>
                  <a:cubicBezTo>
                    <a:pt x="21237" y="9427"/>
                    <a:pt x="21798" y="9870"/>
                    <a:pt x="22276" y="10386"/>
                  </a:cubicBezTo>
                  <a:cubicBezTo>
                    <a:pt x="20937" y="11402"/>
                    <a:pt x="19900" y="12962"/>
                    <a:pt x="18786" y="14181"/>
                  </a:cubicBezTo>
                  <a:cubicBezTo>
                    <a:pt x="18140" y="14888"/>
                    <a:pt x="17433" y="15534"/>
                    <a:pt x="16756" y="16211"/>
                  </a:cubicBezTo>
                  <a:cubicBezTo>
                    <a:pt x="16316" y="16649"/>
                    <a:pt x="15730" y="17160"/>
                    <a:pt x="15389" y="17739"/>
                  </a:cubicBezTo>
                  <a:cubicBezTo>
                    <a:pt x="15217" y="17340"/>
                    <a:pt x="15081" y="16928"/>
                    <a:pt x="14979" y="16507"/>
                  </a:cubicBezTo>
                  <a:cubicBezTo>
                    <a:pt x="15369" y="16183"/>
                    <a:pt x="15627" y="15723"/>
                    <a:pt x="15937" y="15309"/>
                  </a:cubicBezTo>
                  <a:cubicBezTo>
                    <a:pt x="16562" y="14473"/>
                    <a:pt x="17208" y="13652"/>
                    <a:pt x="17846" y="12827"/>
                  </a:cubicBezTo>
                  <a:cubicBezTo>
                    <a:pt x="18772" y="11628"/>
                    <a:pt x="19812" y="10432"/>
                    <a:pt x="20556" y="9099"/>
                  </a:cubicBezTo>
                  <a:close/>
                  <a:moveTo>
                    <a:pt x="24925" y="16959"/>
                  </a:moveTo>
                  <a:cubicBezTo>
                    <a:pt x="24987" y="17261"/>
                    <a:pt x="25053" y="17566"/>
                    <a:pt x="25114" y="17860"/>
                  </a:cubicBezTo>
                  <a:cubicBezTo>
                    <a:pt x="25128" y="17929"/>
                    <a:pt x="25143" y="17998"/>
                    <a:pt x="25158" y="18065"/>
                  </a:cubicBezTo>
                  <a:cubicBezTo>
                    <a:pt x="25143" y="18072"/>
                    <a:pt x="25130" y="18077"/>
                    <a:pt x="25117" y="18081"/>
                  </a:cubicBezTo>
                  <a:lnTo>
                    <a:pt x="25118" y="18081"/>
                  </a:lnTo>
                  <a:cubicBezTo>
                    <a:pt x="24612" y="18293"/>
                    <a:pt x="24018" y="18565"/>
                    <a:pt x="23375" y="18841"/>
                  </a:cubicBezTo>
                  <a:cubicBezTo>
                    <a:pt x="23440" y="18767"/>
                    <a:pt x="23501" y="18700"/>
                    <a:pt x="23554" y="18644"/>
                  </a:cubicBezTo>
                  <a:cubicBezTo>
                    <a:pt x="24059" y="18119"/>
                    <a:pt x="24508" y="17553"/>
                    <a:pt x="24925" y="16959"/>
                  </a:cubicBezTo>
                  <a:close/>
                  <a:moveTo>
                    <a:pt x="22464" y="10593"/>
                  </a:moveTo>
                  <a:cubicBezTo>
                    <a:pt x="22883" y="11088"/>
                    <a:pt x="23225" y="11648"/>
                    <a:pt x="23516" y="12250"/>
                  </a:cubicBezTo>
                  <a:cubicBezTo>
                    <a:pt x="22861" y="12845"/>
                    <a:pt x="22282" y="13541"/>
                    <a:pt x="21649" y="14158"/>
                  </a:cubicBezTo>
                  <a:cubicBezTo>
                    <a:pt x="20924" y="14863"/>
                    <a:pt x="20169" y="15537"/>
                    <a:pt x="19441" y="16239"/>
                  </a:cubicBezTo>
                  <a:cubicBezTo>
                    <a:pt x="18778" y="16877"/>
                    <a:pt x="18081" y="17471"/>
                    <a:pt x="17407" y="18096"/>
                  </a:cubicBezTo>
                  <a:cubicBezTo>
                    <a:pt x="17072" y="18408"/>
                    <a:pt x="16574" y="18802"/>
                    <a:pt x="16434" y="19267"/>
                  </a:cubicBezTo>
                  <a:cubicBezTo>
                    <a:pt x="16229" y="19087"/>
                    <a:pt x="16047" y="18882"/>
                    <a:pt x="15891" y="18657"/>
                  </a:cubicBezTo>
                  <a:lnTo>
                    <a:pt x="15893" y="18657"/>
                  </a:lnTo>
                  <a:cubicBezTo>
                    <a:pt x="15803" y="18529"/>
                    <a:pt x="15725" y="18393"/>
                    <a:pt x="15648" y="18257"/>
                  </a:cubicBezTo>
                  <a:cubicBezTo>
                    <a:pt x="16193" y="17775"/>
                    <a:pt x="16623" y="17104"/>
                    <a:pt x="17131" y="16585"/>
                  </a:cubicBezTo>
                  <a:cubicBezTo>
                    <a:pt x="17801" y="15901"/>
                    <a:pt x="18488" y="15235"/>
                    <a:pt x="19133" y="14527"/>
                  </a:cubicBezTo>
                  <a:cubicBezTo>
                    <a:pt x="19800" y="13795"/>
                    <a:pt x="20409" y="13004"/>
                    <a:pt x="21044" y="12245"/>
                  </a:cubicBezTo>
                  <a:cubicBezTo>
                    <a:pt x="21506" y="11689"/>
                    <a:pt x="22015" y="11161"/>
                    <a:pt x="22464" y="10593"/>
                  </a:cubicBezTo>
                  <a:close/>
                  <a:moveTo>
                    <a:pt x="23636" y="12507"/>
                  </a:moveTo>
                  <a:cubicBezTo>
                    <a:pt x="23934" y="13172"/>
                    <a:pt x="24170" y="13882"/>
                    <a:pt x="24372" y="14604"/>
                  </a:cubicBezTo>
                  <a:cubicBezTo>
                    <a:pt x="23439" y="15371"/>
                    <a:pt x="22535" y="16220"/>
                    <a:pt x="21636" y="17014"/>
                  </a:cubicBezTo>
                  <a:cubicBezTo>
                    <a:pt x="21037" y="17542"/>
                    <a:pt x="20453" y="18086"/>
                    <a:pt x="19864" y="18626"/>
                  </a:cubicBezTo>
                  <a:cubicBezTo>
                    <a:pt x="19349" y="19094"/>
                    <a:pt x="18693" y="19436"/>
                    <a:pt x="18325" y="20034"/>
                  </a:cubicBezTo>
                  <a:lnTo>
                    <a:pt x="18327" y="20034"/>
                  </a:lnTo>
                  <a:cubicBezTo>
                    <a:pt x="18321" y="20042"/>
                    <a:pt x="18324" y="20052"/>
                    <a:pt x="18321" y="20061"/>
                  </a:cubicBezTo>
                  <a:cubicBezTo>
                    <a:pt x="17756" y="20002"/>
                    <a:pt x="17225" y="19840"/>
                    <a:pt x="16757" y="19523"/>
                  </a:cubicBezTo>
                  <a:cubicBezTo>
                    <a:pt x="17226" y="19217"/>
                    <a:pt x="17602" y="18605"/>
                    <a:pt x="17989" y="18237"/>
                  </a:cubicBezTo>
                  <a:cubicBezTo>
                    <a:pt x="18660" y="17601"/>
                    <a:pt x="19351" y="16989"/>
                    <a:pt x="20010" y="16339"/>
                  </a:cubicBezTo>
                  <a:cubicBezTo>
                    <a:pt x="21191" y="15175"/>
                    <a:pt x="22786" y="13990"/>
                    <a:pt x="23636" y="12507"/>
                  </a:cubicBezTo>
                  <a:close/>
                  <a:moveTo>
                    <a:pt x="24475" y="14999"/>
                  </a:moveTo>
                  <a:cubicBezTo>
                    <a:pt x="24630" y="15591"/>
                    <a:pt x="24759" y="16183"/>
                    <a:pt x="24884" y="16771"/>
                  </a:cubicBezTo>
                  <a:cubicBezTo>
                    <a:pt x="24372" y="17227"/>
                    <a:pt x="23900" y="17724"/>
                    <a:pt x="23411" y="18206"/>
                  </a:cubicBezTo>
                  <a:cubicBezTo>
                    <a:pt x="23088" y="18528"/>
                    <a:pt x="22745" y="18829"/>
                    <a:pt x="22382" y="19107"/>
                  </a:cubicBezTo>
                  <a:cubicBezTo>
                    <a:pt x="22233" y="19222"/>
                    <a:pt x="22108" y="19279"/>
                    <a:pt x="22026" y="19384"/>
                  </a:cubicBezTo>
                  <a:cubicBezTo>
                    <a:pt x="21017" y="19755"/>
                    <a:pt x="19961" y="20050"/>
                    <a:pt x="18977" y="20081"/>
                  </a:cubicBezTo>
                  <a:cubicBezTo>
                    <a:pt x="19349" y="19865"/>
                    <a:pt x="19653" y="19535"/>
                    <a:pt x="19981" y="19233"/>
                  </a:cubicBezTo>
                  <a:cubicBezTo>
                    <a:pt x="20573" y="18687"/>
                    <a:pt x="21145" y="18122"/>
                    <a:pt x="21728" y="17568"/>
                  </a:cubicBezTo>
                  <a:cubicBezTo>
                    <a:pt x="22586" y="16749"/>
                    <a:pt x="23714" y="15969"/>
                    <a:pt x="24475" y="14999"/>
                  </a:cubicBezTo>
                  <a:close/>
                  <a:moveTo>
                    <a:pt x="28048" y="17550"/>
                  </a:moveTo>
                  <a:cubicBezTo>
                    <a:pt x="27828" y="17949"/>
                    <a:pt x="27618" y="18354"/>
                    <a:pt x="27361" y="18734"/>
                  </a:cubicBezTo>
                  <a:cubicBezTo>
                    <a:pt x="27043" y="19199"/>
                    <a:pt x="26680" y="19638"/>
                    <a:pt x="26355" y="20102"/>
                  </a:cubicBezTo>
                  <a:cubicBezTo>
                    <a:pt x="26181" y="19538"/>
                    <a:pt x="26031" y="18964"/>
                    <a:pt x="25893" y="18385"/>
                  </a:cubicBezTo>
                  <a:lnTo>
                    <a:pt x="25893" y="18385"/>
                  </a:lnTo>
                  <a:lnTo>
                    <a:pt x="25894" y="18387"/>
                  </a:lnTo>
                  <a:cubicBezTo>
                    <a:pt x="26608" y="18088"/>
                    <a:pt x="27323" y="17801"/>
                    <a:pt x="28048" y="17550"/>
                  </a:cubicBezTo>
                  <a:close/>
                  <a:moveTo>
                    <a:pt x="30133" y="16958"/>
                  </a:moveTo>
                  <a:cubicBezTo>
                    <a:pt x="29592" y="17696"/>
                    <a:pt x="29197" y="18590"/>
                    <a:pt x="28698" y="19348"/>
                  </a:cubicBezTo>
                  <a:cubicBezTo>
                    <a:pt x="28150" y="20183"/>
                    <a:pt x="27538" y="20987"/>
                    <a:pt x="26993" y="21827"/>
                  </a:cubicBezTo>
                  <a:cubicBezTo>
                    <a:pt x="26820" y="21436"/>
                    <a:pt x="26664" y="21034"/>
                    <a:pt x="26524" y="20622"/>
                  </a:cubicBezTo>
                  <a:cubicBezTo>
                    <a:pt x="26923" y="20065"/>
                    <a:pt x="27302" y="19491"/>
                    <a:pt x="27669" y="18915"/>
                  </a:cubicBezTo>
                  <a:cubicBezTo>
                    <a:pt x="27953" y="18467"/>
                    <a:pt x="28299" y="17957"/>
                    <a:pt x="28442" y="17417"/>
                  </a:cubicBezTo>
                  <a:cubicBezTo>
                    <a:pt x="28996" y="17235"/>
                    <a:pt x="29561" y="17082"/>
                    <a:pt x="30133" y="16958"/>
                  </a:cubicBezTo>
                  <a:close/>
                  <a:moveTo>
                    <a:pt x="32261" y="16694"/>
                  </a:moveTo>
                  <a:lnTo>
                    <a:pt x="32261" y="16694"/>
                  </a:lnTo>
                  <a:cubicBezTo>
                    <a:pt x="31859" y="17104"/>
                    <a:pt x="31616" y="17704"/>
                    <a:pt x="31337" y="18186"/>
                  </a:cubicBezTo>
                  <a:cubicBezTo>
                    <a:pt x="30853" y="19026"/>
                    <a:pt x="30374" y="19868"/>
                    <a:pt x="29845" y="20680"/>
                  </a:cubicBezTo>
                  <a:cubicBezTo>
                    <a:pt x="29390" y="21375"/>
                    <a:pt x="28928" y="22064"/>
                    <a:pt x="28501" y="22780"/>
                  </a:cubicBezTo>
                  <a:cubicBezTo>
                    <a:pt x="28372" y="22996"/>
                    <a:pt x="28128" y="23326"/>
                    <a:pt x="28027" y="23644"/>
                  </a:cubicBezTo>
                  <a:lnTo>
                    <a:pt x="28027" y="23644"/>
                  </a:lnTo>
                  <a:cubicBezTo>
                    <a:pt x="27738" y="23248"/>
                    <a:pt x="27482" y="22828"/>
                    <a:pt x="27259" y="22389"/>
                  </a:cubicBezTo>
                  <a:cubicBezTo>
                    <a:pt x="27901" y="21477"/>
                    <a:pt x="28496" y="20519"/>
                    <a:pt x="29083" y="19574"/>
                  </a:cubicBezTo>
                  <a:cubicBezTo>
                    <a:pt x="29582" y="18770"/>
                    <a:pt x="30238" y="17850"/>
                    <a:pt x="30435" y="16897"/>
                  </a:cubicBezTo>
                  <a:cubicBezTo>
                    <a:pt x="31037" y="16781"/>
                    <a:pt x="31647" y="16713"/>
                    <a:pt x="32261" y="16694"/>
                  </a:cubicBezTo>
                  <a:close/>
                  <a:moveTo>
                    <a:pt x="32546" y="16695"/>
                  </a:moveTo>
                  <a:cubicBezTo>
                    <a:pt x="33045" y="16700"/>
                    <a:pt x="33542" y="16759"/>
                    <a:pt x="34029" y="16872"/>
                  </a:cubicBezTo>
                  <a:cubicBezTo>
                    <a:pt x="32996" y="17916"/>
                    <a:pt x="32354" y="19507"/>
                    <a:pt x="31644" y="20757"/>
                  </a:cubicBezTo>
                  <a:cubicBezTo>
                    <a:pt x="30867" y="22122"/>
                    <a:pt x="29831" y="23485"/>
                    <a:pt x="29254" y="24950"/>
                  </a:cubicBezTo>
                  <a:cubicBezTo>
                    <a:pt x="28947" y="24697"/>
                    <a:pt x="28663" y="24418"/>
                    <a:pt x="28404" y="24118"/>
                  </a:cubicBezTo>
                  <a:lnTo>
                    <a:pt x="28406" y="24118"/>
                  </a:lnTo>
                  <a:cubicBezTo>
                    <a:pt x="28681" y="23864"/>
                    <a:pt x="28803" y="23364"/>
                    <a:pt x="28975" y="23055"/>
                  </a:cubicBezTo>
                  <a:cubicBezTo>
                    <a:pt x="29379" y="22330"/>
                    <a:pt x="29853" y="21644"/>
                    <a:pt x="30291" y="20941"/>
                  </a:cubicBezTo>
                  <a:cubicBezTo>
                    <a:pt x="30748" y="20207"/>
                    <a:pt x="31159" y="19445"/>
                    <a:pt x="31577" y="18687"/>
                  </a:cubicBezTo>
                  <a:cubicBezTo>
                    <a:pt x="31910" y="18083"/>
                    <a:pt x="32431" y="17397"/>
                    <a:pt x="32546" y="16695"/>
                  </a:cubicBezTo>
                  <a:close/>
                  <a:moveTo>
                    <a:pt x="40975" y="23634"/>
                  </a:moveTo>
                  <a:cubicBezTo>
                    <a:pt x="41198" y="24018"/>
                    <a:pt x="41436" y="24423"/>
                    <a:pt x="41690" y="24845"/>
                  </a:cubicBezTo>
                  <a:cubicBezTo>
                    <a:pt x="41282" y="25009"/>
                    <a:pt x="40871" y="25163"/>
                    <a:pt x="40460" y="25316"/>
                  </a:cubicBezTo>
                  <a:lnTo>
                    <a:pt x="40460" y="25314"/>
                  </a:lnTo>
                  <a:cubicBezTo>
                    <a:pt x="40579" y="25017"/>
                    <a:pt x="40681" y="24712"/>
                    <a:pt x="40771" y="24410"/>
                  </a:cubicBezTo>
                  <a:cubicBezTo>
                    <a:pt x="40842" y="24181"/>
                    <a:pt x="40932" y="23907"/>
                    <a:pt x="40975" y="23634"/>
                  </a:cubicBezTo>
                  <a:close/>
                  <a:moveTo>
                    <a:pt x="34321" y="16943"/>
                  </a:moveTo>
                  <a:cubicBezTo>
                    <a:pt x="34813" y="17082"/>
                    <a:pt x="35289" y="17276"/>
                    <a:pt x="35739" y="17520"/>
                  </a:cubicBezTo>
                  <a:cubicBezTo>
                    <a:pt x="35442" y="17914"/>
                    <a:pt x="35192" y="18349"/>
                    <a:pt x="34930" y="18764"/>
                  </a:cubicBezTo>
                  <a:cubicBezTo>
                    <a:pt x="34397" y="19607"/>
                    <a:pt x="33878" y="20458"/>
                    <a:pt x="33360" y="21311"/>
                  </a:cubicBezTo>
                  <a:cubicBezTo>
                    <a:pt x="32843" y="22164"/>
                    <a:pt x="32336" y="23027"/>
                    <a:pt x="31834" y="23892"/>
                  </a:cubicBezTo>
                  <a:cubicBezTo>
                    <a:pt x="31467" y="24527"/>
                    <a:pt x="30994" y="25188"/>
                    <a:pt x="30748" y="25893"/>
                  </a:cubicBezTo>
                  <a:cubicBezTo>
                    <a:pt x="30369" y="25716"/>
                    <a:pt x="30007" y="25506"/>
                    <a:pt x="29664" y="25266"/>
                  </a:cubicBezTo>
                  <a:cubicBezTo>
                    <a:pt x="29667" y="25263"/>
                    <a:pt x="29671" y="25258"/>
                    <a:pt x="29672" y="25255"/>
                  </a:cubicBezTo>
                  <a:cubicBezTo>
                    <a:pt x="29692" y="25239"/>
                    <a:pt x="29707" y="25219"/>
                    <a:pt x="29718" y="25198"/>
                  </a:cubicBezTo>
                  <a:cubicBezTo>
                    <a:pt x="30355" y="23864"/>
                    <a:pt x="31154" y="22579"/>
                    <a:pt x="31884" y="21297"/>
                  </a:cubicBezTo>
                  <a:cubicBezTo>
                    <a:pt x="32696" y="19868"/>
                    <a:pt x="33598" y="18416"/>
                    <a:pt x="34321" y="16943"/>
                  </a:cubicBezTo>
                  <a:close/>
                  <a:moveTo>
                    <a:pt x="39779" y="21658"/>
                  </a:moveTo>
                  <a:cubicBezTo>
                    <a:pt x="39905" y="21849"/>
                    <a:pt x="40028" y="22045"/>
                    <a:pt x="40150" y="22240"/>
                  </a:cubicBezTo>
                  <a:cubicBezTo>
                    <a:pt x="40310" y="22502"/>
                    <a:pt x="40486" y="22799"/>
                    <a:pt x="40675" y="23122"/>
                  </a:cubicBezTo>
                  <a:cubicBezTo>
                    <a:pt x="40515" y="23419"/>
                    <a:pt x="40455" y="23784"/>
                    <a:pt x="40350" y="24097"/>
                  </a:cubicBezTo>
                  <a:cubicBezTo>
                    <a:pt x="40174" y="24622"/>
                    <a:pt x="39928" y="25106"/>
                    <a:pt x="39674" y="25593"/>
                  </a:cubicBezTo>
                  <a:lnTo>
                    <a:pt x="39674" y="25591"/>
                  </a:lnTo>
                  <a:cubicBezTo>
                    <a:pt x="39374" y="25696"/>
                    <a:pt x="39074" y="25803"/>
                    <a:pt x="38772" y="25900"/>
                  </a:cubicBezTo>
                  <a:cubicBezTo>
                    <a:pt x="38468" y="25995"/>
                    <a:pt x="38168" y="26080"/>
                    <a:pt x="37863" y="26161"/>
                  </a:cubicBezTo>
                  <a:cubicBezTo>
                    <a:pt x="38235" y="25604"/>
                    <a:pt x="38445" y="24761"/>
                    <a:pt x="38637" y="24277"/>
                  </a:cubicBezTo>
                  <a:cubicBezTo>
                    <a:pt x="38911" y="23590"/>
                    <a:pt x="39659" y="22529"/>
                    <a:pt x="39779" y="21658"/>
                  </a:cubicBezTo>
                  <a:close/>
                  <a:moveTo>
                    <a:pt x="43967" y="24635"/>
                  </a:moveTo>
                  <a:lnTo>
                    <a:pt x="43967" y="24635"/>
                  </a:lnTo>
                  <a:cubicBezTo>
                    <a:pt x="43864" y="24876"/>
                    <a:pt x="43795" y="25150"/>
                    <a:pt x="43714" y="25353"/>
                  </a:cubicBezTo>
                  <a:cubicBezTo>
                    <a:pt x="43608" y="25621"/>
                    <a:pt x="43449" y="25932"/>
                    <a:pt x="43337" y="26247"/>
                  </a:cubicBezTo>
                  <a:cubicBezTo>
                    <a:pt x="43289" y="26180"/>
                    <a:pt x="43245" y="26115"/>
                    <a:pt x="43199" y="26047"/>
                  </a:cubicBezTo>
                  <a:cubicBezTo>
                    <a:pt x="43004" y="25762"/>
                    <a:pt x="42814" y="25467"/>
                    <a:pt x="42627" y="25168"/>
                  </a:cubicBezTo>
                  <a:lnTo>
                    <a:pt x="42627" y="25166"/>
                  </a:lnTo>
                  <a:cubicBezTo>
                    <a:pt x="43068" y="24993"/>
                    <a:pt x="43522" y="24825"/>
                    <a:pt x="43967" y="24635"/>
                  </a:cubicBezTo>
                  <a:close/>
                  <a:moveTo>
                    <a:pt x="36047" y="17701"/>
                  </a:moveTo>
                  <a:cubicBezTo>
                    <a:pt x="36410" y="17926"/>
                    <a:pt x="36754" y="18177"/>
                    <a:pt x="37079" y="18455"/>
                  </a:cubicBezTo>
                  <a:cubicBezTo>
                    <a:pt x="36536" y="19435"/>
                    <a:pt x="36083" y="20439"/>
                    <a:pt x="35460" y="21385"/>
                  </a:cubicBezTo>
                  <a:cubicBezTo>
                    <a:pt x="34976" y="22123"/>
                    <a:pt x="34500" y="22868"/>
                    <a:pt x="34018" y="23608"/>
                  </a:cubicBezTo>
                  <a:cubicBezTo>
                    <a:pt x="33590" y="24261"/>
                    <a:pt x="33173" y="24920"/>
                    <a:pt x="32766" y="25585"/>
                  </a:cubicBezTo>
                  <a:cubicBezTo>
                    <a:pt x="32640" y="25793"/>
                    <a:pt x="32358" y="26124"/>
                    <a:pt x="32284" y="26426"/>
                  </a:cubicBezTo>
                  <a:lnTo>
                    <a:pt x="32284" y="26425"/>
                  </a:lnTo>
                  <a:cubicBezTo>
                    <a:pt x="32051" y="26369"/>
                    <a:pt x="31820" y="26308"/>
                    <a:pt x="31590" y="26231"/>
                  </a:cubicBezTo>
                  <a:cubicBezTo>
                    <a:pt x="31454" y="26187"/>
                    <a:pt x="31326" y="26136"/>
                    <a:pt x="31198" y="26087"/>
                  </a:cubicBezTo>
                  <a:cubicBezTo>
                    <a:pt x="31567" y="25601"/>
                    <a:pt x="31831" y="25020"/>
                    <a:pt x="32125" y="24494"/>
                  </a:cubicBezTo>
                  <a:cubicBezTo>
                    <a:pt x="32612" y="23623"/>
                    <a:pt x="33112" y="22758"/>
                    <a:pt x="33613" y="21894"/>
                  </a:cubicBezTo>
                  <a:cubicBezTo>
                    <a:pt x="34113" y="21029"/>
                    <a:pt x="34615" y="20168"/>
                    <a:pt x="35120" y="19307"/>
                  </a:cubicBezTo>
                  <a:cubicBezTo>
                    <a:pt x="35427" y="18785"/>
                    <a:pt x="35788" y="18259"/>
                    <a:pt x="36047" y="17701"/>
                  </a:cubicBezTo>
                  <a:close/>
                  <a:moveTo>
                    <a:pt x="38608" y="20035"/>
                  </a:moveTo>
                  <a:cubicBezTo>
                    <a:pt x="38934" y="20437"/>
                    <a:pt x="39241" y="20862"/>
                    <a:pt x="39535" y="21295"/>
                  </a:cubicBezTo>
                  <a:cubicBezTo>
                    <a:pt x="39325" y="21603"/>
                    <a:pt x="39205" y="21973"/>
                    <a:pt x="39039" y="22310"/>
                  </a:cubicBezTo>
                  <a:cubicBezTo>
                    <a:pt x="38793" y="22814"/>
                    <a:pt x="38513" y="23300"/>
                    <a:pt x="38289" y="23813"/>
                  </a:cubicBezTo>
                  <a:cubicBezTo>
                    <a:pt x="38045" y="24371"/>
                    <a:pt x="37814" y="24932"/>
                    <a:pt x="37546" y="25480"/>
                  </a:cubicBezTo>
                  <a:cubicBezTo>
                    <a:pt x="37395" y="25791"/>
                    <a:pt x="37182" y="26031"/>
                    <a:pt x="37115" y="26344"/>
                  </a:cubicBezTo>
                  <a:lnTo>
                    <a:pt x="37115" y="26343"/>
                  </a:lnTo>
                  <a:cubicBezTo>
                    <a:pt x="36577" y="26461"/>
                    <a:pt x="36031" y="26548"/>
                    <a:pt x="35481" y="26603"/>
                  </a:cubicBezTo>
                  <a:cubicBezTo>
                    <a:pt x="36118" y="25622"/>
                    <a:pt x="36583" y="24413"/>
                    <a:pt x="37090" y="23418"/>
                  </a:cubicBezTo>
                  <a:cubicBezTo>
                    <a:pt x="37610" y="22396"/>
                    <a:pt x="38299" y="21208"/>
                    <a:pt x="38608" y="20035"/>
                  </a:cubicBezTo>
                  <a:close/>
                  <a:moveTo>
                    <a:pt x="37323" y="18664"/>
                  </a:moveTo>
                  <a:cubicBezTo>
                    <a:pt x="37694" y="19003"/>
                    <a:pt x="38043" y="19366"/>
                    <a:pt x="38368" y="19750"/>
                  </a:cubicBezTo>
                  <a:cubicBezTo>
                    <a:pt x="37730" y="20831"/>
                    <a:pt x="37271" y="22082"/>
                    <a:pt x="36677" y="23177"/>
                  </a:cubicBezTo>
                  <a:cubicBezTo>
                    <a:pt x="36088" y="24266"/>
                    <a:pt x="35181" y="25449"/>
                    <a:pt x="34769" y="26651"/>
                  </a:cubicBezTo>
                  <a:lnTo>
                    <a:pt x="34769" y="26649"/>
                  </a:lnTo>
                  <a:cubicBezTo>
                    <a:pt x="34630" y="26654"/>
                    <a:pt x="34491" y="26657"/>
                    <a:pt x="34352" y="26657"/>
                  </a:cubicBezTo>
                  <a:cubicBezTo>
                    <a:pt x="33858" y="26657"/>
                    <a:pt x="33365" y="26623"/>
                    <a:pt x="32874" y="26543"/>
                  </a:cubicBezTo>
                  <a:cubicBezTo>
                    <a:pt x="33068" y="26270"/>
                    <a:pt x="33222" y="25878"/>
                    <a:pt x="33332" y="25696"/>
                  </a:cubicBezTo>
                  <a:cubicBezTo>
                    <a:pt x="33731" y="25040"/>
                    <a:pt x="34134" y="24387"/>
                    <a:pt x="34543" y="23734"/>
                  </a:cubicBezTo>
                  <a:cubicBezTo>
                    <a:pt x="35041" y="22934"/>
                    <a:pt x="35537" y="22133"/>
                    <a:pt x="36031" y="21329"/>
                  </a:cubicBezTo>
                  <a:cubicBezTo>
                    <a:pt x="36524" y="20521"/>
                    <a:pt x="37125" y="19617"/>
                    <a:pt x="37323" y="18664"/>
                  </a:cubicBezTo>
                  <a:close/>
                  <a:moveTo>
                    <a:pt x="8001" y="0"/>
                  </a:moveTo>
                  <a:cubicBezTo>
                    <a:pt x="5324" y="0"/>
                    <a:pt x="2488" y="1651"/>
                    <a:pt x="740" y="3518"/>
                  </a:cubicBezTo>
                  <a:cubicBezTo>
                    <a:pt x="676" y="3586"/>
                    <a:pt x="733" y="3700"/>
                    <a:pt x="812" y="3700"/>
                  </a:cubicBezTo>
                  <a:cubicBezTo>
                    <a:pt x="830" y="3700"/>
                    <a:pt x="848" y="3695"/>
                    <a:pt x="866" y="3682"/>
                  </a:cubicBezTo>
                  <a:cubicBezTo>
                    <a:pt x="1380" y="3326"/>
                    <a:pt x="1929" y="2949"/>
                    <a:pt x="2507" y="2581"/>
                  </a:cubicBezTo>
                  <a:lnTo>
                    <a:pt x="2507" y="2581"/>
                  </a:lnTo>
                  <a:cubicBezTo>
                    <a:pt x="1569" y="5262"/>
                    <a:pt x="1769" y="8122"/>
                    <a:pt x="1178" y="10865"/>
                  </a:cubicBezTo>
                  <a:cubicBezTo>
                    <a:pt x="665" y="10152"/>
                    <a:pt x="333" y="9272"/>
                    <a:pt x="99" y="8405"/>
                  </a:cubicBezTo>
                  <a:cubicBezTo>
                    <a:pt x="93" y="8381"/>
                    <a:pt x="72" y="8370"/>
                    <a:pt x="52" y="8370"/>
                  </a:cubicBezTo>
                  <a:cubicBezTo>
                    <a:pt x="26" y="8370"/>
                    <a:pt x="0" y="8387"/>
                    <a:pt x="2" y="8418"/>
                  </a:cubicBezTo>
                  <a:cubicBezTo>
                    <a:pt x="110" y="10104"/>
                    <a:pt x="839" y="11654"/>
                    <a:pt x="2358" y="12486"/>
                  </a:cubicBezTo>
                  <a:cubicBezTo>
                    <a:pt x="3064" y="12873"/>
                    <a:pt x="3853" y="13024"/>
                    <a:pt x="4656" y="13024"/>
                  </a:cubicBezTo>
                  <a:cubicBezTo>
                    <a:pt x="5700" y="13024"/>
                    <a:pt x="6768" y="12768"/>
                    <a:pt x="7707" y="12440"/>
                  </a:cubicBezTo>
                  <a:cubicBezTo>
                    <a:pt x="9802" y="11710"/>
                    <a:pt x="11839" y="10307"/>
                    <a:pt x="13967" y="9381"/>
                  </a:cubicBezTo>
                  <a:cubicBezTo>
                    <a:pt x="13975" y="9658"/>
                    <a:pt x="13983" y="9932"/>
                    <a:pt x="13991" y="10199"/>
                  </a:cubicBezTo>
                  <a:cubicBezTo>
                    <a:pt x="14069" y="12847"/>
                    <a:pt x="13950" y="15755"/>
                    <a:pt x="15035" y="18232"/>
                  </a:cubicBezTo>
                  <a:cubicBezTo>
                    <a:pt x="15791" y="19960"/>
                    <a:pt x="17253" y="20595"/>
                    <a:pt x="18863" y="20595"/>
                  </a:cubicBezTo>
                  <a:cubicBezTo>
                    <a:pt x="19572" y="20595"/>
                    <a:pt x="20309" y="20472"/>
                    <a:pt x="21027" y="20265"/>
                  </a:cubicBezTo>
                  <a:cubicBezTo>
                    <a:pt x="22476" y="19848"/>
                    <a:pt x="23878" y="19241"/>
                    <a:pt x="25283" y="18646"/>
                  </a:cubicBezTo>
                  <a:cubicBezTo>
                    <a:pt x="25583" y="19983"/>
                    <a:pt x="25955" y="21307"/>
                    <a:pt x="26557" y="22538"/>
                  </a:cubicBezTo>
                  <a:cubicBezTo>
                    <a:pt x="26552" y="22547"/>
                    <a:pt x="26546" y="22555"/>
                    <a:pt x="26541" y="22565"/>
                  </a:cubicBezTo>
                  <a:cubicBezTo>
                    <a:pt x="26431" y="22757"/>
                    <a:pt x="26585" y="22914"/>
                    <a:pt x="26751" y="22916"/>
                  </a:cubicBezTo>
                  <a:cubicBezTo>
                    <a:pt x="26764" y="22939"/>
                    <a:pt x="26774" y="22963"/>
                    <a:pt x="26787" y="22986"/>
                  </a:cubicBezTo>
                  <a:cubicBezTo>
                    <a:pt x="27732" y="24715"/>
                    <a:pt x="29356" y="26010"/>
                    <a:pt x="31160" y="26749"/>
                  </a:cubicBezTo>
                  <a:cubicBezTo>
                    <a:pt x="32166" y="27162"/>
                    <a:pt x="33230" y="27326"/>
                    <a:pt x="34303" y="27326"/>
                  </a:cubicBezTo>
                  <a:cubicBezTo>
                    <a:pt x="34463" y="27326"/>
                    <a:pt x="34623" y="27322"/>
                    <a:pt x="34784" y="27315"/>
                  </a:cubicBezTo>
                  <a:cubicBezTo>
                    <a:pt x="34807" y="27326"/>
                    <a:pt x="34833" y="27331"/>
                    <a:pt x="34858" y="27331"/>
                  </a:cubicBezTo>
                  <a:cubicBezTo>
                    <a:pt x="34888" y="27331"/>
                    <a:pt x="34918" y="27324"/>
                    <a:pt x="34945" y="27309"/>
                  </a:cubicBezTo>
                  <a:cubicBezTo>
                    <a:pt x="36209" y="27235"/>
                    <a:pt x="37476" y="26959"/>
                    <a:pt x="38665" y="26613"/>
                  </a:cubicBezTo>
                  <a:cubicBezTo>
                    <a:pt x="39810" y="26280"/>
                    <a:pt x="40926" y="25849"/>
                    <a:pt x="42031" y="25408"/>
                  </a:cubicBezTo>
                  <a:cubicBezTo>
                    <a:pt x="43747" y="28167"/>
                    <a:pt x="46064" y="31229"/>
                    <a:pt x="48769" y="31229"/>
                  </a:cubicBezTo>
                  <a:cubicBezTo>
                    <a:pt x="49452" y="31229"/>
                    <a:pt x="50160" y="31033"/>
                    <a:pt x="50890" y="30588"/>
                  </a:cubicBezTo>
                  <a:cubicBezTo>
                    <a:pt x="50964" y="30540"/>
                    <a:pt x="50929" y="30427"/>
                    <a:pt x="50851" y="30427"/>
                  </a:cubicBezTo>
                  <a:cubicBezTo>
                    <a:pt x="50843" y="30427"/>
                    <a:pt x="50834" y="30428"/>
                    <a:pt x="50826" y="30431"/>
                  </a:cubicBezTo>
                  <a:cubicBezTo>
                    <a:pt x="50318" y="30583"/>
                    <a:pt x="49834" y="30652"/>
                    <a:pt x="49372" y="30652"/>
                  </a:cubicBezTo>
                  <a:cubicBezTo>
                    <a:pt x="46969" y="30652"/>
                    <a:pt x="45157" y="28769"/>
                    <a:pt x="43726" y="26799"/>
                  </a:cubicBezTo>
                  <a:cubicBezTo>
                    <a:pt x="43883" y="26366"/>
                    <a:pt x="44003" y="25910"/>
                    <a:pt x="44174" y="25481"/>
                  </a:cubicBezTo>
                  <a:cubicBezTo>
                    <a:pt x="44282" y="25214"/>
                    <a:pt x="44502" y="24763"/>
                    <a:pt x="44420" y="24432"/>
                  </a:cubicBezTo>
                  <a:cubicBezTo>
                    <a:pt x="44941" y="24179"/>
                    <a:pt x="45433" y="23882"/>
                    <a:pt x="45848" y="23480"/>
                  </a:cubicBezTo>
                  <a:cubicBezTo>
                    <a:pt x="45934" y="23399"/>
                    <a:pt x="45855" y="23292"/>
                    <a:pt x="45762" y="23292"/>
                  </a:cubicBezTo>
                  <a:cubicBezTo>
                    <a:pt x="45746" y="23292"/>
                    <a:pt x="45729" y="23296"/>
                    <a:pt x="45712" y="23303"/>
                  </a:cubicBezTo>
                  <a:cubicBezTo>
                    <a:pt x="44615" y="23792"/>
                    <a:pt x="43434" y="24144"/>
                    <a:pt x="42317" y="24597"/>
                  </a:cubicBezTo>
                  <a:cubicBezTo>
                    <a:pt x="42305" y="24602"/>
                    <a:pt x="42295" y="24605"/>
                    <a:pt x="42284" y="24610"/>
                  </a:cubicBezTo>
                  <a:cubicBezTo>
                    <a:pt x="40947" y="22394"/>
                    <a:pt x="39733" y="20009"/>
                    <a:pt x="37840" y="18265"/>
                  </a:cubicBezTo>
                  <a:cubicBezTo>
                    <a:pt x="37364" y="17822"/>
                    <a:pt x="36834" y="17440"/>
                    <a:pt x="36265" y="17125"/>
                  </a:cubicBezTo>
                  <a:cubicBezTo>
                    <a:pt x="36280" y="17078"/>
                    <a:pt x="36296" y="17030"/>
                    <a:pt x="36308" y="16981"/>
                  </a:cubicBezTo>
                  <a:cubicBezTo>
                    <a:pt x="36314" y="16957"/>
                    <a:pt x="36295" y="16939"/>
                    <a:pt x="36275" y="16939"/>
                  </a:cubicBezTo>
                  <a:cubicBezTo>
                    <a:pt x="36268" y="16939"/>
                    <a:pt x="36260" y="16941"/>
                    <a:pt x="36254" y="16948"/>
                  </a:cubicBezTo>
                  <a:cubicBezTo>
                    <a:pt x="36214" y="16982"/>
                    <a:pt x="36183" y="17023"/>
                    <a:pt x="36145" y="17059"/>
                  </a:cubicBezTo>
                  <a:cubicBezTo>
                    <a:pt x="34965" y="16439"/>
                    <a:pt x="33719" y="16189"/>
                    <a:pt x="32447" y="16189"/>
                  </a:cubicBezTo>
                  <a:cubicBezTo>
                    <a:pt x="30227" y="16189"/>
                    <a:pt x="27927" y="16949"/>
                    <a:pt x="25763" y="17819"/>
                  </a:cubicBezTo>
                  <a:cubicBezTo>
                    <a:pt x="25637" y="17250"/>
                    <a:pt x="25517" y="16682"/>
                    <a:pt x="25399" y="16126"/>
                  </a:cubicBezTo>
                  <a:cubicBezTo>
                    <a:pt x="25268" y="15504"/>
                    <a:pt x="25120" y="14891"/>
                    <a:pt x="24946" y="14292"/>
                  </a:cubicBezTo>
                  <a:lnTo>
                    <a:pt x="24950" y="14289"/>
                  </a:lnTo>
                  <a:cubicBezTo>
                    <a:pt x="24968" y="14259"/>
                    <a:pt x="24954" y="14222"/>
                    <a:pt x="24923" y="14207"/>
                  </a:cubicBezTo>
                  <a:cubicBezTo>
                    <a:pt x="24118" y="11469"/>
                    <a:pt x="22753" y="9097"/>
                    <a:pt x="19743" y="8119"/>
                  </a:cubicBezTo>
                  <a:cubicBezTo>
                    <a:pt x="19418" y="8017"/>
                    <a:pt x="19087" y="7942"/>
                    <a:pt x="18750" y="7894"/>
                  </a:cubicBezTo>
                  <a:cubicBezTo>
                    <a:pt x="18750" y="7888"/>
                    <a:pt x="18752" y="7883"/>
                    <a:pt x="18750" y="7876"/>
                  </a:cubicBezTo>
                  <a:cubicBezTo>
                    <a:pt x="18750" y="7848"/>
                    <a:pt x="18727" y="7829"/>
                    <a:pt x="18703" y="7829"/>
                  </a:cubicBezTo>
                  <a:cubicBezTo>
                    <a:pt x="18691" y="7829"/>
                    <a:pt x="18679" y="7834"/>
                    <a:pt x="18668" y="7844"/>
                  </a:cubicBezTo>
                  <a:cubicBezTo>
                    <a:pt x="18657" y="7853"/>
                    <a:pt x="18647" y="7867"/>
                    <a:pt x="18636" y="7876"/>
                  </a:cubicBezTo>
                  <a:cubicBezTo>
                    <a:pt x="18340" y="7837"/>
                    <a:pt x="18045" y="7818"/>
                    <a:pt x="17752" y="7818"/>
                  </a:cubicBezTo>
                  <a:cubicBezTo>
                    <a:pt x="16634" y="7818"/>
                    <a:pt x="15532" y="8088"/>
                    <a:pt x="14454" y="8501"/>
                  </a:cubicBezTo>
                  <a:cubicBezTo>
                    <a:pt x="14393" y="7371"/>
                    <a:pt x="14275" y="6246"/>
                    <a:pt x="13995" y="5157"/>
                  </a:cubicBezTo>
                  <a:cubicBezTo>
                    <a:pt x="13325" y="2540"/>
                    <a:pt x="11388" y="304"/>
                    <a:pt x="8617" y="30"/>
                  </a:cubicBezTo>
                  <a:cubicBezTo>
                    <a:pt x="8413" y="10"/>
                    <a:pt x="8207" y="0"/>
                    <a:pt x="8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86400" y="4859875"/>
              <a:ext cx="71375" cy="126675"/>
            </a:xfrm>
            <a:custGeom>
              <a:avLst/>
              <a:gdLst/>
              <a:ahLst/>
              <a:cxnLst/>
              <a:rect l="l" t="t" r="r" b="b"/>
              <a:pathLst>
                <a:path w="2855" h="5067" extrusionOk="0">
                  <a:moveTo>
                    <a:pt x="536" y="1"/>
                  </a:moveTo>
                  <a:cubicBezTo>
                    <a:pt x="513" y="1"/>
                    <a:pt x="491" y="13"/>
                    <a:pt x="486" y="39"/>
                  </a:cubicBezTo>
                  <a:cubicBezTo>
                    <a:pt x="318" y="873"/>
                    <a:pt x="336" y="1767"/>
                    <a:pt x="284" y="2615"/>
                  </a:cubicBezTo>
                  <a:cubicBezTo>
                    <a:pt x="246" y="3255"/>
                    <a:pt x="0" y="4313"/>
                    <a:pt x="386" y="4866"/>
                  </a:cubicBezTo>
                  <a:cubicBezTo>
                    <a:pt x="411" y="4902"/>
                    <a:pt x="453" y="4923"/>
                    <a:pt x="495" y="4923"/>
                  </a:cubicBezTo>
                  <a:cubicBezTo>
                    <a:pt x="533" y="4923"/>
                    <a:pt x="570" y="4905"/>
                    <a:pt x="591" y="4866"/>
                  </a:cubicBezTo>
                  <a:cubicBezTo>
                    <a:pt x="830" y="4416"/>
                    <a:pt x="760" y="3724"/>
                    <a:pt x="715" y="3128"/>
                  </a:cubicBezTo>
                  <a:lnTo>
                    <a:pt x="715" y="3128"/>
                  </a:lnTo>
                  <a:cubicBezTo>
                    <a:pt x="846" y="3165"/>
                    <a:pt x="992" y="3174"/>
                    <a:pt x="1124" y="3174"/>
                  </a:cubicBezTo>
                  <a:cubicBezTo>
                    <a:pt x="1176" y="3174"/>
                    <a:pt x="1226" y="3173"/>
                    <a:pt x="1271" y="3171"/>
                  </a:cubicBezTo>
                  <a:cubicBezTo>
                    <a:pt x="1511" y="3163"/>
                    <a:pt x="1749" y="3125"/>
                    <a:pt x="1985" y="3096"/>
                  </a:cubicBezTo>
                  <a:cubicBezTo>
                    <a:pt x="2060" y="3086"/>
                    <a:pt x="2133" y="3081"/>
                    <a:pt x="2203" y="3073"/>
                  </a:cubicBezTo>
                  <a:cubicBezTo>
                    <a:pt x="2208" y="3260"/>
                    <a:pt x="2215" y="3447"/>
                    <a:pt x="2216" y="3630"/>
                  </a:cubicBezTo>
                  <a:cubicBezTo>
                    <a:pt x="2220" y="4072"/>
                    <a:pt x="2065" y="4565"/>
                    <a:pt x="2210" y="4984"/>
                  </a:cubicBezTo>
                  <a:cubicBezTo>
                    <a:pt x="2227" y="5033"/>
                    <a:pt x="2274" y="5067"/>
                    <a:pt x="2322" y="5067"/>
                  </a:cubicBezTo>
                  <a:cubicBezTo>
                    <a:pt x="2349" y="5067"/>
                    <a:pt x="2376" y="5056"/>
                    <a:pt x="2398" y="5033"/>
                  </a:cubicBezTo>
                  <a:cubicBezTo>
                    <a:pt x="2854" y="4560"/>
                    <a:pt x="2628" y="3507"/>
                    <a:pt x="2610" y="2909"/>
                  </a:cubicBezTo>
                  <a:cubicBezTo>
                    <a:pt x="2582" y="1982"/>
                    <a:pt x="2740" y="1104"/>
                    <a:pt x="2546" y="208"/>
                  </a:cubicBezTo>
                  <a:cubicBezTo>
                    <a:pt x="2543" y="192"/>
                    <a:pt x="2529" y="184"/>
                    <a:pt x="2515" y="184"/>
                  </a:cubicBezTo>
                  <a:cubicBezTo>
                    <a:pt x="2500" y="184"/>
                    <a:pt x="2484" y="192"/>
                    <a:pt x="2479" y="208"/>
                  </a:cubicBezTo>
                  <a:cubicBezTo>
                    <a:pt x="2471" y="241"/>
                    <a:pt x="2461" y="269"/>
                    <a:pt x="2453" y="299"/>
                  </a:cubicBezTo>
                  <a:cubicBezTo>
                    <a:pt x="2450" y="309"/>
                    <a:pt x="2459" y="318"/>
                    <a:pt x="2467" y="318"/>
                  </a:cubicBezTo>
                  <a:cubicBezTo>
                    <a:pt x="2471" y="318"/>
                    <a:pt x="2474" y="317"/>
                    <a:pt x="2477" y="313"/>
                  </a:cubicBezTo>
                  <a:lnTo>
                    <a:pt x="2477" y="313"/>
                  </a:lnTo>
                  <a:cubicBezTo>
                    <a:pt x="2465" y="328"/>
                    <a:pt x="2457" y="334"/>
                    <a:pt x="2452" y="334"/>
                  </a:cubicBezTo>
                  <a:cubicBezTo>
                    <a:pt x="2427" y="334"/>
                    <a:pt x="2496" y="157"/>
                    <a:pt x="2492" y="157"/>
                  </a:cubicBezTo>
                  <a:cubicBezTo>
                    <a:pt x="2491" y="157"/>
                    <a:pt x="2470" y="203"/>
                    <a:pt x="2410" y="340"/>
                  </a:cubicBezTo>
                  <a:cubicBezTo>
                    <a:pt x="2369" y="432"/>
                    <a:pt x="2384" y="589"/>
                    <a:pt x="2379" y="660"/>
                  </a:cubicBezTo>
                  <a:cubicBezTo>
                    <a:pt x="2348" y="1186"/>
                    <a:pt x="2282" y="1708"/>
                    <a:pt x="2225" y="2233"/>
                  </a:cubicBezTo>
                  <a:cubicBezTo>
                    <a:pt x="2211" y="2354"/>
                    <a:pt x="2203" y="2475"/>
                    <a:pt x="2202" y="2599"/>
                  </a:cubicBezTo>
                  <a:cubicBezTo>
                    <a:pt x="2196" y="2598"/>
                    <a:pt x="2191" y="2598"/>
                    <a:pt x="2185" y="2598"/>
                  </a:cubicBezTo>
                  <a:cubicBezTo>
                    <a:pt x="1980" y="2598"/>
                    <a:pt x="1760" y="2657"/>
                    <a:pt x="1570" y="2685"/>
                  </a:cubicBezTo>
                  <a:cubicBezTo>
                    <a:pt x="1357" y="2717"/>
                    <a:pt x="1142" y="2738"/>
                    <a:pt x="927" y="2746"/>
                  </a:cubicBezTo>
                  <a:cubicBezTo>
                    <a:pt x="913" y="2747"/>
                    <a:pt x="898" y="2747"/>
                    <a:pt x="884" y="2747"/>
                  </a:cubicBezTo>
                  <a:cubicBezTo>
                    <a:pt x="821" y="2747"/>
                    <a:pt x="759" y="2742"/>
                    <a:pt x="697" y="2738"/>
                  </a:cubicBezTo>
                  <a:cubicBezTo>
                    <a:pt x="697" y="2697"/>
                    <a:pt x="694" y="2654"/>
                    <a:pt x="694" y="2615"/>
                  </a:cubicBezTo>
                  <a:cubicBezTo>
                    <a:pt x="705" y="1775"/>
                    <a:pt x="796" y="861"/>
                    <a:pt x="591" y="39"/>
                  </a:cubicBezTo>
                  <a:cubicBezTo>
                    <a:pt x="584" y="14"/>
                    <a:pt x="560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64975" y="4949575"/>
              <a:ext cx="37775" cy="50150"/>
            </a:xfrm>
            <a:custGeom>
              <a:avLst/>
              <a:gdLst/>
              <a:ahLst/>
              <a:cxnLst/>
              <a:rect l="l" t="t" r="r" b="b"/>
              <a:pathLst>
                <a:path w="1511" h="2006" extrusionOk="0">
                  <a:moveTo>
                    <a:pt x="359" y="0"/>
                  </a:moveTo>
                  <a:cubicBezTo>
                    <a:pt x="222" y="0"/>
                    <a:pt x="90" y="74"/>
                    <a:pt x="17" y="247"/>
                  </a:cubicBezTo>
                  <a:cubicBezTo>
                    <a:pt x="0" y="288"/>
                    <a:pt x="20" y="329"/>
                    <a:pt x="66" y="333"/>
                  </a:cubicBezTo>
                  <a:cubicBezTo>
                    <a:pt x="75" y="333"/>
                    <a:pt x="85" y="334"/>
                    <a:pt x="95" y="334"/>
                  </a:cubicBezTo>
                  <a:cubicBezTo>
                    <a:pt x="129" y="334"/>
                    <a:pt x="168" y="331"/>
                    <a:pt x="206" y="331"/>
                  </a:cubicBezTo>
                  <a:cubicBezTo>
                    <a:pt x="269" y="331"/>
                    <a:pt x="330" y="338"/>
                    <a:pt x="366" y="379"/>
                  </a:cubicBezTo>
                  <a:cubicBezTo>
                    <a:pt x="430" y="452"/>
                    <a:pt x="437" y="605"/>
                    <a:pt x="440" y="697"/>
                  </a:cubicBezTo>
                  <a:cubicBezTo>
                    <a:pt x="451" y="964"/>
                    <a:pt x="399" y="1292"/>
                    <a:pt x="240" y="1512"/>
                  </a:cubicBezTo>
                  <a:cubicBezTo>
                    <a:pt x="145" y="1645"/>
                    <a:pt x="276" y="1803"/>
                    <a:pt x="412" y="1812"/>
                  </a:cubicBezTo>
                  <a:cubicBezTo>
                    <a:pt x="609" y="1825"/>
                    <a:pt x="796" y="1945"/>
                    <a:pt x="984" y="1993"/>
                  </a:cubicBezTo>
                  <a:cubicBezTo>
                    <a:pt x="1020" y="2002"/>
                    <a:pt x="1053" y="2006"/>
                    <a:pt x="1084" y="2006"/>
                  </a:cubicBezTo>
                  <a:cubicBezTo>
                    <a:pt x="1242" y="2006"/>
                    <a:pt x="1343" y="1897"/>
                    <a:pt x="1475" y="1801"/>
                  </a:cubicBezTo>
                  <a:cubicBezTo>
                    <a:pt x="1511" y="1776"/>
                    <a:pt x="1496" y="1719"/>
                    <a:pt x="1452" y="1717"/>
                  </a:cubicBezTo>
                  <a:cubicBezTo>
                    <a:pt x="1303" y="1709"/>
                    <a:pt x="1099" y="1563"/>
                    <a:pt x="955" y="1511"/>
                  </a:cubicBezTo>
                  <a:cubicBezTo>
                    <a:pt x="883" y="1483"/>
                    <a:pt x="809" y="1463"/>
                    <a:pt x="733" y="1448"/>
                  </a:cubicBezTo>
                  <a:cubicBezTo>
                    <a:pt x="876" y="1115"/>
                    <a:pt x="909" y="744"/>
                    <a:pt x="827" y="392"/>
                  </a:cubicBezTo>
                  <a:cubicBezTo>
                    <a:pt x="771" y="159"/>
                    <a:pt x="560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6725" y="4878575"/>
              <a:ext cx="82400" cy="102700"/>
            </a:xfrm>
            <a:custGeom>
              <a:avLst/>
              <a:gdLst/>
              <a:ahLst/>
              <a:cxnLst/>
              <a:rect l="l" t="t" r="r" b="b"/>
              <a:pathLst>
                <a:path w="3296" h="4108" extrusionOk="0">
                  <a:moveTo>
                    <a:pt x="1583" y="1"/>
                  </a:moveTo>
                  <a:cubicBezTo>
                    <a:pt x="1166" y="1"/>
                    <a:pt x="807" y="284"/>
                    <a:pt x="527" y="646"/>
                  </a:cubicBezTo>
                  <a:cubicBezTo>
                    <a:pt x="81" y="1226"/>
                    <a:pt x="1" y="2008"/>
                    <a:pt x="257" y="2674"/>
                  </a:cubicBezTo>
                  <a:cubicBezTo>
                    <a:pt x="559" y="3462"/>
                    <a:pt x="1396" y="4108"/>
                    <a:pt x="2142" y="4108"/>
                  </a:cubicBezTo>
                  <a:cubicBezTo>
                    <a:pt x="2609" y="4108"/>
                    <a:pt x="3039" y="3856"/>
                    <a:pt x="3281" y="3228"/>
                  </a:cubicBezTo>
                  <a:cubicBezTo>
                    <a:pt x="3296" y="3194"/>
                    <a:pt x="3266" y="3171"/>
                    <a:pt x="3236" y="3171"/>
                  </a:cubicBezTo>
                  <a:cubicBezTo>
                    <a:pt x="3224" y="3171"/>
                    <a:pt x="3212" y="3175"/>
                    <a:pt x="3203" y="3183"/>
                  </a:cubicBezTo>
                  <a:cubicBezTo>
                    <a:pt x="2878" y="3458"/>
                    <a:pt x="2535" y="3582"/>
                    <a:pt x="2203" y="3582"/>
                  </a:cubicBezTo>
                  <a:cubicBezTo>
                    <a:pt x="1631" y="3582"/>
                    <a:pt x="1093" y="3214"/>
                    <a:pt x="749" y="2623"/>
                  </a:cubicBezTo>
                  <a:cubicBezTo>
                    <a:pt x="203" y="1692"/>
                    <a:pt x="864" y="197"/>
                    <a:pt x="1997" y="197"/>
                  </a:cubicBezTo>
                  <a:cubicBezTo>
                    <a:pt x="1997" y="197"/>
                    <a:pt x="1998" y="197"/>
                    <a:pt x="1999" y="197"/>
                  </a:cubicBezTo>
                  <a:cubicBezTo>
                    <a:pt x="2045" y="197"/>
                    <a:pt x="2069" y="126"/>
                    <a:pt x="2023" y="105"/>
                  </a:cubicBezTo>
                  <a:cubicBezTo>
                    <a:pt x="1870" y="33"/>
                    <a:pt x="1723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01850" y="4886050"/>
              <a:ext cx="77025" cy="81275"/>
            </a:xfrm>
            <a:custGeom>
              <a:avLst/>
              <a:gdLst/>
              <a:ahLst/>
              <a:cxnLst/>
              <a:rect l="l" t="t" r="r" b="b"/>
              <a:pathLst>
                <a:path w="3081" h="3251" extrusionOk="0">
                  <a:moveTo>
                    <a:pt x="1449" y="485"/>
                  </a:moveTo>
                  <a:cubicBezTo>
                    <a:pt x="1934" y="485"/>
                    <a:pt x="2330" y="1167"/>
                    <a:pt x="2429" y="1611"/>
                  </a:cubicBezTo>
                  <a:cubicBezTo>
                    <a:pt x="2554" y="2185"/>
                    <a:pt x="2197" y="2753"/>
                    <a:pt x="1629" y="2753"/>
                  </a:cubicBezTo>
                  <a:cubicBezTo>
                    <a:pt x="1567" y="2753"/>
                    <a:pt x="1503" y="2747"/>
                    <a:pt x="1436" y="2733"/>
                  </a:cubicBezTo>
                  <a:cubicBezTo>
                    <a:pt x="1307" y="2705"/>
                    <a:pt x="1184" y="2651"/>
                    <a:pt x="1074" y="2575"/>
                  </a:cubicBezTo>
                  <a:cubicBezTo>
                    <a:pt x="1113" y="2572"/>
                    <a:pt x="1149" y="2532"/>
                    <a:pt x="1123" y="2493"/>
                  </a:cubicBezTo>
                  <a:cubicBezTo>
                    <a:pt x="772" y="1986"/>
                    <a:pt x="477" y="1186"/>
                    <a:pt x="993" y="695"/>
                  </a:cubicBezTo>
                  <a:cubicBezTo>
                    <a:pt x="1150" y="547"/>
                    <a:pt x="1304" y="485"/>
                    <a:pt x="1449" y="485"/>
                  </a:cubicBezTo>
                  <a:close/>
                  <a:moveTo>
                    <a:pt x="1466" y="0"/>
                  </a:moveTo>
                  <a:cubicBezTo>
                    <a:pt x="1268" y="0"/>
                    <a:pt x="1059" y="52"/>
                    <a:pt x="842" y="167"/>
                  </a:cubicBezTo>
                  <a:cubicBezTo>
                    <a:pt x="157" y="534"/>
                    <a:pt x="1" y="1542"/>
                    <a:pt x="406" y="2139"/>
                  </a:cubicBezTo>
                  <a:cubicBezTo>
                    <a:pt x="462" y="2601"/>
                    <a:pt x="819" y="3020"/>
                    <a:pt x="1312" y="3184"/>
                  </a:cubicBezTo>
                  <a:cubicBezTo>
                    <a:pt x="1449" y="3229"/>
                    <a:pt x="1582" y="3251"/>
                    <a:pt x="1709" y="3251"/>
                  </a:cubicBezTo>
                  <a:cubicBezTo>
                    <a:pt x="2523" y="3251"/>
                    <a:pt x="3081" y="2380"/>
                    <a:pt x="2950" y="1566"/>
                  </a:cubicBezTo>
                  <a:cubicBezTo>
                    <a:pt x="2820" y="765"/>
                    <a:pt x="2229" y="0"/>
                    <a:pt x="1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10775" y="4899875"/>
              <a:ext cx="147375" cy="56775"/>
            </a:xfrm>
            <a:custGeom>
              <a:avLst/>
              <a:gdLst/>
              <a:ahLst/>
              <a:cxnLst/>
              <a:rect l="l" t="t" r="r" b="b"/>
              <a:pathLst>
                <a:path w="5895" h="2271" extrusionOk="0">
                  <a:moveTo>
                    <a:pt x="4290" y="0"/>
                  </a:moveTo>
                  <a:cubicBezTo>
                    <a:pt x="4226" y="0"/>
                    <a:pt x="4169" y="73"/>
                    <a:pt x="4210" y="132"/>
                  </a:cubicBezTo>
                  <a:cubicBezTo>
                    <a:pt x="4419" y="426"/>
                    <a:pt x="4729" y="634"/>
                    <a:pt x="5024" y="857"/>
                  </a:cubicBezTo>
                  <a:cubicBezTo>
                    <a:pt x="4858" y="837"/>
                    <a:pt x="4685" y="829"/>
                    <a:pt x="4510" y="829"/>
                  </a:cubicBezTo>
                  <a:cubicBezTo>
                    <a:pt x="3987" y="829"/>
                    <a:pt x="3442" y="898"/>
                    <a:pt x="3000" y="902"/>
                  </a:cubicBezTo>
                  <a:cubicBezTo>
                    <a:pt x="2455" y="907"/>
                    <a:pt x="1910" y="912"/>
                    <a:pt x="1366" y="920"/>
                  </a:cubicBezTo>
                  <a:cubicBezTo>
                    <a:pt x="1326" y="921"/>
                    <a:pt x="1286" y="921"/>
                    <a:pt x="1246" y="921"/>
                  </a:cubicBezTo>
                  <a:cubicBezTo>
                    <a:pt x="1138" y="921"/>
                    <a:pt x="1029" y="919"/>
                    <a:pt x="921" y="919"/>
                  </a:cubicBezTo>
                  <a:cubicBezTo>
                    <a:pt x="614" y="919"/>
                    <a:pt x="309" y="934"/>
                    <a:pt x="24" y="1053"/>
                  </a:cubicBezTo>
                  <a:cubicBezTo>
                    <a:pt x="1" y="1061"/>
                    <a:pt x="1" y="1095"/>
                    <a:pt x="24" y="1102"/>
                  </a:cubicBezTo>
                  <a:cubicBezTo>
                    <a:pt x="312" y="1222"/>
                    <a:pt x="617" y="1236"/>
                    <a:pt x="926" y="1236"/>
                  </a:cubicBezTo>
                  <a:cubicBezTo>
                    <a:pt x="1018" y="1236"/>
                    <a:pt x="1110" y="1235"/>
                    <a:pt x="1202" y="1235"/>
                  </a:cubicBezTo>
                  <a:cubicBezTo>
                    <a:pt x="1256" y="1235"/>
                    <a:pt x="1311" y="1235"/>
                    <a:pt x="1366" y="1236"/>
                  </a:cubicBezTo>
                  <a:cubicBezTo>
                    <a:pt x="1910" y="1246"/>
                    <a:pt x="2455" y="1248"/>
                    <a:pt x="3000" y="1254"/>
                  </a:cubicBezTo>
                  <a:cubicBezTo>
                    <a:pt x="3439" y="1258"/>
                    <a:pt x="3980" y="1325"/>
                    <a:pt x="4498" y="1325"/>
                  </a:cubicBezTo>
                  <a:cubicBezTo>
                    <a:pt x="4721" y="1325"/>
                    <a:pt x="4940" y="1312"/>
                    <a:pt x="5145" y="1277"/>
                  </a:cubicBezTo>
                  <a:lnTo>
                    <a:pt x="5145" y="1277"/>
                  </a:lnTo>
                  <a:cubicBezTo>
                    <a:pt x="4825" y="1517"/>
                    <a:pt x="4565" y="1812"/>
                    <a:pt x="4387" y="2188"/>
                  </a:cubicBezTo>
                  <a:cubicBezTo>
                    <a:pt x="4365" y="2228"/>
                    <a:pt x="4396" y="2271"/>
                    <a:pt x="4435" y="2271"/>
                  </a:cubicBezTo>
                  <a:cubicBezTo>
                    <a:pt x="4444" y="2271"/>
                    <a:pt x="4454" y="2269"/>
                    <a:pt x="4463" y="2263"/>
                  </a:cubicBezTo>
                  <a:cubicBezTo>
                    <a:pt x="4952" y="2027"/>
                    <a:pt x="5298" y="1610"/>
                    <a:pt x="5772" y="1350"/>
                  </a:cubicBezTo>
                  <a:cubicBezTo>
                    <a:pt x="5892" y="1284"/>
                    <a:pt x="5895" y="1130"/>
                    <a:pt x="5813" y="1036"/>
                  </a:cubicBezTo>
                  <a:cubicBezTo>
                    <a:pt x="5437" y="603"/>
                    <a:pt x="4875" y="146"/>
                    <a:pt x="4310" y="3"/>
                  </a:cubicBezTo>
                  <a:cubicBezTo>
                    <a:pt x="4304" y="1"/>
                    <a:pt x="4297" y="0"/>
                    <a:pt x="4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975525" y="4863075"/>
              <a:ext cx="100325" cy="123775"/>
            </a:xfrm>
            <a:custGeom>
              <a:avLst/>
              <a:gdLst/>
              <a:ahLst/>
              <a:cxnLst/>
              <a:rect l="l" t="t" r="r" b="b"/>
              <a:pathLst>
                <a:path w="4013" h="4951" extrusionOk="0">
                  <a:moveTo>
                    <a:pt x="2664" y="1"/>
                  </a:moveTo>
                  <a:cubicBezTo>
                    <a:pt x="2259" y="1"/>
                    <a:pt x="1985" y="569"/>
                    <a:pt x="1803" y="1189"/>
                  </a:cubicBezTo>
                  <a:cubicBezTo>
                    <a:pt x="1723" y="789"/>
                    <a:pt x="1579" y="409"/>
                    <a:pt x="1300" y="85"/>
                  </a:cubicBezTo>
                  <a:cubicBezTo>
                    <a:pt x="1266" y="47"/>
                    <a:pt x="1212" y="27"/>
                    <a:pt x="1159" y="27"/>
                  </a:cubicBezTo>
                  <a:cubicBezTo>
                    <a:pt x="1123" y="27"/>
                    <a:pt x="1088" y="36"/>
                    <a:pt x="1060" y="54"/>
                  </a:cubicBezTo>
                  <a:cubicBezTo>
                    <a:pt x="463" y="441"/>
                    <a:pt x="310" y="1299"/>
                    <a:pt x="227" y="1952"/>
                  </a:cubicBezTo>
                  <a:cubicBezTo>
                    <a:pt x="133" y="2682"/>
                    <a:pt x="0" y="3635"/>
                    <a:pt x="363" y="4314"/>
                  </a:cubicBezTo>
                  <a:cubicBezTo>
                    <a:pt x="374" y="4335"/>
                    <a:pt x="395" y="4345"/>
                    <a:pt x="416" y="4345"/>
                  </a:cubicBezTo>
                  <a:cubicBezTo>
                    <a:pt x="449" y="4345"/>
                    <a:pt x="483" y="4321"/>
                    <a:pt x="481" y="4282"/>
                  </a:cubicBezTo>
                  <a:cubicBezTo>
                    <a:pt x="442" y="3350"/>
                    <a:pt x="465" y="2415"/>
                    <a:pt x="676" y="1504"/>
                  </a:cubicBezTo>
                  <a:cubicBezTo>
                    <a:pt x="730" y="1275"/>
                    <a:pt x="806" y="1052"/>
                    <a:pt x="903" y="838"/>
                  </a:cubicBezTo>
                  <a:cubicBezTo>
                    <a:pt x="989" y="644"/>
                    <a:pt x="1050" y="546"/>
                    <a:pt x="1107" y="546"/>
                  </a:cubicBezTo>
                  <a:cubicBezTo>
                    <a:pt x="1169" y="546"/>
                    <a:pt x="1227" y="658"/>
                    <a:pt x="1311" y="886"/>
                  </a:cubicBezTo>
                  <a:cubicBezTo>
                    <a:pt x="1521" y="1458"/>
                    <a:pt x="1510" y="2146"/>
                    <a:pt x="1483" y="2748"/>
                  </a:cubicBezTo>
                  <a:cubicBezTo>
                    <a:pt x="1477" y="2886"/>
                    <a:pt x="1599" y="2966"/>
                    <a:pt x="1716" y="2966"/>
                  </a:cubicBezTo>
                  <a:cubicBezTo>
                    <a:pt x="1809" y="2966"/>
                    <a:pt x="1899" y="2916"/>
                    <a:pt x="1920" y="2807"/>
                  </a:cubicBezTo>
                  <a:cubicBezTo>
                    <a:pt x="1992" y="2411"/>
                    <a:pt x="2080" y="2019"/>
                    <a:pt x="2187" y="1631"/>
                  </a:cubicBezTo>
                  <a:cubicBezTo>
                    <a:pt x="2244" y="1421"/>
                    <a:pt x="2461" y="568"/>
                    <a:pt x="2712" y="568"/>
                  </a:cubicBezTo>
                  <a:cubicBezTo>
                    <a:pt x="2764" y="568"/>
                    <a:pt x="2817" y="605"/>
                    <a:pt x="2871" y="692"/>
                  </a:cubicBezTo>
                  <a:cubicBezTo>
                    <a:pt x="3298" y="1386"/>
                    <a:pt x="3267" y="2316"/>
                    <a:pt x="3308" y="3100"/>
                  </a:cubicBezTo>
                  <a:cubicBezTo>
                    <a:pt x="3339" y="3701"/>
                    <a:pt x="3329" y="4472"/>
                    <a:pt x="3793" y="4915"/>
                  </a:cubicBezTo>
                  <a:cubicBezTo>
                    <a:pt x="3819" y="4940"/>
                    <a:pt x="3850" y="4951"/>
                    <a:pt x="3881" y="4951"/>
                  </a:cubicBezTo>
                  <a:cubicBezTo>
                    <a:pt x="3945" y="4951"/>
                    <a:pt x="4007" y="4902"/>
                    <a:pt x="4008" y="4826"/>
                  </a:cubicBezTo>
                  <a:cubicBezTo>
                    <a:pt x="4013" y="4329"/>
                    <a:pt x="3860" y="3830"/>
                    <a:pt x="3818" y="3335"/>
                  </a:cubicBezTo>
                  <a:cubicBezTo>
                    <a:pt x="3770" y="2767"/>
                    <a:pt x="3754" y="2203"/>
                    <a:pt x="3673" y="1640"/>
                  </a:cubicBezTo>
                  <a:cubicBezTo>
                    <a:pt x="3603" y="1129"/>
                    <a:pt x="3386" y="205"/>
                    <a:pt x="2806" y="23"/>
                  </a:cubicBezTo>
                  <a:cubicBezTo>
                    <a:pt x="2757" y="8"/>
                    <a:pt x="2709" y="1"/>
                    <a:pt x="2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887600" y="4747950"/>
              <a:ext cx="82375" cy="71150"/>
            </a:xfrm>
            <a:custGeom>
              <a:avLst/>
              <a:gdLst/>
              <a:ahLst/>
              <a:cxnLst/>
              <a:rect l="l" t="t" r="r" b="b"/>
              <a:pathLst>
                <a:path w="3295" h="2846" extrusionOk="0">
                  <a:moveTo>
                    <a:pt x="903" y="1"/>
                  </a:moveTo>
                  <a:cubicBezTo>
                    <a:pt x="186" y="1"/>
                    <a:pt x="0" y="1998"/>
                    <a:pt x="306" y="2410"/>
                  </a:cubicBezTo>
                  <a:cubicBezTo>
                    <a:pt x="317" y="2425"/>
                    <a:pt x="337" y="2434"/>
                    <a:pt x="357" y="2434"/>
                  </a:cubicBezTo>
                  <a:cubicBezTo>
                    <a:pt x="378" y="2434"/>
                    <a:pt x="397" y="2423"/>
                    <a:pt x="401" y="2397"/>
                  </a:cubicBezTo>
                  <a:cubicBezTo>
                    <a:pt x="463" y="1982"/>
                    <a:pt x="453" y="1570"/>
                    <a:pt x="553" y="1155"/>
                  </a:cubicBezTo>
                  <a:cubicBezTo>
                    <a:pt x="588" y="1012"/>
                    <a:pt x="755" y="444"/>
                    <a:pt x="928" y="444"/>
                  </a:cubicBezTo>
                  <a:cubicBezTo>
                    <a:pt x="970" y="444"/>
                    <a:pt x="1012" y="476"/>
                    <a:pt x="1052" y="555"/>
                  </a:cubicBezTo>
                  <a:cubicBezTo>
                    <a:pt x="1165" y="773"/>
                    <a:pt x="1231" y="1039"/>
                    <a:pt x="1269" y="1314"/>
                  </a:cubicBezTo>
                  <a:cubicBezTo>
                    <a:pt x="1223" y="1785"/>
                    <a:pt x="1252" y="2258"/>
                    <a:pt x="1301" y="2484"/>
                  </a:cubicBezTo>
                  <a:cubicBezTo>
                    <a:pt x="1323" y="2584"/>
                    <a:pt x="1398" y="2628"/>
                    <a:pt x="1477" y="2628"/>
                  </a:cubicBezTo>
                  <a:cubicBezTo>
                    <a:pt x="1579" y="2628"/>
                    <a:pt x="1688" y="2554"/>
                    <a:pt x="1693" y="2431"/>
                  </a:cubicBezTo>
                  <a:cubicBezTo>
                    <a:pt x="1708" y="2107"/>
                    <a:pt x="1693" y="1782"/>
                    <a:pt x="1652" y="1460"/>
                  </a:cubicBezTo>
                  <a:cubicBezTo>
                    <a:pt x="1687" y="1040"/>
                    <a:pt x="1793" y="625"/>
                    <a:pt x="2044" y="460"/>
                  </a:cubicBezTo>
                  <a:cubicBezTo>
                    <a:pt x="2065" y="446"/>
                    <a:pt x="2086" y="440"/>
                    <a:pt x="2109" y="440"/>
                  </a:cubicBezTo>
                  <a:cubicBezTo>
                    <a:pt x="2250" y="440"/>
                    <a:pt x="2427" y="670"/>
                    <a:pt x="2479" y="752"/>
                  </a:cubicBezTo>
                  <a:cubicBezTo>
                    <a:pt x="2610" y="957"/>
                    <a:pt x="2635" y="1239"/>
                    <a:pt x="2651" y="1473"/>
                  </a:cubicBezTo>
                  <a:cubicBezTo>
                    <a:pt x="2668" y="1700"/>
                    <a:pt x="2651" y="1928"/>
                    <a:pt x="2632" y="2153"/>
                  </a:cubicBezTo>
                  <a:cubicBezTo>
                    <a:pt x="2615" y="2340"/>
                    <a:pt x="2535" y="2533"/>
                    <a:pt x="2605" y="2717"/>
                  </a:cubicBezTo>
                  <a:cubicBezTo>
                    <a:pt x="2637" y="2801"/>
                    <a:pt x="2703" y="2845"/>
                    <a:pt x="2775" y="2845"/>
                  </a:cubicBezTo>
                  <a:cubicBezTo>
                    <a:pt x="2819" y="2845"/>
                    <a:pt x="2864" y="2829"/>
                    <a:pt x="2906" y="2796"/>
                  </a:cubicBezTo>
                  <a:cubicBezTo>
                    <a:pt x="3294" y="2487"/>
                    <a:pt x="3134" y="1490"/>
                    <a:pt x="3058" y="1073"/>
                  </a:cubicBezTo>
                  <a:cubicBezTo>
                    <a:pt x="2970" y="588"/>
                    <a:pt x="2633" y="64"/>
                    <a:pt x="2097" y="28"/>
                  </a:cubicBezTo>
                  <a:cubicBezTo>
                    <a:pt x="2083" y="27"/>
                    <a:pt x="2069" y="27"/>
                    <a:pt x="2056" y="27"/>
                  </a:cubicBezTo>
                  <a:cubicBezTo>
                    <a:pt x="1775" y="27"/>
                    <a:pt x="1586" y="221"/>
                    <a:pt x="1460" y="501"/>
                  </a:cubicBezTo>
                  <a:cubicBezTo>
                    <a:pt x="1388" y="307"/>
                    <a:pt x="1282" y="135"/>
                    <a:pt x="1111" y="53"/>
                  </a:cubicBezTo>
                  <a:cubicBezTo>
                    <a:pt x="1037" y="17"/>
                    <a:pt x="968" y="1"/>
                    <a:pt x="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59525" y="4688225"/>
              <a:ext cx="26950" cy="37200"/>
            </a:xfrm>
            <a:custGeom>
              <a:avLst/>
              <a:gdLst/>
              <a:ahLst/>
              <a:cxnLst/>
              <a:rect l="l" t="t" r="r" b="b"/>
              <a:pathLst>
                <a:path w="1078" h="1488" extrusionOk="0">
                  <a:moveTo>
                    <a:pt x="338" y="1"/>
                  </a:moveTo>
                  <a:cubicBezTo>
                    <a:pt x="159" y="1"/>
                    <a:pt x="4" y="106"/>
                    <a:pt x="1" y="345"/>
                  </a:cubicBezTo>
                  <a:cubicBezTo>
                    <a:pt x="1" y="370"/>
                    <a:pt x="22" y="389"/>
                    <a:pt x="46" y="389"/>
                  </a:cubicBezTo>
                  <a:cubicBezTo>
                    <a:pt x="50" y="389"/>
                    <a:pt x="53" y="389"/>
                    <a:pt x="57" y="388"/>
                  </a:cubicBezTo>
                  <a:cubicBezTo>
                    <a:pt x="159" y="361"/>
                    <a:pt x="231" y="330"/>
                    <a:pt x="305" y="330"/>
                  </a:cubicBezTo>
                  <a:cubicBezTo>
                    <a:pt x="316" y="330"/>
                    <a:pt x="327" y="331"/>
                    <a:pt x="339" y="332"/>
                  </a:cubicBezTo>
                  <a:cubicBezTo>
                    <a:pt x="317" y="375"/>
                    <a:pt x="285" y="411"/>
                    <a:pt x="244" y="434"/>
                  </a:cubicBezTo>
                  <a:cubicBezTo>
                    <a:pt x="117" y="509"/>
                    <a:pt x="142" y="708"/>
                    <a:pt x="285" y="747"/>
                  </a:cubicBezTo>
                  <a:cubicBezTo>
                    <a:pt x="454" y="792"/>
                    <a:pt x="665" y="885"/>
                    <a:pt x="726" y="1066"/>
                  </a:cubicBezTo>
                  <a:cubicBezTo>
                    <a:pt x="759" y="1161"/>
                    <a:pt x="465" y="1243"/>
                    <a:pt x="391" y="1287"/>
                  </a:cubicBezTo>
                  <a:cubicBezTo>
                    <a:pt x="349" y="1313"/>
                    <a:pt x="349" y="1376"/>
                    <a:pt x="391" y="1402"/>
                  </a:cubicBezTo>
                  <a:cubicBezTo>
                    <a:pt x="473" y="1460"/>
                    <a:pt x="568" y="1487"/>
                    <a:pt x="659" y="1487"/>
                  </a:cubicBezTo>
                  <a:cubicBezTo>
                    <a:pt x="875" y="1487"/>
                    <a:pt x="1078" y="1336"/>
                    <a:pt x="1075" y="1080"/>
                  </a:cubicBezTo>
                  <a:cubicBezTo>
                    <a:pt x="1074" y="823"/>
                    <a:pt x="862" y="631"/>
                    <a:pt x="632" y="514"/>
                  </a:cubicBezTo>
                  <a:cubicBezTo>
                    <a:pt x="665" y="457"/>
                    <a:pt x="675" y="388"/>
                    <a:pt x="713" y="334"/>
                  </a:cubicBezTo>
                  <a:cubicBezTo>
                    <a:pt x="769" y="255"/>
                    <a:pt x="723" y="154"/>
                    <a:pt x="652" y="104"/>
                  </a:cubicBezTo>
                  <a:cubicBezTo>
                    <a:pt x="557" y="37"/>
                    <a:pt x="443" y="1"/>
                    <a:pt x="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213050" y="4377450"/>
              <a:ext cx="550225" cy="587050"/>
            </a:xfrm>
            <a:custGeom>
              <a:avLst/>
              <a:gdLst/>
              <a:ahLst/>
              <a:cxnLst/>
              <a:rect l="l" t="t" r="r" b="b"/>
              <a:pathLst>
                <a:path w="22009" h="23482" extrusionOk="0">
                  <a:moveTo>
                    <a:pt x="12985" y="6767"/>
                  </a:moveTo>
                  <a:cubicBezTo>
                    <a:pt x="13227" y="6767"/>
                    <a:pt x="13471" y="6786"/>
                    <a:pt x="13711" y="6823"/>
                  </a:cubicBezTo>
                  <a:cubicBezTo>
                    <a:pt x="13506" y="7140"/>
                    <a:pt x="13378" y="7543"/>
                    <a:pt x="13237" y="7847"/>
                  </a:cubicBezTo>
                  <a:cubicBezTo>
                    <a:pt x="13223" y="7878"/>
                    <a:pt x="13248" y="7913"/>
                    <a:pt x="13277" y="7913"/>
                  </a:cubicBezTo>
                  <a:cubicBezTo>
                    <a:pt x="13286" y="7913"/>
                    <a:pt x="13296" y="7909"/>
                    <a:pt x="13305" y="7899"/>
                  </a:cubicBezTo>
                  <a:cubicBezTo>
                    <a:pt x="13556" y="7624"/>
                    <a:pt x="13916" y="7276"/>
                    <a:pt x="14079" y="6892"/>
                  </a:cubicBezTo>
                  <a:cubicBezTo>
                    <a:pt x="14399" y="6964"/>
                    <a:pt x="14710" y="7068"/>
                    <a:pt x="15009" y="7202"/>
                  </a:cubicBezTo>
                  <a:cubicBezTo>
                    <a:pt x="15244" y="7311"/>
                    <a:pt x="15472" y="7434"/>
                    <a:pt x="15691" y="7571"/>
                  </a:cubicBezTo>
                  <a:cubicBezTo>
                    <a:pt x="15621" y="7667"/>
                    <a:pt x="15559" y="7768"/>
                    <a:pt x="15504" y="7875"/>
                  </a:cubicBezTo>
                  <a:cubicBezTo>
                    <a:pt x="15244" y="8372"/>
                    <a:pt x="14848" y="8969"/>
                    <a:pt x="14932" y="9550"/>
                  </a:cubicBezTo>
                  <a:cubicBezTo>
                    <a:pt x="14936" y="9579"/>
                    <a:pt x="14961" y="9592"/>
                    <a:pt x="14987" y="9592"/>
                  </a:cubicBezTo>
                  <a:cubicBezTo>
                    <a:pt x="15004" y="9592"/>
                    <a:pt x="15020" y="9587"/>
                    <a:pt x="15032" y="9576"/>
                  </a:cubicBezTo>
                  <a:cubicBezTo>
                    <a:pt x="15465" y="9164"/>
                    <a:pt x="15557" y="8515"/>
                    <a:pt x="15836" y="8001"/>
                  </a:cubicBezTo>
                  <a:cubicBezTo>
                    <a:pt x="15882" y="7922"/>
                    <a:pt x="15923" y="7839"/>
                    <a:pt x="15959" y="7755"/>
                  </a:cubicBezTo>
                  <a:cubicBezTo>
                    <a:pt x="16287" y="7986"/>
                    <a:pt x="16592" y="8246"/>
                    <a:pt x="16873" y="8531"/>
                  </a:cubicBezTo>
                  <a:cubicBezTo>
                    <a:pt x="16576" y="9038"/>
                    <a:pt x="16269" y="9533"/>
                    <a:pt x="16095" y="10096"/>
                  </a:cubicBezTo>
                  <a:cubicBezTo>
                    <a:pt x="16087" y="10122"/>
                    <a:pt x="16111" y="10145"/>
                    <a:pt x="16135" y="10145"/>
                  </a:cubicBezTo>
                  <a:cubicBezTo>
                    <a:pt x="16144" y="10145"/>
                    <a:pt x="16153" y="10141"/>
                    <a:pt x="16161" y="10134"/>
                  </a:cubicBezTo>
                  <a:cubicBezTo>
                    <a:pt x="16476" y="9778"/>
                    <a:pt x="16991" y="9300"/>
                    <a:pt x="17104" y="8779"/>
                  </a:cubicBezTo>
                  <a:cubicBezTo>
                    <a:pt x="17422" y="9135"/>
                    <a:pt x="17704" y="9522"/>
                    <a:pt x="17945" y="9934"/>
                  </a:cubicBezTo>
                  <a:cubicBezTo>
                    <a:pt x="17550" y="10732"/>
                    <a:pt x="17153" y="11518"/>
                    <a:pt x="16699" y="12289"/>
                  </a:cubicBezTo>
                  <a:cubicBezTo>
                    <a:pt x="16251" y="13049"/>
                    <a:pt x="15664" y="13831"/>
                    <a:pt x="15508" y="14714"/>
                  </a:cubicBezTo>
                  <a:cubicBezTo>
                    <a:pt x="15501" y="14749"/>
                    <a:pt x="15532" y="14787"/>
                    <a:pt x="15565" y="14787"/>
                  </a:cubicBezTo>
                  <a:cubicBezTo>
                    <a:pt x="15577" y="14787"/>
                    <a:pt x="15590" y="14781"/>
                    <a:pt x="15601" y="14768"/>
                  </a:cubicBezTo>
                  <a:cubicBezTo>
                    <a:pt x="16167" y="14085"/>
                    <a:pt x="16531" y="13216"/>
                    <a:pt x="16971" y="12447"/>
                  </a:cubicBezTo>
                  <a:cubicBezTo>
                    <a:pt x="17388" y="11717"/>
                    <a:pt x="17814" y="10960"/>
                    <a:pt x="18063" y="10150"/>
                  </a:cubicBezTo>
                  <a:cubicBezTo>
                    <a:pt x="18273" y="10527"/>
                    <a:pt x="18444" y="10924"/>
                    <a:pt x="18577" y="11335"/>
                  </a:cubicBezTo>
                  <a:cubicBezTo>
                    <a:pt x="18595" y="11395"/>
                    <a:pt x="18606" y="11454"/>
                    <a:pt x="18623" y="11515"/>
                  </a:cubicBezTo>
                  <a:cubicBezTo>
                    <a:pt x="18470" y="11713"/>
                    <a:pt x="18352" y="11941"/>
                    <a:pt x="18236" y="12160"/>
                  </a:cubicBezTo>
                  <a:cubicBezTo>
                    <a:pt x="18082" y="12445"/>
                    <a:pt x="17904" y="12794"/>
                    <a:pt x="17985" y="13123"/>
                  </a:cubicBezTo>
                  <a:cubicBezTo>
                    <a:pt x="17992" y="13148"/>
                    <a:pt x="18015" y="13163"/>
                    <a:pt x="18038" y="13163"/>
                  </a:cubicBezTo>
                  <a:cubicBezTo>
                    <a:pt x="18052" y="13163"/>
                    <a:pt x="18066" y="13158"/>
                    <a:pt x="18077" y="13147"/>
                  </a:cubicBezTo>
                  <a:cubicBezTo>
                    <a:pt x="18310" y="12896"/>
                    <a:pt x="18456" y="12545"/>
                    <a:pt x="18628" y="12250"/>
                  </a:cubicBezTo>
                  <a:cubicBezTo>
                    <a:pt x="18664" y="12188"/>
                    <a:pt x="18702" y="12124"/>
                    <a:pt x="18738" y="12058"/>
                  </a:cubicBezTo>
                  <a:lnTo>
                    <a:pt x="18738" y="12058"/>
                  </a:lnTo>
                  <a:cubicBezTo>
                    <a:pt x="19079" y="14366"/>
                    <a:pt x="17581" y="16412"/>
                    <a:pt x="15563" y="17491"/>
                  </a:cubicBezTo>
                  <a:cubicBezTo>
                    <a:pt x="15755" y="17201"/>
                    <a:pt x="15918" y="16889"/>
                    <a:pt x="16065" y="16636"/>
                  </a:cubicBezTo>
                  <a:cubicBezTo>
                    <a:pt x="16551" y="15803"/>
                    <a:pt x="16982" y="14922"/>
                    <a:pt x="17360" y="14035"/>
                  </a:cubicBezTo>
                  <a:cubicBezTo>
                    <a:pt x="17377" y="14002"/>
                    <a:pt x="17349" y="13972"/>
                    <a:pt x="17321" y="13972"/>
                  </a:cubicBezTo>
                  <a:cubicBezTo>
                    <a:pt x="17308" y="13972"/>
                    <a:pt x="17295" y="13978"/>
                    <a:pt x="17286" y="13992"/>
                  </a:cubicBezTo>
                  <a:cubicBezTo>
                    <a:pt x="16772" y="14702"/>
                    <a:pt x="16361" y="15483"/>
                    <a:pt x="15906" y="16230"/>
                  </a:cubicBezTo>
                  <a:cubicBezTo>
                    <a:pt x="15577" y="16777"/>
                    <a:pt x="15058" y="17289"/>
                    <a:pt x="14755" y="17860"/>
                  </a:cubicBezTo>
                  <a:cubicBezTo>
                    <a:pt x="14435" y="17981"/>
                    <a:pt x="14107" y="18080"/>
                    <a:pt x="13774" y="18154"/>
                  </a:cubicBezTo>
                  <a:cubicBezTo>
                    <a:pt x="14008" y="17696"/>
                    <a:pt x="14208" y="17214"/>
                    <a:pt x="14407" y="16750"/>
                  </a:cubicBezTo>
                  <a:cubicBezTo>
                    <a:pt x="14420" y="16716"/>
                    <a:pt x="14396" y="16687"/>
                    <a:pt x="14370" y="16687"/>
                  </a:cubicBezTo>
                  <a:cubicBezTo>
                    <a:pt x="14358" y="16687"/>
                    <a:pt x="14345" y="16693"/>
                    <a:pt x="14335" y="16709"/>
                  </a:cubicBezTo>
                  <a:cubicBezTo>
                    <a:pt x="14026" y="17183"/>
                    <a:pt x="13697" y="17678"/>
                    <a:pt x="13469" y="18210"/>
                  </a:cubicBezTo>
                  <a:cubicBezTo>
                    <a:pt x="13228" y="18252"/>
                    <a:pt x="12985" y="18280"/>
                    <a:pt x="12739" y="18293"/>
                  </a:cubicBezTo>
                  <a:cubicBezTo>
                    <a:pt x="12821" y="18083"/>
                    <a:pt x="12886" y="17863"/>
                    <a:pt x="12970" y="17667"/>
                  </a:cubicBezTo>
                  <a:cubicBezTo>
                    <a:pt x="13147" y="17248"/>
                    <a:pt x="13339" y="16848"/>
                    <a:pt x="13456" y="16405"/>
                  </a:cubicBezTo>
                  <a:cubicBezTo>
                    <a:pt x="13463" y="16377"/>
                    <a:pt x="13440" y="16357"/>
                    <a:pt x="13417" y="16357"/>
                  </a:cubicBezTo>
                  <a:cubicBezTo>
                    <a:pt x="13405" y="16357"/>
                    <a:pt x="13393" y="16363"/>
                    <a:pt x="13385" y="16376"/>
                  </a:cubicBezTo>
                  <a:cubicBezTo>
                    <a:pt x="13124" y="16799"/>
                    <a:pt x="12872" y="17227"/>
                    <a:pt x="12632" y="17662"/>
                  </a:cubicBezTo>
                  <a:cubicBezTo>
                    <a:pt x="12524" y="17858"/>
                    <a:pt x="12406" y="18075"/>
                    <a:pt x="12338" y="18298"/>
                  </a:cubicBezTo>
                  <a:cubicBezTo>
                    <a:pt x="11950" y="18290"/>
                    <a:pt x="11562" y="18237"/>
                    <a:pt x="11184" y="18141"/>
                  </a:cubicBezTo>
                  <a:lnTo>
                    <a:pt x="11177" y="18139"/>
                  </a:lnTo>
                  <a:cubicBezTo>
                    <a:pt x="11275" y="17918"/>
                    <a:pt x="11349" y="17681"/>
                    <a:pt x="11436" y="17460"/>
                  </a:cubicBezTo>
                  <a:cubicBezTo>
                    <a:pt x="11646" y="16932"/>
                    <a:pt x="11877" y="16413"/>
                    <a:pt x="12086" y="15885"/>
                  </a:cubicBezTo>
                  <a:cubicBezTo>
                    <a:pt x="12100" y="15849"/>
                    <a:pt x="12066" y="15821"/>
                    <a:pt x="12034" y="15821"/>
                  </a:cubicBezTo>
                  <a:cubicBezTo>
                    <a:pt x="12018" y="15821"/>
                    <a:pt x="12002" y="15828"/>
                    <a:pt x="11994" y="15846"/>
                  </a:cubicBezTo>
                  <a:cubicBezTo>
                    <a:pt x="11764" y="16297"/>
                    <a:pt x="11515" y="16738"/>
                    <a:pt x="11284" y="17188"/>
                  </a:cubicBezTo>
                  <a:cubicBezTo>
                    <a:pt x="11147" y="17455"/>
                    <a:pt x="10975" y="17747"/>
                    <a:pt x="10887" y="18050"/>
                  </a:cubicBezTo>
                  <a:cubicBezTo>
                    <a:pt x="10532" y="17931"/>
                    <a:pt x="10194" y="17770"/>
                    <a:pt x="9878" y="17570"/>
                  </a:cubicBezTo>
                  <a:cubicBezTo>
                    <a:pt x="9975" y="17365"/>
                    <a:pt x="10055" y="17143"/>
                    <a:pt x="10148" y="16948"/>
                  </a:cubicBezTo>
                  <a:cubicBezTo>
                    <a:pt x="10294" y="16640"/>
                    <a:pt x="10467" y="16315"/>
                    <a:pt x="10467" y="15967"/>
                  </a:cubicBezTo>
                  <a:cubicBezTo>
                    <a:pt x="10467" y="15938"/>
                    <a:pt x="10441" y="15918"/>
                    <a:pt x="10415" y="15918"/>
                  </a:cubicBezTo>
                  <a:cubicBezTo>
                    <a:pt x="10400" y="15918"/>
                    <a:pt x="10384" y="15926"/>
                    <a:pt x="10375" y="15942"/>
                  </a:cubicBezTo>
                  <a:cubicBezTo>
                    <a:pt x="10185" y="16308"/>
                    <a:pt x="10009" y="16682"/>
                    <a:pt x="9814" y="17050"/>
                  </a:cubicBezTo>
                  <a:cubicBezTo>
                    <a:pt x="9753" y="17163"/>
                    <a:pt x="9687" y="17283"/>
                    <a:pt x="9635" y="17407"/>
                  </a:cubicBezTo>
                  <a:cubicBezTo>
                    <a:pt x="9223" y="17102"/>
                    <a:pt x="8862" y="16736"/>
                    <a:pt x="8564" y="16320"/>
                  </a:cubicBezTo>
                  <a:cubicBezTo>
                    <a:pt x="8782" y="15952"/>
                    <a:pt x="8990" y="15580"/>
                    <a:pt x="9200" y="15204"/>
                  </a:cubicBezTo>
                  <a:cubicBezTo>
                    <a:pt x="9414" y="14822"/>
                    <a:pt x="9665" y="14412"/>
                    <a:pt x="9696" y="13966"/>
                  </a:cubicBezTo>
                  <a:cubicBezTo>
                    <a:pt x="9697" y="13944"/>
                    <a:pt x="9676" y="13928"/>
                    <a:pt x="9655" y="13928"/>
                  </a:cubicBezTo>
                  <a:cubicBezTo>
                    <a:pt x="9646" y="13928"/>
                    <a:pt x="9637" y="13931"/>
                    <a:pt x="9630" y="13939"/>
                  </a:cubicBezTo>
                  <a:cubicBezTo>
                    <a:pt x="9323" y="14317"/>
                    <a:pt x="9089" y="14768"/>
                    <a:pt x="8826" y="15178"/>
                  </a:cubicBezTo>
                  <a:cubicBezTo>
                    <a:pt x="8636" y="15475"/>
                    <a:pt x="8485" y="15755"/>
                    <a:pt x="8387" y="16061"/>
                  </a:cubicBezTo>
                  <a:cubicBezTo>
                    <a:pt x="8152" y="15691"/>
                    <a:pt x="7958" y="15298"/>
                    <a:pt x="7808" y="14888"/>
                  </a:cubicBezTo>
                  <a:cubicBezTo>
                    <a:pt x="7957" y="14591"/>
                    <a:pt x="8095" y="14284"/>
                    <a:pt x="8249" y="13999"/>
                  </a:cubicBezTo>
                  <a:cubicBezTo>
                    <a:pt x="8546" y="13444"/>
                    <a:pt x="8859" y="12901"/>
                    <a:pt x="9072" y="12309"/>
                  </a:cubicBezTo>
                  <a:cubicBezTo>
                    <a:pt x="9082" y="12283"/>
                    <a:pt x="9060" y="12264"/>
                    <a:pt x="9037" y="12264"/>
                  </a:cubicBezTo>
                  <a:cubicBezTo>
                    <a:pt x="9026" y="12264"/>
                    <a:pt x="9014" y="12269"/>
                    <a:pt x="9007" y="12281"/>
                  </a:cubicBezTo>
                  <a:cubicBezTo>
                    <a:pt x="8675" y="12806"/>
                    <a:pt x="8380" y="13356"/>
                    <a:pt x="8077" y="13898"/>
                  </a:cubicBezTo>
                  <a:cubicBezTo>
                    <a:pt x="7955" y="14115"/>
                    <a:pt x="7821" y="14336"/>
                    <a:pt x="7698" y="14564"/>
                  </a:cubicBezTo>
                  <a:cubicBezTo>
                    <a:pt x="7378" y="13528"/>
                    <a:pt x="7297" y="12397"/>
                    <a:pt x="7443" y="11339"/>
                  </a:cubicBezTo>
                  <a:cubicBezTo>
                    <a:pt x="7680" y="9620"/>
                    <a:pt x="8451" y="8370"/>
                    <a:pt x="9620" y="7629"/>
                  </a:cubicBezTo>
                  <a:lnTo>
                    <a:pt x="9620" y="7629"/>
                  </a:lnTo>
                  <a:cubicBezTo>
                    <a:pt x="9580" y="7699"/>
                    <a:pt x="9646" y="7774"/>
                    <a:pt x="9716" y="7774"/>
                  </a:cubicBezTo>
                  <a:cubicBezTo>
                    <a:pt x="9732" y="7774"/>
                    <a:pt x="9748" y="7770"/>
                    <a:pt x="9763" y="7762"/>
                  </a:cubicBezTo>
                  <a:cubicBezTo>
                    <a:pt x="9801" y="7740"/>
                    <a:pt x="9837" y="7724"/>
                    <a:pt x="9873" y="7703"/>
                  </a:cubicBezTo>
                  <a:lnTo>
                    <a:pt x="9873" y="7703"/>
                  </a:lnTo>
                  <a:cubicBezTo>
                    <a:pt x="9732" y="7937"/>
                    <a:pt x="9596" y="8172"/>
                    <a:pt x="9459" y="8395"/>
                  </a:cubicBezTo>
                  <a:cubicBezTo>
                    <a:pt x="9097" y="8985"/>
                    <a:pt x="8725" y="9599"/>
                    <a:pt x="8659" y="10299"/>
                  </a:cubicBezTo>
                  <a:cubicBezTo>
                    <a:pt x="8656" y="10328"/>
                    <a:pt x="8678" y="10341"/>
                    <a:pt x="8701" y="10341"/>
                  </a:cubicBezTo>
                  <a:cubicBezTo>
                    <a:pt x="8717" y="10341"/>
                    <a:pt x="8733" y="10335"/>
                    <a:pt x="8743" y="10322"/>
                  </a:cubicBezTo>
                  <a:cubicBezTo>
                    <a:pt x="9187" y="9709"/>
                    <a:pt x="9481" y="8987"/>
                    <a:pt x="9865" y="8333"/>
                  </a:cubicBezTo>
                  <a:cubicBezTo>
                    <a:pt x="10045" y="8026"/>
                    <a:pt x="10257" y="7722"/>
                    <a:pt x="10447" y="7409"/>
                  </a:cubicBezTo>
                  <a:cubicBezTo>
                    <a:pt x="10919" y="7183"/>
                    <a:pt x="11416" y="7010"/>
                    <a:pt x="11927" y="6894"/>
                  </a:cubicBezTo>
                  <a:lnTo>
                    <a:pt x="11927" y="6894"/>
                  </a:lnTo>
                  <a:cubicBezTo>
                    <a:pt x="11810" y="7042"/>
                    <a:pt x="11707" y="7201"/>
                    <a:pt x="11608" y="7348"/>
                  </a:cubicBezTo>
                  <a:cubicBezTo>
                    <a:pt x="11328" y="7773"/>
                    <a:pt x="11115" y="8221"/>
                    <a:pt x="10995" y="8715"/>
                  </a:cubicBezTo>
                  <a:cubicBezTo>
                    <a:pt x="10989" y="8743"/>
                    <a:pt x="11014" y="8770"/>
                    <a:pt x="11039" y="8770"/>
                  </a:cubicBezTo>
                  <a:cubicBezTo>
                    <a:pt x="11049" y="8770"/>
                    <a:pt x="11059" y="8766"/>
                    <a:pt x="11067" y="8756"/>
                  </a:cubicBezTo>
                  <a:cubicBezTo>
                    <a:pt x="11323" y="8447"/>
                    <a:pt x="11526" y="8111"/>
                    <a:pt x="11722" y="7762"/>
                  </a:cubicBezTo>
                  <a:cubicBezTo>
                    <a:pt x="11897" y="7450"/>
                    <a:pt x="12137" y="7156"/>
                    <a:pt x="12329" y="6848"/>
                  </a:cubicBezTo>
                  <a:cubicBezTo>
                    <a:pt x="12450" y="6842"/>
                    <a:pt x="12569" y="6833"/>
                    <a:pt x="12692" y="6833"/>
                  </a:cubicBezTo>
                  <a:cubicBezTo>
                    <a:pt x="12702" y="6833"/>
                    <a:pt x="12712" y="6833"/>
                    <a:pt x="12722" y="6833"/>
                  </a:cubicBezTo>
                  <a:cubicBezTo>
                    <a:pt x="12725" y="6833"/>
                    <a:pt x="12728" y="6833"/>
                    <a:pt x="12731" y="6833"/>
                  </a:cubicBezTo>
                  <a:cubicBezTo>
                    <a:pt x="12779" y="6833"/>
                    <a:pt x="12824" y="6808"/>
                    <a:pt x="12850" y="6769"/>
                  </a:cubicBezTo>
                  <a:cubicBezTo>
                    <a:pt x="12895" y="6768"/>
                    <a:pt x="12940" y="6767"/>
                    <a:pt x="12985" y="6767"/>
                  </a:cubicBezTo>
                  <a:close/>
                  <a:moveTo>
                    <a:pt x="21116" y="0"/>
                  </a:moveTo>
                  <a:cubicBezTo>
                    <a:pt x="21068" y="0"/>
                    <a:pt x="21023" y="23"/>
                    <a:pt x="21000" y="78"/>
                  </a:cubicBezTo>
                  <a:cubicBezTo>
                    <a:pt x="20839" y="449"/>
                    <a:pt x="20624" y="795"/>
                    <a:pt x="20362" y="1103"/>
                  </a:cubicBezTo>
                  <a:cubicBezTo>
                    <a:pt x="20158" y="1346"/>
                    <a:pt x="19919" y="1590"/>
                    <a:pt x="19888" y="1919"/>
                  </a:cubicBezTo>
                  <a:cubicBezTo>
                    <a:pt x="19885" y="1950"/>
                    <a:pt x="19915" y="1973"/>
                    <a:pt x="19945" y="1973"/>
                  </a:cubicBezTo>
                  <a:cubicBezTo>
                    <a:pt x="19953" y="1973"/>
                    <a:pt x="19962" y="1971"/>
                    <a:pt x="19970" y="1966"/>
                  </a:cubicBezTo>
                  <a:cubicBezTo>
                    <a:pt x="20280" y="1774"/>
                    <a:pt x="20516" y="1443"/>
                    <a:pt x="20747" y="1166"/>
                  </a:cubicBezTo>
                  <a:cubicBezTo>
                    <a:pt x="20783" y="1121"/>
                    <a:pt x="20819" y="1075"/>
                    <a:pt x="20855" y="1031"/>
                  </a:cubicBezTo>
                  <a:lnTo>
                    <a:pt x="20855" y="1031"/>
                  </a:lnTo>
                  <a:cubicBezTo>
                    <a:pt x="20614" y="2258"/>
                    <a:pt x="20313" y="3464"/>
                    <a:pt x="19771" y="4602"/>
                  </a:cubicBezTo>
                  <a:cubicBezTo>
                    <a:pt x="19422" y="5349"/>
                    <a:pt x="18943" y="6026"/>
                    <a:pt x="18359" y="6607"/>
                  </a:cubicBezTo>
                  <a:cubicBezTo>
                    <a:pt x="17940" y="7020"/>
                    <a:pt x="17461" y="7227"/>
                    <a:pt x="16978" y="7461"/>
                  </a:cubicBezTo>
                  <a:cubicBezTo>
                    <a:pt x="15800" y="6488"/>
                    <a:pt x="14360" y="5853"/>
                    <a:pt x="12980" y="5853"/>
                  </a:cubicBezTo>
                  <a:cubicBezTo>
                    <a:pt x="12397" y="5853"/>
                    <a:pt x="11826" y="5966"/>
                    <a:pt x="11289" y="6215"/>
                  </a:cubicBezTo>
                  <a:cubicBezTo>
                    <a:pt x="9138" y="6221"/>
                    <a:pt x="7468" y="8211"/>
                    <a:pt x="6807" y="10303"/>
                  </a:cubicBezTo>
                  <a:cubicBezTo>
                    <a:pt x="6469" y="10153"/>
                    <a:pt x="6075" y="10083"/>
                    <a:pt x="5744" y="9920"/>
                  </a:cubicBezTo>
                  <a:cubicBezTo>
                    <a:pt x="5029" y="9571"/>
                    <a:pt x="4391" y="9063"/>
                    <a:pt x="3793" y="8546"/>
                  </a:cubicBezTo>
                  <a:cubicBezTo>
                    <a:pt x="2629" y="7539"/>
                    <a:pt x="1738" y="6280"/>
                    <a:pt x="844" y="5035"/>
                  </a:cubicBezTo>
                  <a:cubicBezTo>
                    <a:pt x="818" y="4948"/>
                    <a:pt x="791" y="4863"/>
                    <a:pt x="762" y="4783"/>
                  </a:cubicBezTo>
                  <a:lnTo>
                    <a:pt x="762" y="4783"/>
                  </a:lnTo>
                  <a:cubicBezTo>
                    <a:pt x="1608" y="5272"/>
                    <a:pt x="2475" y="5654"/>
                    <a:pt x="3401" y="6028"/>
                  </a:cubicBezTo>
                  <a:cubicBezTo>
                    <a:pt x="3410" y="6031"/>
                    <a:pt x="3418" y="6033"/>
                    <a:pt x="3425" y="6033"/>
                  </a:cubicBezTo>
                  <a:cubicBezTo>
                    <a:pt x="3479" y="6033"/>
                    <a:pt x="3497" y="5946"/>
                    <a:pt x="3451" y="5911"/>
                  </a:cubicBezTo>
                  <a:cubicBezTo>
                    <a:pt x="2555" y="5252"/>
                    <a:pt x="1515" y="4909"/>
                    <a:pt x="562" y="4369"/>
                  </a:cubicBezTo>
                  <a:cubicBezTo>
                    <a:pt x="542" y="4336"/>
                    <a:pt x="524" y="4300"/>
                    <a:pt x="504" y="4269"/>
                  </a:cubicBezTo>
                  <a:cubicBezTo>
                    <a:pt x="476" y="4227"/>
                    <a:pt x="424" y="4191"/>
                    <a:pt x="370" y="4191"/>
                  </a:cubicBezTo>
                  <a:cubicBezTo>
                    <a:pt x="357" y="4191"/>
                    <a:pt x="343" y="4193"/>
                    <a:pt x="329" y="4199"/>
                  </a:cubicBezTo>
                  <a:cubicBezTo>
                    <a:pt x="313" y="4204"/>
                    <a:pt x="243" y="4224"/>
                    <a:pt x="262" y="4224"/>
                  </a:cubicBezTo>
                  <a:cubicBezTo>
                    <a:pt x="264" y="4224"/>
                    <a:pt x="267" y="4224"/>
                    <a:pt x="271" y="4224"/>
                  </a:cubicBezTo>
                  <a:lnTo>
                    <a:pt x="271" y="4224"/>
                  </a:lnTo>
                  <a:cubicBezTo>
                    <a:pt x="154" y="4239"/>
                    <a:pt x="105" y="4383"/>
                    <a:pt x="214" y="4455"/>
                  </a:cubicBezTo>
                  <a:cubicBezTo>
                    <a:pt x="234" y="4466"/>
                    <a:pt x="253" y="4478"/>
                    <a:pt x="273" y="4489"/>
                  </a:cubicBezTo>
                  <a:cubicBezTo>
                    <a:pt x="271" y="4497"/>
                    <a:pt x="270" y="4505"/>
                    <a:pt x="271" y="4514"/>
                  </a:cubicBezTo>
                  <a:cubicBezTo>
                    <a:pt x="373" y="4765"/>
                    <a:pt x="457" y="5021"/>
                    <a:pt x="521" y="5283"/>
                  </a:cubicBezTo>
                  <a:cubicBezTo>
                    <a:pt x="636" y="5751"/>
                    <a:pt x="649" y="6251"/>
                    <a:pt x="824" y="6700"/>
                  </a:cubicBezTo>
                  <a:cubicBezTo>
                    <a:pt x="837" y="6733"/>
                    <a:pt x="871" y="6753"/>
                    <a:pt x="904" y="6753"/>
                  </a:cubicBezTo>
                  <a:cubicBezTo>
                    <a:pt x="933" y="6753"/>
                    <a:pt x="959" y="6737"/>
                    <a:pt x="967" y="6700"/>
                  </a:cubicBezTo>
                  <a:cubicBezTo>
                    <a:pt x="1036" y="6369"/>
                    <a:pt x="1029" y="5957"/>
                    <a:pt x="962" y="5547"/>
                  </a:cubicBezTo>
                  <a:lnTo>
                    <a:pt x="962" y="5547"/>
                  </a:lnTo>
                  <a:cubicBezTo>
                    <a:pt x="1758" y="6823"/>
                    <a:pt x="2634" y="8034"/>
                    <a:pt x="3743" y="9072"/>
                  </a:cubicBezTo>
                  <a:cubicBezTo>
                    <a:pt x="4310" y="9606"/>
                    <a:pt x="5688" y="10772"/>
                    <a:pt x="6676" y="10777"/>
                  </a:cubicBezTo>
                  <a:cubicBezTo>
                    <a:pt x="6617" y="11016"/>
                    <a:pt x="6571" y="11259"/>
                    <a:pt x="6538" y="11503"/>
                  </a:cubicBezTo>
                  <a:cubicBezTo>
                    <a:pt x="6292" y="13480"/>
                    <a:pt x="6761" y="15365"/>
                    <a:pt x="7812" y="16794"/>
                  </a:cubicBezTo>
                  <a:cubicBezTo>
                    <a:pt x="7186" y="18039"/>
                    <a:pt x="6083" y="18895"/>
                    <a:pt x="5002" y="19811"/>
                  </a:cubicBezTo>
                  <a:cubicBezTo>
                    <a:pt x="3636" y="20967"/>
                    <a:pt x="2151" y="21991"/>
                    <a:pt x="532" y="22755"/>
                  </a:cubicBezTo>
                  <a:cubicBezTo>
                    <a:pt x="859" y="22319"/>
                    <a:pt x="1234" y="21866"/>
                    <a:pt x="1357" y="21359"/>
                  </a:cubicBezTo>
                  <a:cubicBezTo>
                    <a:pt x="1365" y="21333"/>
                    <a:pt x="1344" y="21313"/>
                    <a:pt x="1323" y="21313"/>
                  </a:cubicBezTo>
                  <a:cubicBezTo>
                    <a:pt x="1314" y="21313"/>
                    <a:pt x="1306" y="21316"/>
                    <a:pt x="1298" y="21323"/>
                  </a:cubicBezTo>
                  <a:cubicBezTo>
                    <a:pt x="808" y="21761"/>
                    <a:pt x="439" y="22411"/>
                    <a:pt x="63" y="22947"/>
                  </a:cubicBezTo>
                  <a:cubicBezTo>
                    <a:pt x="1" y="23036"/>
                    <a:pt x="86" y="23147"/>
                    <a:pt x="181" y="23152"/>
                  </a:cubicBezTo>
                  <a:cubicBezTo>
                    <a:pt x="867" y="23183"/>
                    <a:pt x="1540" y="23423"/>
                    <a:pt x="2228" y="23482"/>
                  </a:cubicBezTo>
                  <a:cubicBezTo>
                    <a:pt x="2230" y="23482"/>
                    <a:pt x="2231" y="23482"/>
                    <a:pt x="2232" y="23482"/>
                  </a:cubicBezTo>
                  <a:cubicBezTo>
                    <a:pt x="2273" y="23482"/>
                    <a:pt x="2274" y="23422"/>
                    <a:pt x="2238" y="23408"/>
                  </a:cubicBezTo>
                  <a:cubicBezTo>
                    <a:pt x="1641" y="23180"/>
                    <a:pt x="1115" y="22962"/>
                    <a:pt x="499" y="22898"/>
                  </a:cubicBezTo>
                  <a:cubicBezTo>
                    <a:pt x="2363" y="22238"/>
                    <a:pt x="3976" y="21110"/>
                    <a:pt x="5483" y="19838"/>
                  </a:cubicBezTo>
                  <a:cubicBezTo>
                    <a:pt x="6184" y="19248"/>
                    <a:pt x="7611" y="18260"/>
                    <a:pt x="8127" y="17194"/>
                  </a:cubicBezTo>
                  <a:cubicBezTo>
                    <a:pt x="9107" y="18316"/>
                    <a:pt x="10495" y="19089"/>
                    <a:pt x="12222" y="19287"/>
                  </a:cubicBezTo>
                  <a:cubicBezTo>
                    <a:pt x="12435" y="19312"/>
                    <a:pt x="12646" y="19324"/>
                    <a:pt x="12857" y="19324"/>
                  </a:cubicBezTo>
                  <a:cubicBezTo>
                    <a:pt x="16988" y="19324"/>
                    <a:pt x="20557" y="14733"/>
                    <a:pt x="19309" y="10770"/>
                  </a:cubicBezTo>
                  <a:cubicBezTo>
                    <a:pt x="18961" y="9669"/>
                    <a:pt x="18244" y="8616"/>
                    <a:pt x="17332" y="7772"/>
                  </a:cubicBezTo>
                  <a:cubicBezTo>
                    <a:pt x="18377" y="7398"/>
                    <a:pt x="19271" y="6239"/>
                    <a:pt x="19776" y="5421"/>
                  </a:cubicBezTo>
                  <a:cubicBezTo>
                    <a:pt x="20609" y="4071"/>
                    <a:pt x="21157" y="2355"/>
                    <a:pt x="21111" y="749"/>
                  </a:cubicBezTo>
                  <a:lnTo>
                    <a:pt x="21111" y="749"/>
                  </a:lnTo>
                  <a:cubicBezTo>
                    <a:pt x="21251" y="1297"/>
                    <a:pt x="21446" y="1817"/>
                    <a:pt x="21907" y="2194"/>
                  </a:cubicBezTo>
                  <a:cubicBezTo>
                    <a:pt x="21917" y="2203"/>
                    <a:pt x="21930" y="2206"/>
                    <a:pt x="21943" y="2206"/>
                  </a:cubicBezTo>
                  <a:cubicBezTo>
                    <a:pt x="21976" y="2206"/>
                    <a:pt x="22008" y="2182"/>
                    <a:pt x="21994" y="2143"/>
                  </a:cubicBezTo>
                  <a:cubicBezTo>
                    <a:pt x="21746" y="1471"/>
                    <a:pt x="21515" y="792"/>
                    <a:pt x="21284" y="114"/>
                  </a:cubicBezTo>
                  <a:cubicBezTo>
                    <a:pt x="21260" y="48"/>
                    <a:pt x="21185" y="0"/>
                    <a:pt x="2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138125" y="4438100"/>
              <a:ext cx="675975" cy="532500"/>
            </a:xfrm>
            <a:custGeom>
              <a:avLst/>
              <a:gdLst/>
              <a:ahLst/>
              <a:cxnLst/>
              <a:rect l="l" t="t" r="r" b="b"/>
              <a:pathLst>
                <a:path w="27039" h="21300" extrusionOk="0">
                  <a:moveTo>
                    <a:pt x="11625" y="4368"/>
                  </a:moveTo>
                  <a:cubicBezTo>
                    <a:pt x="12277" y="4368"/>
                    <a:pt x="12940" y="4497"/>
                    <a:pt x="13621" y="4806"/>
                  </a:cubicBezTo>
                  <a:cubicBezTo>
                    <a:pt x="15314" y="5570"/>
                    <a:pt x="16638" y="7184"/>
                    <a:pt x="17189" y="8935"/>
                  </a:cubicBezTo>
                  <a:cubicBezTo>
                    <a:pt x="18357" y="12656"/>
                    <a:pt x="14573" y="15902"/>
                    <a:pt x="11092" y="15902"/>
                  </a:cubicBezTo>
                  <a:cubicBezTo>
                    <a:pt x="10652" y="15902"/>
                    <a:pt x="10217" y="15850"/>
                    <a:pt x="9797" y="15741"/>
                  </a:cubicBezTo>
                  <a:cubicBezTo>
                    <a:pt x="6827" y="14967"/>
                    <a:pt x="5673" y="11705"/>
                    <a:pt x="6054" y="8941"/>
                  </a:cubicBezTo>
                  <a:cubicBezTo>
                    <a:pt x="6292" y="7221"/>
                    <a:pt x="7063" y="5972"/>
                    <a:pt x="8232" y="5229"/>
                  </a:cubicBezTo>
                  <a:lnTo>
                    <a:pt x="8232" y="5229"/>
                  </a:lnTo>
                  <a:cubicBezTo>
                    <a:pt x="8191" y="5300"/>
                    <a:pt x="8258" y="5374"/>
                    <a:pt x="8328" y="5374"/>
                  </a:cubicBezTo>
                  <a:cubicBezTo>
                    <a:pt x="8344" y="5374"/>
                    <a:pt x="8360" y="5370"/>
                    <a:pt x="8375" y="5362"/>
                  </a:cubicBezTo>
                  <a:cubicBezTo>
                    <a:pt x="9145" y="4922"/>
                    <a:pt x="9917" y="4607"/>
                    <a:pt x="10703" y="4460"/>
                  </a:cubicBezTo>
                  <a:cubicBezTo>
                    <a:pt x="10881" y="4445"/>
                    <a:pt x="11064" y="4436"/>
                    <a:pt x="11251" y="4436"/>
                  </a:cubicBezTo>
                  <a:cubicBezTo>
                    <a:pt x="11279" y="4436"/>
                    <a:pt x="11307" y="4436"/>
                    <a:pt x="11334" y="4437"/>
                  </a:cubicBezTo>
                  <a:cubicBezTo>
                    <a:pt x="11336" y="4437"/>
                    <a:pt x="11338" y="4437"/>
                    <a:pt x="11339" y="4437"/>
                  </a:cubicBezTo>
                  <a:cubicBezTo>
                    <a:pt x="11388" y="4437"/>
                    <a:pt x="11434" y="4412"/>
                    <a:pt x="11461" y="4371"/>
                  </a:cubicBezTo>
                  <a:cubicBezTo>
                    <a:pt x="11515" y="4369"/>
                    <a:pt x="11570" y="4368"/>
                    <a:pt x="11625" y="4368"/>
                  </a:cubicBezTo>
                  <a:close/>
                  <a:moveTo>
                    <a:pt x="182" y="1"/>
                  </a:moveTo>
                  <a:cubicBezTo>
                    <a:pt x="89" y="1"/>
                    <a:pt x="0" y="73"/>
                    <a:pt x="4" y="175"/>
                  </a:cubicBezTo>
                  <a:cubicBezTo>
                    <a:pt x="37" y="1240"/>
                    <a:pt x="365" y="2442"/>
                    <a:pt x="749" y="3431"/>
                  </a:cubicBezTo>
                  <a:cubicBezTo>
                    <a:pt x="759" y="3464"/>
                    <a:pt x="786" y="3479"/>
                    <a:pt x="814" y="3479"/>
                  </a:cubicBezTo>
                  <a:cubicBezTo>
                    <a:pt x="848" y="3479"/>
                    <a:pt x="882" y="3456"/>
                    <a:pt x="883" y="3413"/>
                  </a:cubicBezTo>
                  <a:cubicBezTo>
                    <a:pt x="975" y="2462"/>
                    <a:pt x="527" y="1528"/>
                    <a:pt x="391" y="580"/>
                  </a:cubicBezTo>
                  <a:lnTo>
                    <a:pt x="391" y="580"/>
                  </a:lnTo>
                  <a:cubicBezTo>
                    <a:pt x="1100" y="1833"/>
                    <a:pt x="1930" y="2987"/>
                    <a:pt x="2932" y="4025"/>
                  </a:cubicBezTo>
                  <a:cubicBezTo>
                    <a:pt x="3697" y="4817"/>
                    <a:pt x="4988" y="6000"/>
                    <a:pt x="6208" y="6202"/>
                  </a:cubicBezTo>
                  <a:cubicBezTo>
                    <a:pt x="5645" y="7094"/>
                    <a:pt x="5271" y="8126"/>
                    <a:pt x="5150" y="9104"/>
                  </a:cubicBezTo>
                  <a:cubicBezTo>
                    <a:pt x="4888" y="11220"/>
                    <a:pt x="5439" y="13231"/>
                    <a:pt x="6654" y="14688"/>
                  </a:cubicBezTo>
                  <a:cubicBezTo>
                    <a:pt x="5829" y="15457"/>
                    <a:pt x="5104" y="16366"/>
                    <a:pt x="4317" y="17163"/>
                  </a:cubicBezTo>
                  <a:cubicBezTo>
                    <a:pt x="3351" y="18141"/>
                    <a:pt x="2219" y="18984"/>
                    <a:pt x="1266" y="19965"/>
                  </a:cubicBezTo>
                  <a:cubicBezTo>
                    <a:pt x="1270" y="19834"/>
                    <a:pt x="1269" y="19701"/>
                    <a:pt x="1277" y="19570"/>
                  </a:cubicBezTo>
                  <a:cubicBezTo>
                    <a:pt x="1298" y="19212"/>
                    <a:pt x="1377" y="18848"/>
                    <a:pt x="1354" y="18492"/>
                  </a:cubicBezTo>
                  <a:cubicBezTo>
                    <a:pt x="1353" y="18473"/>
                    <a:pt x="1336" y="18459"/>
                    <a:pt x="1319" y="18459"/>
                  </a:cubicBezTo>
                  <a:cubicBezTo>
                    <a:pt x="1309" y="18459"/>
                    <a:pt x="1299" y="18464"/>
                    <a:pt x="1293" y="18475"/>
                  </a:cubicBezTo>
                  <a:cubicBezTo>
                    <a:pt x="1000" y="19058"/>
                    <a:pt x="1021" y="19855"/>
                    <a:pt x="1010" y="20493"/>
                  </a:cubicBezTo>
                  <a:cubicBezTo>
                    <a:pt x="1008" y="20569"/>
                    <a:pt x="1071" y="20611"/>
                    <a:pt x="1138" y="20611"/>
                  </a:cubicBezTo>
                  <a:cubicBezTo>
                    <a:pt x="1146" y="20611"/>
                    <a:pt x="1154" y="20611"/>
                    <a:pt x="1162" y="20610"/>
                  </a:cubicBezTo>
                  <a:cubicBezTo>
                    <a:pt x="1825" y="20510"/>
                    <a:pt x="2430" y="20524"/>
                    <a:pt x="3060" y="20247"/>
                  </a:cubicBezTo>
                  <a:cubicBezTo>
                    <a:pt x="3104" y="20227"/>
                    <a:pt x="3080" y="20158"/>
                    <a:pt x="3036" y="20158"/>
                  </a:cubicBezTo>
                  <a:cubicBezTo>
                    <a:pt x="2442" y="20162"/>
                    <a:pt x="1907" y="20178"/>
                    <a:pt x="1348" y="20314"/>
                  </a:cubicBezTo>
                  <a:cubicBezTo>
                    <a:pt x="2475" y="19670"/>
                    <a:pt x="3446" y="18592"/>
                    <a:pt x="4351" y="17680"/>
                  </a:cubicBezTo>
                  <a:cubicBezTo>
                    <a:pt x="5199" y="16824"/>
                    <a:pt x="6120" y="15887"/>
                    <a:pt x="6809" y="14867"/>
                  </a:cubicBezTo>
                  <a:cubicBezTo>
                    <a:pt x="7783" y="15948"/>
                    <a:pt x="9145" y="16694"/>
                    <a:pt x="10833" y="16888"/>
                  </a:cubicBezTo>
                  <a:cubicBezTo>
                    <a:pt x="11044" y="16912"/>
                    <a:pt x="11254" y="16924"/>
                    <a:pt x="11462" y="16924"/>
                  </a:cubicBezTo>
                  <a:cubicBezTo>
                    <a:pt x="12280" y="16924"/>
                    <a:pt x="13074" y="16742"/>
                    <a:pt x="13815" y="16425"/>
                  </a:cubicBezTo>
                  <a:cubicBezTo>
                    <a:pt x="14702" y="18428"/>
                    <a:pt x="16402" y="19768"/>
                    <a:pt x="18593" y="20275"/>
                  </a:cubicBezTo>
                  <a:cubicBezTo>
                    <a:pt x="18170" y="20521"/>
                    <a:pt x="17816" y="20821"/>
                    <a:pt x="17522" y="21231"/>
                  </a:cubicBezTo>
                  <a:cubicBezTo>
                    <a:pt x="17501" y="21262"/>
                    <a:pt x="17531" y="21300"/>
                    <a:pt x="17562" y="21300"/>
                  </a:cubicBezTo>
                  <a:cubicBezTo>
                    <a:pt x="17569" y="21300"/>
                    <a:pt x="17576" y="21298"/>
                    <a:pt x="17583" y="21294"/>
                  </a:cubicBezTo>
                  <a:cubicBezTo>
                    <a:pt x="18050" y="20980"/>
                    <a:pt x="18524" y="20656"/>
                    <a:pt x="19017" y="20385"/>
                  </a:cubicBezTo>
                  <a:cubicBezTo>
                    <a:pt x="19095" y="20342"/>
                    <a:pt x="19105" y="20252"/>
                    <a:pt x="19071" y="20180"/>
                  </a:cubicBezTo>
                  <a:cubicBezTo>
                    <a:pt x="18912" y="19825"/>
                    <a:pt x="18687" y="19483"/>
                    <a:pt x="18444" y="19181"/>
                  </a:cubicBezTo>
                  <a:cubicBezTo>
                    <a:pt x="18437" y="19172"/>
                    <a:pt x="18429" y="19169"/>
                    <a:pt x="18420" y="19169"/>
                  </a:cubicBezTo>
                  <a:cubicBezTo>
                    <a:pt x="18401" y="19169"/>
                    <a:pt x="18381" y="19188"/>
                    <a:pt x="18380" y="19207"/>
                  </a:cubicBezTo>
                  <a:cubicBezTo>
                    <a:pt x="18357" y="19506"/>
                    <a:pt x="18515" y="19757"/>
                    <a:pt x="18656" y="20011"/>
                  </a:cubicBezTo>
                  <a:cubicBezTo>
                    <a:pt x="17883" y="19489"/>
                    <a:pt x="16838" y="19325"/>
                    <a:pt x="16031" y="18866"/>
                  </a:cubicBezTo>
                  <a:cubicBezTo>
                    <a:pt x="15007" y="18282"/>
                    <a:pt x="14543" y="17298"/>
                    <a:pt x="14000" y="16345"/>
                  </a:cubicBezTo>
                  <a:cubicBezTo>
                    <a:pt x="16466" y="15195"/>
                    <a:pt x="18269" y="12496"/>
                    <a:pt x="18160" y="9803"/>
                  </a:cubicBezTo>
                  <a:cubicBezTo>
                    <a:pt x="18513" y="9709"/>
                    <a:pt x="18876" y="9673"/>
                    <a:pt x="19243" y="9673"/>
                  </a:cubicBezTo>
                  <a:cubicBezTo>
                    <a:pt x="20048" y="9673"/>
                    <a:pt x="20872" y="9847"/>
                    <a:pt x="21645" y="9976"/>
                  </a:cubicBezTo>
                  <a:cubicBezTo>
                    <a:pt x="22534" y="10124"/>
                    <a:pt x="23403" y="10346"/>
                    <a:pt x="24248" y="10659"/>
                  </a:cubicBezTo>
                  <a:cubicBezTo>
                    <a:pt x="25037" y="10952"/>
                    <a:pt x="25637" y="11637"/>
                    <a:pt x="26380" y="11961"/>
                  </a:cubicBezTo>
                  <a:cubicBezTo>
                    <a:pt x="26193" y="12047"/>
                    <a:pt x="26065" y="12171"/>
                    <a:pt x="25911" y="12319"/>
                  </a:cubicBezTo>
                  <a:cubicBezTo>
                    <a:pt x="25883" y="12348"/>
                    <a:pt x="25903" y="12394"/>
                    <a:pt x="25942" y="12396"/>
                  </a:cubicBezTo>
                  <a:cubicBezTo>
                    <a:pt x="26164" y="12386"/>
                    <a:pt x="26356" y="12391"/>
                    <a:pt x="26566" y="12304"/>
                  </a:cubicBezTo>
                  <a:cubicBezTo>
                    <a:pt x="26725" y="12239"/>
                    <a:pt x="26946" y="12188"/>
                    <a:pt x="27019" y="12015"/>
                  </a:cubicBezTo>
                  <a:cubicBezTo>
                    <a:pt x="27038" y="11966"/>
                    <a:pt x="27032" y="11922"/>
                    <a:pt x="26987" y="11892"/>
                  </a:cubicBezTo>
                  <a:cubicBezTo>
                    <a:pt x="26982" y="11889"/>
                    <a:pt x="26978" y="11889"/>
                    <a:pt x="26973" y="11886"/>
                  </a:cubicBezTo>
                  <a:cubicBezTo>
                    <a:pt x="26992" y="11648"/>
                    <a:pt x="26891" y="11381"/>
                    <a:pt x="26820" y="11166"/>
                  </a:cubicBezTo>
                  <a:cubicBezTo>
                    <a:pt x="26722" y="10857"/>
                    <a:pt x="26558" y="10557"/>
                    <a:pt x="26297" y="10360"/>
                  </a:cubicBezTo>
                  <a:cubicBezTo>
                    <a:pt x="26290" y="10355"/>
                    <a:pt x="26283" y="10353"/>
                    <a:pt x="26276" y="10353"/>
                  </a:cubicBezTo>
                  <a:cubicBezTo>
                    <a:pt x="26250" y="10353"/>
                    <a:pt x="26224" y="10382"/>
                    <a:pt x="26233" y="10408"/>
                  </a:cubicBezTo>
                  <a:cubicBezTo>
                    <a:pt x="26336" y="10688"/>
                    <a:pt x="26459" y="10956"/>
                    <a:pt x="26548" y="11240"/>
                  </a:cubicBezTo>
                  <a:cubicBezTo>
                    <a:pt x="26597" y="11394"/>
                    <a:pt x="26612" y="11577"/>
                    <a:pt x="26646" y="11750"/>
                  </a:cubicBezTo>
                  <a:cubicBezTo>
                    <a:pt x="25393" y="10344"/>
                    <a:pt x="23152" y="9745"/>
                    <a:pt x="21371" y="9535"/>
                  </a:cubicBezTo>
                  <a:cubicBezTo>
                    <a:pt x="20858" y="9474"/>
                    <a:pt x="19926" y="9239"/>
                    <a:pt x="19115" y="9239"/>
                  </a:cubicBezTo>
                  <a:cubicBezTo>
                    <a:pt x="18746" y="9239"/>
                    <a:pt x="18402" y="9288"/>
                    <a:pt x="18134" y="9424"/>
                  </a:cubicBezTo>
                  <a:cubicBezTo>
                    <a:pt x="18098" y="9066"/>
                    <a:pt x="18026" y="8713"/>
                    <a:pt x="17919" y="8370"/>
                  </a:cubicBezTo>
                  <a:cubicBezTo>
                    <a:pt x="17103" y="5781"/>
                    <a:pt x="14240" y="3455"/>
                    <a:pt x="11596" y="3455"/>
                  </a:cubicBezTo>
                  <a:cubicBezTo>
                    <a:pt x="11012" y="3455"/>
                    <a:pt x="10440" y="3568"/>
                    <a:pt x="9902" y="3817"/>
                  </a:cubicBezTo>
                  <a:cubicBezTo>
                    <a:pt x="8516" y="3820"/>
                    <a:pt x="7332" y="4650"/>
                    <a:pt x="6485" y="5798"/>
                  </a:cubicBezTo>
                  <a:cubicBezTo>
                    <a:pt x="6042" y="5595"/>
                    <a:pt x="5559" y="5467"/>
                    <a:pt x="5122" y="5234"/>
                  </a:cubicBezTo>
                  <a:cubicBezTo>
                    <a:pt x="4405" y="4853"/>
                    <a:pt x="3774" y="4330"/>
                    <a:pt x="3182" y="3777"/>
                  </a:cubicBezTo>
                  <a:cubicBezTo>
                    <a:pt x="2181" y="2841"/>
                    <a:pt x="1346" y="1722"/>
                    <a:pt x="554" y="603"/>
                  </a:cubicBezTo>
                  <a:lnTo>
                    <a:pt x="554" y="603"/>
                  </a:lnTo>
                  <a:cubicBezTo>
                    <a:pt x="1167" y="943"/>
                    <a:pt x="1790" y="1162"/>
                    <a:pt x="2516" y="1300"/>
                  </a:cubicBezTo>
                  <a:cubicBezTo>
                    <a:pt x="2519" y="1301"/>
                    <a:pt x="2522" y="1301"/>
                    <a:pt x="2525" y="1301"/>
                  </a:cubicBezTo>
                  <a:cubicBezTo>
                    <a:pt x="2571" y="1301"/>
                    <a:pt x="2601" y="1236"/>
                    <a:pt x="2553" y="1213"/>
                  </a:cubicBezTo>
                  <a:cubicBezTo>
                    <a:pt x="1779" y="852"/>
                    <a:pt x="1008" y="449"/>
                    <a:pt x="268" y="24"/>
                  </a:cubicBezTo>
                  <a:cubicBezTo>
                    <a:pt x="241" y="8"/>
                    <a:pt x="211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058600" y="3589250"/>
              <a:ext cx="645950" cy="421975"/>
            </a:xfrm>
            <a:custGeom>
              <a:avLst/>
              <a:gdLst/>
              <a:ahLst/>
              <a:cxnLst/>
              <a:rect l="l" t="t" r="r" b="b"/>
              <a:pathLst>
                <a:path w="25838" h="16879" extrusionOk="0">
                  <a:moveTo>
                    <a:pt x="14817" y="4324"/>
                  </a:moveTo>
                  <a:cubicBezTo>
                    <a:pt x="15465" y="4324"/>
                    <a:pt x="16124" y="4453"/>
                    <a:pt x="16802" y="4760"/>
                  </a:cubicBezTo>
                  <a:cubicBezTo>
                    <a:pt x="18495" y="5525"/>
                    <a:pt x="19821" y="7137"/>
                    <a:pt x="20370" y="8889"/>
                  </a:cubicBezTo>
                  <a:cubicBezTo>
                    <a:pt x="21538" y="12609"/>
                    <a:pt x="17754" y="15857"/>
                    <a:pt x="14273" y="15857"/>
                  </a:cubicBezTo>
                  <a:cubicBezTo>
                    <a:pt x="13833" y="15857"/>
                    <a:pt x="13398" y="15805"/>
                    <a:pt x="12978" y="15696"/>
                  </a:cubicBezTo>
                  <a:cubicBezTo>
                    <a:pt x="10008" y="14921"/>
                    <a:pt x="8854" y="11660"/>
                    <a:pt x="9237" y="8894"/>
                  </a:cubicBezTo>
                  <a:cubicBezTo>
                    <a:pt x="9473" y="7175"/>
                    <a:pt x="10244" y="5925"/>
                    <a:pt x="11413" y="5184"/>
                  </a:cubicBezTo>
                  <a:lnTo>
                    <a:pt x="11413" y="5184"/>
                  </a:lnTo>
                  <a:cubicBezTo>
                    <a:pt x="11373" y="5255"/>
                    <a:pt x="11439" y="5329"/>
                    <a:pt x="11509" y="5329"/>
                  </a:cubicBezTo>
                  <a:cubicBezTo>
                    <a:pt x="11525" y="5329"/>
                    <a:pt x="11541" y="5325"/>
                    <a:pt x="11556" y="5317"/>
                  </a:cubicBezTo>
                  <a:cubicBezTo>
                    <a:pt x="12327" y="4877"/>
                    <a:pt x="13100" y="4562"/>
                    <a:pt x="13884" y="4414"/>
                  </a:cubicBezTo>
                  <a:cubicBezTo>
                    <a:pt x="14062" y="4400"/>
                    <a:pt x="14245" y="4391"/>
                    <a:pt x="14432" y="4391"/>
                  </a:cubicBezTo>
                  <a:cubicBezTo>
                    <a:pt x="14460" y="4391"/>
                    <a:pt x="14488" y="4391"/>
                    <a:pt x="14515" y="4391"/>
                  </a:cubicBezTo>
                  <a:cubicBezTo>
                    <a:pt x="14517" y="4391"/>
                    <a:pt x="14519" y="4391"/>
                    <a:pt x="14520" y="4391"/>
                  </a:cubicBezTo>
                  <a:cubicBezTo>
                    <a:pt x="14569" y="4391"/>
                    <a:pt x="14616" y="4367"/>
                    <a:pt x="14643" y="4327"/>
                  </a:cubicBezTo>
                  <a:cubicBezTo>
                    <a:pt x="14701" y="4325"/>
                    <a:pt x="14759" y="4324"/>
                    <a:pt x="14817" y="4324"/>
                  </a:cubicBezTo>
                  <a:close/>
                  <a:moveTo>
                    <a:pt x="25644" y="0"/>
                  </a:moveTo>
                  <a:cubicBezTo>
                    <a:pt x="25631" y="0"/>
                    <a:pt x="25618" y="2"/>
                    <a:pt x="25605" y="5"/>
                  </a:cubicBezTo>
                  <a:cubicBezTo>
                    <a:pt x="25157" y="108"/>
                    <a:pt x="24675" y="215"/>
                    <a:pt x="24251" y="389"/>
                  </a:cubicBezTo>
                  <a:cubicBezTo>
                    <a:pt x="24204" y="407"/>
                    <a:pt x="24187" y="490"/>
                    <a:pt x="24251" y="500"/>
                  </a:cubicBezTo>
                  <a:cubicBezTo>
                    <a:pt x="24331" y="513"/>
                    <a:pt x="24411" y="519"/>
                    <a:pt x="24492" y="519"/>
                  </a:cubicBezTo>
                  <a:cubicBezTo>
                    <a:pt x="24686" y="519"/>
                    <a:pt x="24884" y="487"/>
                    <a:pt x="25080" y="446"/>
                  </a:cubicBezTo>
                  <a:lnTo>
                    <a:pt x="25080" y="446"/>
                  </a:lnTo>
                  <a:cubicBezTo>
                    <a:pt x="23987" y="1142"/>
                    <a:pt x="22952" y="2000"/>
                    <a:pt x="22119" y="2969"/>
                  </a:cubicBezTo>
                  <a:cubicBezTo>
                    <a:pt x="21281" y="3945"/>
                    <a:pt x="20396" y="5064"/>
                    <a:pt x="20037" y="6325"/>
                  </a:cubicBezTo>
                  <a:cubicBezTo>
                    <a:pt x="18755" y="4649"/>
                    <a:pt x="16707" y="3408"/>
                    <a:pt x="14776" y="3408"/>
                  </a:cubicBezTo>
                  <a:cubicBezTo>
                    <a:pt x="14193" y="3408"/>
                    <a:pt x="13621" y="3521"/>
                    <a:pt x="13083" y="3770"/>
                  </a:cubicBezTo>
                  <a:cubicBezTo>
                    <a:pt x="11136" y="3776"/>
                    <a:pt x="9584" y="5405"/>
                    <a:pt x="8815" y="7265"/>
                  </a:cubicBezTo>
                  <a:cubicBezTo>
                    <a:pt x="8249" y="6996"/>
                    <a:pt x="7572" y="6885"/>
                    <a:pt x="6996" y="6675"/>
                  </a:cubicBezTo>
                  <a:cubicBezTo>
                    <a:pt x="6126" y="6358"/>
                    <a:pt x="5300" y="5937"/>
                    <a:pt x="4507" y="5461"/>
                  </a:cubicBezTo>
                  <a:cubicBezTo>
                    <a:pt x="3005" y="4554"/>
                    <a:pt x="1851" y="3342"/>
                    <a:pt x="680" y="2072"/>
                  </a:cubicBezTo>
                  <a:lnTo>
                    <a:pt x="680" y="2072"/>
                  </a:lnTo>
                  <a:cubicBezTo>
                    <a:pt x="1457" y="2236"/>
                    <a:pt x="2171" y="2642"/>
                    <a:pt x="2995" y="2642"/>
                  </a:cubicBezTo>
                  <a:cubicBezTo>
                    <a:pt x="3022" y="2642"/>
                    <a:pt x="3048" y="2642"/>
                    <a:pt x="3075" y="2641"/>
                  </a:cubicBezTo>
                  <a:cubicBezTo>
                    <a:pt x="3136" y="2639"/>
                    <a:pt x="3147" y="2554"/>
                    <a:pt x="3088" y="2536"/>
                  </a:cubicBezTo>
                  <a:cubicBezTo>
                    <a:pt x="2109" y="2242"/>
                    <a:pt x="1267" y="1678"/>
                    <a:pt x="218" y="1645"/>
                  </a:cubicBezTo>
                  <a:cubicBezTo>
                    <a:pt x="215" y="1645"/>
                    <a:pt x="212" y="1645"/>
                    <a:pt x="209" y="1645"/>
                  </a:cubicBezTo>
                  <a:cubicBezTo>
                    <a:pt x="44" y="1645"/>
                    <a:pt x="1" y="1841"/>
                    <a:pt x="91" y="1952"/>
                  </a:cubicBezTo>
                  <a:cubicBezTo>
                    <a:pt x="641" y="2646"/>
                    <a:pt x="667" y="3561"/>
                    <a:pt x="1136" y="4273"/>
                  </a:cubicBezTo>
                  <a:cubicBezTo>
                    <a:pt x="1145" y="4286"/>
                    <a:pt x="1160" y="4293"/>
                    <a:pt x="1175" y="4293"/>
                  </a:cubicBezTo>
                  <a:cubicBezTo>
                    <a:pt x="1191" y="4293"/>
                    <a:pt x="1207" y="4284"/>
                    <a:pt x="1210" y="4265"/>
                  </a:cubicBezTo>
                  <a:cubicBezTo>
                    <a:pt x="1297" y="3752"/>
                    <a:pt x="1125" y="3117"/>
                    <a:pt x="866" y="2562"/>
                  </a:cubicBezTo>
                  <a:lnTo>
                    <a:pt x="866" y="2562"/>
                  </a:lnTo>
                  <a:cubicBezTo>
                    <a:pt x="1773" y="3855"/>
                    <a:pt x="3013" y="4931"/>
                    <a:pt x="4320" y="5782"/>
                  </a:cubicBezTo>
                  <a:cubicBezTo>
                    <a:pt x="5045" y="6253"/>
                    <a:pt x="5826" y="6631"/>
                    <a:pt x="6623" y="6964"/>
                  </a:cubicBezTo>
                  <a:cubicBezTo>
                    <a:pt x="7237" y="7221"/>
                    <a:pt x="7978" y="7561"/>
                    <a:pt x="8682" y="7613"/>
                  </a:cubicBezTo>
                  <a:cubicBezTo>
                    <a:pt x="8513" y="8081"/>
                    <a:pt x="8397" y="8565"/>
                    <a:pt x="8333" y="9057"/>
                  </a:cubicBezTo>
                  <a:cubicBezTo>
                    <a:pt x="8300" y="9342"/>
                    <a:pt x="8280" y="9628"/>
                    <a:pt x="8275" y="9915"/>
                  </a:cubicBezTo>
                  <a:cubicBezTo>
                    <a:pt x="8095" y="9904"/>
                    <a:pt x="7913" y="9897"/>
                    <a:pt x="7731" y="9897"/>
                  </a:cubicBezTo>
                  <a:cubicBezTo>
                    <a:pt x="7383" y="9897"/>
                    <a:pt x="7036" y="9923"/>
                    <a:pt x="6710" y="10002"/>
                  </a:cubicBezTo>
                  <a:cubicBezTo>
                    <a:pt x="6655" y="10016"/>
                    <a:pt x="6650" y="10092"/>
                    <a:pt x="6696" y="10120"/>
                  </a:cubicBezTo>
                  <a:cubicBezTo>
                    <a:pt x="6934" y="10265"/>
                    <a:pt x="7196" y="10319"/>
                    <a:pt x="7464" y="10319"/>
                  </a:cubicBezTo>
                  <a:cubicBezTo>
                    <a:pt x="7734" y="10319"/>
                    <a:pt x="8010" y="10264"/>
                    <a:pt x="8277" y="10194"/>
                  </a:cubicBezTo>
                  <a:cubicBezTo>
                    <a:pt x="8320" y="13555"/>
                    <a:pt x="10434" y="16430"/>
                    <a:pt x="14017" y="16842"/>
                  </a:cubicBezTo>
                  <a:cubicBezTo>
                    <a:pt x="14229" y="16866"/>
                    <a:pt x="14440" y="16878"/>
                    <a:pt x="14649" y="16878"/>
                  </a:cubicBezTo>
                  <a:cubicBezTo>
                    <a:pt x="18781" y="16878"/>
                    <a:pt x="22352" y="12287"/>
                    <a:pt x="21103" y="8323"/>
                  </a:cubicBezTo>
                  <a:cubicBezTo>
                    <a:pt x="20916" y="7731"/>
                    <a:pt x="20623" y="7154"/>
                    <a:pt x="20249" y="6614"/>
                  </a:cubicBezTo>
                  <a:cubicBezTo>
                    <a:pt x="20877" y="5187"/>
                    <a:pt x="21715" y="3917"/>
                    <a:pt x="22814" y="2785"/>
                  </a:cubicBezTo>
                  <a:cubicBezTo>
                    <a:pt x="23380" y="2201"/>
                    <a:pt x="24023" y="1695"/>
                    <a:pt x="24686" y="1224"/>
                  </a:cubicBezTo>
                  <a:cubicBezTo>
                    <a:pt x="24917" y="1060"/>
                    <a:pt x="25159" y="933"/>
                    <a:pt x="25367" y="776"/>
                  </a:cubicBezTo>
                  <a:cubicBezTo>
                    <a:pt x="25378" y="989"/>
                    <a:pt x="25408" y="1202"/>
                    <a:pt x="25457" y="1411"/>
                  </a:cubicBezTo>
                  <a:cubicBezTo>
                    <a:pt x="25463" y="1435"/>
                    <a:pt x="25484" y="1447"/>
                    <a:pt x="25505" y="1447"/>
                  </a:cubicBezTo>
                  <a:cubicBezTo>
                    <a:pt x="25526" y="1447"/>
                    <a:pt x="25548" y="1435"/>
                    <a:pt x="25554" y="1411"/>
                  </a:cubicBezTo>
                  <a:cubicBezTo>
                    <a:pt x="25656" y="1029"/>
                    <a:pt x="25838" y="666"/>
                    <a:pt x="25793" y="267"/>
                  </a:cubicBezTo>
                  <a:cubicBezTo>
                    <a:pt x="25797" y="258"/>
                    <a:pt x="25803" y="248"/>
                    <a:pt x="25808" y="238"/>
                  </a:cubicBezTo>
                  <a:cubicBezTo>
                    <a:pt x="25818" y="213"/>
                    <a:pt x="25816" y="187"/>
                    <a:pt x="25805" y="164"/>
                  </a:cubicBezTo>
                  <a:cubicBezTo>
                    <a:pt x="25805" y="162"/>
                    <a:pt x="25805" y="161"/>
                    <a:pt x="25805" y="159"/>
                  </a:cubicBezTo>
                  <a:cubicBezTo>
                    <a:pt x="25803" y="68"/>
                    <a:pt x="25729" y="0"/>
                    <a:pt x="25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78450" y="4622175"/>
              <a:ext cx="96700" cy="107475"/>
            </a:xfrm>
            <a:custGeom>
              <a:avLst/>
              <a:gdLst/>
              <a:ahLst/>
              <a:cxnLst/>
              <a:rect l="l" t="t" r="r" b="b"/>
              <a:pathLst>
                <a:path w="3868" h="4299" extrusionOk="0">
                  <a:moveTo>
                    <a:pt x="1932" y="994"/>
                  </a:moveTo>
                  <a:cubicBezTo>
                    <a:pt x="2111" y="1480"/>
                    <a:pt x="2285" y="1967"/>
                    <a:pt x="2474" y="2448"/>
                  </a:cubicBezTo>
                  <a:cubicBezTo>
                    <a:pt x="2379" y="2436"/>
                    <a:pt x="2279" y="2430"/>
                    <a:pt x="2165" y="2426"/>
                  </a:cubicBezTo>
                  <a:cubicBezTo>
                    <a:pt x="2021" y="2422"/>
                    <a:pt x="1857" y="2407"/>
                    <a:pt x="1694" y="2407"/>
                  </a:cubicBezTo>
                  <a:cubicBezTo>
                    <a:pt x="1578" y="2407"/>
                    <a:pt x="1461" y="2415"/>
                    <a:pt x="1352" y="2438"/>
                  </a:cubicBezTo>
                  <a:cubicBezTo>
                    <a:pt x="1557" y="1962"/>
                    <a:pt x="1739" y="1475"/>
                    <a:pt x="1932" y="994"/>
                  </a:cubicBezTo>
                  <a:close/>
                  <a:moveTo>
                    <a:pt x="1915" y="0"/>
                  </a:moveTo>
                  <a:cubicBezTo>
                    <a:pt x="1833" y="0"/>
                    <a:pt x="1756" y="40"/>
                    <a:pt x="1711" y="136"/>
                  </a:cubicBezTo>
                  <a:cubicBezTo>
                    <a:pt x="1140" y="1377"/>
                    <a:pt x="750" y="2682"/>
                    <a:pt x="57" y="3865"/>
                  </a:cubicBezTo>
                  <a:cubicBezTo>
                    <a:pt x="0" y="3962"/>
                    <a:pt x="77" y="4115"/>
                    <a:pt x="190" y="4115"/>
                  </a:cubicBezTo>
                  <a:cubicBezTo>
                    <a:pt x="207" y="4115"/>
                    <a:pt x="225" y="4112"/>
                    <a:pt x="243" y="4105"/>
                  </a:cubicBezTo>
                  <a:cubicBezTo>
                    <a:pt x="720" y="3904"/>
                    <a:pt x="984" y="3297"/>
                    <a:pt x="1191" y="2818"/>
                  </a:cubicBezTo>
                  <a:cubicBezTo>
                    <a:pt x="1440" y="2923"/>
                    <a:pt x="1745" y="2892"/>
                    <a:pt x="2011" y="2904"/>
                  </a:cubicBezTo>
                  <a:cubicBezTo>
                    <a:pt x="2164" y="2909"/>
                    <a:pt x="2302" y="2916"/>
                    <a:pt x="2435" y="2916"/>
                  </a:cubicBezTo>
                  <a:cubicBezTo>
                    <a:pt x="2512" y="2916"/>
                    <a:pt x="2588" y="2914"/>
                    <a:pt x="2664" y="2907"/>
                  </a:cubicBezTo>
                  <a:cubicBezTo>
                    <a:pt x="2846" y="3338"/>
                    <a:pt x="3045" y="3763"/>
                    <a:pt x="3286" y="4170"/>
                  </a:cubicBezTo>
                  <a:cubicBezTo>
                    <a:pt x="3340" y="4261"/>
                    <a:pt x="3421" y="4299"/>
                    <a:pt x="3502" y="4299"/>
                  </a:cubicBezTo>
                  <a:cubicBezTo>
                    <a:pt x="3685" y="4299"/>
                    <a:pt x="3868" y="4107"/>
                    <a:pt x="3748" y="3900"/>
                  </a:cubicBezTo>
                  <a:cubicBezTo>
                    <a:pt x="3079" y="2735"/>
                    <a:pt x="2690" y="1445"/>
                    <a:pt x="2206" y="200"/>
                  </a:cubicBezTo>
                  <a:cubicBezTo>
                    <a:pt x="2162" y="85"/>
                    <a:pt x="2035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67475" y="4619575"/>
              <a:ext cx="13775" cy="21225"/>
            </a:xfrm>
            <a:custGeom>
              <a:avLst/>
              <a:gdLst/>
              <a:ahLst/>
              <a:cxnLst/>
              <a:rect l="l" t="t" r="r" b="b"/>
              <a:pathLst>
                <a:path w="551" h="849" extrusionOk="0">
                  <a:moveTo>
                    <a:pt x="430" y="1"/>
                  </a:moveTo>
                  <a:cubicBezTo>
                    <a:pt x="420" y="1"/>
                    <a:pt x="410" y="5"/>
                    <a:pt x="403" y="14"/>
                  </a:cubicBezTo>
                  <a:cubicBezTo>
                    <a:pt x="306" y="126"/>
                    <a:pt x="204" y="199"/>
                    <a:pt x="145" y="344"/>
                  </a:cubicBezTo>
                  <a:cubicBezTo>
                    <a:pt x="85" y="486"/>
                    <a:pt x="50" y="642"/>
                    <a:pt x="8" y="793"/>
                  </a:cubicBezTo>
                  <a:cubicBezTo>
                    <a:pt x="0" y="824"/>
                    <a:pt x="25" y="848"/>
                    <a:pt x="52" y="848"/>
                  </a:cubicBezTo>
                  <a:cubicBezTo>
                    <a:pt x="63" y="848"/>
                    <a:pt x="74" y="845"/>
                    <a:pt x="83" y="836"/>
                  </a:cubicBezTo>
                  <a:cubicBezTo>
                    <a:pt x="213" y="718"/>
                    <a:pt x="349" y="619"/>
                    <a:pt x="452" y="473"/>
                  </a:cubicBezTo>
                  <a:cubicBezTo>
                    <a:pt x="551" y="332"/>
                    <a:pt x="519" y="178"/>
                    <a:pt x="472" y="32"/>
                  </a:cubicBezTo>
                  <a:cubicBezTo>
                    <a:pt x="466" y="14"/>
                    <a:pt x="448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392175" y="4647375"/>
              <a:ext cx="77625" cy="103975"/>
            </a:xfrm>
            <a:custGeom>
              <a:avLst/>
              <a:gdLst/>
              <a:ahLst/>
              <a:cxnLst/>
              <a:rect l="l" t="t" r="r" b="b"/>
              <a:pathLst>
                <a:path w="3105" h="4159" extrusionOk="0">
                  <a:moveTo>
                    <a:pt x="880" y="498"/>
                  </a:moveTo>
                  <a:cubicBezTo>
                    <a:pt x="1894" y="498"/>
                    <a:pt x="2297" y="1990"/>
                    <a:pt x="874" y="2139"/>
                  </a:cubicBezTo>
                  <a:cubicBezTo>
                    <a:pt x="807" y="2143"/>
                    <a:pt x="746" y="2180"/>
                    <a:pt x="707" y="2235"/>
                  </a:cubicBezTo>
                  <a:cubicBezTo>
                    <a:pt x="718" y="1664"/>
                    <a:pt x="687" y="1095"/>
                    <a:pt x="613" y="531"/>
                  </a:cubicBezTo>
                  <a:cubicBezTo>
                    <a:pt x="706" y="508"/>
                    <a:pt x="795" y="498"/>
                    <a:pt x="880" y="498"/>
                  </a:cubicBezTo>
                  <a:close/>
                  <a:moveTo>
                    <a:pt x="695" y="2488"/>
                  </a:moveTo>
                  <a:cubicBezTo>
                    <a:pt x="733" y="2546"/>
                    <a:pt x="796" y="2582"/>
                    <a:pt x="865" y="2582"/>
                  </a:cubicBezTo>
                  <a:cubicBezTo>
                    <a:pt x="868" y="2582"/>
                    <a:pt x="871" y="2582"/>
                    <a:pt x="874" y="2581"/>
                  </a:cubicBezTo>
                  <a:cubicBezTo>
                    <a:pt x="1207" y="2581"/>
                    <a:pt x="2751" y="2600"/>
                    <a:pt x="2475" y="3216"/>
                  </a:cubicBezTo>
                  <a:lnTo>
                    <a:pt x="2473" y="3216"/>
                  </a:lnTo>
                  <a:cubicBezTo>
                    <a:pt x="2278" y="3650"/>
                    <a:pt x="1560" y="3731"/>
                    <a:pt x="924" y="3731"/>
                  </a:cubicBezTo>
                  <a:cubicBezTo>
                    <a:pt x="779" y="3731"/>
                    <a:pt x="638" y="3727"/>
                    <a:pt x="508" y="3722"/>
                  </a:cubicBezTo>
                  <a:cubicBezTo>
                    <a:pt x="613" y="3318"/>
                    <a:pt x="675" y="2905"/>
                    <a:pt x="695" y="2488"/>
                  </a:cubicBezTo>
                  <a:close/>
                  <a:moveTo>
                    <a:pt x="922" y="1"/>
                  </a:moveTo>
                  <a:cubicBezTo>
                    <a:pt x="706" y="1"/>
                    <a:pt x="488" y="43"/>
                    <a:pt x="287" y="127"/>
                  </a:cubicBezTo>
                  <a:cubicBezTo>
                    <a:pt x="154" y="183"/>
                    <a:pt x="96" y="280"/>
                    <a:pt x="118" y="424"/>
                  </a:cubicBezTo>
                  <a:cubicBezTo>
                    <a:pt x="280" y="1520"/>
                    <a:pt x="41" y="2624"/>
                    <a:pt x="137" y="3707"/>
                  </a:cubicBezTo>
                  <a:lnTo>
                    <a:pt x="113" y="3707"/>
                  </a:lnTo>
                  <a:cubicBezTo>
                    <a:pt x="112" y="3707"/>
                    <a:pt x="112" y="3707"/>
                    <a:pt x="111" y="3707"/>
                  </a:cubicBezTo>
                  <a:cubicBezTo>
                    <a:pt x="30" y="3707"/>
                    <a:pt x="0" y="3820"/>
                    <a:pt x="72" y="3859"/>
                  </a:cubicBezTo>
                  <a:cubicBezTo>
                    <a:pt x="98" y="3874"/>
                    <a:pt x="128" y="3887"/>
                    <a:pt x="157" y="3900"/>
                  </a:cubicBezTo>
                  <a:cubicBezTo>
                    <a:pt x="160" y="3923"/>
                    <a:pt x="160" y="3946"/>
                    <a:pt x="164" y="3969"/>
                  </a:cubicBezTo>
                  <a:lnTo>
                    <a:pt x="170" y="3966"/>
                  </a:lnTo>
                  <a:cubicBezTo>
                    <a:pt x="190" y="4032"/>
                    <a:pt x="250" y="4071"/>
                    <a:pt x="310" y="4071"/>
                  </a:cubicBezTo>
                  <a:cubicBezTo>
                    <a:pt x="352" y="4071"/>
                    <a:pt x="394" y="4052"/>
                    <a:pt x="421" y="4010"/>
                  </a:cubicBezTo>
                  <a:cubicBezTo>
                    <a:pt x="701" y="4104"/>
                    <a:pt x="1027" y="4159"/>
                    <a:pt x="1351" y="4159"/>
                  </a:cubicBezTo>
                  <a:cubicBezTo>
                    <a:pt x="2072" y="4159"/>
                    <a:pt x="2784" y="3886"/>
                    <a:pt x="2962" y="3167"/>
                  </a:cubicBezTo>
                  <a:cubicBezTo>
                    <a:pt x="3105" y="2581"/>
                    <a:pt x="2514" y="2332"/>
                    <a:pt x="1902" y="2222"/>
                  </a:cubicBezTo>
                  <a:cubicBezTo>
                    <a:pt x="2234" y="1971"/>
                    <a:pt x="2419" y="1587"/>
                    <a:pt x="2311" y="1051"/>
                  </a:cubicBezTo>
                  <a:cubicBezTo>
                    <a:pt x="2174" y="359"/>
                    <a:pt x="155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20225" y="4678675"/>
              <a:ext cx="489000" cy="71350"/>
            </a:xfrm>
            <a:custGeom>
              <a:avLst/>
              <a:gdLst/>
              <a:ahLst/>
              <a:cxnLst/>
              <a:rect l="l" t="t" r="r" b="b"/>
              <a:pathLst>
                <a:path w="19560" h="2854" extrusionOk="0">
                  <a:moveTo>
                    <a:pt x="1461" y="0"/>
                  </a:moveTo>
                  <a:cubicBezTo>
                    <a:pt x="1452" y="0"/>
                    <a:pt x="1442" y="2"/>
                    <a:pt x="1433" y="6"/>
                  </a:cubicBezTo>
                  <a:cubicBezTo>
                    <a:pt x="1179" y="119"/>
                    <a:pt x="1" y="949"/>
                    <a:pt x="247" y="1316"/>
                  </a:cubicBezTo>
                  <a:cubicBezTo>
                    <a:pt x="145" y="1585"/>
                    <a:pt x="400" y="1964"/>
                    <a:pt x="582" y="2202"/>
                  </a:cubicBezTo>
                  <a:cubicBezTo>
                    <a:pt x="719" y="2385"/>
                    <a:pt x="1037" y="2853"/>
                    <a:pt x="1337" y="2853"/>
                  </a:cubicBezTo>
                  <a:cubicBezTo>
                    <a:pt x="1385" y="2853"/>
                    <a:pt x="1433" y="2841"/>
                    <a:pt x="1479" y="2814"/>
                  </a:cubicBezTo>
                  <a:cubicBezTo>
                    <a:pt x="1837" y="2606"/>
                    <a:pt x="1280" y="2219"/>
                    <a:pt x="1139" y="2071"/>
                  </a:cubicBezTo>
                  <a:cubicBezTo>
                    <a:pt x="993" y="1918"/>
                    <a:pt x="860" y="1723"/>
                    <a:pt x="713" y="1553"/>
                  </a:cubicBezTo>
                  <a:cubicBezTo>
                    <a:pt x="3751" y="1305"/>
                    <a:pt x="6776" y="1105"/>
                    <a:pt x="9827" y="1021"/>
                  </a:cubicBezTo>
                  <a:cubicBezTo>
                    <a:pt x="13044" y="934"/>
                    <a:pt x="16303" y="1056"/>
                    <a:pt x="19514" y="809"/>
                  </a:cubicBezTo>
                  <a:cubicBezTo>
                    <a:pt x="19560" y="809"/>
                    <a:pt x="19560" y="741"/>
                    <a:pt x="19514" y="741"/>
                  </a:cubicBezTo>
                  <a:cubicBezTo>
                    <a:pt x="18194" y="640"/>
                    <a:pt x="16862" y="608"/>
                    <a:pt x="15528" y="608"/>
                  </a:cubicBezTo>
                  <a:cubicBezTo>
                    <a:pt x="13748" y="608"/>
                    <a:pt x="11964" y="665"/>
                    <a:pt x="10201" y="696"/>
                  </a:cubicBezTo>
                  <a:cubicBezTo>
                    <a:pt x="7074" y="752"/>
                    <a:pt x="3926" y="814"/>
                    <a:pt x="803" y="1013"/>
                  </a:cubicBezTo>
                  <a:cubicBezTo>
                    <a:pt x="844" y="959"/>
                    <a:pt x="880" y="913"/>
                    <a:pt x="900" y="891"/>
                  </a:cubicBezTo>
                  <a:cubicBezTo>
                    <a:pt x="1121" y="642"/>
                    <a:pt x="1423" y="404"/>
                    <a:pt x="1525" y="78"/>
                  </a:cubicBezTo>
                  <a:cubicBezTo>
                    <a:pt x="1539" y="31"/>
                    <a:pt x="1502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11000" y="4275050"/>
              <a:ext cx="60475" cy="56100"/>
            </a:xfrm>
            <a:custGeom>
              <a:avLst/>
              <a:gdLst/>
              <a:ahLst/>
              <a:cxnLst/>
              <a:rect l="l" t="t" r="r" b="b"/>
              <a:pathLst>
                <a:path w="2419" h="2244" extrusionOk="0">
                  <a:moveTo>
                    <a:pt x="1197" y="364"/>
                  </a:moveTo>
                  <a:cubicBezTo>
                    <a:pt x="1475" y="364"/>
                    <a:pt x="1757" y="614"/>
                    <a:pt x="1868" y="878"/>
                  </a:cubicBezTo>
                  <a:cubicBezTo>
                    <a:pt x="2057" y="1336"/>
                    <a:pt x="1773" y="1872"/>
                    <a:pt x="1254" y="1872"/>
                  </a:cubicBezTo>
                  <a:cubicBezTo>
                    <a:pt x="1252" y="1872"/>
                    <a:pt x="1251" y="1872"/>
                    <a:pt x="1249" y="1872"/>
                  </a:cubicBezTo>
                  <a:cubicBezTo>
                    <a:pt x="864" y="1871"/>
                    <a:pt x="693" y="1571"/>
                    <a:pt x="644" y="1249"/>
                  </a:cubicBezTo>
                  <a:cubicBezTo>
                    <a:pt x="627" y="1003"/>
                    <a:pt x="659" y="764"/>
                    <a:pt x="828" y="555"/>
                  </a:cubicBezTo>
                  <a:cubicBezTo>
                    <a:pt x="937" y="420"/>
                    <a:pt x="1067" y="364"/>
                    <a:pt x="1197" y="364"/>
                  </a:cubicBezTo>
                  <a:close/>
                  <a:moveTo>
                    <a:pt x="1233" y="1"/>
                  </a:moveTo>
                  <a:cubicBezTo>
                    <a:pt x="1067" y="1"/>
                    <a:pt x="897" y="45"/>
                    <a:pt x="734" y="145"/>
                  </a:cubicBezTo>
                  <a:cubicBezTo>
                    <a:pt x="353" y="378"/>
                    <a:pt x="1" y="1390"/>
                    <a:pt x="452" y="1671"/>
                  </a:cubicBezTo>
                  <a:cubicBezTo>
                    <a:pt x="580" y="1938"/>
                    <a:pt x="849" y="2160"/>
                    <a:pt x="1143" y="2222"/>
                  </a:cubicBezTo>
                  <a:cubicBezTo>
                    <a:pt x="1211" y="2236"/>
                    <a:pt x="1278" y="2243"/>
                    <a:pt x="1343" y="2243"/>
                  </a:cubicBezTo>
                  <a:cubicBezTo>
                    <a:pt x="2002" y="2243"/>
                    <a:pt x="2418" y="1521"/>
                    <a:pt x="2278" y="898"/>
                  </a:cubicBezTo>
                  <a:cubicBezTo>
                    <a:pt x="2162" y="382"/>
                    <a:pt x="1716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153600" y="4397875"/>
              <a:ext cx="58700" cy="63125"/>
            </a:xfrm>
            <a:custGeom>
              <a:avLst/>
              <a:gdLst/>
              <a:ahLst/>
              <a:cxnLst/>
              <a:rect l="l" t="t" r="r" b="b"/>
              <a:pathLst>
                <a:path w="2348" h="2525" extrusionOk="0">
                  <a:moveTo>
                    <a:pt x="1179" y="470"/>
                  </a:moveTo>
                  <a:cubicBezTo>
                    <a:pt x="1485" y="470"/>
                    <a:pt x="1710" y="977"/>
                    <a:pt x="1744" y="1241"/>
                  </a:cubicBezTo>
                  <a:cubicBezTo>
                    <a:pt x="1783" y="1558"/>
                    <a:pt x="1627" y="1874"/>
                    <a:pt x="1368" y="2051"/>
                  </a:cubicBezTo>
                  <a:cubicBezTo>
                    <a:pt x="1266" y="2121"/>
                    <a:pt x="1165" y="2151"/>
                    <a:pt x="1068" y="2151"/>
                  </a:cubicBezTo>
                  <a:cubicBezTo>
                    <a:pt x="1026" y="2151"/>
                    <a:pt x="985" y="2145"/>
                    <a:pt x="945" y="2135"/>
                  </a:cubicBezTo>
                  <a:cubicBezTo>
                    <a:pt x="676" y="1992"/>
                    <a:pt x="479" y="1772"/>
                    <a:pt x="494" y="1444"/>
                  </a:cubicBezTo>
                  <a:cubicBezTo>
                    <a:pt x="510" y="1102"/>
                    <a:pt x="715" y="701"/>
                    <a:pt x="1012" y="521"/>
                  </a:cubicBezTo>
                  <a:cubicBezTo>
                    <a:pt x="1070" y="486"/>
                    <a:pt x="1126" y="470"/>
                    <a:pt x="1179" y="470"/>
                  </a:cubicBezTo>
                  <a:close/>
                  <a:moveTo>
                    <a:pt x="1193" y="0"/>
                  </a:moveTo>
                  <a:cubicBezTo>
                    <a:pt x="1151" y="0"/>
                    <a:pt x="1109" y="3"/>
                    <a:pt x="1065" y="11"/>
                  </a:cubicBezTo>
                  <a:cubicBezTo>
                    <a:pt x="491" y="106"/>
                    <a:pt x="115" y="783"/>
                    <a:pt x="43" y="1310"/>
                  </a:cubicBezTo>
                  <a:cubicBezTo>
                    <a:pt x="0" y="1617"/>
                    <a:pt x="46" y="1907"/>
                    <a:pt x="240" y="2155"/>
                  </a:cubicBezTo>
                  <a:cubicBezTo>
                    <a:pt x="369" y="2319"/>
                    <a:pt x="524" y="2378"/>
                    <a:pt x="690" y="2378"/>
                  </a:cubicBezTo>
                  <a:cubicBezTo>
                    <a:pt x="715" y="2378"/>
                    <a:pt x="741" y="2377"/>
                    <a:pt x="766" y="2374"/>
                  </a:cubicBezTo>
                  <a:cubicBezTo>
                    <a:pt x="880" y="2468"/>
                    <a:pt x="1020" y="2524"/>
                    <a:pt x="1186" y="2524"/>
                  </a:cubicBezTo>
                  <a:cubicBezTo>
                    <a:pt x="1219" y="2524"/>
                    <a:pt x="1253" y="2522"/>
                    <a:pt x="1288" y="2517"/>
                  </a:cubicBezTo>
                  <a:cubicBezTo>
                    <a:pt x="1721" y="2460"/>
                    <a:pt x="2028" y="2061"/>
                    <a:pt x="2152" y="1671"/>
                  </a:cubicBezTo>
                  <a:cubicBezTo>
                    <a:pt x="2348" y="1059"/>
                    <a:pt x="1925" y="0"/>
                    <a:pt x="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112875" y="4936325"/>
              <a:ext cx="64400" cy="49600"/>
            </a:xfrm>
            <a:custGeom>
              <a:avLst/>
              <a:gdLst/>
              <a:ahLst/>
              <a:cxnLst/>
              <a:rect l="l" t="t" r="r" b="b"/>
              <a:pathLst>
                <a:path w="2576" h="1984" extrusionOk="0">
                  <a:moveTo>
                    <a:pt x="1405" y="418"/>
                  </a:moveTo>
                  <a:cubicBezTo>
                    <a:pt x="1502" y="418"/>
                    <a:pt x="1597" y="435"/>
                    <a:pt x="1680" y="472"/>
                  </a:cubicBezTo>
                  <a:cubicBezTo>
                    <a:pt x="2067" y="641"/>
                    <a:pt x="1880" y="1197"/>
                    <a:pt x="1664" y="1429"/>
                  </a:cubicBezTo>
                  <a:cubicBezTo>
                    <a:pt x="1557" y="1542"/>
                    <a:pt x="1405" y="1593"/>
                    <a:pt x="1252" y="1593"/>
                  </a:cubicBezTo>
                  <a:cubicBezTo>
                    <a:pt x="1153" y="1593"/>
                    <a:pt x="1054" y="1571"/>
                    <a:pt x="966" y="1532"/>
                  </a:cubicBezTo>
                  <a:cubicBezTo>
                    <a:pt x="781" y="1447"/>
                    <a:pt x="709" y="1306"/>
                    <a:pt x="635" y="1156"/>
                  </a:cubicBezTo>
                  <a:cubicBezTo>
                    <a:pt x="614" y="981"/>
                    <a:pt x="635" y="812"/>
                    <a:pt x="786" y="661"/>
                  </a:cubicBezTo>
                  <a:cubicBezTo>
                    <a:pt x="934" y="512"/>
                    <a:pt x="1177" y="418"/>
                    <a:pt x="1405" y="418"/>
                  </a:cubicBezTo>
                  <a:close/>
                  <a:moveTo>
                    <a:pt x="1450" y="1"/>
                  </a:moveTo>
                  <a:cubicBezTo>
                    <a:pt x="1152" y="1"/>
                    <a:pt x="842" y="105"/>
                    <a:pt x="627" y="257"/>
                  </a:cubicBezTo>
                  <a:cubicBezTo>
                    <a:pt x="125" y="612"/>
                    <a:pt x="0" y="1475"/>
                    <a:pt x="624" y="1775"/>
                  </a:cubicBezTo>
                  <a:cubicBezTo>
                    <a:pt x="635" y="1779"/>
                    <a:pt x="647" y="1781"/>
                    <a:pt x="659" y="1781"/>
                  </a:cubicBezTo>
                  <a:cubicBezTo>
                    <a:pt x="666" y="1781"/>
                    <a:pt x="674" y="1780"/>
                    <a:pt x="681" y="1778"/>
                  </a:cubicBezTo>
                  <a:cubicBezTo>
                    <a:pt x="856" y="1915"/>
                    <a:pt x="1071" y="1983"/>
                    <a:pt x="1288" y="1983"/>
                  </a:cubicBezTo>
                  <a:cubicBezTo>
                    <a:pt x="1402" y="1983"/>
                    <a:pt x="1516" y="1964"/>
                    <a:pt x="1624" y="1927"/>
                  </a:cubicBezTo>
                  <a:cubicBezTo>
                    <a:pt x="2241" y="1717"/>
                    <a:pt x="2576" y="758"/>
                    <a:pt x="2111" y="257"/>
                  </a:cubicBezTo>
                  <a:cubicBezTo>
                    <a:pt x="1943" y="75"/>
                    <a:pt x="1701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01550" y="4019750"/>
              <a:ext cx="140025" cy="475775"/>
            </a:xfrm>
            <a:custGeom>
              <a:avLst/>
              <a:gdLst/>
              <a:ahLst/>
              <a:cxnLst/>
              <a:rect l="l" t="t" r="r" b="b"/>
              <a:pathLst>
                <a:path w="5601" h="19031" extrusionOk="0">
                  <a:moveTo>
                    <a:pt x="4548" y="0"/>
                  </a:moveTo>
                  <a:cubicBezTo>
                    <a:pt x="4528" y="0"/>
                    <a:pt x="4507" y="17"/>
                    <a:pt x="4515" y="44"/>
                  </a:cubicBezTo>
                  <a:cubicBezTo>
                    <a:pt x="5079" y="3408"/>
                    <a:pt x="4205" y="6582"/>
                    <a:pt x="3462" y="9842"/>
                  </a:cubicBezTo>
                  <a:cubicBezTo>
                    <a:pt x="2817" y="12660"/>
                    <a:pt x="1708" y="15388"/>
                    <a:pt x="433" y="17970"/>
                  </a:cubicBezTo>
                  <a:cubicBezTo>
                    <a:pt x="438" y="17455"/>
                    <a:pt x="438" y="16935"/>
                    <a:pt x="302" y="16453"/>
                  </a:cubicBezTo>
                  <a:cubicBezTo>
                    <a:pt x="296" y="16432"/>
                    <a:pt x="279" y="16422"/>
                    <a:pt x="261" y="16422"/>
                  </a:cubicBezTo>
                  <a:cubicBezTo>
                    <a:pt x="243" y="16422"/>
                    <a:pt x="226" y="16432"/>
                    <a:pt x="220" y="16453"/>
                  </a:cubicBezTo>
                  <a:cubicBezTo>
                    <a:pt x="0" y="17203"/>
                    <a:pt x="46" y="18072"/>
                    <a:pt x="79" y="18846"/>
                  </a:cubicBezTo>
                  <a:cubicBezTo>
                    <a:pt x="83" y="18940"/>
                    <a:pt x="163" y="19031"/>
                    <a:pt x="259" y="19031"/>
                  </a:cubicBezTo>
                  <a:cubicBezTo>
                    <a:pt x="276" y="19031"/>
                    <a:pt x="293" y="19028"/>
                    <a:pt x="310" y="19022"/>
                  </a:cubicBezTo>
                  <a:cubicBezTo>
                    <a:pt x="1080" y="18746"/>
                    <a:pt x="1798" y="18461"/>
                    <a:pt x="2522" y="18075"/>
                  </a:cubicBezTo>
                  <a:cubicBezTo>
                    <a:pt x="2564" y="18053"/>
                    <a:pt x="2541" y="17992"/>
                    <a:pt x="2499" y="17992"/>
                  </a:cubicBezTo>
                  <a:cubicBezTo>
                    <a:pt x="2495" y="17992"/>
                    <a:pt x="2491" y="17992"/>
                    <a:pt x="2487" y="17993"/>
                  </a:cubicBezTo>
                  <a:cubicBezTo>
                    <a:pt x="1898" y="18149"/>
                    <a:pt x="1327" y="18292"/>
                    <a:pt x="756" y="18477"/>
                  </a:cubicBezTo>
                  <a:cubicBezTo>
                    <a:pt x="1347" y="17847"/>
                    <a:pt x="1567" y="16617"/>
                    <a:pt x="1856" y="15903"/>
                  </a:cubicBezTo>
                  <a:cubicBezTo>
                    <a:pt x="2600" y="14069"/>
                    <a:pt x="3273" y="12217"/>
                    <a:pt x="3744" y="10290"/>
                  </a:cubicBezTo>
                  <a:cubicBezTo>
                    <a:pt x="4520" y="7117"/>
                    <a:pt x="5601" y="3251"/>
                    <a:pt x="4580" y="26"/>
                  </a:cubicBezTo>
                  <a:cubicBezTo>
                    <a:pt x="4576" y="8"/>
                    <a:pt x="4562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036825" y="4930225"/>
              <a:ext cx="83650" cy="65750"/>
            </a:xfrm>
            <a:custGeom>
              <a:avLst/>
              <a:gdLst/>
              <a:ahLst/>
              <a:cxnLst/>
              <a:rect l="l" t="t" r="r" b="b"/>
              <a:pathLst>
                <a:path w="3346" h="2630" extrusionOk="0">
                  <a:moveTo>
                    <a:pt x="2377" y="1"/>
                  </a:moveTo>
                  <a:cubicBezTo>
                    <a:pt x="2035" y="1"/>
                    <a:pt x="1819" y="282"/>
                    <a:pt x="1686" y="654"/>
                  </a:cubicBezTo>
                  <a:cubicBezTo>
                    <a:pt x="1604" y="477"/>
                    <a:pt x="1490" y="331"/>
                    <a:pt x="1328" y="242"/>
                  </a:cubicBezTo>
                  <a:cubicBezTo>
                    <a:pt x="1263" y="206"/>
                    <a:pt x="1198" y="191"/>
                    <a:pt x="1134" y="191"/>
                  </a:cubicBezTo>
                  <a:cubicBezTo>
                    <a:pt x="870" y="191"/>
                    <a:pt x="623" y="451"/>
                    <a:pt x="477" y="639"/>
                  </a:cubicBezTo>
                  <a:cubicBezTo>
                    <a:pt x="119" y="1102"/>
                    <a:pt x="1" y="1855"/>
                    <a:pt x="216" y="2396"/>
                  </a:cubicBezTo>
                  <a:cubicBezTo>
                    <a:pt x="228" y="2425"/>
                    <a:pt x="257" y="2442"/>
                    <a:pt x="284" y="2442"/>
                  </a:cubicBezTo>
                  <a:cubicBezTo>
                    <a:pt x="308" y="2442"/>
                    <a:pt x="331" y="2428"/>
                    <a:pt x="339" y="2396"/>
                  </a:cubicBezTo>
                  <a:cubicBezTo>
                    <a:pt x="437" y="2011"/>
                    <a:pt x="473" y="1615"/>
                    <a:pt x="600" y="1235"/>
                  </a:cubicBezTo>
                  <a:cubicBezTo>
                    <a:pt x="671" y="1022"/>
                    <a:pt x="896" y="640"/>
                    <a:pt x="1089" y="640"/>
                  </a:cubicBezTo>
                  <a:cubicBezTo>
                    <a:pt x="1164" y="640"/>
                    <a:pt x="1234" y="697"/>
                    <a:pt x="1289" y="844"/>
                  </a:cubicBezTo>
                  <a:cubicBezTo>
                    <a:pt x="1449" y="1279"/>
                    <a:pt x="1456" y="1771"/>
                    <a:pt x="1484" y="2235"/>
                  </a:cubicBezTo>
                  <a:cubicBezTo>
                    <a:pt x="1486" y="2288"/>
                    <a:pt x="1489" y="2337"/>
                    <a:pt x="1492" y="2378"/>
                  </a:cubicBezTo>
                  <a:cubicBezTo>
                    <a:pt x="1504" y="2515"/>
                    <a:pt x="1617" y="2584"/>
                    <a:pt x="1724" y="2584"/>
                  </a:cubicBezTo>
                  <a:cubicBezTo>
                    <a:pt x="1830" y="2584"/>
                    <a:pt x="1930" y="2516"/>
                    <a:pt x="1920" y="2378"/>
                  </a:cubicBezTo>
                  <a:cubicBezTo>
                    <a:pt x="1896" y="2092"/>
                    <a:pt x="1976" y="433"/>
                    <a:pt x="2403" y="433"/>
                  </a:cubicBezTo>
                  <a:cubicBezTo>
                    <a:pt x="2429" y="433"/>
                    <a:pt x="2456" y="439"/>
                    <a:pt x="2485" y="452"/>
                  </a:cubicBezTo>
                  <a:cubicBezTo>
                    <a:pt x="2852" y="619"/>
                    <a:pt x="2798" y="1387"/>
                    <a:pt x="2795" y="1707"/>
                  </a:cubicBezTo>
                  <a:cubicBezTo>
                    <a:pt x="2790" y="1983"/>
                    <a:pt x="2698" y="2383"/>
                    <a:pt x="2901" y="2613"/>
                  </a:cubicBezTo>
                  <a:cubicBezTo>
                    <a:pt x="2913" y="2625"/>
                    <a:pt x="2927" y="2630"/>
                    <a:pt x="2941" y="2630"/>
                  </a:cubicBezTo>
                  <a:cubicBezTo>
                    <a:pt x="2957" y="2630"/>
                    <a:pt x="2974" y="2623"/>
                    <a:pt x="2988" y="2613"/>
                  </a:cubicBezTo>
                  <a:cubicBezTo>
                    <a:pt x="3346" y="2334"/>
                    <a:pt x="3229" y="1505"/>
                    <a:pt x="3193" y="1123"/>
                  </a:cubicBezTo>
                  <a:cubicBezTo>
                    <a:pt x="3151" y="682"/>
                    <a:pt x="2977" y="60"/>
                    <a:pt x="2447" y="4"/>
                  </a:cubicBezTo>
                  <a:cubicBezTo>
                    <a:pt x="2423" y="2"/>
                    <a:pt x="2400" y="1"/>
                    <a:pt x="2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116175" y="4879450"/>
              <a:ext cx="22925" cy="37850"/>
            </a:xfrm>
            <a:custGeom>
              <a:avLst/>
              <a:gdLst/>
              <a:ahLst/>
              <a:cxnLst/>
              <a:rect l="l" t="t" r="r" b="b"/>
              <a:pathLst>
                <a:path w="917" h="1514" extrusionOk="0">
                  <a:moveTo>
                    <a:pt x="673" y="0"/>
                  </a:moveTo>
                  <a:cubicBezTo>
                    <a:pt x="638" y="0"/>
                    <a:pt x="602" y="10"/>
                    <a:pt x="567" y="34"/>
                  </a:cubicBezTo>
                  <a:cubicBezTo>
                    <a:pt x="285" y="224"/>
                    <a:pt x="55" y="479"/>
                    <a:pt x="4" y="825"/>
                  </a:cubicBezTo>
                  <a:cubicBezTo>
                    <a:pt x="1" y="857"/>
                    <a:pt x="25" y="894"/>
                    <a:pt x="57" y="894"/>
                  </a:cubicBezTo>
                  <a:cubicBezTo>
                    <a:pt x="65" y="894"/>
                    <a:pt x="74" y="892"/>
                    <a:pt x="83" y="885"/>
                  </a:cubicBezTo>
                  <a:cubicBezTo>
                    <a:pt x="200" y="803"/>
                    <a:pt x="308" y="710"/>
                    <a:pt x="421" y="621"/>
                  </a:cubicBezTo>
                  <a:lnTo>
                    <a:pt x="421" y="621"/>
                  </a:lnTo>
                  <a:cubicBezTo>
                    <a:pt x="395" y="907"/>
                    <a:pt x="383" y="1197"/>
                    <a:pt x="431" y="1473"/>
                  </a:cubicBezTo>
                  <a:cubicBezTo>
                    <a:pt x="436" y="1499"/>
                    <a:pt x="461" y="1514"/>
                    <a:pt x="485" y="1514"/>
                  </a:cubicBezTo>
                  <a:cubicBezTo>
                    <a:pt x="505" y="1514"/>
                    <a:pt x="524" y="1505"/>
                    <a:pt x="533" y="1486"/>
                  </a:cubicBezTo>
                  <a:cubicBezTo>
                    <a:pt x="725" y="1092"/>
                    <a:pt x="917" y="667"/>
                    <a:pt x="890" y="219"/>
                  </a:cubicBezTo>
                  <a:cubicBezTo>
                    <a:pt x="884" y="105"/>
                    <a:pt x="784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634600" y="4925750"/>
              <a:ext cx="106300" cy="60625"/>
            </a:xfrm>
            <a:custGeom>
              <a:avLst/>
              <a:gdLst/>
              <a:ahLst/>
              <a:cxnLst/>
              <a:rect l="l" t="t" r="r" b="b"/>
              <a:pathLst>
                <a:path w="4252" h="2425" extrusionOk="0">
                  <a:moveTo>
                    <a:pt x="2707" y="0"/>
                  </a:moveTo>
                  <a:cubicBezTo>
                    <a:pt x="2232" y="0"/>
                    <a:pt x="1899" y="286"/>
                    <a:pt x="1689" y="674"/>
                  </a:cubicBezTo>
                  <a:cubicBezTo>
                    <a:pt x="1595" y="393"/>
                    <a:pt x="1436" y="173"/>
                    <a:pt x="1169" y="118"/>
                  </a:cubicBezTo>
                  <a:cubicBezTo>
                    <a:pt x="1118" y="107"/>
                    <a:pt x="1070" y="102"/>
                    <a:pt x="1024" y="102"/>
                  </a:cubicBezTo>
                  <a:cubicBezTo>
                    <a:pt x="171" y="102"/>
                    <a:pt x="0" y="1856"/>
                    <a:pt x="170" y="2383"/>
                  </a:cubicBezTo>
                  <a:cubicBezTo>
                    <a:pt x="178" y="2410"/>
                    <a:pt x="205" y="2424"/>
                    <a:pt x="230" y="2424"/>
                  </a:cubicBezTo>
                  <a:cubicBezTo>
                    <a:pt x="253" y="2424"/>
                    <a:pt x="276" y="2412"/>
                    <a:pt x="281" y="2383"/>
                  </a:cubicBezTo>
                  <a:cubicBezTo>
                    <a:pt x="352" y="2042"/>
                    <a:pt x="398" y="1701"/>
                    <a:pt x="476" y="1361"/>
                  </a:cubicBezTo>
                  <a:cubicBezTo>
                    <a:pt x="513" y="1202"/>
                    <a:pt x="798" y="487"/>
                    <a:pt x="1064" y="487"/>
                  </a:cubicBezTo>
                  <a:cubicBezTo>
                    <a:pt x="1129" y="487"/>
                    <a:pt x="1193" y="530"/>
                    <a:pt x="1252" y="634"/>
                  </a:cubicBezTo>
                  <a:cubicBezTo>
                    <a:pt x="1385" y="867"/>
                    <a:pt x="1426" y="1176"/>
                    <a:pt x="1434" y="1481"/>
                  </a:cubicBezTo>
                  <a:cubicBezTo>
                    <a:pt x="1402" y="1696"/>
                    <a:pt x="1395" y="1914"/>
                    <a:pt x="1413" y="2129"/>
                  </a:cubicBezTo>
                  <a:cubicBezTo>
                    <a:pt x="1426" y="2252"/>
                    <a:pt x="1519" y="2315"/>
                    <a:pt x="1611" y="2315"/>
                  </a:cubicBezTo>
                  <a:cubicBezTo>
                    <a:pt x="1702" y="2315"/>
                    <a:pt x="1790" y="2254"/>
                    <a:pt x="1797" y="2129"/>
                  </a:cubicBezTo>
                  <a:cubicBezTo>
                    <a:pt x="1805" y="1991"/>
                    <a:pt x="1813" y="1801"/>
                    <a:pt x="1812" y="1592"/>
                  </a:cubicBezTo>
                  <a:cubicBezTo>
                    <a:pt x="1882" y="1041"/>
                    <a:pt x="2132" y="446"/>
                    <a:pt x="2698" y="423"/>
                  </a:cubicBezTo>
                  <a:cubicBezTo>
                    <a:pt x="2709" y="422"/>
                    <a:pt x="2721" y="422"/>
                    <a:pt x="2732" y="422"/>
                  </a:cubicBezTo>
                  <a:cubicBezTo>
                    <a:pt x="3596" y="422"/>
                    <a:pt x="3197" y="1769"/>
                    <a:pt x="3501" y="2209"/>
                  </a:cubicBezTo>
                  <a:cubicBezTo>
                    <a:pt x="3515" y="2230"/>
                    <a:pt x="3536" y="2241"/>
                    <a:pt x="3558" y="2241"/>
                  </a:cubicBezTo>
                  <a:cubicBezTo>
                    <a:pt x="3574" y="2241"/>
                    <a:pt x="3591" y="2235"/>
                    <a:pt x="3603" y="2222"/>
                  </a:cubicBezTo>
                  <a:cubicBezTo>
                    <a:pt x="4251" y="1665"/>
                    <a:pt x="3672" y="98"/>
                    <a:pt x="2845" y="8"/>
                  </a:cubicBezTo>
                  <a:cubicBezTo>
                    <a:pt x="2798" y="3"/>
                    <a:pt x="2752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724250" y="4884950"/>
              <a:ext cx="25750" cy="29750"/>
            </a:xfrm>
            <a:custGeom>
              <a:avLst/>
              <a:gdLst/>
              <a:ahLst/>
              <a:cxnLst/>
              <a:rect l="l" t="t" r="r" b="b"/>
              <a:pathLst>
                <a:path w="1030" h="1190" extrusionOk="0">
                  <a:moveTo>
                    <a:pt x="237" y="1"/>
                  </a:moveTo>
                  <a:cubicBezTo>
                    <a:pt x="143" y="1"/>
                    <a:pt x="52" y="56"/>
                    <a:pt x="22" y="177"/>
                  </a:cubicBezTo>
                  <a:cubicBezTo>
                    <a:pt x="15" y="203"/>
                    <a:pt x="30" y="227"/>
                    <a:pt x="56" y="236"/>
                  </a:cubicBezTo>
                  <a:cubicBezTo>
                    <a:pt x="77" y="240"/>
                    <a:pt x="126" y="247"/>
                    <a:pt x="153" y="247"/>
                  </a:cubicBezTo>
                  <a:cubicBezTo>
                    <a:pt x="167" y="247"/>
                    <a:pt x="176" y="245"/>
                    <a:pt x="173" y="241"/>
                  </a:cubicBezTo>
                  <a:lnTo>
                    <a:pt x="173" y="241"/>
                  </a:lnTo>
                  <a:cubicBezTo>
                    <a:pt x="193" y="270"/>
                    <a:pt x="173" y="372"/>
                    <a:pt x="170" y="406"/>
                  </a:cubicBezTo>
                  <a:cubicBezTo>
                    <a:pt x="157" y="562"/>
                    <a:pt x="117" y="715"/>
                    <a:pt x="53" y="857"/>
                  </a:cubicBezTo>
                  <a:cubicBezTo>
                    <a:pt x="1" y="969"/>
                    <a:pt x="43" y="1087"/>
                    <a:pt x="163" y="1128"/>
                  </a:cubicBezTo>
                  <a:cubicBezTo>
                    <a:pt x="279" y="1167"/>
                    <a:pt x="402" y="1190"/>
                    <a:pt x="524" y="1190"/>
                  </a:cubicBezTo>
                  <a:cubicBezTo>
                    <a:pt x="692" y="1190"/>
                    <a:pt x="857" y="1146"/>
                    <a:pt x="996" y="1039"/>
                  </a:cubicBezTo>
                  <a:cubicBezTo>
                    <a:pt x="1029" y="1016"/>
                    <a:pt x="1023" y="967"/>
                    <a:pt x="985" y="954"/>
                  </a:cubicBezTo>
                  <a:cubicBezTo>
                    <a:pt x="806" y="885"/>
                    <a:pt x="621" y="834"/>
                    <a:pt x="432" y="805"/>
                  </a:cubicBezTo>
                  <a:cubicBezTo>
                    <a:pt x="478" y="608"/>
                    <a:pt x="522" y="409"/>
                    <a:pt x="485" y="209"/>
                  </a:cubicBezTo>
                  <a:cubicBezTo>
                    <a:pt x="459" y="75"/>
                    <a:pt x="346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383550" y="3797300"/>
              <a:ext cx="69125" cy="95400"/>
            </a:xfrm>
            <a:custGeom>
              <a:avLst/>
              <a:gdLst/>
              <a:ahLst/>
              <a:cxnLst/>
              <a:rect l="l" t="t" r="r" b="b"/>
              <a:pathLst>
                <a:path w="2765" h="3816" extrusionOk="0">
                  <a:moveTo>
                    <a:pt x="2039" y="0"/>
                  </a:moveTo>
                  <a:cubicBezTo>
                    <a:pt x="1957" y="0"/>
                    <a:pt x="1871" y="12"/>
                    <a:pt x="1785" y="38"/>
                  </a:cubicBezTo>
                  <a:cubicBezTo>
                    <a:pt x="1227" y="202"/>
                    <a:pt x="569" y="722"/>
                    <a:pt x="331" y="1260"/>
                  </a:cubicBezTo>
                  <a:cubicBezTo>
                    <a:pt x="0" y="2004"/>
                    <a:pt x="217" y="2967"/>
                    <a:pt x="828" y="3501"/>
                  </a:cubicBezTo>
                  <a:cubicBezTo>
                    <a:pt x="1050" y="3693"/>
                    <a:pt x="1441" y="3816"/>
                    <a:pt x="1814" y="3816"/>
                  </a:cubicBezTo>
                  <a:cubicBezTo>
                    <a:pt x="2270" y="3816"/>
                    <a:pt x="2698" y="3633"/>
                    <a:pt x="2756" y="3171"/>
                  </a:cubicBezTo>
                  <a:cubicBezTo>
                    <a:pt x="2764" y="3108"/>
                    <a:pt x="2703" y="3030"/>
                    <a:pt x="2641" y="3020"/>
                  </a:cubicBezTo>
                  <a:cubicBezTo>
                    <a:pt x="2599" y="3014"/>
                    <a:pt x="2561" y="3011"/>
                    <a:pt x="2524" y="3011"/>
                  </a:cubicBezTo>
                  <a:cubicBezTo>
                    <a:pt x="2364" y="3011"/>
                    <a:pt x="2248" y="3067"/>
                    <a:pt x="2078" y="3154"/>
                  </a:cubicBezTo>
                  <a:cubicBezTo>
                    <a:pt x="1962" y="3214"/>
                    <a:pt x="1841" y="3240"/>
                    <a:pt x="1721" y="3240"/>
                  </a:cubicBezTo>
                  <a:cubicBezTo>
                    <a:pt x="1563" y="3240"/>
                    <a:pt x="1406" y="3196"/>
                    <a:pt x="1258" y="3123"/>
                  </a:cubicBezTo>
                  <a:cubicBezTo>
                    <a:pt x="681" y="2841"/>
                    <a:pt x="497" y="2113"/>
                    <a:pt x="655" y="1535"/>
                  </a:cubicBezTo>
                  <a:cubicBezTo>
                    <a:pt x="765" y="1132"/>
                    <a:pt x="1196" y="813"/>
                    <a:pt x="1527" y="599"/>
                  </a:cubicBezTo>
                  <a:cubicBezTo>
                    <a:pt x="1720" y="472"/>
                    <a:pt x="1896" y="385"/>
                    <a:pt x="2052" y="385"/>
                  </a:cubicBezTo>
                  <a:cubicBezTo>
                    <a:pt x="2214" y="385"/>
                    <a:pt x="2353" y="479"/>
                    <a:pt x="2464" y="718"/>
                  </a:cubicBezTo>
                  <a:cubicBezTo>
                    <a:pt x="2471" y="735"/>
                    <a:pt x="2485" y="742"/>
                    <a:pt x="2499" y="742"/>
                  </a:cubicBezTo>
                  <a:cubicBezTo>
                    <a:pt x="2520" y="742"/>
                    <a:pt x="2543" y="727"/>
                    <a:pt x="2551" y="707"/>
                  </a:cubicBezTo>
                  <a:cubicBezTo>
                    <a:pt x="2711" y="259"/>
                    <a:pt x="2418" y="0"/>
                    <a:pt x="2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740450" y="3510750"/>
              <a:ext cx="61925" cy="72950"/>
            </a:xfrm>
            <a:custGeom>
              <a:avLst/>
              <a:gdLst/>
              <a:ahLst/>
              <a:cxnLst/>
              <a:rect l="l" t="t" r="r" b="b"/>
              <a:pathLst>
                <a:path w="2477" h="2918" extrusionOk="0">
                  <a:moveTo>
                    <a:pt x="1230" y="494"/>
                  </a:moveTo>
                  <a:cubicBezTo>
                    <a:pt x="1306" y="494"/>
                    <a:pt x="1386" y="511"/>
                    <a:pt x="1469" y="548"/>
                  </a:cubicBezTo>
                  <a:cubicBezTo>
                    <a:pt x="1889" y="734"/>
                    <a:pt x="1904" y="1403"/>
                    <a:pt x="1823" y="1775"/>
                  </a:cubicBezTo>
                  <a:cubicBezTo>
                    <a:pt x="1752" y="2107"/>
                    <a:pt x="1498" y="2414"/>
                    <a:pt x="1179" y="2414"/>
                  </a:cubicBezTo>
                  <a:cubicBezTo>
                    <a:pt x="1089" y="2414"/>
                    <a:pt x="993" y="2389"/>
                    <a:pt x="895" y="2333"/>
                  </a:cubicBezTo>
                  <a:cubicBezTo>
                    <a:pt x="585" y="2156"/>
                    <a:pt x="457" y="1710"/>
                    <a:pt x="462" y="1329"/>
                  </a:cubicBezTo>
                  <a:lnTo>
                    <a:pt x="462" y="1329"/>
                  </a:lnTo>
                  <a:cubicBezTo>
                    <a:pt x="467" y="1332"/>
                    <a:pt x="468" y="1337"/>
                    <a:pt x="473" y="1340"/>
                  </a:cubicBezTo>
                  <a:cubicBezTo>
                    <a:pt x="485" y="1352"/>
                    <a:pt x="500" y="1358"/>
                    <a:pt x="515" y="1358"/>
                  </a:cubicBezTo>
                  <a:cubicBezTo>
                    <a:pt x="545" y="1358"/>
                    <a:pt x="574" y="1335"/>
                    <a:pt x="575" y="1299"/>
                  </a:cubicBezTo>
                  <a:cubicBezTo>
                    <a:pt x="576" y="920"/>
                    <a:pt x="848" y="494"/>
                    <a:pt x="1230" y="494"/>
                  </a:cubicBezTo>
                  <a:close/>
                  <a:moveTo>
                    <a:pt x="1254" y="0"/>
                  </a:moveTo>
                  <a:cubicBezTo>
                    <a:pt x="633" y="0"/>
                    <a:pt x="0" y="611"/>
                    <a:pt x="334" y="1165"/>
                  </a:cubicBezTo>
                  <a:cubicBezTo>
                    <a:pt x="56" y="1688"/>
                    <a:pt x="281" y="2405"/>
                    <a:pt x="749" y="2750"/>
                  </a:cubicBezTo>
                  <a:cubicBezTo>
                    <a:pt x="908" y="2867"/>
                    <a:pt x="1068" y="2917"/>
                    <a:pt x="1223" y="2917"/>
                  </a:cubicBezTo>
                  <a:cubicBezTo>
                    <a:pt x="1756" y="2917"/>
                    <a:pt x="2220" y="2322"/>
                    <a:pt x="2327" y="1819"/>
                  </a:cubicBezTo>
                  <a:cubicBezTo>
                    <a:pt x="2476" y="1114"/>
                    <a:pt x="2209" y="145"/>
                    <a:pt x="1398" y="12"/>
                  </a:cubicBezTo>
                  <a:cubicBezTo>
                    <a:pt x="1351" y="4"/>
                    <a:pt x="1302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24150" y="3544650"/>
              <a:ext cx="81250" cy="89275"/>
            </a:xfrm>
            <a:custGeom>
              <a:avLst/>
              <a:gdLst/>
              <a:ahLst/>
              <a:cxnLst/>
              <a:rect l="l" t="t" r="r" b="b"/>
              <a:pathLst>
                <a:path w="3250" h="3571" extrusionOk="0">
                  <a:moveTo>
                    <a:pt x="1637" y="437"/>
                  </a:moveTo>
                  <a:cubicBezTo>
                    <a:pt x="2303" y="437"/>
                    <a:pt x="2788" y="1450"/>
                    <a:pt x="2676" y="2069"/>
                  </a:cubicBezTo>
                  <a:cubicBezTo>
                    <a:pt x="2588" y="2549"/>
                    <a:pt x="2329" y="3112"/>
                    <a:pt x="1873" y="3112"/>
                  </a:cubicBezTo>
                  <a:cubicBezTo>
                    <a:pt x="1764" y="3112"/>
                    <a:pt x="1642" y="3079"/>
                    <a:pt x="1509" y="3004"/>
                  </a:cubicBezTo>
                  <a:cubicBezTo>
                    <a:pt x="1130" y="2793"/>
                    <a:pt x="874" y="2375"/>
                    <a:pt x="727" y="1946"/>
                  </a:cubicBezTo>
                  <a:cubicBezTo>
                    <a:pt x="692" y="1436"/>
                    <a:pt x="740" y="918"/>
                    <a:pt x="1157" y="613"/>
                  </a:cubicBezTo>
                  <a:cubicBezTo>
                    <a:pt x="1323" y="490"/>
                    <a:pt x="1485" y="437"/>
                    <a:pt x="1637" y="437"/>
                  </a:cubicBezTo>
                  <a:close/>
                  <a:moveTo>
                    <a:pt x="1626" y="0"/>
                  </a:moveTo>
                  <a:cubicBezTo>
                    <a:pt x="1489" y="0"/>
                    <a:pt x="1348" y="24"/>
                    <a:pt x="1206" y="75"/>
                  </a:cubicBezTo>
                  <a:cubicBezTo>
                    <a:pt x="154" y="450"/>
                    <a:pt x="0" y="2004"/>
                    <a:pt x="720" y="2739"/>
                  </a:cubicBezTo>
                  <a:cubicBezTo>
                    <a:pt x="730" y="2747"/>
                    <a:pt x="742" y="2751"/>
                    <a:pt x="753" y="2751"/>
                  </a:cubicBezTo>
                  <a:cubicBezTo>
                    <a:pt x="755" y="2751"/>
                    <a:pt x="757" y="2750"/>
                    <a:pt x="760" y="2750"/>
                  </a:cubicBezTo>
                  <a:cubicBezTo>
                    <a:pt x="930" y="3077"/>
                    <a:pt x="1189" y="3349"/>
                    <a:pt x="1545" y="3490"/>
                  </a:cubicBezTo>
                  <a:cubicBezTo>
                    <a:pt x="1685" y="3546"/>
                    <a:pt x="1816" y="3571"/>
                    <a:pt x="1938" y="3571"/>
                  </a:cubicBezTo>
                  <a:cubicBezTo>
                    <a:pt x="2693" y="3571"/>
                    <a:pt x="3095" y="2601"/>
                    <a:pt x="3161" y="1902"/>
                  </a:cubicBezTo>
                  <a:cubicBezTo>
                    <a:pt x="3249" y="1008"/>
                    <a:pt x="2523" y="0"/>
                    <a:pt x="1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798450" y="3762125"/>
              <a:ext cx="65975" cy="25575"/>
            </a:xfrm>
            <a:custGeom>
              <a:avLst/>
              <a:gdLst/>
              <a:ahLst/>
              <a:cxnLst/>
              <a:rect l="l" t="t" r="r" b="b"/>
              <a:pathLst>
                <a:path w="2639" h="1023" extrusionOk="0">
                  <a:moveTo>
                    <a:pt x="48" y="0"/>
                  </a:moveTo>
                  <a:cubicBezTo>
                    <a:pt x="16" y="0"/>
                    <a:pt x="1" y="51"/>
                    <a:pt x="31" y="70"/>
                  </a:cubicBezTo>
                  <a:cubicBezTo>
                    <a:pt x="819" y="565"/>
                    <a:pt x="1693" y="787"/>
                    <a:pt x="2582" y="1021"/>
                  </a:cubicBezTo>
                  <a:cubicBezTo>
                    <a:pt x="2585" y="1022"/>
                    <a:pt x="2588" y="1023"/>
                    <a:pt x="2591" y="1023"/>
                  </a:cubicBezTo>
                  <a:cubicBezTo>
                    <a:pt x="2620" y="1023"/>
                    <a:pt x="2638" y="977"/>
                    <a:pt x="2607" y="962"/>
                  </a:cubicBezTo>
                  <a:cubicBezTo>
                    <a:pt x="1787" y="552"/>
                    <a:pt x="922" y="306"/>
                    <a:pt x="61" y="3"/>
                  </a:cubicBezTo>
                  <a:cubicBezTo>
                    <a:pt x="57" y="1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36200" y="3801375"/>
              <a:ext cx="55800" cy="12225"/>
            </a:xfrm>
            <a:custGeom>
              <a:avLst/>
              <a:gdLst/>
              <a:ahLst/>
              <a:cxnLst/>
              <a:rect l="l" t="t" r="r" b="b"/>
              <a:pathLst>
                <a:path w="2232" h="489" extrusionOk="0">
                  <a:moveTo>
                    <a:pt x="376" y="0"/>
                  </a:moveTo>
                  <a:cubicBezTo>
                    <a:pt x="271" y="0"/>
                    <a:pt x="167" y="4"/>
                    <a:pt x="64" y="12"/>
                  </a:cubicBezTo>
                  <a:cubicBezTo>
                    <a:pt x="27" y="16"/>
                    <a:pt x="0" y="73"/>
                    <a:pt x="43" y="93"/>
                  </a:cubicBezTo>
                  <a:cubicBezTo>
                    <a:pt x="686" y="385"/>
                    <a:pt x="1462" y="437"/>
                    <a:pt x="2161" y="488"/>
                  </a:cubicBezTo>
                  <a:cubicBezTo>
                    <a:pt x="2162" y="488"/>
                    <a:pt x="2163" y="488"/>
                    <a:pt x="2164" y="488"/>
                  </a:cubicBezTo>
                  <a:cubicBezTo>
                    <a:pt x="2211" y="488"/>
                    <a:pt x="2232" y="412"/>
                    <a:pt x="2185" y="391"/>
                  </a:cubicBezTo>
                  <a:cubicBezTo>
                    <a:pt x="1640" y="138"/>
                    <a:pt x="991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091825" y="3825475"/>
              <a:ext cx="39275" cy="7700"/>
            </a:xfrm>
            <a:custGeom>
              <a:avLst/>
              <a:gdLst/>
              <a:ahLst/>
              <a:cxnLst/>
              <a:rect l="l" t="t" r="r" b="b"/>
              <a:pathLst>
                <a:path w="1571" h="308" extrusionOk="0">
                  <a:moveTo>
                    <a:pt x="514" y="1"/>
                  </a:moveTo>
                  <a:cubicBezTo>
                    <a:pt x="354" y="1"/>
                    <a:pt x="197" y="17"/>
                    <a:pt x="50" y="59"/>
                  </a:cubicBezTo>
                  <a:cubicBezTo>
                    <a:pt x="9" y="72"/>
                    <a:pt x="1" y="126"/>
                    <a:pt x="38" y="149"/>
                  </a:cubicBezTo>
                  <a:cubicBezTo>
                    <a:pt x="236" y="268"/>
                    <a:pt x="470" y="307"/>
                    <a:pt x="710" y="307"/>
                  </a:cubicBezTo>
                  <a:cubicBezTo>
                    <a:pt x="992" y="307"/>
                    <a:pt x="1282" y="253"/>
                    <a:pt x="1533" y="207"/>
                  </a:cubicBezTo>
                  <a:cubicBezTo>
                    <a:pt x="1571" y="197"/>
                    <a:pt x="1571" y="144"/>
                    <a:pt x="1533" y="133"/>
                  </a:cubicBezTo>
                  <a:cubicBezTo>
                    <a:pt x="1217" y="76"/>
                    <a:pt x="857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678075" y="3706875"/>
              <a:ext cx="70400" cy="64950"/>
            </a:xfrm>
            <a:custGeom>
              <a:avLst/>
              <a:gdLst/>
              <a:ahLst/>
              <a:cxnLst/>
              <a:rect l="l" t="t" r="r" b="b"/>
              <a:pathLst>
                <a:path w="2816" h="2598" extrusionOk="0">
                  <a:moveTo>
                    <a:pt x="1544" y="430"/>
                  </a:moveTo>
                  <a:cubicBezTo>
                    <a:pt x="1617" y="430"/>
                    <a:pt x="1689" y="439"/>
                    <a:pt x="1757" y="457"/>
                  </a:cubicBezTo>
                  <a:cubicBezTo>
                    <a:pt x="2333" y="608"/>
                    <a:pt x="1972" y="1579"/>
                    <a:pt x="1785" y="1883"/>
                  </a:cubicBezTo>
                  <a:cubicBezTo>
                    <a:pt x="1648" y="2105"/>
                    <a:pt x="1425" y="2209"/>
                    <a:pt x="1189" y="2209"/>
                  </a:cubicBezTo>
                  <a:cubicBezTo>
                    <a:pt x="1097" y="2209"/>
                    <a:pt x="1003" y="2193"/>
                    <a:pt x="911" y="2162"/>
                  </a:cubicBezTo>
                  <a:cubicBezTo>
                    <a:pt x="806" y="2126"/>
                    <a:pt x="712" y="2062"/>
                    <a:pt x="640" y="1976"/>
                  </a:cubicBezTo>
                  <a:lnTo>
                    <a:pt x="640" y="1970"/>
                  </a:lnTo>
                  <a:cubicBezTo>
                    <a:pt x="616" y="1814"/>
                    <a:pt x="517" y="1693"/>
                    <a:pt x="453" y="1556"/>
                  </a:cubicBezTo>
                  <a:cubicBezTo>
                    <a:pt x="432" y="1432"/>
                    <a:pt x="432" y="1304"/>
                    <a:pt x="453" y="1179"/>
                  </a:cubicBezTo>
                  <a:cubicBezTo>
                    <a:pt x="458" y="1161"/>
                    <a:pt x="448" y="1145"/>
                    <a:pt x="432" y="1140"/>
                  </a:cubicBezTo>
                  <a:cubicBezTo>
                    <a:pt x="475" y="1028"/>
                    <a:pt x="540" y="927"/>
                    <a:pt x="624" y="841"/>
                  </a:cubicBezTo>
                  <a:cubicBezTo>
                    <a:pt x="844" y="612"/>
                    <a:pt x="1206" y="430"/>
                    <a:pt x="1544" y="430"/>
                  </a:cubicBezTo>
                  <a:close/>
                  <a:moveTo>
                    <a:pt x="1559" y="0"/>
                  </a:moveTo>
                  <a:cubicBezTo>
                    <a:pt x="1135" y="0"/>
                    <a:pt x="683" y="229"/>
                    <a:pt x="394" y="493"/>
                  </a:cubicBezTo>
                  <a:cubicBezTo>
                    <a:pt x="161" y="705"/>
                    <a:pt x="4" y="1002"/>
                    <a:pt x="2" y="1319"/>
                  </a:cubicBezTo>
                  <a:cubicBezTo>
                    <a:pt x="1" y="1583"/>
                    <a:pt x="138" y="1906"/>
                    <a:pt x="379" y="2035"/>
                  </a:cubicBezTo>
                  <a:cubicBezTo>
                    <a:pt x="434" y="2157"/>
                    <a:pt x="512" y="2265"/>
                    <a:pt x="611" y="2355"/>
                  </a:cubicBezTo>
                  <a:cubicBezTo>
                    <a:pt x="790" y="2520"/>
                    <a:pt x="1014" y="2597"/>
                    <a:pt x="1241" y="2597"/>
                  </a:cubicBezTo>
                  <a:cubicBezTo>
                    <a:pt x="1426" y="2597"/>
                    <a:pt x="1614" y="2545"/>
                    <a:pt x="1780" y="2446"/>
                  </a:cubicBezTo>
                  <a:cubicBezTo>
                    <a:pt x="2405" y="2068"/>
                    <a:pt x="2816" y="689"/>
                    <a:pt x="2135" y="182"/>
                  </a:cubicBezTo>
                  <a:cubicBezTo>
                    <a:pt x="1963" y="54"/>
                    <a:pt x="1764" y="0"/>
                    <a:pt x="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030600" y="4313750"/>
              <a:ext cx="55550" cy="72600"/>
            </a:xfrm>
            <a:custGeom>
              <a:avLst/>
              <a:gdLst/>
              <a:ahLst/>
              <a:cxnLst/>
              <a:rect l="l" t="t" r="r" b="b"/>
              <a:pathLst>
                <a:path w="2222" h="2904" extrusionOk="0">
                  <a:moveTo>
                    <a:pt x="1082" y="1"/>
                  </a:moveTo>
                  <a:cubicBezTo>
                    <a:pt x="307" y="1"/>
                    <a:pt x="0" y="987"/>
                    <a:pt x="109" y="1688"/>
                  </a:cubicBezTo>
                  <a:cubicBezTo>
                    <a:pt x="208" y="2320"/>
                    <a:pt x="840" y="2903"/>
                    <a:pt x="1433" y="2903"/>
                  </a:cubicBezTo>
                  <a:cubicBezTo>
                    <a:pt x="1714" y="2903"/>
                    <a:pt x="1987" y="2772"/>
                    <a:pt x="2191" y="2454"/>
                  </a:cubicBezTo>
                  <a:cubicBezTo>
                    <a:pt x="2222" y="2406"/>
                    <a:pt x="2181" y="2352"/>
                    <a:pt x="2130" y="2349"/>
                  </a:cubicBezTo>
                  <a:cubicBezTo>
                    <a:pt x="2099" y="2347"/>
                    <a:pt x="2068" y="2346"/>
                    <a:pt x="2037" y="2346"/>
                  </a:cubicBezTo>
                  <a:cubicBezTo>
                    <a:pt x="1818" y="2346"/>
                    <a:pt x="1593" y="2392"/>
                    <a:pt x="1373" y="2392"/>
                  </a:cubicBezTo>
                  <a:cubicBezTo>
                    <a:pt x="1263" y="2392"/>
                    <a:pt x="1154" y="2380"/>
                    <a:pt x="1047" y="2345"/>
                  </a:cubicBezTo>
                  <a:cubicBezTo>
                    <a:pt x="752" y="2249"/>
                    <a:pt x="591" y="1921"/>
                    <a:pt x="512" y="1645"/>
                  </a:cubicBezTo>
                  <a:cubicBezTo>
                    <a:pt x="319" y="964"/>
                    <a:pt x="604" y="183"/>
                    <a:pt x="1369" y="96"/>
                  </a:cubicBezTo>
                  <a:cubicBezTo>
                    <a:pt x="1398" y="95"/>
                    <a:pt x="1405" y="52"/>
                    <a:pt x="1375" y="44"/>
                  </a:cubicBezTo>
                  <a:cubicBezTo>
                    <a:pt x="1271" y="15"/>
                    <a:pt x="1173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088050" y="4320825"/>
              <a:ext cx="59000" cy="57150"/>
            </a:xfrm>
            <a:custGeom>
              <a:avLst/>
              <a:gdLst/>
              <a:ahLst/>
              <a:cxnLst/>
              <a:rect l="l" t="t" r="r" b="b"/>
              <a:pathLst>
                <a:path w="2360" h="2286" extrusionOk="0">
                  <a:moveTo>
                    <a:pt x="742" y="489"/>
                  </a:moveTo>
                  <a:cubicBezTo>
                    <a:pt x="1029" y="489"/>
                    <a:pt x="1370" y="769"/>
                    <a:pt x="1574" y="1016"/>
                  </a:cubicBezTo>
                  <a:cubicBezTo>
                    <a:pt x="1769" y="1250"/>
                    <a:pt x="1876" y="1544"/>
                    <a:pt x="1640" y="1702"/>
                  </a:cubicBezTo>
                  <a:lnTo>
                    <a:pt x="1638" y="1702"/>
                  </a:lnTo>
                  <a:cubicBezTo>
                    <a:pt x="1489" y="1801"/>
                    <a:pt x="1265" y="1869"/>
                    <a:pt x="1060" y="1869"/>
                  </a:cubicBezTo>
                  <a:cubicBezTo>
                    <a:pt x="957" y="1869"/>
                    <a:pt x="858" y="1852"/>
                    <a:pt x="777" y="1813"/>
                  </a:cubicBezTo>
                  <a:cubicBezTo>
                    <a:pt x="568" y="1716"/>
                    <a:pt x="444" y="1470"/>
                    <a:pt x="375" y="1214"/>
                  </a:cubicBezTo>
                  <a:cubicBezTo>
                    <a:pt x="406" y="1134"/>
                    <a:pt x="429" y="1050"/>
                    <a:pt x="445" y="967"/>
                  </a:cubicBezTo>
                  <a:cubicBezTo>
                    <a:pt x="465" y="857"/>
                    <a:pt x="493" y="750"/>
                    <a:pt x="527" y="645"/>
                  </a:cubicBezTo>
                  <a:cubicBezTo>
                    <a:pt x="568" y="517"/>
                    <a:pt x="639" y="491"/>
                    <a:pt x="732" y="489"/>
                  </a:cubicBezTo>
                  <a:cubicBezTo>
                    <a:pt x="736" y="489"/>
                    <a:pt x="739" y="489"/>
                    <a:pt x="742" y="489"/>
                  </a:cubicBezTo>
                  <a:close/>
                  <a:moveTo>
                    <a:pt x="724" y="0"/>
                  </a:moveTo>
                  <a:cubicBezTo>
                    <a:pt x="468" y="0"/>
                    <a:pt x="232" y="144"/>
                    <a:pt x="116" y="374"/>
                  </a:cubicBezTo>
                  <a:cubicBezTo>
                    <a:pt x="45" y="507"/>
                    <a:pt x="1" y="675"/>
                    <a:pt x="12" y="826"/>
                  </a:cubicBezTo>
                  <a:cubicBezTo>
                    <a:pt x="27" y="1019"/>
                    <a:pt x="103" y="1157"/>
                    <a:pt x="188" y="1313"/>
                  </a:cubicBezTo>
                  <a:cubicBezTo>
                    <a:pt x="193" y="1559"/>
                    <a:pt x="253" y="1798"/>
                    <a:pt x="434" y="1992"/>
                  </a:cubicBezTo>
                  <a:cubicBezTo>
                    <a:pt x="630" y="2203"/>
                    <a:pt x="888" y="2285"/>
                    <a:pt x="1156" y="2285"/>
                  </a:cubicBezTo>
                  <a:cubicBezTo>
                    <a:pt x="1325" y="2285"/>
                    <a:pt x="1498" y="2252"/>
                    <a:pt x="1661" y="2197"/>
                  </a:cubicBezTo>
                  <a:cubicBezTo>
                    <a:pt x="2271" y="1994"/>
                    <a:pt x="2360" y="1385"/>
                    <a:pt x="2058" y="880"/>
                  </a:cubicBezTo>
                  <a:cubicBezTo>
                    <a:pt x="1792" y="434"/>
                    <a:pt x="1272" y="12"/>
                    <a:pt x="732" y="0"/>
                  </a:cubicBezTo>
                  <a:cubicBezTo>
                    <a:pt x="730" y="0"/>
                    <a:pt x="727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159775" y="4311475"/>
              <a:ext cx="23950" cy="40300"/>
            </a:xfrm>
            <a:custGeom>
              <a:avLst/>
              <a:gdLst/>
              <a:ahLst/>
              <a:cxnLst/>
              <a:rect l="l" t="t" r="r" b="b"/>
              <a:pathLst>
                <a:path w="958" h="1612" extrusionOk="0">
                  <a:moveTo>
                    <a:pt x="231" y="0"/>
                  </a:moveTo>
                  <a:cubicBezTo>
                    <a:pt x="168" y="0"/>
                    <a:pt x="104" y="14"/>
                    <a:pt x="42" y="43"/>
                  </a:cubicBezTo>
                  <a:cubicBezTo>
                    <a:pt x="7" y="64"/>
                    <a:pt x="1" y="112"/>
                    <a:pt x="30" y="141"/>
                  </a:cubicBezTo>
                  <a:cubicBezTo>
                    <a:pt x="195" y="279"/>
                    <a:pt x="377" y="347"/>
                    <a:pt x="391" y="589"/>
                  </a:cubicBezTo>
                  <a:cubicBezTo>
                    <a:pt x="404" y="821"/>
                    <a:pt x="275" y="1060"/>
                    <a:pt x="122" y="1224"/>
                  </a:cubicBezTo>
                  <a:cubicBezTo>
                    <a:pt x="12" y="1341"/>
                    <a:pt x="67" y="1511"/>
                    <a:pt x="211" y="1562"/>
                  </a:cubicBezTo>
                  <a:cubicBezTo>
                    <a:pt x="305" y="1596"/>
                    <a:pt x="393" y="1612"/>
                    <a:pt x="478" y="1612"/>
                  </a:cubicBezTo>
                  <a:cubicBezTo>
                    <a:pt x="630" y="1612"/>
                    <a:pt x="772" y="1561"/>
                    <a:pt x="924" y="1474"/>
                  </a:cubicBezTo>
                  <a:cubicBezTo>
                    <a:pt x="957" y="1454"/>
                    <a:pt x="957" y="1408"/>
                    <a:pt x="924" y="1388"/>
                  </a:cubicBezTo>
                  <a:cubicBezTo>
                    <a:pt x="816" y="1326"/>
                    <a:pt x="701" y="1277"/>
                    <a:pt x="582" y="1241"/>
                  </a:cubicBezTo>
                  <a:cubicBezTo>
                    <a:pt x="713" y="995"/>
                    <a:pt x="785" y="725"/>
                    <a:pt x="739" y="442"/>
                  </a:cubicBezTo>
                  <a:cubicBezTo>
                    <a:pt x="700" y="194"/>
                    <a:pt x="47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353950" y="3364125"/>
              <a:ext cx="1473425" cy="615050"/>
            </a:xfrm>
            <a:custGeom>
              <a:avLst/>
              <a:gdLst/>
              <a:ahLst/>
              <a:cxnLst/>
              <a:rect l="l" t="t" r="r" b="b"/>
              <a:pathLst>
                <a:path w="58937" h="24602" extrusionOk="0">
                  <a:moveTo>
                    <a:pt x="32149" y="4779"/>
                  </a:moveTo>
                  <a:lnTo>
                    <a:pt x="32149" y="4779"/>
                  </a:lnTo>
                  <a:cubicBezTo>
                    <a:pt x="32126" y="4899"/>
                    <a:pt x="32101" y="5020"/>
                    <a:pt x="32078" y="5142"/>
                  </a:cubicBezTo>
                  <a:lnTo>
                    <a:pt x="32077" y="5140"/>
                  </a:lnTo>
                  <a:cubicBezTo>
                    <a:pt x="31922" y="5089"/>
                    <a:pt x="31765" y="5042"/>
                    <a:pt x="31607" y="5006"/>
                  </a:cubicBezTo>
                  <a:cubicBezTo>
                    <a:pt x="31788" y="4930"/>
                    <a:pt x="31968" y="4856"/>
                    <a:pt x="32149" y="4779"/>
                  </a:cubicBezTo>
                  <a:close/>
                  <a:moveTo>
                    <a:pt x="30292" y="5555"/>
                  </a:moveTo>
                  <a:cubicBezTo>
                    <a:pt x="30246" y="5783"/>
                    <a:pt x="30193" y="6011"/>
                    <a:pt x="30144" y="6239"/>
                  </a:cubicBezTo>
                  <a:cubicBezTo>
                    <a:pt x="29882" y="6133"/>
                    <a:pt x="29618" y="6036"/>
                    <a:pt x="29347" y="5952"/>
                  </a:cubicBezTo>
                  <a:cubicBezTo>
                    <a:pt x="29662" y="5819"/>
                    <a:pt x="29977" y="5685"/>
                    <a:pt x="30292" y="5555"/>
                  </a:cubicBezTo>
                  <a:close/>
                  <a:moveTo>
                    <a:pt x="31460" y="5068"/>
                  </a:moveTo>
                  <a:cubicBezTo>
                    <a:pt x="31438" y="5114"/>
                    <a:pt x="31458" y="5168"/>
                    <a:pt x="31502" y="5191"/>
                  </a:cubicBezTo>
                  <a:cubicBezTo>
                    <a:pt x="31671" y="5286"/>
                    <a:pt x="31844" y="5375"/>
                    <a:pt x="32014" y="5467"/>
                  </a:cubicBezTo>
                  <a:cubicBezTo>
                    <a:pt x="31917" y="5970"/>
                    <a:pt x="31821" y="6474"/>
                    <a:pt x="31717" y="6976"/>
                  </a:cubicBezTo>
                  <a:cubicBezTo>
                    <a:pt x="31281" y="6754"/>
                    <a:pt x="30843" y="6536"/>
                    <a:pt x="30393" y="6343"/>
                  </a:cubicBezTo>
                  <a:cubicBezTo>
                    <a:pt x="30431" y="6056"/>
                    <a:pt x="30462" y="5768"/>
                    <a:pt x="30477" y="5478"/>
                  </a:cubicBezTo>
                  <a:cubicBezTo>
                    <a:pt x="30805" y="5344"/>
                    <a:pt x="31132" y="5204"/>
                    <a:pt x="31460" y="5068"/>
                  </a:cubicBezTo>
                  <a:close/>
                  <a:moveTo>
                    <a:pt x="28377" y="6362"/>
                  </a:moveTo>
                  <a:lnTo>
                    <a:pt x="28377" y="6362"/>
                  </a:lnTo>
                  <a:cubicBezTo>
                    <a:pt x="28304" y="6644"/>
                    <a:pt x="28243" y="6930"/>
                    <a:pt x="28179" y="7214"/>
                  </a:cubicBezTo>
                  <a:cubicBezTo>
                    <a:pt x="27915" y="7076"/>
                    <a:pt x="27647" y="6945"/>
                    <a:pt x="27378" y="6818"/>
                  </a:cubicBezTo>
                  <a:cubicBezTo>
                    <a:pt x="27710" y="6664"/>
                    <a:pt x="28043" y="6510"/>
                    <a:pt x="28377" y="6362"/>
                  </a:cubicBezTo>
                  <a:close/>
                  <a:moveTo>
                    <a:pt x="32273" y="5606"/>
                  </a:moveTo>
                  <a:lnTo>
                    <a:pt x="32273" y="5606"/>
                  </a:lnTo>
                  <a:cubicBezTo>
                    <a:pt x="32757" y="5867"/>
                    <a:pt x="33243" y="6121"/>
                    <a:pt x="33730" y="6372"/>
                  </a:cubicBezTo>
                  <a:cubicBezTo>
                    <a:pt x="33628" y="6849"/>
                    <a:pt x="33507" y="7325"/>
                    <a:pt x="33391" y="7809"/>
                  </a:cubicBezTo>
                  <a:cubicBezTo>
                    <a:pt x="32943" y="7588"/>
                    <a:pt x="32492" y="7368"/>
                    <a:pt x="32045" y="7143"/>
                  </a:cubicBezTo>
                  <a:cubicBezTo>
                    <a:pt x="32144" y="6633"/>
                    <a:pt x="32226" y="6121"/>
                    <a:pt x="32275" y="5608"/>
                  </a:cubicBezTo>
                  <a:lnTo>
                    <a:pt x="32273" y="5606"/>
                  </a:lnTo>
                  <a:close/>
                  <a:moveTo>
                    <a:pt x="29147" y="6036"/>
                  </a:moveTo>
                  <a:cubicBezTo>
                    <a:pt x="29462" y="6195"/>
                    <a:pt x="29773" y="6354"/>
                    <a:pt x="30085" y="6515"/>
                  </a:cubicBezTo>
                  <a:cubicBezTo>
                    <a:pt x="29970" y="7032"/>
                    <a:pt x="29855" y="7547"/>
                    <a:pt x="29747" y="8065"/>
                  </a:cubicBezTo>
                  <a:cubicBezTo>
                    <a:pt x="29301" y="7819"/>
                    <a:pt x="28855" y="7573"/>
                    <a:pt x="28405" y="7335"/>
                  </a:cubicBezTo>
                  <a:cubicBezTo>
                    <a:pt x="28456" y="6987"/>
                    <a:pt x="28504" y="6638"/>
                    <a:pt x="28541" y="6290"/>
                  </a:cubicBezTo>
                  <a:cubicBezTo>
                    <a:pt x="28742" y="6203"/>
                    <a:pt x="28945" y="6121"/>
                    <a:pt x="29147" y="6036"/>
                  </a:cubicBezTo>
                  <a:close/>
                  <a:moveTo>
                    <a:pt x="34042" y="3918"/>
                  </a:moveTo>
                  <a:cubicBezTo>
                    <a:pt x="34237" y="4838"/>
                    <a:pt x="34539" y="5724"/>
                    <a:pt x="34872" y="6602"/>
                  </a:cubicBezTo>
                  <a:cubicBezTo>
                    <a:pt x="34746" y="6713"/>
                    <a:pt x="34837" y="6914"/>
                    <a:pt x="34983" y="6914"/>
                  </a:cubicBezTo>
                  <a:cubicBezTo>
                    <a:pt x="34986" y="6914"/>
                    <a:pt x="34989" y="6914"/>
                    <a:pt x="34992" y="6913"/>
                  </a:cubicBezTo>
                  <a:cubicBezTo>
                    <a:pt x="35006" y="6953"/>
                    <a:pt x="35019" y="6991"/>
                    <a:pt x="35034" y="7028"/>
                  </a:cubicBezTo>
                  <a:cubicBezTo>
                    <a:pt x="35028" y="7035"/>
                    <a:pt x="35021" y="7043"/>
                    <a:pt x="35019" y="7051"/>
                  </a:cubicBezTo>
                  <a:cubicBezTo>
                    <a:pt x="34911" y="7538"/>
                    <a:pt x="34841" y="8034"/>
                    <a:pt x="34767" y="8529"/>
                  </a:cubicBezTo>
                  <a:cubicBezTo>
                    <a:pt x="34416" y="8332"/>
                    <a:pt x="34060" y="8144"/>
                    <a:pt x="33699" y="7963"/>
                  </a:cubicBezTo>
                  <a:cubicBezTo>
                    <a:pt x="33717" y="7873"/>
                    <a:pt x="33730" y="7783"/>
                    <a:pt x="33748" y="7694"/>
                  </a:cubicBezTo>
                  <a:cubicBezTo>
                    <a:pt x="33825" y="7330"/>
                    <a:pt x="33934" y="6932"/>
                    <a:pt x="34025" y="6521"/>
                  </a:cubicBezTo>
                  <a:cubicBezTo>
                    <a:pt x="34207" y="6615"/>
                    <a:pt x="34390" y="6710"/>
                    <a:pt x="34573" y="6802"/>
                  </a:cubicBezTo>
                  <a:cubicBezTo>
                    <a:pt x="34582" y="6807"/>
                    <a:pt x="34592" y="6809"/>
                    <a:pt x="34601" y="6809"/>
                  </a:cubicBezTo>
                  <a:cubicBezTo>
                    <a:pt x="34649" y="6809"/>
                    <a:pt x="34688" y="6750"/>
                    <a:pt x="34645" y="6708"/>
                  </a:cubicBezTo>
                  <a:cubicBezTo>
                    <a:pt x="34467" y="6541"/>
                    <a:pt x="34278" y="6382"/>
                    <a:pt x="34084" y="6233"/>
                  </a:cubicBezTo>
                  <a:cubicBezTo>
                    <a:pt x="34214" y="5565"/>
                    <a:pt x="34270" y="4884"/>
                    <a:pt x="34032" y="4294"/>
                  </a:cubicBezTo>
                  <a:cubicBezTo>
                    <a:pt x="34023" y="4271"/>
                    <a:pt x="34000" y="4260"/>
                    <a:pt x="33979" y="4260"/>
                  </a:cubicBezTo>
                  <a:cubicBezTo>
                    <a:pt x="33955" y="4260"/>
                    <a:pt x="33933" y="4275"/>
                    <a:pt x="33935" y="4307"/>
                  </a:cubicBezTo>
                  <a:cubicBezTo>
                    <a:pt x="33965" y="4897"/>
                    <a:pt x="33902" y="5463"/>
                    <a:pt x="33799" y="6023"/>
                  </a:cubicBezTo>
                  <a:cubicBezTo>
                    <a:pt x="33336" y="5696"/>
                    <a:pt x="32834" y="5427"/>
                    <a:pt x="32305" y="5224"/>
                  </a:cubicBezTo>
                  <a:cubicBezTo>
                    <a:pt x="32314" y="5052"/>
                    <a:pt x="32323" y="4878"/>
                    <a:pt x="32321" y="4705"/>
                  </a:cubicBezTo>
                  <a:cubicBezTo>
                    <a:pt x="32900" y="4454"/>
                    <a:pt x="33474" y="4195"/>
                    <a:pt x="34040" y="3918"/>
                  </a:cubicBezTo>
                  <a:close/>
                  <a:moveTo>
                    <a:pt x="26822" y="7074"/>
                  </a:moveTo>
                  <a:cubicBezTo>
                    <a:pt x="26732" y="7573"/>
                    <a:pt x="26652" y="8072"/>
                    <a:pt x="26566" y="8572"/>
                  </a:cubicBezTo>
                  <a:cubicBezTo>
                    <a:pt x="26169" y="8426"/>
                    <a:pt x="25763" y="8314"/>
                    <a:pt x="25351" y="8268"/>
                  </a:cubicBezTo>
                  <a:cubicBezTo>
                    <a:pt x="25361" y="8113"/>
                    <a:pt x="25371" y="7958"/>
                    <a:pt x="25372" y="7804"/>
                  </a:cubicBezTo>
                  <a:cubicBezTo>
                    <a:pt x="25846" y="7563"/>
                    <a:pt x="26322" y="7319"/>
                    <a:pt x="26799" y="7084"/>
                  </a:cubicBezTo>
                  <a:cubicBezTo>
                    <a:pt x="26808" y="7081"/>
                    <a:pt x="26814" y="7078"/>
                    <a:pt x="26822" y="7074"/>
                  </a:cubicBezTo>
                  <a:close/>
                  <a:moveTo>
                    <a:pt x="30348" y="6649"/>
                  </a:moveTo>
                  <a:cubicBezTo>
                    <a:pt x="30782" y="6874"/>
                    <a:pt x="31210" y="7105"/>
                    <a:pt x="31639" y="7337"/>
                  </a:cubicBezTo>
                  <a:lnTo>
                    <a:pt x="31640" y="7337"/>
                  </a:lnTo>
                  <a:cubicBezTo>
                    <a:pt x="31563" y="7703"/>
                    <a:pt x="31489" y="8067"/>
                    <a:pt x="31407" y="8432"/>
                  </a:cubicBezTo>
                  <a:cubicBezTo>
                    <a:pt x="31378" y="8567"/>
                    <a:pt x="31342" y="8713"/>
                    <a:pt x="31306" y="8861"/>
                  </a:cubicBezTo>
                  <a:cubicBezTo>
                    <a:pt x="31089" y="8762"/>
                    <a:pt x="30874" y="8662"/>
                    <a:pt x="30661" y="8552"/>
                  </a:cubicBezTo>
                  <a:cubicBezTo>
                    <a:pt x="30462" y="8451"/>
                    <a:pt x="30266" y="8342"/>
                    <a:pt x="30067" y="8236"/>
                  </a:cubicBezTo>
                  <a:cubicBezTo>
                    <a:pt x="30165" y="7707"/>
                    <a:pt x="30267" y="7179"/>
                    <a:pt x="30348" y="6649"/>
                  </a:cubicBezTo>
                  <a:close/>
                  <a:moveTo>
                    <a:pt x="27227" y="6887"/>
                  </a:moveTo>
                  <a:cubicBezTo>
                    <a:pt x="27524" y="7071"/>
                    <a:pt x="27828" y="7251"/>
                    <a:pt x="28130" y="7430"/>
                  </a:cubicBezTo>
                  <a:cubicBezTo>
                    <a:pt x="28008" y="7981"/>
                    <a:pt x="27897" y="8534"/>
                    <a:pt x="27798" y="9089"/>
                  </a:cubicBezTo>
                  <a:cubicBezTo>
                    <a:pt x="27475" y="8943"/>
                    <a:pt x="27144" y="8793"/>
                    <a:pt x="26804" y="8659"/>
                  </a:cubicBezTo>
                  <a:cubicBezTo>
                    <a:pt x="26870" y="8108"/>
                    <a:pt x="26927" y="7555"/>
                    <a:pt x="26975" y="7002"/>
                  </a:cubicBezTo>
                  <a:cubicBezTo>
                    <a:pt x="27057" y="6961"/>
                    <a:pt x="27144" y="6927"/>
                    <a:pt x="27227" y="6887"/>
                  </a:cubicBezTo>
                  <a:close/>
                  <a:moveTo>
                    <a:pt x="23354" y="8818"/>
                  </a:moveTo>
                  <a:cubicBezTo>
                    <a:pt x="23325" y="8965"/>
                    <a:pt x="23299" y="9112"/>
                    <a:pt x="23269" y="9259"/>
                  </a:cubicBezTo>
                  <a:cubicBezTo>
                    <a:pt x="23087" y="9202"/>
                    <a:pt x="22902" y="9156"/>
                    <a:pt x="22715" y="9117"/>
                  </a:cubicBezTo>
                  <a:cubicBezTo>
                    <a:pt x="22929" y="9018"/>
                    <a:pt x="23143" y="8920"/>
                    <a:pt x="23354" y="8818"/>
                  </a:cubicBezTo>
                  <a:close/>
                  <a:moveTo>
                    <a:pt x="31975" y="7517"/>
                  </a:moveTo>
                  <a:cubicBezTo>
                    <a:pt x="32001" y="7530"/>
                    <a:pt x="32027" y="7543"/>
                    <a:pt x="32052" y="7558"/>
                  </a:cubicBezTo>
                  <a:cubicBezTo>
                    <a:pt x="32464" y="7785"/>
                    <a:pt x="32875" y="8013"/>
                    <a:pt x="33295" y="8216"/>
                  </a:cubicBezTo>
                  <a:cubicBezTo>
                    <a:pt x="33199" y="8629"/>
                    <a:pt x="33080" y="9097"/>
                    <a:pt x="32985" y="9582"/>
                  </a:cubicBezTo>
                  <a:cubicBezTo>
                    <a:pt x="32547" y="9402"/>
                    <a:pt x="32113" y="9222"/>
                    <a:pt x="31680" y="9031"/>
                  </a:cubicBezTo>
                  <a:cubicBezTo>
                    <a:pt x="31732" y="8751"/>
                    <a:pt x="31786" y="8470"/>
                    <a:pt x="31842" y="8191"/>
                  </a:cubicBezTo>
                  <a:cubicBezTo>
                    <a:pt x="31885" y="7967"/>
                    <a:pt x="31931" y="7742"/>
                    <a:pt x="31975" y="7517"/>
                  </a:cubicBezTo>
                  <a:close/>
                  <a:moveTo>
                    <a:pt x="28369" y="7576"/>
                  </a:moveTo>
                  <a:cubicBezTo>
                    <a:pt x="28807" y="7834"/>
                    <a:pt x="29248" y="8083"/>
                    <a:pt x="29693" y="8329"/>
                  </a:cubicBezTo>
                  <a:cubicBezTo>
                    <a:pt x="29596" y="8803"/>
                    <a:pt x="29506" y="9277"/>
                    <a:pt x="29439" y="9756"/>
                  </a:cubicBezTo>
                  <a:cubicBezTo>
                    <a:pt x="29435" y="9776"/>
                    <a:pt x="29435" y="9797"/>
                    <a:pt x="29432" y="9815"/>
                  </a:cubicBezTo>
                  <a:cubicBezTo>
                    <a:pt x="28991" y="9622"/>
                    <a:pt x="28550" y="9427"/>
                    <a:pt x="28110" y="9230"/>
                  </a:cubicBezTo>
                  <a:cubicBezTo>
                    <a:pt x="28197" y="8679"/>
                    <a:pt x="28287" y="8127"/>
                    <a:pt x="28369" y="7576"/>
                  </a:cubicBezTo>
                  <a:close/>
                  <a:moveTo>
                    <a:pt x="25169" y="7908"/>
                  </a:moveTo>
                  <a:cubicBezTo>
                    <a:pt x="25152" y="8021"/>
                    <a:pt x="25131" y="8134"/>
                    <a:pt x="25113" y="8249"/>
                  </a:cubicBezTo>
                  <a:cubicBezTo>
                    <a:pt x="25039" y="8245"/>
                    <a:pt x="24965" y="8241"/>
                    <a:pt x="24890" y="8241"/>
                  </a:cubicBezTo>
                  <a:cubicBezTo>
                    <a:pt x="24868" y="8241"/>
                    <a:pt x="24846" y="8241"/>
                    <a:pt x="24824" y="8242"/>
                  </a:cubicBezTo>
                  <a:cubicBezTo>
                    <a:pt x="24788" y="8244"/>
                    <a:pt x="24778" y="8298"/>
                    <a:pt x="24816" y="8306"/>
                  </a:cubicBezTo>
                  <a:cubicBezTo>
                    <a:pt x="24908" y="8329"/>
                    <a:pt x="25000" y="8355"/>
                    <a:pt x="25092" y="8382"/>
                  </a:cubicBezTo>
                  <a:cubicBezTo>
                    <a:pt x="25008" y="8890"/>
                    <a:pt x="24918" y="9399"/>
                    <a:pt x="24818" y="9904"/>
                  </a:cubicBezTo>
                  <a:cubicBezTo>
                    <a:pt x="24391" y="9689"/>
                    <a:pt x="23950" y="9500"/>
                    <a:pt x="23500" y="9340"/>
                  </a:cubicBezTo>
                  <a:cubicBezTo>
                    <a:pt x="23528" y="9131"/>
                    <a:pt x="23551" y="8923"/>
                    <a:pt x="23568" y="8715"/>
                  </a:cubicBezTo>
                  <a:cubicBezTo>
                    <a:pt x="24104" y="8451"/>
                    <a:pt x="24637" y="8180"/>
                    <a:pt x="25169" y="7908"/>
                  </a:cubicBezTo>
                  <a:close/>
                  <a:moveTo>
                    <a:pt x="35161" y="7350"/>
                  </a:moveTo>
                  <a:lnTo>
                    <a:pt x="35161" y="7350"/>
                  </a:lnTo>
                  <a:cubicBezTo>
                    <a:pt x="35484" y="8167"/>
                    <a:pt x="35817" y="8982"/>
                    <a:pt x="36102" y="9814"/>
                  </a:cubicBezTo>
                  <a:cubicBezTo>
                    <a:pt x="35692" y="9983"/>
                    <a:pt x="35282" y="10148"/>
                    <a:pt x="34872" y="10314"/>
                  </a:cubicBezTo>
                  <a:cubicBezTo>
                    <a:pt x="34965" y="9953"/>
                    <a:pt x="35001" y="9573"/>
                    <a:pt x="35054" y="9199"/>
                  </a:cubicBezTo>
                  <a:cubicBezTo>
                    <a:pt x="35070" y="9077"/>
                    <a:pt x="35085" y="8956"/>
                    <a:pt x="35100" y="8834"/>
                  </a:cubicBezTo>
                  <a:cubicBezTo>
                    <a:pt x="35102" y="8835"/>
                    <a:pt x="35105" y="8835"/>
                    <a:pt x="35107" y="8835"/>
                  </a:cubicBezTo>
                  <a:cubicBezTo>
                    <a:pt x="35159" y="8835"/>
                    <a:pt x="35189" y="8767"/>
                    <a:pt x="35138" y="8736"/>
                  </a:cubicBezTo>
                  <a:cubicBezTo>
                    <a:pt x="35129" y="8733"/>
                    <a:pt x="35121" y="8728"/>
                    <a:pt x="35113" y="8723"/>
                  </a:cubicBezTo>
                  <a:cubicBezTo>
                    <a:pt x="35164" y="8265"/>
                    <a:pt x="35190" y="7807"/>
                    <a:pt x="35161" y="7350"/>
                  </a:cubicBezTo>
                  <a:close/>
                  <a:moveTo>
                    <a:pt x="20766" y="9933"/>
                  </a:moveTo>
                  <a:lnTo>
                    <a:pt x="20766" y="9933"/>
                  </a:lnTo>
                  <a:cubicBezTo>
                    <a:pt x="20735" y="10058"/>
                    <a:pt x="20710" y="10188"/>
                    <a:pt x="20689" y="10317"/>
                  </a:cubicBezTo>
                  <a:cubicBezTo>
                    <a:pt x="20502" y="10286"/>
                    <a:pt x="20316" y="10262"/>
                    <a:pt x="20126" y="10250"/>
                  </a:cubicBezTo>
                  <a:cubicBezTo>
                    <a:pt x="20121" y="10250"/>
                    <a:pt x="20116" y="10253"/>
                    <a:pt x="20111" y="10255"/>
                  </a:cubicBezTo>
                  <a:cubicBezTo>
                    <a:pt x="20100" y="10227"/>
                    <a:pt x="20087" y="10199"/>
                    <a:pt x="20075" y="10173"/>
                  </a:cubicBezTo>
                  <a:cubicBezTo>
                    <a:pt x="20308" y="10098"/>
                    <a:pt x="20538" y="10015"/>
                    <a:pt x="20766" y="9933"/>
                  </a:cubicBezTo>
                  <a:close/>
                  <a:moveTo>
                    <a:pt x="30018" y="8510"/>
                  </a:moveTo>
                  <a:cubicBezTo>
                    <a:pt x="30188" y="8600"/>
                    <a:pt x="30354" y="8698"/>
                    <a:pt x="30523" y="8788"/>
                  </a:cubicBezTo>
                  <a:cubicBezTo>
                    <a:pt x="30756" y="8911"/>
                    <a:pt x="30996" y="9035"/>
                    <a:pt x="31235" y="9156"/>
                  </a:cubicBezTo>
                  <a:cubicBezTo>
                    <a:pt x="31135" y="9573"/>
                    <a:pt x="31033" y="10019"/>
                    <a:pt x="30966" y="10467"/>
                  </a:cubicBezTo>
                  <a:cubicBezTo>
                    <a:pt x="30577" y="10307"/>
                    <a:pt x="30188" y="10143"/>
                    <a:pt x="29803" y="9978"/>
                  </a:cubicBezTo>
                  <a:cubicBezTo>
                    <a:pt x="29849" y="9486"/>
                    <a:pt x="29929" y="8997"/>
                    <a:pt x="30018" y="8510"/>
                  </a:cubicBezTo>
                  <a:close/>
                  <a:moveTo>
                    <a:pt x="25338" y="8454"/>
                  </a:moveTo>
                  <a:cubicBezTo>
                    <a:pt x="25736" y="8582"/>
                    <a:pt x="26128" y="8729"/>
                    <a:pt x="26511" y="8898"/>
                  </a:cubicBezTo>
                  <a:cubicBezTo>
                    <a:pt x="26430" y="9371"/>
                    <a:pt x="26347" y="9840"/>
                    <a:pt x="26269" y="10312"/>
                  </a:cubicBezTo>
                  <a:cubicBezTo>
                    <a:pt x="26253" y="10412"/>
                    <a:pt x="26232" y="10517"/>
                    <a:pt x="26214" y="10618"/>
                  </a:cubicBezTo>
                  <a:cubicBezTo>
                    <a:pt x="26045" y="10536"/>
                    <a:pt x="25876" y="10450"/>
                    <a:pt x="25705" y="10360"/>
                  </a:cubicBezTo>
                  <a:cubicBezTo>
                    <a:pt x="25513" y="10260"/>
                    <a:pt x="25318" y="10158"/>
                    <a:pt x="25123" y="10057"/>
                  </a:cubicBezTo>
                  <a:cubicBezTo>
                    <a:pt x="25216" y="9527"/>
                    <a:pt x="25295" y="8990"/>
                    <a:pt x="25338" y="8454"/>
                  </a:cubicBezTo>
                  <a:close/>
                  <a:moveTo>
                    <a:pt x="22070" y="9410"/>
                  </a:moveTo>
                  <a:cubicBezTo>
                    <a:pt x="21996" y="9810"/>
                    <a:pt x="21949" y="10216"/>
                    <a:pt x="21906" y="10621"/>
                  </a:cubicBezTo>
                  <a:cubicBezTo>
                    <a:pt x="21617" y="10524"/>
                    <a:pt x="21322" y="10442"/>
                    <a:pt x="21023" y="10378"/>
                  </a:cubicBezTo>
                  <a:cubicBezTo>
                    <a:pt x="21043" y="10193"/>
                    <a:pt x="21063" y="10006"/>
                    <a:pt x="21078" y="9820"/>
                  </a:cubicBezTo>
                  <a:lnTo>
                    <a:pt x="21078" y="9819"/>
                  </a:lnTo>
                  <a:cubicBezTo>
                    <a:pt x="21412" y="9691"/>
                    <a:pt x="21742" y="9553"/>
                    <a:pt x="22070" y="9410"/>
                  </a:cubicBezTo>
                  <a:close/>
                  <a:moveTo>
                    <a:pt x="33623" y="8369"/>
                  </a:moveTo>
                  <a:cubicBezTo>
                    <a:pt x="33981" y="8529"/>
                    <a:pt x="34352" y="8659"/>
                    <a:pt x="34731" y="8756"/>
                  </a:cubicBezTo>
                  <a:cubicBezTo>
                    <a:pt x="34713" y="8869"/>
                    <a:pt x="34696" y="8982"/>
                    <a:pt x="34678" y="9094"/>
                  </a:cubicBezTo>
                  <a:cubicBezTo>
                    <a:pt x="34600" y="9558"/>
                    <a:pt x="34475" y="10017"/>
                    <a:pt x="34462" y="10481"/>
                  </a:cubicBezTo>
                  <a:cubicBezTo>
                    <a:pt x="34070" y="10640"/>
                    <a:pt x="33678" y="10800"/>
                    <a:pt x="33287" y="10959"/>
                  </a:cubicBezTo>
                  <a:cubicBezTo>
                    <a:pt x="33328" y="10636"/>
                    <a:pt x="33353" y="10309"/>
                    <a:pt x="33384" y="9989"/>
                  </a:cubicBezTo>
                  <a:cubicBezTo>
                    <a:pt x="33576" y="10037"/>
                    <a:pt x="33771" y="10073"/>
                    <a:pt x="33968" y="10101"/>
                  </a:cubicBezTo>
                  <a:cubicBezTo>
                    <a:pt x="33969" y="10101"/>
                    <a:pt x="33971" y="10101"/>
                    <a:pt x="33972" y="10101"/>
                  </a:cubicBezTo>
                  <a:cubicBezTo>
                    <a:pt x="34015" y="10101"/>
                    <a:pt x="34032" y="10030"/>
                    <a:pt x="33991" y="10012"/>
                  </a:cubicBezTo>
                  <a:cubicBezTo>
                    <a:pt x="33797" y="9925"/>
                    <a:pt x="33602" y="9845"/>
                    <a:pt x="33409" y="9761"/>
                  </a:cubicBezTo>
                  <a:cubicBezTo>
                    <a:pt x="33413" y="9714"/>
                    <a:pt x="33417" y="9663"/>
                    <a:pt x="33423" y="9615"/>
                  </a:cubicBezTo>
                  <a:cubicBezTo>
                    <a:pt x="33486" y="9199"/>
                    <a:pt x="33551" y="8784"/>
                    <a:pt x="33623" y="8369"/>
                  </a:cubicBezTo>
                  <a:close/>
                  <a:moveTo>
                    <a:pt x="22383" y="9271"/>
                  </a:moveTo>
                  <a:cubicBezTo>
                    <a:pt x="22662" y="9368"/>
                    <a:pt x="22936" y="9474"/>
                    <a:pt x="23205" y="9584"/>
                  </a:cubicBezTo>
                  <a:cubicBezTo>
                    <a:pt x="23113" y="10061"/>
                    <a:pt x="23021" y="10537"/>
                    <a:pt x="22928" y="11013"/>
                  </a:cubicBezTo>
                  <a:cubicBezTo>
                    <a:pt x="22685" y="10910"/>
                    <a:pt x="22439" y="10811"/>
                    <a:pt x="22190" y="10721"/>
                  </a:cubicBezTo>
                  <a:cubicBezTo>
                    <a:pt x="22239" y="10252"/>
                    <a:pt x="22282" y="9779"/>
                    <a:pt x="22305" y="9308"/>
                  </a:cubicBezTo>
                  <a:lnTo>
                    <a:pt x="22305" y="9307"/>
                  </a:lnTo>
                  <a:cubicBezTo>
                    <a:pt x="22331" y="9295"/>
                    <a:pt x="22357" y="9282"/>
                    <a:pt x="22383" y="9271"/>
                  </a:cubicBezTo>
                  <a:close/>
                  <a:moveTo>
                    <a:pt x="26760" y="9010"/>
                  </a:moveTo>
                  <a:cubicBezTo>
                    <a:pt x="27086" y="9158"/>
                    <a:pt x="27410" y="9312"/>
                    <a:pt x="27731" y="9469"/>
                  </a:cubicBezTo>
                  <a:cubicBezTo>
                    <a:pt x="27690" y="9705"/>
                    <a:pt x="27649" y="9940"/>
                    <a:pt x="27610" y="10176"/>
                  </a:cubicBezTo>
                  <a:cubicBezTo>
                    <a:pt x="27557" y="10491"/>
                    <a:pt x="27495" y="10824"/>
                    <a:pt x="27434" y="11164"/>
                  </a:cubicBezTo>
                  <a:cubicBezTo>
                    <a:pt x="27132" y="11041"/>
                    <a:pt x="26832" y="10910"/>
                    <a:pt x="26534" y="10768"/>
                  </a:cubicBezTo>
                  <a:cubicBezTo>
                    <a:pt x="26548" y="10644"/>
                    <a:pt x="26563" y="10517"/>
                    <a:pt x="26579" y="10398"/>
                  </a:cubicBezTo>
                  <a:cubicBezTo>
                    <a:pt x="26645" y="9937"/>
                    <a:pt x="26704" y="9474"/>
                    <a:pt x="26760" y="9010"/>
                  </a:cubicBezTo>
                  <a:close/>
                  <a:moveTo>
                    <a:pt x="20167" y="10380"/>
                  </a:moveTo>
                  <a:lnTo>
                    <a:pt x="20167" y="10380"/>
                  </a:lnTo>
                  <a:cubicBezTo>
                    <a:pt x="20333" y="10429"/>
                    <a:pt x="20495" y="10485"/>
                    <a:pt x="20659" y="10537"/>
                  </a:cubicBezTo>
                  <a:cubicBezTo>
                    <a:pt x="20625" y="10821"/>
                    <a:pt x="20615" y="11105"/>
                    <a:pt x="20633" y="11390"/>
                  </a:cubicBezTo>
                  <a:cubicBezTo>
                    <a:pt x="20469" y="11044"/>
                    <a:pt x="20311" y="10708"/>
                    <a:pt x="20167" y="10380"/>
                  </a:cubicBezTo>
                  <a:close/>
                  <a:moveTo>
                    <a:pt x="23448" y="9686"/>
                  </a:moveTo>
                  <a:cubicBezTo>
                    <a:pt x="23886" y="9874"/>
                    <a:pt x="24314" y="10079"/>
                    <a:pt x="24740" y="10294"/>
                  </a:cubicBezTo>
                  <a:lnTo>
                    <a:pt x="24740" y="10294"/>
                  </a:lnTo>
                  <a:cubicBezTo>
                    <a:pt x="24657" y="10707"/>
                    <a:pt x="24573" y="11120"/>
                    <a:pt x="24488" y="11533"/>
                  </a:cubicBezTo>
                  <a:cubicBezTo>
                    <a:pt x="24476" y="11585"/>
                    <a:pt x="24463" y="11641"/>
                    <a:pt x="24452" y="11695"/>
                  </a:cubicBezTo>
                  <a:cubicBezTo>
                    <a:pt x="24145" y="11556"/>
                    <a:pt x="23837" y="11418"/>
                    <a:pt x="23533" y="11280"/>
                  </a:cubicBezTo>
                  <a:cubicBezTo>
                    <a:pt x="23422" y="11228"/>
                    <a:pt x="23308" y="11177"/>
                    <a:pt x="23195" y="11128"/>
                  </a:cubicBezTo>
                  <a:cubicBezTo>
                    <a:pt x="23281" y="10650"/>
                    <a:pt x="23372" y="10168"/>
                    <a:pt x="23448" y="9686"/>
                  </a:cubicBezTo>
                  <a:close/>
                  <a:moveTo>
                    <a:pt x="31621" y="9341"/>
                  </a:moveTo>
                  <a:cubicBezTo>
                    <a:pt x="32045" y="9546"/>
                    <a:pt x="32483" y="9720"/>
                    <a:pt x="32933" y="9865"/>
                  </a:cubicBezTo>
                  <a:cubicBezTo>
                    <a:pt x="32856" y="10303"/>
                    <a:pt x="32802" y="10742"/>
                    <a:pt x="32807" y="11156"/>
                  </a:cubicBezTo>
                  <a:cubicBezTo>
                    <a:pt x="32319" y="11352"/>
                    <a:pt x="31832" y="11553"/>
                    <a:pt x="31343" y="11751"/>
                  </a:cubicBezTo>
                  <a:cubicBezTo>
                    <a:pt x="31388" y="11449"/>
                    <a:pt x="31396" y="11141"/>
                    <a:pt x="31417" y="10832"/>
                  </a:cubicBezTo>
                  <a:cubicBezTo>
                    <a:pt x="31506" y="10846"/>
                    <a:pt x="31593" y="10862"/>
                    <a:pt x="31683" y="10872"/>
                  </a:cubicBezTo>
                  <a:cubicBezTo>
                    <a:pt x="31685" y="10872"/>
                    <a:pt x="31687" y="10872"/>
                    <a:pt x="31689" y="10872"/>
                  </a:cubicBezTo>
                  <a:cubicBezTo>
                    <a:pt x="31750" y="10872"/>
                    <a:pt x="31750" y="10781"/>
                    <a:pt x="31698" y="10760"/>
                  </a:cubicBezTo>
                  <a:cubicBezTo>
                    <a:pt x="31607" y="10726"/>
                    <a:pt x="31520" y="10688"/>
                    <a:pt x="31432" y="10654"/>
                  </a:cubicBezTo>
                  <a:cubicBezTo>
                    <a:pt x="31435" y="10613"/>
                    <a:pt x="31438" y="10572"/>
                    <a:pt x="31442" y="10532"/>
                  </a:cubicBezTo>
                  <a:cubicBezTo>
                    <a:pt x="31486" y="10134"/>
                    <a:pt x="31548" y="9737"/>
                    <a:pt x="31621" y="9341"/>
                  </a:cubicBezTo>
                  <a:close/>
                  <a:moveTo>
                    <a:pt x="28049" y="9623"/>
                  </a:moveTo>
                  <a:cubicBezTo>
                    <a:pt x="28492" y="9838"/>
                    <a:pt x="28937" y="10048"/>
                    <a:pt x="29386" y="10235"/>
                  </a:cubicBezTo>
                  <a:cubicBezTo>
                    <a:pt x="29350" y="10599"/>
                    <a:pt x="29322" y="10967"/>
                    <a:pt x="29289" y="11331"/>
                  </a:cubicBezTo>
                  <a:cubicBezTo>
                    <a:pt x="29273" y="11485"/>
                    <a:pt x="29247" y="11640"/>
                    <a:pt x="29211" y="11790"/>
                  </a:cubicBezTo>
                  <a:cubicBezTo>
                    <a:pt x="28751" y="11651"/>
                    <a:pt x="28302" y="11500"/>
                    <a:pt x="27859" y="11331"/>
                  </a:cubicBezTo>
                  <a:cubicBezTo>
                    <a:pt x="27898" y="10852"/>
                    <a:pt x="27936" y="10378"/>
                    <a:pt x="28002" y="9925"/>
                  </a:cubicBezTo>
                  <a:cubicBezTo>
                    <a:pt x="28017" y="9825"/>
                    <a:pt x="28033" y="9724"/>
                    <a:pt x="28049" y="9623"/>
                  </a:cubicBezTo>
                  <a:close/>
                  <a:moveTo>
                    <a:pt x="21002" y="10649"/>
                  </a:moveTo>
                  <a:cubicBezTo>
                    <a:pt x="21294" y="10749"/>
                    <a:pt x="21583" y="10857"/>
                    <a:pt x="21870" y="10969"/>
                  </a:cubicBezTo>
                  <a:cubicBezTo>
                    <a:pt x="21857" y="11100"/>
                    <a:pt x="21844" y="11229"/>
                    <a:pt x="21829" y="11361"/>
                  </a:cubicBezTo>
                  <a:cubicBezTo>
                    <a:pt x="21799" y="11653"/>
                    <a:pt x="21757" y="11954"/>
                    <a:pt x="21714" y="12258"/>
                  </a:cubicBezTo>
                  <a:cubicBezTo>
                    <a:pt x="21443" y="12151"/>
                    <a:pt x="21171" y="12050"/>
                    <a:pt x="20897" y="11951"/>
                  </a:cubicBezTo>
                  <a:cubicBezTo>
                    <a:pt x="20891" y="11933"/>
                    <a:pt x="20882" y="11913"/>
                    <a:pt x="20874" y="11897"/>
                  </a:cubicBezTo>
                  <a:lnTo>
                    <a:pt x="20874" y="11895"/>
                  </a:lnTo>
                  <a:cubicBezTo>
                    <a:pt x="20956" y="11561"/>
                    <a:pt x="20969" y="11229"/>
                    <a:pt x="20984" y="10882"/>
                  </a:cubicBezTo>
                  <a:cubicBezTo>
                    <a:pt x="20987" y="10805"/>
                    <a:pt x="20996" y="10726"/>
                    <a:pt x="21002" y="10649"/>
                  </a:cubicBezTo>
                  <a:close/>
                  <a:moveTo>
                    <a:pt x="25051" y="10450"/>
                  </a:moveTo>
                  <a:cubicBezTo>
                    <a:pt x="25369" y="10614"/>
                    <a:pt x="25685" y="10782"/>
                    <a:pt x="26007" y="10952"/>
                  </a:cubicBezTo>
                  <a:cubicBezTo>
                    <a:pt x="26048" y="10975"/>
                    <a:pt x="26092" y="10996"/>
                    <a:pt x="26135" y="11019"/>
                  </a:cubicBezTo>
                  <a:cubicBezTo>
                    <a:pt x="26045" y="11459"/>
                    <a:pt x="25945" y="11909"/>
                    <a:pt x="25861" y="12360"/>
                  </a:cubicBezTo>
                  <a:cubicBezTo>
                    <a:pt x="25503" y="12184"/>
                    <a:pt x="25144" y="12014"/>
                    <a:pt x="24783" y="11848"/>
                  </a:cubicBezTo>
                  <a:cubicBezTo>
                    <a:pt x="24839" y="11549"/>
                    <a:pt x="24896" y="11249"/>
                    <a:pt x="24955" y="10952"/>
                  </a:cubicBezTo>
                  <a:cubicBezTo>
                    <a:pt x="24988" y="10786"/>
                    <a:pt x="25019" y="10618"/>
                    <a:pt x="25051" y="10450"/>
                  </a:cubicBezTo>
                  <a:close/>
                  <a:moveTo>
                    <a:pt x="29767" y="10386"/>
                  </a:moveTo>
                  <a:lnTo>
                    <a:pt x="29767" y="10386"/>
                  </a:lnTo>
                  <a:cubicBezTo>
                    <a:pt x="30146" y="10532"/>
                    <a:pt x="30535" y="10650"/>
                    <a:pt x="30930" y="10742"/>
                  </a:cubicBezTo>
                  <a:cubicBezTo>
                    <a:pt x="30886" y="11151"/>
                    <a:pt x="30876" y="11551"/>
                    <a:pt x="30941" y="11915"/>
                  </a:cubicBezTo>
                  <a:cubicBezTo>
                    <a:pt x="30475" y="12104"/>
                    <a:pt x="30010" y="12297"/>
                    <a:pt x="29542" y="12484"/>
                  </a:cubicBezTo>
                  <a:cubicBezTo>
                    <a:pt x="29583" y="12379"/>
                    <a:pt x="29616" y="12271"/>
                    <a:pt x="29641" y="12161"/>
                  </a:cubicBezTo>
                  <a:cubicBezTo>
                    <a:pt x="29770" y="12161"/>
                    <a:pt x="29900" y="12155"/>
                    <a:pt x="30029" y="12140"/>
                  </a:cubicBezTo>
                  <a:cubicBezTo>
                    <a:pt x="30088" y="12133"/>
                    <a:pt x="30110" y="12050"/>
                    <a:pt x="30044" y="12032"/>
                  </a:cubicBezTo>
                  <a:cubicBezTo>
                    <a:pt x="29923" y="11999"/>
                    <a:pt x="29805" y="11966"/>
                    <a:pt x="29685" y="11932"/>
                  </a:cubicBezTo>
                  <a:cubicBezTo>
                    <a:pt x="29770" y="11395"/>
                    <a:pt x="29752" y="10796"/>
                    <a:pt x="29767" y="10386"/>
                  </a:cubicBezTo>
                  <a:close/>
                  <a:moveTo>
                    <a:pt x="22154" y="11078"/>
                  </a:moveTo>
                  <a:cubicBezTo>
                    <a:pt x="22390" y="11174"/>
                    <a:pt x="22623" y="11274"/>
                    <a:pt x="22857" y="11375"/>
                  </a:cubicBezTo>
                  <a:cubicBezTo>
                    <a:pt x="22828" y="11523"/>
                    <a:pt x="22802" y="11671"/>
                    <a:pt x="22770" y="11818"/>
                  </a:cubicBezTo>
                  <a:cubicBezTo>
                    <a:pt x="22718" y="12064"/>
                    <a:pt x="22659" y="12333"/>
                    <a:pt x="22601" y="12611"/>
                  </a:cubicBezTo>
                  <a:cubicBezTo>
                    <a:pt x="22408" y="12532"/>
                    <a:pt x="22214" y="12455"/>
                    <a:pt x="22021" y="12378"/>
                  </a:cubicBezTo>
                  <a:cubicBezTo>
                    <a:pt x="22029" y="12284"/>
                    <a:pt x="22037" y="12189"/>
                    <a:pt x="22045" y="12096"/>
                  </a:cubicBezTo>
                  <a:cubicBezTo>
                    <a:pt x="22080" y="11759"/>
                    <a:pt x="22118" y="11418"/>
                    <a:pt x="22154" y="11078"/>
                  </a:cubicBezTo>
                  <a:close/>
                  <a:moveTo>
                    <a:pt x="26484" y="11203"/>
                  </a:moveTo>
                  <a:cubicBezTo>
                    <a:pt x="26767" y="11349"/>
                    <a:pt x="27059" y="11492"/>
                    <a:pt x="27352" y="11621"/>
                  </a:cubicBezTo>
                  <a:cubicBezTo>
                    <a:pt x="27273" y="12107"/>
                    <a:pt x="27209" y="12601"/>
                    <a:pt x="27200" y="13078"/>
                  </a:cubicBezTo>
                  <a:cubicBezTo>
                    <a:pt x="26914" y="12909"/>
                    <a:pt x="26622" y="12747"/>
                    <a:pt x="26325" y="12591"/>
                  </a:cubicBezTo>
                  <a:cubicBezTo>
                    <a:pt x="26392" y="12128"/>
                    <a:pt x="26437" y="11659"/>
                    <a:pt x="26484" y="11203"/>
                  </a:cubicBezTo>
                  <a:close/>
                  <a:moveTo>
                    <a:pt x="23130" y="11494"/>
                  </a:moveTo>
                  <a:cubicBezTo>
                    <a:pt x="23405" y="11618"/>
                    <a:pt x="23679" y="11745"/>
                    <a:pt x="23953" y="11879"/>
                  </a:cubicBezTo>
                  <a:cubicBezTo>
                    <a:pt x="24093" y="11948"/>
                    <a:pt x="24230" y="12017"/>
                    <a:pt x="24370" y="12086"/>
                  </a:cubicBezTo>
                  <a:cubicBezTo>
                    <a:pt x="24291" y="12455"/>
                    <a:pt x="24211" y="12840"/>
                    <a:pt x="24158" y="13229"/>
                  </a:cubicBezTo>
                  <a:cubicBezTo>
                    <a:pt x="23796" y="13088"/>
                    <a:pt x="23432" y="12949"/>
                    <a:pt x="23076" y="12804"/>
                  </a:cubicBezTo>
                  <a:lnTo>
                    <a:pt x="22925" y="12742"/>
                  </a:lnTo>
                  <a:cubicBezTo>
                    <a:pt x="22985" y="12345"/>
                    <a:pt x="23053" y="11948"/>
                    <a:pt x="23120" y="11553"/>
                  </a:cubicBezTo>
                  <a:cubicBezTo>
                    <a:pt x="23123" y="11533"/>
                    <a:pt x="23126" y="11513"/>
                    <a:pt x="23130" y="11494"/>
                  </a:cubicBezTo>
                  <a:close/>
                  <a:moveTo>
                    <a:pt x="27818" y="11810"/>
                  </a:moveTo>
                  <a:cubicBezTo>
                    <a:pt x="28248" y="11971"/>
                    <a:pt x="28687" y="12087"/>
                    <a:pt x="29137" y="12138"/>
                  </a:cubicBezTo>
                  <a:cubicBezTo>
                    <a:pt x="29096" y="12320"/>
                    <a:pt x="29060" y="12504"/>
                    <a:pt x="29050" y="12684"/>
                  </a:cubicBezTo>
                  <a:lnTo>
                    <a:pt x="27642" y="13247"/>
                  </a:lnTo>
                  <a:cubicBezTo>
                    <a:pt x="27728" y="12781"/>
                    <a:pt x="27775" y="12296"/>
                    <a:pt x="27816" y="11810"/>
                  </a:cubicBezTo>
                  <a:close/>
                  <a:moveTo>
                    <a:pt x="21078" y="12347"/>
                  </a:moveTo>
                  <a:cubicBezTo>
                    <a:pt x="21274" y="12433"/>
                    <a:pt x="21471" y="12519"/>
                    <a:pt x="21668" y="12604"/>
                  </a:cubicBezTo>
                  <a:cubicBezTo>
                    <a:pt x="21627" y="12908"/>
                    <a:pt x="21588" y="13214"/>
                    <a:pt x="21561" y="13518"/>
                  </a:cubicBezTo>
                  <a:cubicBezTo>
                    <a:pt x="21420" y="13124"/>
                    <a:pt x="21253" y="12732"/>
                    <a:pt x="21078" y="12347"/>
                  </a:cubicBezTo>
                  <a:close/>
                  <a:moveTo>
                    <a:pt x="26265" y="12963"/>
                  </a:moveTo>
                  <a:cubicBezTo>
                    <a:pt x="26570" y="13078"/>
                    <a:pt x="26881" y="13172"/>
                    <a:pt x="27200" y="13239"/>
                  </a:cubicBezTo>
                  <a:cubicBezTo>
                    <a:pt x="27200" y="13301"/>
                    <a:pt x="27198" y="13362"/>
                    <a:pt x="27200" y="13424"/>
                  </a:cubicBezTo>
                  <a:lnTo>
                    <a:pt x="26046" y="13887"/>
                  </a:lnTo>
                  <a:cubicBezTo>
                    <a:pt x="26138" y="13583"/>
                    <a:pt x="26212" y="13275"/>
                    <a:pt x="26265" y="12963"/>
                  </a:cubicBezTo>
                  <a:close/>
                  <a:moveTo>
                    <a:pt x="21991" y="12740"/>
                  </a:moveTo>
                  <a:cubicBezTo>
                    <a:pt x="22172" y="12817"/>
                    <a:pt x="22352" y="12893"/>
                    <a:pt x="22533" y="12968"/>
                  </a:cubicBezTo>
                  <a:cubicBezTo>
                    <a:pt x="22470" y="13283"/>
                    <a:pt x="22424" y="13601"/>
                    <a:pt x="22395" y="13920"/>
                  </a:cubicBezTo>
                  <a:cubicBezTo>
                    <a:pt x="22224" y="13864"/>
                    <a:pt x="22052" y="13815"/>
                    <a:pt x="21878" y="13769"/>
                  </a:cubicBezTo>
                  <a:cubicBezTo>
                    <a:pt x="21932" y="13429"/>
                    <a:pt x="21963" y="13083"/>
                    <a:pt x="21991" y="12740"/>
                  </a:cubicBezTo>
                  <a:close/>
                  <a:moveTo>
                    <a:pt x="24709" y="12258"/>
                  </a:moveTo>
                  <a:cubicBezTo>
                    <a:pt x="25065" y="12438"/>
                    <a:pt x="25426" y="12614"/>
                    <a:pt x="25792" y="12773"/>
                  </a:cubicBezTo>
                  <a:cubicBezTo>
                    <a:pt x="25731" y="13165"/>
                    <a:pt x="25689" y="13556"/>
                    <a:pt x="25692" y="13934"/>
                  </a:cubicBezTo>
                  <a:cubicBezTo>
                    <a:pt x="25321" y="13731"/>
                    <a:pt x="24939" y="13549"/>
                    <a:pt x="24547" y="13390"/>
                  </a:cubicBezTo>
                  <a:cubicBezTo>
                    <a:pt x="24552" y="13350"/>
                    <a:pt x="24554" y="13311"/>
                    <a:pt x="24558" y="13272"/>
                  </a:cubicBezTo>
                  <a:cubicBezTo>
                    <a:pt x="24598" y="12932"/>
                    <a:pt x="24650" y="12596"/>
                    <a:pt x="24709" y="12258"/>
                  </a:cubicBezTo>
                  <a:close/>
                  <a:moveTo>
                    <a:pt x="22874" y="13114"/>
                  </a:moveTo>
                  <a:cubicBezTo>
                    <a:pt x="23284" y="13290"/>
                    <a:pt x="23697" y="13475"/>
                    <a:pt x="24116" y="13649"/>
                  </a:cubicBezTo>
                  <a:cubicBezTo>
                    <a:pt x="24091" y="13926"/>
                    <a:pt x="24094" y="14205"/>
                    <a:pt x="24124" y="14481"/>
                  </a:cubicBezTo>
                  <a:cubicBezTo>
                    <a:pt x="23886" y="14404"/>
                    <a:pt x="23640" y="14338"/>
                    <a:pt x="23405" y="14259"/>
                  </a:cubicBezTo>
                  <a:lnTo>
                    <a:pt x="23405" y="14258"/>
                  </a:lnTo>
                  <a:cubicBezTo>
                    <a:pt x="23194" y="14185"/>
                    <a:pt x="22984" y="14115"/>
                    <a:pt x="22774" y="14043"/>
                  </a:cubicBezTo>
                  <a:cubicBezTo>
                    <a:pt x="22777" y="14002"/>
                    <a:pt x="22779" y="13964"/>
                    <a:pt x="22782" y="13923"/>
                  </a:cubicBezTo>
                  <a:cubicBezTo>
                    <a:pt x="22805" y="13652"/>
                    <a:pt x="22838" y="13383"/>
                    <a:pt x="22874" y="13114"/>
                  </a:cubicBezTo>
                  <a:close/>
                  <a:moveTo>
                    <a:pt x="24508" y="13810"/>
                  </a:moveTo>
                  <a:cubicBezTo>
                    <a:pt x="24813" y="13931"/>
                    <a:pt x="25118" y="14039"/>
                    <a:pt x="25431" y="14133"/>
                  </a:cubicBezTo>
                  <a:lnTo>
                    <a:pt x="24424" y="14535"/>
                  </a:lnTo>
                  <a:cubicBezTo>
                    <a:pt x="24465" y="14295"/>
                    <a:pt x="24488" y="14054"/>
                    <a:pt x="24508" y="13810"/>
                  </a:cubicBezTo>
                  <a:close/>
                  <a:moveTo>
                    <a:pt x="22747" y="14409"/>
                  </a:moveTo>
                  <a:cubicBezTo>
                    <a:pt x="22852" y="14450"/>
                    <a:pt x="22954" y="14494"/>
                    <a:pt x="23061" y="14533"/>
                  </a:cubicBezTo>
                  <a:cubicBezTo>
                    <a:pt x="23288" y="14622"/>
                    <a:pt x="23524" y="14718"/>
                    <a:pt x="23766" y="14798"/>
                  </a:cubicBezTo>
                  <a:lnTo>
                    <a:pt x="23766" y="14798"/>
                  </a:lnTo>
                  <a:lnTo>
                    <a:pt x="22620" y="15257"/>
                  </a:lnTo>
                  <a:cubicBezTo>
                    <a:pt x="22702" y="14976"/>
                    <a:pt x="22728" y="14694"/>
                    <a:pt x="22747" y="14409"/>
                  </a:cubicBezTo>
                  <a:close/>
                  <a:moveTo>
                    <a:pt x="21827" y="14018"/>
                  </a:moveTo>
                  <a:cubicBezTo>
                    <a:pt x="22011" y="14100"/>
                    <a:pt x="22195" y="14184"/>
                    <a:pt x="22380" y="14261"/>
                  </a:cubicBezTo>
                  <a:cubicBezTo>
                    <a:pt x="22370" y="14629"/>
                    <a:pt x="22400" y="14985"/>
                    <a:pt x="22501" y="15304"/>
                  </a:cubicBezTo>
                  <a:lnTo>
                    <a:pt x="22501" y="15304"/>
                  </a:lnTo>
                  <a:cubicBezTo>
                    <a:pt x="22326" y="15375"/>
                    <a:pt x="22149" y="15445"/>
                    <a:pt x="21973" y="15516"/>
                  </a:cubicBezTo>
                  <a:cubicBezTo>
                    <a:pt x="21968" y="15091"/>
                    <a:pt x="21896" y="14661"/>
                    <a:pt x="21785" y="14231"/>
                  </a:cubicBezTo>
                  <a:cubicBezTo>
                    <a:pt x="21803" y="14162"/>
                    <a:pt x="21812" y="14089"/>
                    <a:pt x="21827" y="14018"/>
                  </a:cubicBezTo>
                  <a:close/>
                  <a:moveTo>
                    <a:pt x="58318" y="1019"/>
                  </a:moveTo>
                  <a:lnTo>
                    <a:pt x="58318" y="1019"/>
                  </a:lnTo>
                  <a:cubicBezTo>
                    <a:pt x="58317" y="4833"/>
                    <a:pt x="58313" y="8649"/>
                    <a:pt x="58312" y="12465"/>
                  </a:cubicBezTo>
                  <a:lnTo>
                    <a:pt x="58312" y="18559"/>
                  </a:lnTo>
                  <a:cubicBezTo>
                    <a:pt x="58312" y="19576"/>
                    <a:pt x="58312" y="20591"/>
                    <a:pt x="58315" y="21607"/>
                  </a:cubicBezTo>
                  <a:cubicBezTo>
                    <a:pt x="58315" y="21679"/>
                    <a:pt x="58313" y="21751"/>
                    <a:pt x="58312" y="21823"/>
                  </a:cubicBezTo>
                  <a:cubicBezTo>
                    <a:pt x="58144" y="21790"/>
                    <a:pt x="57966" y="21776"/>
                    <a:pt x="57785" y="21776"/>
                  </a:cubicBezTo>
                  <a:cubicBezTo>
                    <a:pt x="57329" y="21776"/>
                    <a:pt x="56853" y="21863"/>
                    <a:pt x="56460" y="21938"/>
                  </a:cubicBezTo>
                  <a:cubicBezTo>
                    <a:pt x="56378" y="21954"/>
                    <a:pt x="56330" y="22038"/>
                    <a:pt x="56325" y="22115"/>
                  </a:cubicBezTo>
                  <a:cubicBezTo>
                    <a:pt x="56289" y="22796"/>
                    <a:pt x="56417" y="23469"/>
                    <a:pt x="56447" y="24148"/>
                  </a:cubicBezTo>
                  <a:cubicBezTo>
                    <a:pt x="51802" y="23993"/>
                    <a:pt x="47154" y="23954"/>
                    <a:pt x="42505" y="23954"/>
                  </a:cubicBezTo>
                  <a:cubicBezTo>
                    <a:pt x="38256" y="23954"/>
                    <a:pt x="34006" y="23986"/>
                    <a:pt x="29757" y="23990"/>
                  </a:cubicBezTo>
                  <a:cubicBezTo>
                    <a:pt x="24951" y="23995"/>
                    <a:pt x="20144" y="23997"/>
                    <a:pt x="15339" y="23998"/>
                  </a:cubicBezTo>
                  <a:lnTo>
                    <a:pt x="8138" y="23998"/>
                  </a:lnTo>
                  <a:cubicBezTo>
                    <a:pt x="6691" y="23998"/>
                    <a:pt x="5231" y="23958"/>
                    <a:pt x="3774" y="23958"/>
                  </a:cubicBezTo>
                  <a:cubicBezTo>
                    <a:pt x="2866" y="23958"/>
                    <a:pt x="1960" y="23974"/>
                    <a:pt x="1058" y="24025"/>
                  </a:cubicBezTo>
                  <a:cubicBezTo>
                    <a:pt x="2895" y="23186"/>
                    <a:pt x="4942" y="22812"/>
                    <a:pt x="6829" y="22109"/>
                  </a:cubicBezTo>
                  <a:cubicBezTo>
                    <a:pt x="9376" y="21157"/>
                    <a:pt x="11901" y="20143"/>
                    <a:pt x="14421" y="19117"/>
                  </a:cubicBezTo>
                  <a:cubicBezTo>
                    <a:pt x="17864" y="17712"/>
                    <a:pt x="21312" y="16323"/>
                    <a:pt x="24767" y="14948"/>
                  </a:cubicBezTo>
                  <a:cubicBezTo>
                    <a:pt x="24787" y="14947"/>
                    <a:pt x="24805" y="14947"/>
                    <a:pt x="24824" y="14943"/>
                  </a:cubicBezTo>
                  <a:cubicBezTo>
                    <a:pt x="24850" y="14940"/>
                    <a:pt x="24872" y="14925"/>
                    <a:pt x="24883" y="14901"/>
                  </a:cubicBezTo>
                  <a:cubicBezTo>
                    <a:pt x="25672" y="14586"/>
                    <a:pt x="26460" y="14269"/>
                    <a:pt x="27249" y="13953"/>
                  </a:cubicBezTo>
                  <a:cubicBezTo>
                    <a:pt x="27249" y="13954"/>
                    <a:pt x="27249" y="13956"/>
                    <a:pt x="27249" y="13956"/>
                  </a:cubicBezTo>
                  <a:cubicBezTo>
                    <a:pt x="27259" y="14015"/>
                    <a:pt x="27306" y="14041"/>
                    <a:pt x="27355" y="14041"/>
                  </a:cubicBezTo>
                  <a:cubicBezTo>
                    <a:pt x="27407" y="14041"/>
                    <a:pt x="27463" y="14010"/>
                    <a:pt x="27478" y="13956"/>
                  </a:cubicBezTo>
                  <a:cubicBezTo>
                    <a:pt x="27488" y="13921"/>
                    <a:pt x="27496" y="13885"/>
                    <a:pt x="27506" y="13849"/>
                  </a:cubicBezTo>
                  <a:cubicBezTo>
                    <a:pt x="28320" y="13523"/>
                    <a:pt x="29134" y="13198"/>
                    <a:pt x="29946" y="12871"/>
                  </a:cubicBezTo>
                  <a:cubicBezTo>
                    <a:pt x="30917" y="12483"/>
                    <a:pt x="31885" y="12091"/>
                    <a:pt x="32852" y="11694"/>
                  </a:cubicBezTo>
                  <a:cubicBezTo>
                    <a:pt x="32861" y="11749"/>
                    <a:pt x="32864" y="11807"/>
                    <a:pt x="32877" y="11858"/>
                  </a:cubicBezTo>
                  <a:cubicBezTo>
                    <a:pt x="32890" y="11913"/>
                    <a:pt x="32931" y="11937"/>
                    <a:pt x="32974" y="11937"/>
                  </a:cubicBezTo>
                  <a:cubicBezTo>
                    <a:pt x="33021" y="11937"/>
                    <a:pt x="33071" y="11908"/>
                    <a:pt x="33089" y="11858"/>
                  </a:cubicBezTo>
                  <a:cubicBezTo>
                    <a:pt x="33125" y="11761"/>
                    <a:pt x="33154" y="11662"/>
                    <a:pt x="33179" y="11561"/>
                  </a:cubicBezTo>
                  <a:cubicBezTo>
                    <a:pt x="37127" y="9952"/>
                    <a:pt x="41063" y="8311"/>
                    <a:pt x="44987" y="6641"/>
                  </a:cubicBezTo>
                  <a:cubicBezTo>
                    <a:pt x="47551" y="5555"/>
                    <a:pt x="50090" y="4379"/>
                    <a:pt x="52688" y="3373"/>
                  </a:cubicBezTo>
                  <a:cubicBezTo>
                    <a:pt x="54572" y="2645"/>
                    <a:pt x="56584" y="2074"/>
                    <a:pt x="58318" y="1019"/>
                  </a:cubicBezTo>
                  <a:close/>
                  <a:moveTo>
                    <a:pt x="58305" y="22214"/>
                  </a:moveTo>
                  <a:cubicBezTo>
                    <a:pt x="58297" y="22583"/>
                    <a:pt x="58289" y="22955"/>
                    <a:pt x="58320" y="23319"/>
                  </a:cubicBezTo>
                  <a:lnTo>
                    <a:pt x="58320" y="24021"/>
                  </a:lnTo>
                  <a:cubicBezTo>
                    <a:pt x="58318" y="24094"/>
                    <a:pt x="58346" y="24164"/>
                    <a:pt x="58399" y="24213"/>
                  </a:cubicBezTo>
                  <a:cubicBezTo>
                    <a:pt x="57807" y="24190"/>
                    <a:pt x="57216" y="24174"/>
                    <a:pt x="56625" y="24154"/>
                  </a:cubicBezTo>
                  <a:lnTo>
                    <a:pt x="56625" y="24153"/>
                  </a:lnTo>
                  <a:cubicBezTo>
                    <a:pt x="56832" y="23567"/>
                    <a:pt x="56650" y="22909"/>
                    <a:pt x="56680" y="22291"/>
                  </a:cubicBezTo>
                  <a:cubicBezTo>
                    <a:pt x="57016" y="22274"/>
                    <a:pt x="57351" y="22256"/>
                    <a:pt x="57687" y="22250"/>
                  </a:cubicBezTo>
                  <a:cubicBezTo>
                    <a:pt x="57908" y="22245"/>
                    <a:pt x="58108" y="22245"/>
                    <a:pt x="58305" y="22214"/>
                  </a:cubicBezTo>
                  <a:close/>
                  <a:moveTo>
                    <a:pt x="58605" y="1"/>
                  </a:moveTo>
                  <a:cubicBezTo>
                    <a:pt x="58463" y="1"/>
                    <a:pt x="58322" y="93"/>
                    <a:pt x="58322" y="275"/>
                  </a:cubicBezTo>
                  <a:lnTo>
                    <a:pt x="58322" y="550"/>
                  </a:lnTo>
                  <a:cubicBezTo>
                    <a:pt x="58289" y="534"/>
                    <a:pt x="58254" y="526"/>
                    <a:pt x="58218" y="526"/>
                  </a:cubicBezTo>
                  <a:cubicBezTo>
                    <a:pt x="58175" y="526"/>
                    <a:pt x="58132" y="538"/>
                    <a:pt x="58095" y="563"/>
                  </a:cubicBezTo>
                  <a:cubicBezTo>
                    <a:pt x="56315" y="1649"/>
                    <a:pt x="54239" y="2232"/>
                    <a:pt x="52303" y="2981"/>
                  </a:cubicBezTo>
                  <a:cubicBezTo>
                    <a:pt x="49867" y="3925"/>
                    <a:pt x="47485" y="5035"/>
                    <a:pt x="45079" y="6057"/>
                  </a:cubicBezTo>
                  <a:cubicBezTo>
                    <a:pt x="42250" y="7256"/>
                    <a:pt x="39416" y="8444"/>
                    <a:pt x="36576" y="9619"/>
                  </a:cubicBezTo>
                  <a:cubicBezTo>
                    <a:pt x="36251" y="8661"/>
                    <a:pt x="35864" y="7724"/>
                    <a:pt x="35500" y="6781"/>
                  </a:cubicBezTo>
                  <a:cubicBezTo>
                    <a:pt x="37013" y="6333"/>
                    <a:pt x="38438" y="5422"/>
                    <a:pt x="39883" y="4825"/>
                  </a:cubicBezTo>
                  <a:cubicBezTo>
                    <a:pt x="40685" y="4495"/>
                    <a:pt x="41499" y="4197"/>
                    <a:pt x="42301" y="3869"/>
                  </a:cubicBezTo>
                  <a:cubicBezTo>
                    <a:pt x="42736" y="3692"/>
                    <a:pt x="43212" y="3531"/>
                    <a:pt x="43622" y="3283"/>
                  </a:cubicBezTo>
                  <a:lnTo>
                    <a:pt x="43622" y="3283"/>
                  </a:lnTo>
                  <a:cubicBezTo>
                    <a:pt x="43404" y="3723"/>
                    <a:pt x="43253" y="4192"/>
                    <a:pt x="43174" y="4674"/>
                  </a:cubicBezTo>
                  <a:cubicBezTo>
                    <a:pt x="43169" y="4710"/>
                    <a:pt x="43199" y="4740"/>
                    <a:pt x="43229" y="4740"/>
                  </a:cubicBezTo>
                  <a:cubicBezTo>
                    <a:pt x="43243" y="4740"/>
                    <a:pt x="43258" y="4732"/>
                    <a:pt x="43268" y="4714"/>
                  </a:cubicBezTo>
                  <a:cubicBezTo>
                    <a:pt x="43620" y="4013"/>
                    <a:pt x="43988" y="3288"/>
                    <a:pt x="44434" y="2640"/>
                  </a:cubicBezTo>
                  <a:cubicBezTo>
                    <a:pt x="44522" y="2511"/>
                    <a:pt x="44399" y="2374"/>
                    <a:pt x="44271" y="2358"/>
                  </a:cubicBezTo>
                  <a:cubicBezTo>
                    <a:pt x="44089" y="2336"/>
                    <a:pt x="43906" y="2327"/>
                    <a:pt x="43724" y="2327"/>
                  </a:cubicBezTo>
                  <a:cubicBezTo>
                    <a:pt x="43398" y="2327"/>
                    <a:pt x="43073" y="2355"/>
                    <a:pt x="42744" y="2381"/>
                  </a:cubicBezTo>
                  <a:cubicBezTo>
                    <a:pt x="42295" y="2419"/>
                    <a:pt x="41844" y="2378"/>
                    <a:pt x="41397" y="2438"/>
                  </a:cubicBezTo>
                  <a:cubicBezTo>
                    <a:pt x="41342" y="2447"/>
                    <a:pt x="41343" y="2525"/>
                    <a:pt x="41383" y="2550"/>
                  </a:cubicBezTo>
                  <a:cubicBezTo>
                    <a:pt x="41690" y="2749"/>
                    <a:pt x="42059" y="2805"/>
                    <a:pt x="42447" y="2805"/>
                  </a:cubicBezTo>
                  <a:cubicBezTo>
                    <a:pt x="42724" y="2805"/>
                    <a:pt x="43011" y="2776"/>
                    <a:pt x="43292" y="2752"/>
                  </a:cubicBezTo>
                  <a:lnTo>
                    <a:pt x="43292" y="2752"/>
                  </a:lnTo>
                  <a:cubicBezTo>
                    <a:pt x="42797" y="2935"/>
                    <a:pt x="42313" y="3211"/>
                    <a:pt x="41837" y="3405"/>
                  </a:cubicBezTo>
                  <a:cubicBezTo>
                    <a:pt x="41037" y="3731"/>
                    <a:pt x="40228" y="4038"/>
                    <a:pt x="39432" y="4372"/>
                  </a:cubicBezTo>
                  <a:cubicBezTo>
                    <a:pt x="38079" y="4943"/>
                    <a:pt x="36604" y="5554"/>
                    <a:pt x="35323" y="6316"/>
                  </a:cubicBezTo>
                  <a:cubicBezTo>
                    <a:pt x="34977" y="5391"/>
                    <a:pt x="34665" y="4454"/>
                    <a:pt x="34470" y="3477"/>
                  </a:cubicBezTo>
                  <a:cubicBezTo>
                    <a:pt x="34447" y="3355"/>
                    <a:pt x="34335" y="3292"/>
                    <a:pt x="34222" y="3292"/>
                  </a:cubicBezTo>
                  <a:cubicBezTo>
                    <a:pt x="34177" y="3292"/>
                    <a:pt x="34132" y="3302"/>
                    <a:pt x="34093" y="3323"/>
                  </a:cubicBezTo>
                  <a:cubicBezTo>
                    <a:pt x="32921" y="3938"/>
                    <a:pt x="31707" y="4459"/>
                    <a:pt x="30489" y="4966"/>
                  </a:cubicBezTo>
                  <a:cubicBezTo>
                    <a:pt x="30489" y="4937"/>
                    <a:pt x="30490" y="4909"/>
                    <a:pt x="30490" y="4879"/>
                  </a:cubicBezTo>
                  <a:cubicBezTo>
                    <a:pt x="30489" y="4862"/>
                    <a:pt x="30472" y="4851"/>
                    <a:pt x="30456" y="4851"/>
                  </a:cubicBezTo>
                  <a:cubicBezTo>
                    <a:pt x="30445" y="4851"/>
                    <a:pt x="30434" y="4857"/>
                    <a:pt x="30431" y="4871"/>
                  </a:cubicBezTo>
                  <a:cubicBezTo>
                    <a:pt x="30423" y="4914"/>
                    <a:pt x="30413" y="4956"/>
                    <a:pt x="30405" y="5001"/>
                  </a:cubicBezTo>
                  <a:cubicBezTo>
                    <a:pt x="29316" y="5453"/>
                    <a:pt x="28220" y="5895"/>
                    <a:pt x="27147" y="6382"/>
                  </a:cubicBezTo>
                  <a:cubicBezTo>
                    <a:pt x="27106" y="6402"/>
                    <a:pt x="27065" y="6421"/>
                    <a:pt x="27024" y="6441"/>
                  </a:cubicBezTo>
                  <a:cubicBezTo>
                    <a:pt x="27024" y="6428"/>
                    <a:pt x="27026" y="6415"/>
                    <a:pt x="27026" y="6403"/>
                  </a:cubicBezTo>
                  <a:cubicBezTo>
                    <a:pt x="27028" y="6377"/>
                    <a:pt x="27005" y="6362"/>
                    <a:pt x="26983" y="6362"/>
                  </a:cubicBezTo>
                  <a:cubicBezTo>
                    <a:pt x="26965" y="6362"/>
                    <a:pt x="26948" y="6371"/>
                    <a:pt x="26944" y="6392"/>
                  </a:cubicBezTo>
                  <a:cubicBezTo>
                    <a:pt x="26939" y="6423"/>
                    <a:pt x="26934" y="6454"/>
                    <a:pt x="26927" y="6485"/>
                  </a:cubicBezTo>
                  <a:cubicBezTo>
                    <a:pt x="26402" y="6728"/>
                    <a:pt x="25882" y="6982"/>
                    <a:pt x="25366" y="7245"/>
                  </a:cubicBezTo>
                  <a:lnTo>
                    <a:pt x="25366" y="7214"/>
                  </a:lnTo>
                  <a:cubicBezTo>
                    <a:pt x="25364" y="7182"/>
                    <a:pt x="25343" y="7167"/>
                    <a:pt x="25321" y="7167"/>
                  </a:cubicBezTo>
                  <a:cubicBezTo>
                    <a:pt x="25298" y="7167"/>
                    <a:pt x="25275" y="7183"/>
                    <a:pt x="25270" y="7214"/>
                  </a:cubicBezTo>
                  <a:cubicBezTo>
                    <a:pt x="25267" y="7242"/>
                    <a:pt x="25262" y="7269"/>
                    <a:pt x="25259" y="7299"/>
                  </a:cubicBezTo>
                  <a:cubicBezTo>
                    <a:pt x="24704" y="7579"/>
                    <a:pt x="24152" y="7863"/>
                    <a:pt x="23597" y="8141"/>
                  </a:cubicBezTo>
                  <a:cubicBezTo>
                    <a:pt x="23597" y="8118"/>
                    <a:pt x="23599" y="8093"/>
                    <a:pt x="23599" y="8070"/>
                  </a:cubicBezTo>
                  <a:cubicBezTo>
                    <a:pt x="23599" y="8043"/>
                    <a:pt x="23576" y="8028"/>
                    <a:pt x="23554" y="8028"/>
                  </a:cubicBezTo>
                  <a:cubicBezTo>
                    <a:pt x="23536" y="8028"/>
                    <a:pt x="23520" y="8038"/>
                    <a:pt x="23515" y="8058"/>
                  </a:cubicBezTo>
                  <a:cubicBezTo>
                    <a:pt x="23504" y="8108"/>
                    <a:pt x="23496" y="8150"/>
                    <a:pt x="23486" y="8196"/>
                  </a:cubicBezTo>
                  <a:cubicBezTo>
                    <a:pt x="23099" y="8388"/>
                    <a:pt x="22710" y="8578"/>
                    <a:pt x="22318" y="8757"/>
                  </a:cubicBezTo>
                  <a:cubicBezTo>
                    <a:pt x="22307" y="8739"/>
                    <a:pt x="22288" y="8730"/>
                    <a:pt x="22270" y="8730"/>
                  </a:cubicBezTo>
                  <a:cubicBezTo>
                    <a:pt x="22247" y="8730"/>
                    <a:pt x="22224" y="8744"/>
                    <a:pt x="22216" y="8770"/>
                  </a:cubicBezTo>
                  <a:cubicBezTo>
                    <a:pt x="22213" y="8782"/>
                    <a:pt x="22211" y="8795"/>
                    <a:pt x="22208" y="8808"/>
                  </a:cubicBezTo>
                  <a:cubicBezTo>
                    <a:pt x="21827" y="8980"/>
                    <a:pt x="21445" y="9148"/>
                    <a:pt x="21056" y="9300"/>
                  </a:cubicBezTo>
                  <a:cubicBezTo>
                    <a:pt x="21047" y="9294"/>
                    <a:pt x="21037" y="9292"/>
                    <a:pt x="21027" y="9292"/>
                  </a:cubicBezTo>
                  <a:cubicBezTo>
                    <a:pt x="21007" y="9292"/>
                    <a:pt x="20987" y="9303"/>
                    <a:pt x="20977" y="9323"/>
                  </a:cubicBezTo>
                  <a:cubicBezTo>
                    <a:pt x="20977" y="9327"/>
                    <a:pt x="20976" y="9330"/>
                    <a:pt x="20974" y="9333"/>
                  </a:cubicBezTo>
                  <a:cubicBezTo>
                    <a:pt x="20551" y="9497"/>
                    <a:pt x="20121" y="9651"/>
                    <a:pt x="19682" y="9784"/>
                  </a:cubicBezTo>
                  <a:cubicBezTo>
                    <a:pt x="19562" y="9819"/>
                    <a:pt x="19457" y="9961"/>
                    <a:pt x="19508" y="10089"/>
                  </a:cubicBezTo>
                  <a:cubicBezTo>
                    <a:pt x="19723" y="10632"/>
                    <a:pt x="19951" y="11167"/>
                    <a:pt x="20179" y="11703"/>
                  </a:cubicBezTo>
                  <a:cubicBezTo>
                    <a:pt x="19998" y="11644"/>
                    <a:pt x="19818" y="11582"/>
                    <a:pt x="19634" y="11528"/>
                  </a:cubicBezTo>
                  <a:cubicBezTo>
                    <a:pt x="19629" y="11527"/>
                    <a:pt x="19624" y="11526"/>
                    <a:pt x="19620" y="11526"/>
                  </a:cubicBezTo>
                  <a:cubicBezTo>
                    <a:pt x="19572" y="11526"/>
                    <a:pt x="19547" y="11598"/>
                    <a:pt x="19593" y="11623"/>
                  </a:cubicBezTo>
                  <a:cubicBezTo>
                    <a:pt x="19824" y="11748"/>
                    <a:pt x="20060" y="11868"/>
                    <a:pt x="20297" y="11982"/>
                  </a:cubicBezTo>
                  <a:cubicBezTo>
                    <a:pt x="20807" y="13182"/>
                    <a:pt x="21307" y="14382"/>
                    <a:pt x="21657" y="15645"/>
                  </a:cubicBezTo>
                  <a:cubicBezTo>
                    <a:pt x="19083" y="16679"/>
                    <a:pt x="16511" y="17717"/>
                    <a:pt x="13942" y="18762"/>
                  </a:cubicBezTo>
                  <a:cubicBezTo>
                    <a:pt x="11422" y="19789"/>
                    <a:pt x="8892" y="20793"/>
                    <a:pt x="6343" y="21743"/>
                  </a:cubicBezTo>
                  <a:cubicBezTo>
                    <a:pt x="4322" y="22497"/>
                    <a:pt x="2054" y="22798"/>
                    <a:pt x="208" y="23966"/>
                  </a:cubicBezTo>
                  <a:cubicBezTo>
                    <a:pt x="0" y="24098"/>
                    <a:pt x="135" y="24358"/>
                    <a:pt x="323" y="24358"/>
                  </a:cubicBezTo>
                  <a:cubicBezTo>
                    <a:pt x="339" y="24358"/>
                    <a:pt x="354" y="24356"/>
                    <a:pt x="370" y="24353"/>
                  </a:cubicBezTo>
                  <a:cubicBezTo>
                    <a:pt x="395" y="24428"/>
                    <a:pt x="462" y="24492"/>
                    <a:pt x="571" y="24500"/>
                  </a:cubicBezTo>
                  <a:cubicBezTo>
                    <a:pt x="1578" y="24573"/>
                    <a:pt x="2592" y="24593"/>
                    <a:pt x="3607" y="24593"/>
                  </a:cubicBezTo>
                  <a:cubicBezTo>
                    <a:pt x="4994" y="24593"/>
                    <a:pt x="6383" y="24555"/>
                    <a:pt x="7761" y="24555"/>
                  </a:cubicBezTo>
                  <a:lnTo>
                    <a:pt x="14962" y="24555"/>
                  </a:lnTo>
                  <a:cubicBezTo>
                    <a:pt x="19893" y="24555"/>
                    <a:pt x="24826" y="24556"/>
                    <a:pt x="29759" y="24563"/>
                  </a:cubicBezTo>
                  <a:cubicBezTo>
                    <a:pt x="34110" y="24566"/>
                    <a:pt x="38463" y="24601"/>
                    <a:pt x="42816" y="24601"/>
                  </a:cubicBezTo>
                  <a:cubicBezTo>
                    <a:pt x="48039" y="24601"/>
                    <a:pt x="53261" y="24551"/>
                    <a:pt x="58479" y="24336"/>
                  </a:cubicBezTo>
                  <a:cubicBezTo>
                    <a:pt x="58507" y="24336"/>
                    <a:pt x="58530" y="24315"/>
                    <a:pt x="58533" y="24287"/>
                  </a:cubicBezTo>
                  <a:cubicBezTo>
                    <a:pt x="58533" y="24290"/>
                    <a:pt x="58535" y="24294"/>
                    <a:pt x="58537" y="24297"/>
                  </a:cubicBezTo>
                  <a:cubicBezTo>
                    <a:pt x="58546" y="24331"/>
                    <a:pt x="58576" y="24347"/>
                    <a:pt x="58605" y="24347"/>
                  </a:cubicBezTo>
                  <a:cubicBezTo>
                    <a:pt x="58634" y="24347"/>
                    <a:pt x="58664" y="24331"/>
                    <a:pt x="58674" y="24297"/>
                  </a:cubicBezTo>
                  <a:cubicBezTo>
                    <a:pt x="58674" y="24294"/>
                    <a:pt x="58676" y="24290"/>
                    <a:pt x="58678" y="24287"/>
                  </a:cubicBezTo>
                  <a:cubicBezTo>
                    <a:pt x="58791" y="24259"/>
                    <a:pt x="58889" y="24176"/>
                    <a:pt x="58889" y="24023"/>
                  </a:cubicBezTo>
                  <a:lnTo>
                    <a:pt x="58889" y="23319"/>
                  </a:lnTo>
                  <a:cubicBezTo>
                    <a:pt x="58937" y="22753"/>
                    <a:pt x="58891" y="22168"/>
                    <a:pt x="58893" y="21608"/>
                  </a:cubicBezTo>
                  <a:cubicBezTo>
                    <a:pt x="58897" y="20593"/>
                    <a:pt x="58896" y="19578"/>
                    <a:pt x="58896" y="18562"/>
                  </a:cubicBezTo>
                  <a:lnTo>
                    <a:pt x="58896" y="12466"/>
                  </a:lnTo>
                  <a:cubicBezTo>
                    <a:pt x="58894" y="8401"/>
                    <a:pt x="58893" y="4338"/>
                    <a:pt x="58889" y="275"/>
                  </a:cubicBezTo>
                  <a:cubicBezTo>
                    <a:pt x="58889" y="93"/>
                    <a:pt x="58747" y="1"/>
                    <a:pt x="58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345900" y="4054475"/>
              <a:ext cx="1476350" cy="57000"/>
            </a:xfrm>
            <a:custGeom>
              <a:avLst/>
              <a:gdLst/>
              <a:ahLst/>
              <a:cxnLst/>
              <a:rect l="l" t="t" r="r" b="b"/>
              <a:pathLst>
                <a:path w="59054" h="2280" extrusionOk="0">
                  <a:moveTo>
                    <a:pt x="58831" y="0"/>
                  </a:moveTo>
                  <a:cubicBezTo>
                    <a:pt x="58818" y="0"/>
                    <a:pt x="58804" y="9"/>
                    <a:pt x="58803" y="26"/>
                  </a:cubicBezTo>
                  <a:cubicBezTo>
                    <a:pt x="58795" y="108"/>
                    <a:pt x="58699" y="231"/>
                    <a:pt x="58673" y="318"/>
                  </a:cubicBezTo>
                  <a:cubicBezTo>
                    <a:pt x="58619" y="505"/>
                    <a:pt x="58624" y="712"/>
                    <a:pt x="58612" y="904"/>
                  </a:cubicBezTo>
                  <a:cubicBezTo>
                    <a:pt x="53729" y="793"/>
                    <a:pt x="48843" y="765"/>
                    <a:pt x="43956" y="765"/>
                  </a:cubicBezTo>
                  <a:cubicBezTo>
                    <a:pt x="39326" y="765"/>
                    <a:pt x="34696" y="790"/>
                    <a:pt x="30069" y="791"/>
                  </a:cubicBezTo>
                  <a:cubicBezTo>
                    <a:pt x="25243" y="791"/>
                    <a:pt x="20417" y="789"/>
                    <a:pt x="15592" y="789"/>
                  </a:cubicBezTo>
                  <a:cubicBezTo>
                    <a:pt x="12544" y="788"/>
                    <a:pt x="9490" y="745"/>
                    <a:pt x="6438" y="745"/>
                  </a:cubicBezTo>
                  <a:cubicBezTo>
                    <a:pt x="4556" y="745"/>
                    <a:pt x="2675" y="762"/>
                    <a:pt x="796" y="814"/>
                  </a:cubicBezTo>
                  <a:cubicBezTo>
                    <a:pt x="804" y="600"/>
                    <a:pt x="806" y="385"/>
                    <a:pt x="745" y="189"/>
                  </a:cubicBezTo>
                  <a:cubicBezTo>
                    <a:pt x="730" y="137"/>
                    <a:pt x="685" y="107"/>
                    <a:pt x="638" y="107"/>
                  </a:cubicBezTo>
                  <a:cubicBezTo>
                    <a:pt x="611" y="107"/>
                    <a:pt x="583" y="118"/>
                    <a:pt x="561" y="139"/>
                  </a:cubicBezTo>
                  <a:cubicBezTo>
                    <a:pt x="0" y="679"/>
                    <a:pt x="315" y="1609"/>
                    <a:pt x="483" y="2234"/>
                  </a:cubicBezTo>
                  <a:cubicBezTo>
                    <a:pt x="491" y="2264"/>
                    <a:pt x="517" y="2279"/>
                    <a:pt x="544" y="2279"/>
                  </a:cubicBezTo>
                  <a:cubicBezTo>
                    <a:pt x="570" y="2279"/>
                    <a:pt x="596" y="2264"/>
                    <a:pt x="604" y="2234"/>
                  </a:cubicBezTo>
                  <a:cubicBezTo>
                    <a:pt x="691" y="1883"/>
                    <a:pt x="789" y="1585"/>
                    <a:pt x="783" y="1217"/>
                  </a:cubicBezTo>
                  <a:cubicBezTo>
                    <a:pt x="783" y="1194"/>
                    <a:pt x="784" y="1168"/>
                    <a:pt x="784" y="1145"/>
                  </a:cubicBezTo>
                  <a:cubicBezTo>
                    <a:pt x="2640" y="1196"/>
                    <a:pt x="4498" y="1212"/>
                    <a:pt x="6357" y="1212"/>
                  </a:cubicBezTo>
                  <a:cubicBezTo>
                    <a:pt x="9309" y="1212"/>
                    <a:pt x="12262" y="1172"/>
                    <a:pt x="15210" y="1171"/>
                  </a:cubicBezTo>
                  <a:cubicBezTo>
                    <a:pt x="18623" y="1170"/>
                    <a:pt x="22035" y="1169"/>
                    <a:pt x="25447" y="1169"/>
                  </a:cubicBezTo>
                  <a:cubicBezTo>
                    <a:pt x="26860" y="1169"/>
                    <a:pt x="28273" y="1169"/>
                    <a:pt x="29687" y="1170"/>
                  </a:cubicBezTo>
                  <a:cubicBezTo>
                    <a:pt x="34396" y="1170"/>
                    <a:pt x="39108" y="1195"/>
                    <a:pt x="43819" y="1195"/>
                  </a:cubicBezTo>
                  <a:cubicBezTo>
                    <a:pt x="48751" y="1195"/>
                    <a:pt x="53682" y="1167"/>
                    <a:pt x="58609" y="1055"/>
                  </a:cubicBezTo>
                  <a:lnTo>
                    <a:pt x="58609" y="1055"/>
                  </a:lnTo>
                  <a:cubicBezTo>
                    <a:pt x="58594" y="1453"/>
                    <a:pt x="58654" y="1852"/>
                    <a:pt x="58785" y="2231"/>
                  </a:cubicBezTo>
                  <a:cubicBezTo>
                    <a:pt x="58792" y="2253"/>
                    <a:pt x="58812" y="2264"/>
                    <a:pt x="58831" y="2264"/>
                  </a:cubicBezTo>
                  <a:cubicBezTo>
                    <a:pt x="58851" y="2264"/>
                    <a:pt x="58870" y="2253"/>
                    <a:pt x="58877" y="2231"/>
                  </a:cubicBezTo>
                  <a:cubicBezTo>
                    <a:pt x="59021" y="1814"/>
                    <a:pt x="59054" y="1452"/>
                    <a:pt x="59052" y="1010"/>
                  </a:cubicBezTo>
                  <a:cubicBezTo>
                    <a:pt x="59054" y="804"/>
                    <a:pt x="59037" y="597"/>
                    <a:pt x="59005" y="392"/>
                  </a:cubicBezTo>
                  <a:cubicBezTo>
                    <a:pt x="58983" y="266"/>
                    <a:pt x="58870" y="141"/>
                    <a:pt x="58859" y="26"/>
                  </a:cubicBezTo>
                  <a:cubicBezTo>
                    <a:pt x="58857" y="9"/>
                    <a:pt x="58844" y="0"/>
                    <a:pt x="58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237100" y="3996975"/>
              <a:ext cx="66750" cy="85450"/>
            </a:xfrm>
            <a:custGeom>
              <a:avLst/>
              <a:gdLst/>
              <a:ahLst/>
              <a:cxnLst/>
              <a:rect l="l" t="t" r="r" b="b"/>
              <a:pathLst>
                <a:path w="2670" h="3418" extrusionOk="0">
                  <a:moveTo>
                    <a:pt x="1096" y="965"/>
                  </a:moveTo>
                  <a:cubicBezTo>
                    <a:pt x="1157" y="1147"/>
                    <a:pt x="1212" y="1330"/>
                    <a:pt x="1268" y="1514"/>
                  </a:cubicBezTo>
                  <a:cubicBezTo>
                    <a:pt x="1215" y="1512"/>
                    <a:pt x="1162" y="1511"/>
                    <a:pt x="1108" y="1511"/>
                  </a:cubicBezTo>
                  <a:cubicBezTo>
                    <a:pt x="1039" y="1511"/>
                    <a:pt x="970" y="1513"/>
                    <a:pt x="901" y="1517"/>
                  </a:cubicBezTo>
                  <a:lnTo>
                    <a:pt x="899" y="1517"/>
                  </a:lnTo>
                  <a:cubicBezTo>
                    <a:pt x="971" y="1326"/>
                    <a:pt x="1037" y="1135"/>
                    <a:pt x="1096" y="965"/>
                  </a:cubicBezTo>
                  <a:close/>
                  <a:moveTo>
                    <a:pt x="1076" y="1"/>
                  </a:moveTo>
                  <a:cubicBezTo>
                    <a:pt x="984" y="1"/>
                    <a:pt x="895" y="55"/>
                    <a:pt x="858" y="169"/>
                  </a:cubicBezTo>
                  <a:cubicBezTo>
                    <a:pt x="702" y="650"/>
                    <a:pt x="569" y="1137"/>
                    <a:pt x="414" y="1617"/>
                  </a:cubicBezTo>
                  <a:cubicBezTo>
                    <a:pt x="271" y="1667"/>
                    <a:pt x="133" y="1731"/>
                    <a:pt x="17" y="1829"/>
                  </a:cubicBezTo>
                  <a:cubicBezTo>
                    <a:pt x="0" y="1846"/>
                    <a:pt x="8" y="1873"/>
                    <a:pt x="30" y="1880"/>
                  </a:cubicBezTo>
                  <a:cubicBezTo>
                    <a:pt x="122" y="1903"/>
                    <a:pt x="215" y="1919"/>
                    <a:pt x="309" y="1928"/>
                  </a:cubicBezTo>
                  <a:cubicBezTo>
                    <a:pt x="261" y="2072"/>
                    <a:pt x="213" y="2215"/>
                    <a:pt x="164" y="2357"/>
                  </a:cubicBezTo>
                  <a:cubicBezTo>
                    <a:pt x="123" y="2477"/>
                    <a:pt x="123" y="2692"/>
                    <a:pt x="13" y="2779"/>
                  </a:cubicBezTo>
                  <a:cubicBezTo>
                    <a:pt x="0" y="2792"/>
                    <a:pt x="0" y="2813"/>
                    <a:pt x="13" y="2828"/>
                  </a:cubicBezTo>
                  <a:cubicBezTo>
                    <a:pt x="43" y="2857"/>
                    <a:pt x="74" y="2871"/>
                    <a:pt x="107" y="2871"/>
                  </a:cubicBezTo>
                  <a:cubicBezTo>
                    <a:pt x="290" y="2871"/>
                    <a:pt x="522" y="2447"/>
                    <a:pt x="733" y="1942"/>
                  </a:cubicBezTo>
                  <a:cubicBezTo>
                    <a:pt x="930" y="1936"/>
                    <a:pt x="1127" y="1921"/>
                    <a:pt x="1322" y="1921"/>
                  </a:cubicBezTo>
                  <a:cubicBezTo>
                    <a:pt x="1347" y="1921"/>
                    <a:pt x="1372" y="1918"/>
                    <a:pt x="1396" y="1916"/>
                  </a:cubicBezTo>
                  <a:cubicBezTo>
                    <a:pt x="1396" y="1919"/>
                    <a:pt x="1398" y="1921"/>
                    <a:pt x="1399" y="1923"/>
                  </a:cubicBezTo>
                  <a:cubicBezTo>
                    <a:pt x="1541" y="2407"/>
                    <a:pt x="1608" y="2984"/>
                    <a:pt x="1942" y="3374"/>
                  </a:cubicBezTo>
                  <a:cubicBezTo>
                    <a:pt x="1968" y="3405"/>
                    <a:pt x="1998" y="3417"/>
                    <a:pt x="2028" y="3417"/>
                  </a:cubicBezTo>
                  <a:cubicBezTo>
                    <a:pt x="2096" y="3417"/>
                    <a:pt x="2162" y="3350"/>
                    <a:pt x="2172" y="3279"/>
                  </a:cubicBezTo>
                  <a:cubicBezTo>
                    <a:pt x="2231" y="2823"/>
                    <a:pt x="2023" y="2331"/>
                    <a:pt x="1885" y="1888"/>
                  </a:cubicBezTo>
                  <a:cubicBezTo>
                    <a:pt x="2131" y="1865"/>
                    <a:pt x="2379" y="1837"/>
                    <a:pt x="2622" y="1803"/>
                  </a:cubicBezTo>
                  <a:cubicBezTo>
                    <a:pt x="2669" y="1796"/>
                    <a:pt x="2669" y="1716"/>
                    <a:pt x="2622" y="1708"/>
                  </a:cubicBezTo>
                  <a:cubicBezTo>
                    <a:pt x="2376" y="1670"/>
                    <a:pt x="2085" y="1613"/>
                    <a:pt x="1787" y="1570"/>
                  </a:cubicBezTo>
                  <a:cubicBezTo>
                    <a:pt x="1644" y="1097"/>
                    <a:pt x="1491" y="628"/>
                    <a:pt x="1313" y="169"/>
                  </a:cubicBezTo>
                  <a:cubicBezTo>
                    <a:pt x="1270" y="60"/>
                    <a:pt x="1171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867625" y="3968150"/>
              <a:ext cx="50275" cy="70025"/>
            </a:xfrm>
            <a:custGeom>
              <a:avLst/>
              <a:gdLst/>
              <a:ahLst/>
              <a:cxnLst/>
              <a:rect l="l" t="t" r="r" b="b"/>
              <a:pathLst>
                <a:path w="2011" h="2801" extrusionOk="0">
                  <a:moveTo>
                    <a:pt x="235" y="1"/>
                  </a:moveTo>
                  <a:cubicBezTo>
                    <a:pt x="115" y="1"/>
                    <a:pt x="1" y="122"/>
                    <a:pt x="9" y="241"/>
                  </a:cubicBezTo>
                  <a:cubicBezTo>
                    <a:pt x="55" y="950"/>
                    <a:pt x="1" y="1673"/>
                    <a:pt x="109" y="2375"/>
                  </a:cubicBezTo>
                  <a:cubicBezTo>
                    <a:pt x="119" y="2444"/>
                    <a:pt x="184" y="2479"/>
                    <a:pt x="249" y="2479"/>
                  </a:cubicBezTo>
                  <a:cubicBezTo>
                    <a:pt x="314" y="2479"/>
                    <a:pt x="377" y="2444"/>
                    <a:pt x="386" y="2375"/>
                  </a:cubicBezTo>
                  <a:cubicBezTo>
                    <a:pt x="480" y="1773"/>
                    <a:pt x="455" y="1158"/>
                    <a:pt x="475" y="549"/>
                  </a:cubicBezTo>
                  <a:lnTo>
                    <a:pt x="475" y="549"/>
                  </a:lnTo>
                  <a:cubicBezTo>
                    <a:pt x="650" y="604"/>
                    <a:pt x="818" y="677"/>
                    <a:pt x="959" y="797"/>
                  </a:cubicBezTo>
                  <a:cubicBezTo>
                    <a:pt x="1274" y="1064"/>
                    <a:pt x="831" y="1268"/>
                    <a:pt x="601" y="1366"/>
                  </a:cubicBezTo>
                  <a:cubicBezTo>
                    <a:pt x="356" y="1472"/>
                    <a:pt x="510" y="1813"/>
                    <a:pt x="738" y="1813"/>
                  </a:cubicBezTo>
                  <a:cubicBezTo>
                    <a:pt x="754" y="1813"/>
                    <a:pt x="771" y="1811"/>
                    <a:pt x="788" y="1808"/>
                  </a:cubicBezTo>
                  <a:cubicBezTo>
                    <a:pt x="871" y="1790"/>
                    <a:pt x="988" y="1773"/>
                    <a:pt x="1098" y="1773"/>
                  </a:cubicBezTo>
                  <a:cubicBezTo>
                    <a:pt x="1317" y="1773"/>
                    <a:pt x="1509" y="1841"/>
                    <a:pt x="1354" y="2111"/>
                  </a:cubicBezTo>
                  <a:cubicBezTo>
                    <a:pt x="1182" y="2413"/>
                    <a:pt x="731" y="2351"/>
                    <a:pt x="439" y="2367"/>
                  </a:cubicBezTo>
                  <a:cubicBezTo>
                    <a:pt x="388" y="2367"/>
                    <a:pt x="357" y="2421"/>
                    <a:pt x="381" y="2465"/>
                  </a:cubicBezTo>
                  <a:cubicBezTo>
                    <a:pt x="521" y="2701"/>
                    <a:pt x="736" y="2801"/>
                    <a:pt x="961" y="2801"/>
                  </a:cubicBezTo>
                  <a:cubicBezTo>
                    <a:pt x="1318" y="2801"/>
                    <a:pt x="1698" y="2550"/>
                    <a:pt x="1835" y="2198"/>
                  </a:cubicBezTo>
                  <a:cubicBezTo>
                    <a:pt x="2010" y="1740"/>
                    <a:pt x="1785" y="1488"/>
                    <a:pt x="1452" y="1378"/>
                  </a:cubicBezTo>
                  <a:cubicBezTo>
                    <a:pt x="1598" y="1206"/>
                    <a:pt x="1667" y="992"/>
                    <a:pt x="1544" y="730"/>
                  </a:cubicBezTo>
                  <a:cubicBezTo>
                    <a:pt x="1323" y="254"/>
                    <a:pt x="737" y="39"/>
                    <a:pt x="248" y="1"/>
                  </a:cubicBezTo>
                  <a:cubicBezTo>
                    <a:pt x="244" y="1"/>
                    <a:pt x="239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861100" y="3316850"/>
              <a:ext cx="52475" cy="58625"/>
            </a:xfrm>
            <a:custGeom>
              <a:avLst/>
              <a:gdLst/>
              <a:ahLst/>
              <a:cxnLst/>
              <a:rect l="l" t="t" r="r" b="b"/>
              <a:pathLst>
                <a:path w="2099" h="2345" extrusionOk="0">
                  <a:moveTo>
                    <a:pt x="834" y="1"/>
                  </a:moveTo>
                  <a:cubicBezTo>
                    <a:pt x="377" y="1"/>
                    <a:pt x="31" y="722"/>
                    <a:pt x="16" y="1152"/>
                  </a:cubicBezTo>
                  <a:cubicBezTo>
                    <a:pt x="1" y="1549"/>
                    <a:pt x="168" y="1910"/>
                    <a:pt x="495" y="2139"/>
                  </a:cubicBezTo>
                  <a:cubicBezTo>
                    <a:pt x="699" y="2283"/>
                    <a:pt x="927" y="2345"/>
                    <a:pt x="1158" y="2345"/>
                  </a:cubicBezTo>
                  <a:cubicBezTo>
                    <a:pt x="1473" y="2345"/>
                    <a:pt x="1792" y="2229"/>
                    <a:pt x="2056" y="2048"/>
                  </a:cubicBezTo>
                  <a:cubicBezTo>
                    <a:pt x="2099" y="2020"/>
                    <a:pt x="2079" y="1966"/>
                    <a:pt x="2033" y="1959"/>
                  </a:cubicBezTo>
                  <a:cubicBezTo>
                    <a:pt x="1471" y="1885"/>
                    <a:pt x="493" y="1957"/>
                    <a:pt x="409" y="1195"/>
                  </a:cubicBezTo>
                  <a:cubicBezTo>
                    <a:pt x="362" y="765"/>
                    <a:pt x="666" y="242"/>
                    <a:pt x="1133" y="242"/>
                  </a:cubicBezTo>
                  <a:cubicBezTo>
                    <a:pt x="1147" y="242"/>
                    <a:pt x="1161" y="242"/>
                    <a:pt x="1175" y="243"/>
                  </a:cubicBezTo>
                  <a:cubicBezTo>
                    <a:pt x="1216" y="243"/>
                    <a:pt x="1236" y="194"/>
                    <a:pt x="1208" y="164"/>
                  </a:cubicBezTo>
                  <a:cubicBezTo>
                    <a:pt x="1078" y="49"/>
                    <a:pt x="952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059925" y="4139850"/>
              <a:ext cx="77525" cy="52525"/>
            </a:xfrm>
            <a:custGeom>
              <a:avLst/>
              <a:gdLst/>
              <a:ahLst/>
              <a:cxnLst/>
              <a:rect l="l" t="t" r="r" b="b"/>
              <a:pathLst>
                <a:path w="3101" h="2101" extrusionOk="0">
                  <a:moveTo>
                    <a:pt x="1572" y="299"/>
                  </a:moveTo>
                  <a:cubicBezTo>
                    <a:pt x="1551" y="319"/>
                    <a:pt x="1536" y="345"/>
                    <a:pt x="1526" y="374"/>
                  </a:cubicBezTo>
                  <a:lnTo>
                    <a:pt x="1520" y="371"/>
                  </a:lnTo>
                  <a:cubicBezTo>
                    <a:pt x="1513" y="399"/>
                    <a:pt x="1510" y="427"/>
                    <a:pt x="1505" y="453"/>
                  </a:cubicBezTo>
                  <a:cubicBezTo>
                    <a:pt x="1422" y="992"/>
                    <a:pt x="953" y="1414"/>
                    <a:pt x="422" y="1414"/>
                  </a:cubicBezTo>
                  <a:cubicBezTo>
                    <a:pt x="405" y="1414"/>
                    <a:pt x="388" y="1414"/>
                    <a:pt x="371" y="1413"/>
                  </a:cubicBezTo>
                  <a:lnTo>
                    <a:pt x="371" y="1411"/>
                  </a:lnTo>
                  <a:cubicBezTo>
                    <a:pt x="466" y="1035"/>
                    <a:pt x="795" y="748"/>
                    <a:pt x="1106" y="537"/>
                  </a:cubicBezTo>
                  <a:cubicBezTo>
                    <a:pt x="1252" y="438"/>
                    <a:pt x="1408" y="360"/>
                    <a:pt x="1572" y="299"/>
                  </a:cubicBezTo>
                  <a:close/>
                  <a:moveTo>
                    <a:pt x="1677" y="1"/>
                  </a:moveTo>
                  <a:cubicBezTo>
                    <a:pt x="1464" y="1"/>
                    <a:pt x="1214" y="117"/>
                    <a:pt x="1054" y="197"/>
                  </a:cubicBezTo>
                  <a:cubicBezTo>
                    <a:pt x="527" y="461"/>
                    <a:pt x="48" y="958"/>
                    <a:pt x="1" y="1565"/>
                  </a:cubicBezTo>
                  <a:cubicBezTo>
                    <a:pt x="1" y="1644"/>
                    <a:pt x="53" y="1711"/>
                    <a:pt x="127" y="1731"/>
                  </a:cubicBezTo>
                  <a:cubicBezTo>
                    <a:pt x="231" y="1753"/>
                    <a:pt x="331" y="1763"/>
                    <a:pt x="428" y="1763"/>
                  </a:cubicBezTo>
                  <a:cubicBezTo>
                    <a:pt x="869" y="1763"/>
                    <a:pt x="1238" y="1549"/>
                    <a:pt x="1503" y="1222"/>
                  </a:cubicBezTo>
                  <a:cubicBezTo>
                    <a:pt x="1556" y="1473"/>
                    <a:pt x="1672" y="1705"/>
                    <a:pt x="1843" y="1897"/>
                  </a:cubicBezTo>
                  <a:cubicBezTo>
                    <a:pt x="1972" y="2043"/>
                    <a:pt x="2121" y="2101"/>
                    <a:pt x="2274" y="2101"/>
                  </a:cubicBezTo>
                  <a:cubicBezTo>
                    <a:pt x="2560" y="2101"/>
                    <a:pt x="2859" y="1899"/>
                    <a:pt x="3067" y="1696"/>
                  </a:cubicBezTo>
                  <a:cubicBezTo>
                    <a:pt x="3100" y="1663"/>
                    <a:pt x="3069" y="1608"/>
                    <a:pt x="3030" y="1608"/>
                  </a:cubicBezTo>
                  <a:cubicBezTo>
                    <a:pt x="3021" y="1608"/>
                    <a:pt x="3013" y="1611"/>
                    <a:pt x="3004" y="1616"/>
                  </a:cubicBezTo>
                  <a:cubicBezTo>
                    <a:pt x="2881" y="1694"/>
                    <a:pt x="2769" y="1728"/>
                    <a:pt x="2667" y="1728"/>
                  </a:cubicBezTo>
                  <a:cubicBezTo>
                    <a:pt x="2160" y="1728"/>
                    <a:pt x="1915" y="880"/>
                    <a:pt x="1882" y="422"/>
                  </a:cubicBezTo>
                  <a:cubicBezTo>
                    <a:pt x="1876" y="325"/>
                    <a:pt x="1820" y="271"/>
                    <a:pt x="1753" y="251"/>
                  </a:cubicBezTo>
                  <a:cubicBezTo>
                    <a:pt x="1775" y="248"/>
                    <a:pt x="1797" y="246"/>
                    <a:pt x="1819" y="246"/>
                  </a:cubicBezTo>
                  <a:cubicBezTo>
                    <a:pt x="1867" y="246"/>
                    <a:pt x="1914" y="255"/>
                    <a:pt x="1959" y="273"/>
                  </a:cubicBezTo>
                  <a:cubicBezTo>
                    <a:pt x="1967" y="276"/>
                    <a:pt x="1974" y="278"/>
                    <a:pt x="1981" y="278"/>
                  </a:cubicBezTo>
                  <a:cubicBezTo>
                    <a:pt x="2014" y="278"/>
                    <a:pt x="2041" y="242"/>
                    <a:pt x="2023" y="209"/>
                  </a:cubicBezTo>
                  <a:cubicBezTo>
                    <a:pt x="1950" y="54"/>
                    <a:pt x="1822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937150" y="3384000"/>
              <a:ext cx="60175" cy="589050"/>
            </a:xfrm>
            <a:custGeom>
              <a:avLst/>
              <a:gdLst/>
              <a:ahLst/>
              <a:cxnLst/>
              <a:rect l="l" t="t" r="r" b="b"/>
              <a:pathLst>
                <a:path w="2407" h="23562" extrusionOk="0">
                  <a:moveTo>
                    <a:pt x="890" y="0"/>
                  </a:moveTo>
                  <a:cubicBezTo>
                    <a:pt x="676" y="0"/>
                    <a:pt x="461" y="25"/>
                    <a:pt x="245" y="90"/>
                  </a:cubicBezTo>
                  <a:cubicBezTo>
                    <a:pt x="63" y="144"/>
                    <a:pt x="63" y="403"/>
                    <a:pt x="245" y="459"/>
                  </a:cubicBezTo>
                  <a:cubicBezTo>
                    <a:pt x="425" y="512"/>
                    <a:pt x="612" y="539"/>
                    <a:pt x="801" y="544"/>
                  </a:cubicBezTo>
                  <a:cubicBezTo>
                    <a:pt x="569" y="4325"/>
                    <a:pt x="678" y="8131"/>
                    <a:pt x="678" y="11921"/>
                  </a:cubicBezTo>
                  <a:cubicBezTo>
                    <a:pt x="678" y="13863"/>
                    <a:pt x="676" y="15805"/>
                    <a:pt x="683" y="17747"/>
                  </a:cubicBezTo>
                  <a:cubicBezTo>
                    <a:pt x="689" y="19457"/>
                    <a:pt x="520" y="21312"/>
                    <a:pt x="766" y="23025"/>
                  </a:cubicBezTo>
                  <a:cubicBezTo>
                    <a:pt x="499" y="23025"/>
                    <a:pt x="220" y="23036"/>
                    <a:pt x="13" y="23203"/>
                  </a:cubicBezTo>
                  <a:cubicBezTo>
                    <a:pt x="0" y="23217"/>
                    <a:pt x="0" y="23238"/>
                    <a:pt x="13" y="23251"/>
                  </a:cubicBezTo>
                  <a:cubicBezTo>
                    <a:pt x="243" y="23438"/>
                    <a:pt x="545" y="23420"/>
                    <a:pt x="832" y="23427"/>
                  </a:cubicBezTo>
                  <a:cubicBezTo>
                    <a:pt x="838" y="23459"/>
                    <a:pt x="842" y="23494"/>
                    <a:pt x="848" y="23527"/>
                  </a:cubicBezTo>
                  <a:cubicBezTo>
                    <a:pt x="852" y="23550"/>
                    <a:pt x="873" y="23561"/>
                    <a:pt x="894" y="23561"/>
                  </a:cubicBezTo>
                  <a:cubicBezTo>
                    <a:pt x="916" y="23561"/>
                    <a:pt x="937" y="23550"/>
                    <a:pt x="942" y="23527"/>
                  </a:cubicBezTo>
                  <a:cubicBezTo>
                    <a:pt x="948" y="23492"/>
                    <a:pt x="952" y="23458"/>
                    <a:pt x="958" y="23423"/>
                  </a:cubicBezTo>
                  <a:cubicBezTo>
                    <a:pt x="1396" y="23420"/>
                    <a:pt x="1788" y="23343"/>
                    <a:pt x="2228" y="23287"/>
                  </a:cubicBezTo>
                  <a:cubicBezTo>
                    <a:pt x="2310" y="23287"/>
                    <a:pt x="2310" y="23164"/>
                    <a:pt x="2228" y="23164"/>
                  </a:cubicBezTo>
                  <a:cubicBezTo>
                    <a:pt x="1831" y="23114"/>
                    <a:pt x="1472" y="23021"/>
                    <a:pt x="1073" y="23021"/>
                  </a:cubicBezTo>
                  <a:cubicBezTo>
                    <a:pt x="1057" y="23021"/>
                    <a:pt x="1040" y="23021"/>
                    <a:pt x="1024" y="23021"/>
                  </a:cubicBezTo>
                  <a:cubicBezTo>
                    <a:pt x="1250" y="21424"/>
                    <a:pt x="1099" y="19703"/>
                    <a:pt x="1106" y="18108"/>
                  </a:cubicBezTo>
                  <a:cubicBezTo>
                    <a:pt x="1112" y="16045"/>
                    <a:pt x="1111" y="13981"/>
                    <a:pt x="1111" y="11917"/>
                  </a:cubicBezTo>
                  <a:cubicBezTo>
                    <a:pt x="1111" y="8128"/>
                    <a:pt x="1219" y="4322"/>
                    <a:pt x="988" y="541"/>
                  </a:cubicBezTo>
                  <a:cubicBezTo>
                    <a:pt x="1439" y="526"/>
                    <a:pt x="1890" y="411"/>
                    <a:pt x="2341" y="336"/>
                  </a:cubicBezTo>
                  <a:cubicBezTo>
                    <a:pt x="2407" y="329"/>
                    <a:pt x="2407" y="220"/>
                    <a:pt x="2343" y="208"/>
                  </a:cubicBezTo>
                  <a:cubicBezTo>
                    <a:pt x="1858" y="128"/>
                    <a:pt x="1376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6005600" y="3570025"/>
              <a:ext cx="72600" cy="117400"/>
            </a:xfrm>
            <a:custGeom>
              <a:avLst/>
              <a:gdLst/>
              <a:ahLst/>
              <a:cxnLst/>
              <a:rect l="l" t="t" r="r" b="b"/>
              <a:pathLst>
                <a:path w="2904" h="4696" extrusionOk="0">
                  <a:moveTo>
                    <a:pt x="1078" y="490"/>
                  </a:moveTo>
                  <a:lnTo>
                    <a:pt x="1078" y="490"/>
                  </a:lnTo>
                  <a:cubicBezTo>
                    <a:pt x="1148" y="1263"/>
                    <a:pt x="966" y="1983"/>
                    <a:pt x="717" y="2690"/>
                  </a:cubicBezTo>
                  <a:cubicBezTo>
                    <a:pt x="707" y="2572"/>
                    <a:pt x="699" y="2452"/>
                    <a:pt x="694" y="2334"/>
                  </a:cubicBezTo>
                  <a:cubicBezTo>
                    <a:pt x="669" y="1812"/>
                    <a:pt x="686" y="941"/>
                    <a:pt x="1078" y="490"/>
                  </a:cubicBezTo>
                  <a:close/>
                  <a:moveTo>
                    <a:pt x="1203" y="0"/>
                  </a:moveTo>
                  <a:cubicBezTo>
                    <a:pt x="1174" y="0"/>
                    <a:pt x="1145" y="7"/>
                    <a:pt x="1120" y="21"/>
                  </a:cubicBezTo>
                  <a:cubicBezTo>
                    <a:pt x="123" y="595"/>
                    <a:pt x="281" y="2400"/>
                    <a:pt x="474" y="3335"/>
                  </a:cubicBezTo>
                  <a:cubicBezTo>
                    <a:pt x="474" y="3336"/>
                    <a:pt x="474" y="3338"/>
                    <a:pt x="474" y="3340"/>
                  </a:cubicBezTo>
                  <a:cubicBezTo>
                    <a:pt x="310" y="3766"/>
                    <a:pt x="143" y="4193"/>
                    <a:pt x="12" y="4629"/>
                  </a:cubicBezTo>
                  <a:cubicBezTo>
                    <a:pt x="1" y="4663"/>
                    <a:pt x="34" y="4696"/>
                    <a:pt x="65" y="4696"/>
                  </a:cubicBezTo>
                  <a:cubicBezTo>
                    <a:pt x="78" y="4696"/>
                    <a:pt x="89" y="4691"/>
                    <a:pt x="99" y="4680"/>
                  </a:cubicBezTo>
                  <a:cubicBezTo>
                    <a:pt x="305" y="4416"/>
                    <a:pt x="487" y="4135"/>
                    <a:pt x="643" y="3840"/>
                  </a:cubicBezTo>
                  <a:cubicBezTo>
                    <a:pt x="796" y="4175"/>
                    <a:pt x="1035" y="4498"/>
                    <a:pt x="1353" y="4573"/>
                  </a:cubicBezTo>
                  <a:cubicBezTo>
                    <a:pt x="1418" y="4588"/>
                    <a:pt x="1478" y="4596"/>
                    <a:pt x="1533" y="4596"/>
                  </a:cubicBezTo>
                  <a:cubicBezTo>
                    <a:pt x="1916" y="4596"/>
                    <a:pt x="2076" y="4252"/>
                    <a:pt x="2180" y="3887"/>
                  </a:cubicBezTo>
                  <a:cubicBezTo>
                    <a:pt x="2206" y="3896"/>
                    <a:pt x="2231" y="3899"/>
                    <a:pt x="2256" y="3899"/>
                  </a:cubicBezTo>
                  <a:cubicBezTo>
                    <a:pt x="2433" y="3899"/>
                    <a:pt x="2604" y="3714"/>
                    <a:pt x="2858" y="3558"/>
                  </a:cubicBezTo>
                  <a:cubicBezTo>
                    <a:pt x="2904" y="3530"/>
                    <a:pt x="2902" y="3445"/>
                    <a:pt x="2841" y="3435"/>
                  </a:cubicBezTo>
                  <a:cubicBezTo>
                    <a:pt x="2806" y="3429"/>
                    <a:pt x="2770" y="3427"/>
                    <a:pt x="2733" y="3427"/>
                  </a:cubicBezTo>
                  <a:cubicBezTo>
                    <a:pt x="2644" y="3427"/>
                    <a:pt x="2553" y="3439"/>
                    <a:pt x="2468" y="3439"/>
                  </a:cubicBezTo>
                  <a:cubicBezTo>
                    <a:pt x="2368" y="3439"/>
                    <a:pt x="2278" y="3422"/>
                    <a:pt x="2211" y="3351"/>
                  </a:cubicBezTo>
                  <a:cubicBezTo>
                    <a:pt x="2171" y="3307"/>
                    <a:pt x="2120" y="3287"/>
                    <a:pt x="2071" y="3287"/>
                  </a:cubicBezTo>
                  <a:cubicBezTo>
                    <a:pt x="1962" y="3287"/>
                    <a:pt x="1855" y="3379"/>
                    <a:pt x="1850" y="3500"/>
                  </a:cubicBezTo>
                  <a:cubicBezTo>
                    <a:pt x="1836" y="3973"/>
                    <a:pt x="1701" y="4148"/>
                    <a:pt x="1533" y="4148"/>
                  </a:cubicBezTo>
                  <a:cubicBezTo>
                    <a:pt x="1287" y="4148"/>
                    <a:pt x="969" y="3774"/>
                    <a:pt x="850" y="3415"/>
                  </a:cubicBezTo>
                  <a:cubicBezTo>
                    <a:pt x="1316" y="2373"/>
                    <a:pt x="1540" y="1159"/>
                    <a:pt x="1367" y="121"/>
                  </a:cubicBezTo>
                  <a:cubicBezTo>
                    <a:pt x="1354" y="43"/>
                    <a:pt x="127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268050" y="3321100"/>
              <a:ext cx="58850" cy="82425"/>
            </a:xfrm>
            <a:custGeom>
              <a:avLst/>
              <a:gdLst/>
              <a:ahLst/>
              <a:cxnLst/>
              <a:rect l="l" t="t" r="r" b="b"/>
              <a:pathLst>
                <a:path w="2354" h="3297" extrusionOk="0">
                  <a:moveTo>
                    <a:pt x="1035" y="0"/>
                  </a:moveTo>
                  <a:cubicBezTo>
                    <a:pt x="817" y="0"/>
                    <a:pt x="599" y="5"/>
                    <a:pt x="381" y="5"/>
                  </a:cubicBezTo>
                  <a:cubicBezTo>
                    <a:pt x="346" y="5"/>
                    <a:pt x="311" y="4"/>
                    <a:pt x="276" y="4"/>
                  </a:cubicBezTo>
                  <a:cubicBezTo>
                    <a:pt x="158" y="4"/>
                    <a:pt x="63" y="99"/>
                    <a:pt x="63" y="217"/>
                  </a:cubicBezTo>
                  <a:cubicBezTo>
                    <a:pt x="38" y="811"/>
                    <a:pt x="58" y="1404"/>
                    <a:pt x="83" y="1997"/>
                  </a:cubicBezTo>
                  <a:cubicBezTo>
                    <a:pt x="98" y="2360"/>
                    <a:pt x="1" y="3023"/>
                    <a:pt x="303" y="3288"/>
                  </a:cubicBezTo>
                  <a:cubicBezTo>
                    <a:pt x="309" y="3294"/>
                    <a:pt x="317" y="3297"/>
                    <a:pt x="325" y="3297"/>
                  </a:cubicBezTo>
                  <a:cubicBezTo>
                    <a:pt x="333" y="3297"/>
                    <a:pt x="341" y="3294"/>
                    <a:pt x="347" y="3288"/>
                  </a:cubicBezTo>
                  <a:cubicBezTo>
                    <a:pt x="614" y="3046"/>
                    <a:pt x="513" y="2521"/>
                    <a:pt x="503" y="2197"/>
                  </a:cubicBezTo>
                  <a:cubicBezTo>
                    <a:pt x="501" y="2109"/>
                    <a:pt x="499" y="2020"/>
                    <a:pt x="498" y="1933"/>
                  </a:cubicBezTo>
                  <a:lnTo>
                    <a:pt x="498" y="1933"/>
                  </a:lnTo>
                  <a:cubicBezTo>
                    <a:pt x="564" y="1946"/>
                    <a:pt x="635" y="1951"/>
                    <a:pt x="707" y="1951"/>
                  </a:cubicBezTo>
                  <a:cubicBezTo>
                    <a:pt x="977" y="1951"/>
                    <a:pt x="1271" y="1877"/>
                    <a:pt x="1484" y="1845"/>
                  </a:cubicBezTo>
                  <a:cubicBezTo>
                    <a:pt x="1538" y="1837"/>
                    <a:pt x="1535" y="1763"/>
                    <a:pt x="1497" y="1740"/>
                  </a:cubicBezTo>
                  <a:cubicBezTo>
                    <a:pt x="1305" y="1612"/>
                    <a:pt x="1003" y="1512"/>
                    <a:pt x="722" y="1512"/>
                  </a:cubicBezTo>
                  <a:cubicBezTo>
                    <a:pt x="642" y="1512"/>
                    <a:pt x="563" y="1520"/>
                    <a:pt x="490" y="1538"/>
                  </a:cubicBezTo>
                  <a:cubicBezTo>
                    <a:pt x="483" y="1171"/>
                    <a:pt x="480" y="805"/>
                    <a:pt x="488" y="437"/>
                  </a:cubicBezTo>
                  <a:lnTo>
                    <a:pt x="488" y="437"/>
                  </a:lnTo>
                  <a:cubicBezTo>
                    <a:pt x="707" y="444"/>
                    <a:pt x="926" y="456"/>
                    <a:pt x="1144" y="456"/>
                  </a:cubicBezTo>
                  <a:cubicBezTo>
                    <a:pt x="1546" y="456"/>
                    <a:pt x="1940" y="415"/>
                    <a:pt x="2307" y="222"/>
                  </a:cubicBezTo>
                  <a:cubicBezTo>
                    <a:pt x="2353" y="195"/>
                    <a:pt x="2345" y="127"/>
                    <a:pt x="2292" y="111"/>
                  </a:cubicBezTo>
                  <a:cubicBezTo>
                    <a:pt x="1880" y="16"/>
                    <a:pt x="1458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265150" y="4346100"/>
              <a:ext cx="727450" cy="649800"/>
            </a:xfrm>
            <a:custGeom>
              <a:avLst/>
              <a:gdLst/>
              <a:ahLst/>
              <a:cxnLst/>
              <a:rect l="l" t="t" r="r" b="b"/>
              <a:pathLst>
                <a:path w="29098" h="25992" extrusionOk="0">
                  <a:moveTo>
                    <a:pt x="9278" y="2410"/>
                  </a:moveTo>
                  <a:cubicBezTo>
                    <a:pt x="9374" y="2464"/>
                    <a:pt x="9469" y="2516"/>
                    <a:pt x="9564" y="2572"/>
                  </a:cubicBezTo>
                  <a:lnTo>
                    <a:pt x="9564" y="2574"/>
                  </a:lnTo>
                  <a:cubicBezTo>
                    <a:pt x="9856" y="2748"/>
                    <a:pt x="10097" y="3048"/>
                    <a:pt x="10425" y="3127"/>
                  </a:cubicBezTo>
                  <a:cubicBezTo>
                    <a:pt x="10212" y="3333"/>
                    <a:pt x="9982" y="3629"/>
                    <a:pt x="9748" y="3973"/>
                  </a:cubicBezTo>
                  <a:cubicBezTo>
                    <a:pt x="9849" y="3681"/>
                    <a:pt x="9651" y="3333"/>
                    <a:pt x="9556" y="3054"/>
                  </a:cubicBezTo>
                  <a:cubicBezTo>
                    <a:pt x="9479" y="2833"/>
                    <a:pt x="9387" y="2618"/>
                    <a:pt x="9278" y="2410"/>
                  </a:cubicBezTo>
                  <a:close/>
                  <a:moveTo>
                    <a:pt x="3960" y="3146"/>
                  </a:moveTo>
                  <a:cubicBezTo>
                    <a:pt x="4106" y="3428"/>
                    <a:pt x="4244" y="3717"/>
                    <a:pt x="4365" y="4009"/>
                  </a:cubicBezTo>
                  <a:cubicBezTo>
                    <a:pt x="4400" y="4091"/>
                    <a:pt x="4434" y="4180"/>
                    <a:pt x="4469" y="4267"/>
                  </a:cubicBezTo>
                  <a:cubicBezTo>
                    <a:pt x="4188" y="4062"/>
                    <a:pt x="3877" y="3857"/>
                    <a:pt x="3596" y="3778"/>
                  </a:cubicBezTo>
                  <a:cubicBezTo>
                    <a:pt x="3713" y="3566"/>
                    <a:pt x="3837" y="3356"/>
                    <a:pt x="3960" y="3146"/>
                  </a:cubicBezTo>
                  <a:close/>
                  <a:moveTo>
                    <a:pt x="7840" y="1583"/>
                  </a:moveTo>
                  <a:lnTo>
                    <a:pt x="7956" y="1657"/>
                  </a:lnTo>
                  <a:cubicBezTo>
                    <a:pt x="8317" y="1888"/>
                    <a:pt x="8696" y="2088"/>
                    <a:pt x="9070" y="2295"/>
                  </a:cubicBezTo>
                  <a:cubicBezTo>
                    <a:pt x="9147" y="2618"/>
                    <a:pt x="9228" y="2938"/>
                    <a:pt x="9321" y="3258"/>
                  </a:cubicBezTo>
                  <a:cubicBezTo>
                    <a:pt x="9398" y="3527"/>
                    <a:pt x="9420" y="3855"/>
                    <a:pt x="9664" y="4022"/>
                  </a:cubicBezTo>
                  <a:cubicBezTo>
                    <a:pt x="9671" y="4027"/>
                    <a:pt x="9680" y="4030"/>
                    <a:pt x="9688" y="4030"/>
                  </a:cubicBezTo>
                  <a:cubicBezTo>
                    <a:pt x="9698" y="4030"/>
                    <a:pt x="9708" y="4026"/>
                    <a:pt x="9716" y="4019"/>
                  </a:cubicBezTo>
                  <a:lnTo>
                    <a:pt x="9716" y="4019"/>
                  </a:lnTo>
                  <a:cubicBezTo>
                    <a:pt x="9493" y="4350"/>
                    <a:pt x="9267" y="4724"/>
                    <a:pt x="9049" y="5111"/>
                  </a:cubicBezTo>
                  <a:cubicBezTo>
                    <a:pt x="9057" y="5087"/>
                    <a:pt x="9059" y="5062"/>
                    <a:pt x="9052" y="5038"/>
                  </a:cubicBezTo>
                  <a:cubicBezTo>
                    <a:pt x="8868" y="4336"/>
                    <a:pt x="8635" y="3632"/>
                    <a:pt x="8425" y="2936"/>
                  </a:cubicBezTo>
                  <a:cubicBezTo>
                    <a:pt x="8283" y="2467"/>
                    <a:pt x="8120" y="1983"/>
                    <a:pt x="7840" y="1583"/>
                  </a:cubicBezTo>
                  <a:close/>
                  <a:moveTo>
                    <a:pt x="4543" y="2218"/>
                  </a:moveTo>
                  <a:cubicBezTo>
                    <a:pt x="4923" y="3241"/>
                    <a:pt x="5328" y="4344"/>
                    <a:pt x="5901" y="5289"/>
                  </a:cubicBezTo>
                  <a:cubicBezTo>
                    <a:pt x="5633" y="5108"/>
                    <a:pt x="5368" y="4931"/>
                    <a:pt x="5102" y="4749"/>
                  </a:cubicBezTo>
                  <a:cubicBezTo>
                    <a:pt x="5081" y="4736"/>
                    <a:pt x="5058" y="4716"/>
                    <a:pt x="5035" y="4700"/>
                  </a:cubicBezTo>
                  <a:cubicBezTo>
                    <a:pt x="4953" y="4298"/>
                    <a:pt x="4739" y="3899"/>
                    <a:pt x="4574" y="3545"/>
                  </a:cubicBezTo>
                  <a:cubicBezTo>
                    <a:pt x="4488" y="3361"/>
                    <a:pt x="4344" y="3030"/>
                    <a:pt x="4142" y="2839"/>
                  </a:cubicBezTo>
                  <a:cubicBezTo>
                    <a:pt x="4272" y="2630"/>
                    <a:pt x="4410" y="2424"/>
                    <a:pt x="4543" y="2218"/>
                  </a:cubicBezTo>
                  <a:close/>
                  <a:moveTo>
                    <a:pt x="5122" y="1348"/>
                  </a:moveTo>
                  <a:cubicBezTo>
                    <a:pt x="5589" y="2333"/>
                    <a:pt x="6048" y="3282"/>
                    <a:pt x="6409" y="4316"/>
                  </a:cubicBezTo>
                  <a:cubicBezTo>
                    <a:pt x="6591" y="4841"/>
                    <a:pt x="6752" y="5477"/>
                    <a:pt x="7010" y="6037"/>
                  </a:cubicBezTo>
                  <a:cubicBezTo>
                    <a:pt x="6778" y="5881"/>
                    <a:pt x="6549" y="5725"/>
                    <a:pt x="6317" y="5569"/>
                  </a:cubicBezTo>
                  <a:cubicBezTo>
                    <a:pt x="6196" y="4920"/>
                    <a:pt x="5788" y="4337"/>
                    <a:pt x="5489" y="3756"/>
                  </a:cubicBezTo>
                  <a:cubicBezTo>
                    <a:pt x="5199" y="3192"/>
                    <a:pt x="5074" y="2520"/>
                    <a:pt x="4667" y="2026"/>
                  </a:cubicBezTo>
                  <a:cubicBezTo>
                    <a:pt x="4817" y="1798"/>
                    <a:pt x="4967" y="1573"/>
                    <a:pt x="5122" y="1348"/>
                  </a:cubicBezTo>
                  <a:close/>
                  <a:moveTo>
                    <a:pt x="5923" y="435"/>
                  </a:moveTo>
                  <a:cubicBezTo>
                    <a:pt x="5954" y="435"/>
                    <a:pt x="5986" y="443"/>
                    <a:pt x="6016" y="459"/>
                  </a:cubicBezTo>
                  <a:cubicBezTo>
                    <a:pt x="6509" y="732"/>
                    <a:pt x="6985" y="1035"/>
                    <a:pt x="7461" y="1340"/>
                  </a:cubicBezTo>
                  <a:cubicBezTo>
                    <a:pt x="7738" y="1965"/>
                    <a:pt x="7983" y="2584"/>
                    <a:pt x="8168" y="3245"/>
                  </a:cubicBezTo>
                  <a:cubicBezTo>
                    <a:pt x="8343" y="3870"/>
                    <a:pt x="8471" y="4580"/>
                    <a:pt x="8819" y="5136"/>
                  </a:cubicBezTo>
                  <a:cubicBezTo>
                    <a:pt x="8845" y="5178"/>
                    <a:pt x="8884" y="5197"/>
                    <a:pt x="8923" y="5197"/>
                  </a:cubicBezTo>
                  <a:cubicBezTo>
                    <a:pt x="8963" y="5197"/>
                    <a:pt x="9002" y="5178"/>
                    <a:pt x="9027" y="5148"/>
                  </a:cubicBezTo>
                  <a:lnTo>
                    <a:pt x="9027" y="5148"/>
                  </a:lnTo>
                  <a:cubicBezTo>
                    <a:pt x="8813" y="5528"/>
                    <a:pt x="8606" y="5919"/>
                    <a:pt x="8421" y="6286"/>
                  </a:cubicBezTo>
                  <a:cubicBezTo>
                    <a:pt x="8258" y="5241"/>
                    <a:pt x="7653" y="4162"/>
                    <a:pt x="7282" y="3189"/>
                  </a:cubicBezTo>
                  <a:cubicBezTo>
                    <a:pt x="6949" y="2308"/>
                    <a:pt x="6836" y="1178"/>
                    <a:pt x="6093" y="527"/>
                  </a:cubicBezTo>
                  <a:cubicBezTo>
                    <a:pt x="6087" y="520"/>
                    <a:pt x="6080" y="518"/>
                    <a:pt x="6073" y="518"/>
                  </a:cubicBezTo>
                  <a:cubicBezTo>
                    <a:pt x="6055" y="518"/>
                    <a:pt x="6039" y="535"/>
                    <a:pt x="6044" y="556"/>
                  </a:cubicBezTo>
                  <a:cubicBezTo>
                    <a:pt x="6336" y="1552"/>
                    <a:pt x="6685" y="2572"/>
                    <a:pt x="7046" y="3547"/>
                  </a:cubicBezTo>
                  <a:cubicBezTo>
                    <a:pt x="7400" y="4500"/>
                    <a:pt x="7656" y="5705"/>
                    <a:pt x="8311" y="6507"/>
                  </a:cubicBezTo>
                  <a:cubicBezTo>
                    <a:pt x="8258" y="6611"/>
                    <a:pt x="8207" y="6713"/>
                    <a:pt x="8161" y="6811"/>
                  </a:cubicBezTo>
                  <a:cubicBezTo>
                    <a:pt x="7969" y="6680"/>
                    <a:pt x="7776" y="6552"/>
                    <a:pt x="7584" y="6422"/>
                  </a:cubicBezTo>
                  <a:cubicBezTo>
                    <a:pt x="7318" y="5500"/>
                    <a:pt x="6847" y="4577"/>
                    <a:pt x="6531" y="3684"/>
                  </a:cubicBezTo>
                  <a:cubicBezTo>
                    <a:pt x="6227" y="2831"/>
                    <a:pt x="5868" y="1881"/>
                    <a:pt x="5177" y="1268"/>
                  </a:cubicBezTo>
                  <a:cubicBezTo>
                    <a:pt x="5350" y="1019"/>
                    <a:pt x="5527" y="771"/>
                    <a:pt x="5707" y="527"/>
                  </a:cubicBezTo>
                  <a:cubicBezTo>
                    <a:pt x="5781" y="470"/>
                    <a:pt x="5854" y="435"/>
                    <a:pt x="5923" y="435"/>
                  </a:cubicBezTo>
                  <a:close/>
                  <a:moveTo>
                    <a:pt x="27840" y="10915"/>
                  </a:moveTo>
                  <a:cubicBezTo>
                    <a:pt x="28206" y="11096"/>
                    <a:pt x="28545" y="11284"/>
                    <a:pt x="28534" y="11366"/>
                  </a:cubicBezTo>
                  <a:cubicBezTo>
                    <a:pt x="28519" y="11468"/>
                    <a:pt x="28542" y="11552"/>
                    <a:pt x="28619" y="11616"/>
                  </a:cubicBezTo>
                  <a:cubicBezTo>
                    <a:pt x="28511" y="11809"/>
                    <a:pt x="28406" y="12005"/>
                    <a:pt x="28299" y="12200"/>
                  </a:cubicBezTo>
                  <a:lnTo>
                    <a:pt x="28299" y="12201"/>
                  </a:lnTo>
                  <a:cubicBezTo>
                    <a:pt x="28196" y="11757"/>
                    <a:pt x="28030" y="11319"/>
                    <a:pt x="27840" y="10915"/>
                  </a:cubicBezTo>
                  <a:close/>
                  <a:moveTo>
                    <a:pt x="22318" y="11854"/>
                  </a:moveTo>
                  <a:cubicBezTo>
                    <a:pt x="22394" y="12095"/>
                    <a:pt x="22533" y="12331"/>
                    <a:pt x="22628" y="12554"/>
                  </a:cubicBezTo>
                  <a:cubicBezTo>
                    <a:pt x="22686" y="12693"/>
                    <a:pt x="22738" y="12862"/>
                    <a:pt x="22804" y="13023"/>
                  </a:cubicBezTo>
                  <a:cubicBezTo>
                    <a:pt x="22512" y="12831"/>
                    <a:pt x="22210" y="12652"/>
                    <a:pt x="21895" y="12543"/>
                  </a:cubicBezTo>
                  <a:cubicBezTo>
                    <a:pt x="22043" y="12306"/>
                    <a:pt x="22184" y="12078"/>
                    <a:pt x="22318" y="11854"/>
                  </a:cubicBezTo>
                  <a:close/>
                  <a:moveTo>
                    <a:pt x="26532" y="10330"/>
                  </a:moveTo>
                  <a:cubicBezTo>
                    <a:pt x="26682" y="10390"/>
                    <a:pt x="26831" y="10454"/>
                    <a:pt x="26979" y="10520"/>
                  </a:cubicBezTo>
                  <a:cubicBezTo>
                    <a:pt x="27046" y="10549"/>
                    <a:pt x="27318" y="10668"/>
                    <a:pt x="27613" y="10807"/>
                  </a:cubicBezTo>
                  <a:cubicBezTo>
                    <a:pt x="27643" y="11409"/>
                    <a:pt x="27825" y="12032"/>
                    <a:pt x="28084" y="12593"/>
                  </a:cubicBezTo>
                  <a:cubicBezTo>
                    <a:pt x="27960" y="12821"/>
                    <a:pt x="27835" y="13048"/>
                    <a:pt x="27710" y="13274"/>
                  </a:cubicBezTo>
                  <a:lnTo>
                    <a:pt x="27710" y="13276"/>
                  </a:lnTo>
                  <a:cubicBezTo>
                    <a:pt x="27623" y="12902"/>
                    <a:pt x="27490" y="12531"/>
                    <a:pt x="27387" y="12187"/>
                  </a:cubicBezTo>
                  <a:cubicBezTo>
                    <a:pt x="27192" y="11535"/>
                    <a:pt x="26943" y="10876"/>
                    <a:pt x="26532" y="10330"/>
                  </a:cubicBezTo>
                  <a:close/>
                  <a:moveTo>
                    <a:pt x="23009" y="10641"/>
                  </a:moveTo>
                  <a:cubicBezTo>
                    <a:pt x="23207" y="11283"/>
                    <a:pt x="23442" y="11913"/>
                    <a:pt x="23650" y="12549"/>
                  </a:cubicBezTo>
                  <a:cubicBezTo>
                    <a:pt x="23781" y="12946"/>
                    <a:pt x="23893" y="13374"/>
                    <a:pt x="24042" y="13783"/>
                  </a:cubicBezTo>
                  <a:cubicBezTo>
                    <a:pt x="23885" y="13696"/>
                    <a:pt x="23726" y="13610"/>
                    <a:pt x="23570" y="13519"/>
                  </a:cubicBezTo>
                  <a:cubicBezTo>
                    <a:pt x="23468" y="13460"/>
                    <a:pt x="23365" y="13394"/>
                    <a:pt x="23263" y="13327"/>
                  </a:cubicBezTo>
                  <a:cubicBezTo>
                    <a:pt x="23232" y="13017"/>
                    <a:pt x="23042" y="12702"/>
                    <a:pt x="22923" y="12428"/>
                  </a:cubicBezTo>
                  <a:cubicBezTo>
                    <a:pt x="22815" y="12175"/>
                    <a:pt x="22699" y="11791"/>
                    <a:pt x="22454" y="11621"/>
                  </a:cubicBezTo>
                  <a:cubicBezTo>
                    <a:pt x="22661" y="11271"/>
                    <a:pt x="22843" y="10948"/>
                    <a:pt x="23009" y="10641"/>
                  </a:cubicBezTo>
                  <a:close/>
                  <a:moveTo>
                    <a:pt x="23660" y="9365"/>
                  </a:moveTo>
                  <a:cubicBezTo>
                    <a:pt x="24008" y="10269"/>
                    <a:pt x="24395" y="11151"/>
                    <a:pt x="24690" y="12078"/>
                  </a:cubicBezTo>
                  <a:cubicBezTo>
                    <a:pt x="24926" y="12823"/>
                    <a:pt x="25059" y="13781"/>
                    <a:pt x="25445" y="14513"/>
                  </a:cubicBezTo>
                  <a:cubicBezTo>
                    <a:pt x="25307" y="14449"/>
                    <a:pt x="25187" y="14395"/>
                    <a:pt x="25105" y="14352"/>
                  </a:cubicBezTo>
                  <a:cubicBezTo>
                    <a:pt x="24912" y="14252"/>
                    <a:pt x="24720" y="14150"/>
                    <a:pt x="24528" y="14048"/>
                  </a:cubicBezTo>
                  <a:cubicBezTo>
                    <a:pt x="24382" y="13509"/>
                    <a:pt x="24144" y="12981"/>
                    <a:pt x="23959" y="12464"/>
                  </a:cubicBezTo>
                  <a:cubicBezTo>
                    <a:pt x="23711" y="11776"/>
                    <a:pt x="23466" y="11084"/>
                    <a:pt x="23119" y="10441"/>
                  </a:cubicBezTo>
                  <a:cubicBezTo>
                    <a:pt x="23133" y="10412"/>
                    <a:pt x="23152" y="10381"/>
                    <a:pt x="23166" y="10353"/>
                  </a:cubicBezTo>
                  <a:cubicBezTo>
                    <a:pt x="23283" y="10131"/>
                    <a:pt x="23386" y="9905"/>
                    <a:pt x="23476" y="9672"/>
                  </a:cubicBezTo>
                  <a:cubicBezTo>
                    <a:pt x="23481" y="9669"/>
                    <a:pt x="23488" y="9672"/>
                    <a:pt x="23491" y="9665"/>
                  </a:cubicBezTo>
                  <a:cubicBezTo>
                    <a:pt x="23527" y="9619"/>
                    <a:pt x="23591" y="9495"/>
                    <a:pt x="23660" y="9365"/>
                  </a:cubicBezTo>
                  <a:close/>
                  <a:moveTo>
                    <a:pt x="25389" y="9831"/>
                  </a:moveTo>
                  <a:lnTo>
                    <a:pt x="25389" y="9831"/>
                  </a:lnTo>
                  <a:cubicBezTo>
                    <a:pt x="25725" y="9990"/>
                    <a:pt x="26068" y="10133"/>
                    <a:pt x="26411" y="10277"/>
                  </a:cubicBezTo>
                  <a:cubicBezTo>
                    <a:pt x="26400" y="10290"/>
                    <a:pt x="26395" y="10308"/>
                    <a:pt x="26398" y="10325"/>
                  </a:cubicBezTo>
                  <a:cubicBezTo>
                    <a:pt x="26596" y="10983"/>
                    <a:pt x="26851" y="11622"/>
                    <a:pt x="27054" y="12278"/>
                  </a:cubicBezTo>
                  <a:cubicBezTo>
                    <a:pt x="27200" y="12748"/>
                    <a:pt x="27271" y="13286"/>
                    <a:pt x="27444" y="13763"/>
                  </a:cubicBezTo>
                  <a:cubicBezTo>
                    <a:pt x="27307" y="14012"/>
                    <a:pt x="27171" y="14263"/>
                    <a:pt x="27033" y="14514"/>
                  </a:cubicBezTo>
                  <a:cubicBezTo>
                    <a:pt x="26869" y="13679"/>
                    <a:pt x="26496" y="12825"/>
                    <a:pt x="26250" y="12044"/>
                  </a:cubicBezTo>
                  <a:cubicBezTo>
                    <a:pt x="26016" y="11302"/>
                    <a:pt x="25758" y="10531"/>
                    <a:pt x="25389" y="9831"/>
                  </a:cubicBezTo>
                  <a:close/>
                  <a:moveTo>
                    <a:pt x="23899" y="8988"/>
                  </a:moveTo>
                  <a:cubicBezTo>
                    <a:pt x="23901" y="8988"/>
                    <a:pt x="23903" y="8988"/>
                    <a:pt x="23904" y="8989"/>
                  </a:cubicBezTo>
                  <a:cubicBezTo>
                    <a:pt x="24272" y="9245"/>
                    <a:pt x="24659" y="9473"/>
                    <a:pt x="25063" y="9672"/>
                  </a:cubicBezTo>
                  <a:cubicBezTo>
                    <a:pt x="25358" y="10489"/>
                    <a:pt x="25661" y="11301"/>
                    <a:pt x="25919" y="12134"/>
                  </a:cubicBezTo>
                  <a:cubicBezTo>
                    <a:pt x="26193" y="13018"/>
                    <a:pt x="26340" y="14103"/>
                    <a:pt x="26805" y="14924"/>
                  </a:cubicBezTo>
                  <a:cubicBezTo>
                    <a:pt x="26742" y="15038"/>
                    <a:pt x="26682" y="15151"/>
                    <a:pt x="26619" y="15261"/>
                  </a:cubicBezTo>
                  <a:lnTo>
                    <a:pt x="26619" y="15262"/>
                  </a:lnTo>
                  <a:cubicBezTo>
                    <a:pt x="26447" y="15049"/>
                    <a:pt x="26140" y="14860"/>
                    <a:pt x="25840" y="14703"/>
                  </a:cubicBezTo>
                  <a:cubicBezTo>
                    <a:pt x="25789" y="13715"/>
                    <a:pt x="25241" y="12595"/>
                    <a:pt x="24940" y="11685"/>
                  </a:cubicBezTo>
                  <a:cubicBezTo>
                    <a:pt x="24652" y="10815"/>
                    <a:pt x="24346" y="9864"/>
                    <a:pt x="23798" y="9112"/>
                  </a:cubicBezTo>
                  <a:cubicBezTo>
                    <a:pt x="23841" y="9039"/>
                    <a:pt x="23879" y="8988"/>
                    <a:pt x="23899" y="8988"/>
                  </a:cubicBezTo>
                  <a:close/>
                  <a:moveTo>
                    <a:pt x="3398" y="4139"/>
                  </a:moveTo>
                  <a:cubicBezTo>
                    <a:pt x="3530" y="4222"/>
                    <a:pt x="3685" y="4288"/>
                    <a:pt x="3816" y="4368"/>
                  </a:cubicBezTo>
                  <a:cubicBezTo>
                    <a:pt x="4251" y="4636"/>
                    <a:pt x="4667" y="4939"/>
                    <a:pt x="5087" y="5230"/>
                  </a:cubicBezTo>
                  <a:cubicBezTo>
                    <a:pt x="5889" y="5782"/>
                    <a:pt x="6710" y="6452"/>
                    <a:pt x="7594" y="6906"/>
                  </a:cubicBezTo>
                  <a:cubicBezTo>
                    <a:pt x="7597" y="6911"/>
                    <a:pt x="7600" y="6916"/>
                    <a:pt x="7605" y="6921"/>
                  </a:cubicBezTo>
                  <a:cubicBezTo>
                    <a:pt x="7614" y="6929"/>
                    <a:pt x="7626" y="6934"/>
                    <a:pt x="7639" y="6934"/>
                  </a:cubicBezTo>
                  <a:cubicBezTo>
                    <a:pt x="7641" y="6934"/>
                    <a:pt x="7643" y="6934"/>
                    <a:pt x="7645" y="6934"/>
                  </a:cubicBezTo>
                  <a:cubicBezTo>
                    <a:pt x="7768" y="6995"/>
                    <a:pt x="7892" y="7054"/>
                    <a:pt x="8019" y="7106"/>
                  </a:cubicBezTo>
                  <a:cubicBezTo>
                    <a:pt x="7899" y="7362"/>
                    <a:pt x="7797" y="7587"/>
                    <a:pt x="7722" y="7762"/>
                  </a:cubicBezTo>
                  <a:cubicBezTo>
                    <a:pt x="7225" y="8909"/>
                    <a:pt x="6929" y="10139"/>
                    <a:pt x="6811" y="11381"/>
                  </a:cubicBezTo>
                  <a:cubicBezTo>
                    <a:pt x="6573" y="13884"/>
                    <a:pt x="7674" y="16329"/>
                    <a:pt x="9708" y="17798"/>
                  </a:cubicBezTo>
                  <a:cubicBezTo>
                    <a:pt x="10846" y="18621"/>
                    <a:pt x="12146" y="19002"/>
                    <a:pt x="13461" y="19002"/>
                  </a:cubicBezTo>
                  <a:cubicBezTo>
                    <a:pt x="14539" y="19002"/>
                    <a:pt x="15628" y="18746"/>
                    <a:pt x="16647" y="18266"/>
                  </a:cubicBezTo>
                  <a:cubicBezTo>
                    <a:pt x="18427" y="17426"/>
                    <a:pt x="20355" y="14954"/>
                    <a:pt x="21767" y="12746"/>
                  </a:cubicBezTo>
                  <a:cubicBezTo>
                    <a:pt x="22356" y="13445"/>
                    <a:pt x="23478" y="13932"/>
                    <a:pt x="24254" y="14336"/>
                  </a:cubicBezTo>
                  <a:cubicBezTo>
                    <a:pt x="24265" y="14342"/>
                    <a:pt x="24277" y="14347"/>
                    <a:pt x="24288" y="14354"/>
                  </a:cubicBezTo>
                  <a:cubicBezTo>
                    <a:pt x="24364" y="14500"/>
                    <a:pt x="24451" y="14637"/>
                    <a:pt x="24548" y="14769"/>
                  </a:cubicBezTo>
                  <a:cubicBezTo>
                    <a:pt x="24560" y="14784"/>
                    <a:pt x="24581" y="14793"/>
                    <a:pt x="24601" y="14793"/>
                  </a:cubicBezTo>
                  <a:cubicBezTo>
                    <a:pt x="24629" y="14793"/>
                    <a:pt x="24654" y="14776"/>
                    <a:pt x="24651" y="14741"/>
                  </a:cubicBezTo>
                  <a:cubicBezTo>
                    <a:pt x="24646" y="14669"/>
                    <a:pt x="24636" y="14598"/>
                    <a:pt x="24626" y="14527"/>
                  </a:cubicBezTo>
                  <a:lnTo>
                    <a:pt x="24626" y="14527"/>
                  </a:lnTo>
                  <a:cubicBezTo>
                    <a:pt x="25030" y="14734"/>
                    <a:pt x="25433" y="14941"/>
                    <a:pt x="25824" y="15172"/>
                  </a:cubicBezTo>
                  <a:cubicBezTo>
                    <a:pt x="26029" y="15294"/>
                    <a:pt x="26206" y="15500"/>
                    <a:pt x="26414" y="15620"/>
                  </a:cubicBezTo>
                  <a:cubicBezTo>
                    <a:pt x="25999" y="16332"/>
                    <a:pt x="25568" y="17039"/>
                    <a:pt x="25099" y="17730"/>
                  </a:cubicBezTo>
                  <a:cubicBezTo>
                    <a:pt x="23796" y="19651"/>
                    <a:pt x="22136" y="21335"/>
                    <a:pt x="20253" y="22687"/>
                  </a:cubicBezTo>
                  <a:cubicBezTo>
                    <a:pt x="17934" y="24349"/>
                    <a:pt x="15230" y="25319"/>
                    <a:pt x="12503" y="25319"/>
                  </a:cubicBezTo>
                  <a:cubicBezTo>
                    <a:pt x="10844" y="25319"/>
                    <a:pt x="9176" y="24960"/>
                    <a:pt x="7582" y="24180"/>
                  </a:cubicBezTo>
                  <a:cubicBezTo>
                    <a:pt x="3260" y="22064"/>
                    <a:pt x="830" y="17523"/>
                    <a:pt x="957" y="12792"/>
                  </a:cubicBezTo>
                  <a:cubicBezTo>
                    <a:pt x="1039" y="9700"/>
                    <a:pt x="1972" y="6799"/>
                    <a:pt x="3398" y="4139"/>
                  </a:cubicBezTo>
                  <a:close/>
                  <a:moveTo>
                    <a:pt x="5826" y="1"/>
                  </a:moveTo>
                  <a:cubicBezTo>
                    <a:pt x="5785" y="1"/>
                    <a:pt x="5745" y="15"/>
                    <a:pt x="5714" y="49"/>
                  </a:cubicBezTo>
                  <a:cubicBezTo>
                    <a:pt x="5425" y="361"/>
                    <a:pt x="5112" y="671"/>
                    <a:pt x="4966" y="1060"/>
                  </a:cubicBezTo>
                  <a:cubicBezTo>
                    <a:pt x="3694" y="2362"/>
                    <a:pt x="2777" y="4076"/>
                    <a:pt x="2075" y="5702"/>
                  </a:cubicBezTo>
                  <a:cubicBezTo>
                    <a:pt x="1178" y="7771"/>
                    <a:pt x="645" y="9992"/>
                    <a:pt x="432" y="12234"/>
                  </a:cubicBezTo>
                  <a:cubicBezTo>
                    <a:pt x="0" y="16755"/>
                    <a:pt x="1990" y="21166"/>
                    <a:pt x="5661" y="23819"/>
                  </a:cubicBezTo>
                  <a:cubicBezTo>
                    <a:pt x="7717" y="25303"/>
                    <a:pt x="10063" y="25991"/>
                    <a:pt x="12437" y="25991"/>
                  </a:cubicBezTo>
                  <a:cubicBezTo>
                    <a:pt x="14385" y="25991"/>
                    <a:pt x="16351" y="25528"/>
                    <a:pt x="18191" y="24660"/>
                  </a:cubicBezTo>
                  <a:cubicBezTo>
                    <a:pt x="22684" y="22543"/>
                    <a:pt x="25763" y="18359"/>
                    <a:pt x="28020" y="14076"/>
                  </a:cubicBezTo>
                  <a:cubicBezTo>
                    <a:pt x="28460" y="13245"/>
                    <a:pt x="28796" y="12390"/>
                    <a:pt x="28996" y="11480"/>
                  </a:cubicBezTo>
                  <a:cubicBezTo>
                    <a:pt x="29005" y="11445"/>
                    <a:pt x="29014" y="11409"/>
                    <a:pt x="29023" y="11375"/>
                  </a:cubicBezTo>
                  <a:cubicBezTo>
                    <a:pt x="29026" y="11363"/>
                    <a:pt x="29024" y="11353"/>
                    <a:pt x="29026" y="11342"/>
                  </a:cubicBezTo>
                  <a:cubicBezTo>
                    <a:pt x="29046" y="11242"/>
                    <a:pt x="29073" y="11143"/>
                    <a:pt x="29090" y="11042"/>
                  </a:cubicBezTo>
                  <a:cubicBezTo>
                    <a:pt x="29097" y="10995"/>
                    <a:pt x="29059" y="10957"/>
                    <a:pt x="29020" y="10957"/>
                  </a:cubicBezTo>
                  <a:cubicBezTo>
                    <a:pt x="29001" y="10957"/>
                    <a:pt x="28981" y="10967"/>
                    <a:pt x="28967" y="10991"/>
                  </a:cubicBezTo>
                  <a:cubicBezTo>
                    <a:pt x="28947" y="11025"/>
                    <a:pt x="28927" y="11061"/>
                    <a:pt x="28908" y="11097"/>
                  </a:cubicBezTo>
                  <a:cubicBezTo>
                    <a:pt x="28107" y="10548"/>
                    <a:pt x="27233" y="10166"/>
                    <a:pt x="26342" y="9793"/>
                  </a:cubicBezTo>
                  <a:cubicBezTo>
                    <a:pt x="25883" y="9601"/>
                    <a:pt x="25430" y="9401"/>
                    <a:pt x="24989" y="9175"/>
                  </a:cubicBezTo>
                  <a:cubicBezTo>
                    <a:pt x="24982" y="9163"/>
                    <a:pt x="24976" y="9153"/>
                    <a:pt x="24967" y="9144"/>
                  </a:cubicBezTo>
                  <a:cubicBezTo>
                    <a:pt x="24958" y="9131"/>
                    <a:pt x="24943" y="9123"/>
                    <a:pt x="24927" y="9123"/>
                  </a:cubicBezTo>
                  <a:cubicBezTo>
                    <a:pt x="24920" y="9123"/>
                    <a:pt x="24912" y="9125"/>
                    <a:pt x="24905" y="9129"/>
                  </a:cubicBezTo>
                  <a:cubicBezTo>
                    <a:pt x="24794" y="9070"/>
                    <a:pt x="24684" y="9012"/>
                    <a:pt x="24575" y="8950"/>
                  </a:cubicBezTo>
                  <a:cubicBezTo>
                    <a:pt x="24354" y="8824"/>
                    <a:pt x="24041" y="8453"/>
                    <a:pt x="23769" y="8453"/>
                  </a:cubicBezTo>
                  <a:cubicBezTo>
                    <a:pt x="23758" y="8453"/>
                    <a:pt x="23748" y="8453"/>
                    <a:pt x="23737" y="8455"/>
                  </a:cubicBezTo>
                  <a:cubicBezTo>
                    <a:pt x="23626" y="8466"/>
                    <a:pt x="23563" y="8532"/>
                    <a:pt x="23550" y="8643"/>
                  </a:cubicBezTo>
                  <a:cubicBezTo>
                    <a:pt x="23535" y="8768"/>
                    <a:pt x="23512" y="8888"/>
                    <a:pt x="23489" y="9006"/>
                  </a:cubicBezTo>
                  <a:cubicBezTo>
                    <a:pt x="22699" y="10448"/>
                    <a:pt x="21217" y="13327"/>
                    <a:pt x="20473" y="14424"/>
                  </a:cubicBezTo>
                  <a:cubicBezTo>
                    <a:pt x="19746" y="15490"/>
                    <a:pt x="18837" y="16421"/>
                    <a:pt x="17789" y="17170"/>
                  </a:cubicBezTo>
                  <a:cubicBezTo>
                    <a:pt x="16504" y="18091"/>
                    <a:pt x="15006" y="18628"/>
                    <a:pt x="13496" y="18628"/>
                  </a:cubicBezTo>
                  <a:cubicBezTo>
                    <a:pt x="12577" y="18628"/>
                    <a:pt x="11653" y="18429"/>
                    <a:pt x="10770" y="17997"/>
                  </a:cubicBezTo>
                  <a:cubicBezTo>
                    <a:pt x="8376" y="16826"/>
                    <a:pt x="7031" y="14311"/>
                    <a:pt x="7100" y="11690"/>
                  </a:cubicBezTo>
                  <a:cubicBezTo>
                    <a:pt x="7167" y="9176"/>
                    <a:pt x="9009" y="5189"/>
                    <a:pt x="10514" y="3140"/>
                  </a:cubicBezTo>
                  <a:cubicBezTo>
                    <a:pt x="10545" y="3133"/>
                    <a:pt x="10569" y="3105"/>
                    <a:pt x="10571" y="3072"/>
                  </a:cubicBezTo>
                  <a:cubicBezTo>
                    <a:pt x="10571" y="3069"/>
                    <a:pt x="10569" y="3064"/>
                    <a:pt x="10569" y="3061"/>
                  </a:cubicBezTo>
                  <a:cubicBezTo>
                    <a:pt x="10584" y="3041"/>
                    <a:pt x="10601" y="3018"/>
                    <a:pt x="10615" y="2999"/>
                  </a:cubicBezTo>
                  <a:cubicBezTo>
                    <a:pt x="10622" y="2989"/>
                    <a:pt x="10611" y="2975"/>
                    <a:pt x="10601" y="2975"/>
                  </a:cubicBezTo>
                  <a:cubicBezTo>
                    <a:pt x="10599" y="2975"/>
                    <a:pt x="10596" y="2975"/>
                    <a:pt x="10594" y="2977"/>
                  </a:cubicBezTo>
                  <a:cubicBezTo>
                    <a:pt x="10583" y="2987"/>
                    <a:pt x="10574" y="2999"/>
                    <a:pt x="10563" y="3005"/>
                  </a:cubicBezTo>
                  <a:cubicBezTo>
                    <a:pt x="10476" y="2475"/>
                    <a:pt x="9472" y="2096"/>
                    <a:pt x="9077" y="1880"/>
                  </a:cubicBezTo>
                  <a:cubicBezTo>
                    <a:pt x="8005" y="1296"/>
                    <a:pt x="7029" y="528"/>
                    <a:pt x="5919" y="21"/>
                  </a:cubicBezTo>
                  <a:cubicBezTo>
                    <a:pt x="5889" y="9"/>
                    <a:pt x="5857" y="1"/>
                    <a:pt x="5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347575" y="4526150"/>
              <a:ext cx="60650" cy="55025"/>
            </a:xfrm>
            <a:custGeom>
              <a:avLst/>
              <a:gdLst/>
              <a:ahLst/>
              <a:cxnLst/>
              <a:rect l="l" t="t" r="r" b="b"/>
              <a:pathLst>
                <a:path w="2426" h="2201" extrusionOk="0">
                  <a:moveTo>
                    <a:pt x="965" y="1"/>
                  </a:moveTo>
                  <a:cubicBezTo>
                    <a:pt x="939" y="1"/>
                    <a:pt x="915" y="17"/>
                    <a:pt x="908" y="44"/>
                  </a:cubicBezTo>
                  <a:cubicBezTo>
                    <a:pt x="827" y="329"/>
                    <a:pt x="890" y="664"/>
                    <a:pt x="921" y="966"/>
                  </a:cubicBezTo>
                  <a:cubicBezTo>
                    <a:pt x="622" y="1021"/>
                    <a:pt x="325" y="1097"/>
                    <a:pt x="48" y="1208"/>
                  </a:cubicBezTo>
                  <a:cubicBezTo>
                    <a:pt x="17" y="1221"/>
                    <a:pt x="0" y="1269"/>
                    <a:pt x="38" y="1287"/>
                  </a:cubicBezTo>
                  <a:cubicBezTo>
                    <a:pt x="189" y="1363"/>
                    <a:pt x="345" y="1390"/>
                    <a:pt x="504" y="1390"/>
                  </a:cubicBezTo>
                  <a:cubicBezTo>
                    <a:pt x="652" y="1390"/>
                    <a:pt x="803" y="1366"/>
                    <a:pt x="955" y="1336"/>
                  </a:cubicBezTo>
                  <a:cubicBezTo>
                    <a:pt x="985" y="1633"/>
                    <a:pt x="1037" y="1920"/>
                    <a:pt x="1209" y="2178"/>
                  </a:cubicBezTo>
                  <a:cubicBezTo>
                    <a:pt x="1219" y="2193"/>
                    <a:pt x="1235" y="2200"/>
                    <a:pt x="1250" y="2200"/>
                  </a:cubicBezTo>
                  <a:cubicBezTo>
                    <a:pt x="1269" y="2200"/>
                    <a:pt x="1288" y="2189"/>
                    <a:pt x="1295" y="2168"/>
                  </a:cubicBezTo>
                  <a:cubicBezTo>
                    <a:pt x="1396" y="1865"/>
                    <a:pt x="1398" y="1559"/>
                    <a:pt x="1372" y="1253"/>
                  </a:cubicBezTo>
                  <a:cubicBezTo>
                    <a:pt x="1500" y="1229"/>
                    <a:pt x="1628" y="1212"/>
                    <a:pt x="1755" y="1212"/>
                  </a:cubicBezTo>
                  <a:cubicBezTo>
                    <a:pt x="1886" y="1212"/>
                    <a:pt x="2015" y="1231"/>
                    <a:pt x="2141" y="1279"/>
                  </a:cubicBezTo>
                  <a:cubicBezTo>
                    <a:pt x="2160" y="1286"/>
                    <a:pt x="2178" y="1289"/>
                    <a:pt x="2195" y="1289"/>
                  </a:cubicBezTo>
                  <a:cubicBezTo>
                    <a:pt x="2345" y="1289"/>
                    <a:pt x="2426" y="1045"/>
                    <a:pt x="2274" y="967"/>
                  </a:cubicBezTo>
                  <a:cubicBezTo>
                    <a:pt x="2111" y="886"/>
                    <a:pt x="1940" y="859"/>
                    <a:pt x="1767" y="859"/>
                  </a:cubicBezTo>
                  <a:cubicBezTo>
                    <a:pt x="1622" y="859"/>
                    <a:pt x="1476" y="877"/>
                    <a:pt x="1331" y="898"/>
                  </a:cubicBezTo>
                  <a:cubicBezTo>
                    <a:pt x="1291" y="595"/>
                    <a:pt x="1246" y="224"/>
                    <a:pt x="1006" y="17"/>
                  </a:cubicBezTo>
                  <a:cubicBezTo>
                    <a:pt x="994" y="6"/>
                    <a:pt x="979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816275" y="4745425"/>
              <a:ext cx="36850" cy="10100"/>
            </a:xfrm>
            <a:custGeom>
              <a:avLst/>
              <a:gdLst/>
              <a:ahLst/>
              <a:cxnLst/>
              <a:rect l="l" t="t" r="r" b="b"/>
              <a:pathLst>
                <a:path w="1474" h="404" extrusionOk="0">
                  <a:moveTo>
                    <a:pt x="369" y="0"/>
                  </a:moveTo>
                  <a:cubicBezTo>
                    <a:pt x="240" y="0"/>
                    <a:pt x="113" y="16"/>
                    <a:pt x="25" y="96"/>
                  </a:cubicBezTo>
                  <a:cubicBezTo>
                    <a:pt x="7" y="115"/>
                    <a:pt x="1" y="141"/>
                    <a:pt x="7" y="164"/>
                  </a:cubicBezTo>
                  <a:cubicBezTo>
                    <a:pt x="85" y="379"/>
                    <a:pt x="373" y="384"/>
                    <a:pt x="564" y="398"/>
                  </a:cubicBezTo>
                  <a:cubicBezTo>
                    <a:pt x="608" y="402"/>
                    <a:pt x="652" y="404"/>
                    <a:pt x="695" y="404"/>
                  </a:cubicBezTo>
                  <a:cubicBezTo>
                    <a:pt x="948" y="404"/>
                    <a:pt x="1182" y="344"/>
                    <a:pt x="1423" y="244"/>
                  </a:cubicBezTo>
                  <a:cubicBezTo>
                    <a:pt x="1474" y="229"/>
                    <a:pt x="1472" y="157"/>
                    <a:pt x="1423" y="142"/>
                  </a:cubicBezTo>
                  <a:cubicBezTo>
                    <a:pt x="1197" y="51"/>
                    <a:pt x="956" y="5"/>
                    <a:pt x="714" y="5"/>
                  </a:cubicBezTo>
                  <a:cubicBezTo>
                    <a:pt x="691" y="5"/>
                    <a:pt x="667" y="5"/>
                    <a:pt x="644" y="6"/>
                  </a:cubicBezTo>
                  <a:cubicBezTo>
                    <a:pt x="633" y="7"/>
                    <a:pt x="621" y="7"/>
                    <a:pt x="610" y="7"/>
                  </a:cubicBezTo>
                  <a:cubicBezTo>
                    <a:pt x="536" y="7"/>
                    <a:pt x="45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838625" y="4307850"/>
              <a:ext cx="141425" cy="109625"/>
            </a:xfrm>
            <a:custGeom>
              <a:avLst/>
              <a:gdLst/>
              <a:ahLst/>
              <a:cxnLst/>
              <a:rect l="l" t="t" r="r" b="b"/>
              <a:pathLst>
                <a:path w="5657" h="4385" extrusionOk="0">
                  <a:moveTo>
                    <a:pt x="4419" y="0"/>
                  </a:moveTo>
                  <a:cubicBezTo>
                    <a:pt x="4384" y="0"/>
                    <a:pt x="4347" y="9"/>
                    <a:pt x="4312" y="27"/>
                  </a:cubicBezTo>
                  <a:cubicBezTo>
                    <a:pt x="4240" y="65"/>
                    <a:pt x="4176" y="114"/>
                    <a:pt x="4118" y="173"/>
                  </a:cubicBezTo>
                  <a:cubicBezTo>
                    <a:pt x="3290" y="813"/>
                    <a:pt x="2455" y="1446"/>
                    <a:pt x="1581" y="2027"/>
                  </a:cubicBezTo>
                  <a:cubicBezTo>
                    <a:pt x="1280" y="2227"/>
                    <a:pt x="921" y="2380"/>
                    <a:pt x="672" y="2642"/>
                  </a:cubicBezTo>
                  <a:cubicBezTo>
                    <a:pt x="614" y="2701"/>
                    <a:pt x="121" y="3230"/>
                    <a:pt x="95" y="3230"/>
                  </a:cubicBezTo>
                  <a:cubicBezTo>
                    <a:pt x="95" y="3230"/>
                    <a:pt x="94" y="3230"/>
                    <a:pt x="94" y="3229"/>
                  </a:cubicBezTo>
                  <a:cubicBezTo>
                    <a:pt x="91" y="3210"/>
                    <a:pt x="73" y="3196"/>
                    <a:pt x="57" y="3196"/>
                  </a:cubicBezTo>
                  <a:cubicBezTo>
                    <a:pt x="46" y="3196"/>
                    <a:pt x="36" y="3203"/>
                    <a:pt x="32" y="3218"/>
                  </a:cubicBezTo>
                  <a:cubicBezTo>
                    <a:pt x="6" y="3326"/>
                    <a:pt x="1" y="3321"/>
                    <a:pt x="1" y="3410"/>
                  </a:cubicBezTo>
                  <a:cubicBezTo>
                    <a:pt x="3" y="3449"/>
                    <a:pt x="27" y="3484"/>
                    <a:pt x="65" y="3498"/>
                  </a:cubicBezTo>
                  <a:cubicBezTo>
                    <a:pt x="106" y="3516"/>
                    <a:pt x="143" y="3523"/>
                    <a:pt x="179" y="3523"/>
                  </a:cubicBezTo>
                  <a:cubicBezTo>
                    <a:pt x="268" y="3523"/>
                    <a:pt x="345" y="3477"/>
                    <a:pt x="429" y="3423"/>
                  </a:cubicBezTo>
                  <a:cubicBezTo>
                    <a:pt x="829" y="3175"/>
                    <a:pt x="1143" y="2849"/>
                    <a:pt x="1564" y="2616"/>
                  </a:cubicBezTo>
                  <a:cubicBezTo>
                    <a:pt x="2414" y="2143"/>
                    <a:pt x="3200" y="1556"/>
                    <a:pt x="3971" y="961"/>
                  </a:cubicBezTo>
                  <a:cubicBezTo>
                    <a:pt x="4053" y="1308"/>
                    <a:pt x="4246" y="1669"/>
                    <a:pt x="4389" y="1947"/>
                  </a:cubicBezTo>
                  <a:cubicBezTo>
                    <a:pt x="4624" y="2401"/>
                    <a:pt x="4901" y="2852"/>
                    <a:pt x="5011" y="3351"/>
                  </a:cubicBezTo>
                  <a:cubicBezTo>
                    <a:pt x="5106" y="3777"/>
                    <a:pt x="4665" y="3826"/>
                    <a:pt x="4227" y="3826"/>
                  </a:cubicBezTo>
                  <a:cubicBezTo>
                    <a:pt x="4097" y="3826"/>
                    <a:pt x="3966" y="3822"/>
                    <a:pt x="3850" y="3822"/>
                  </a:cubicBezTo>
                  <a:cubicBezTo>
                    <a:pt x="3723" y="3822"/>
                    <a:pt x="3614" y="3827"/>
                    <a:pt x="3541" y="3849"/>
                  </a:cubicBezTo>
                  <a:cubicBezTo>
                    <a:pt x="3408" y="3890"/>
                    <a:pt x="3362" y="4074"/>
                    <a:pt x="3500" y="4160"/>
                  </a:cubicBezTo>
                  <a:cubicBezTo>
                    <a:pt x="3738" y="4307"/>
                    <a:pt x="4057" y="4385"/>
                    <a:pt x="4373" y="4385"/>
                  </a:cubicBezTo>
                  <a:cubicBezTo>
                    <a:pt x="5022" y="4385"/>
                    <a:pt x="5656" y="4058"/>
                    <a:pt x="5547" y="3336"/>
                  </a:cubicBezTo>
                  <a:cubicBezTo>
                    <a:pt x="5470" y="2832"/>
                    <a:pt x="4130" y="800"/>
                    <a:pt x="4563" y="506"/>
                  </a:cubicBezTo>
                  <a:cubicBezTo>
                    <a:pt x="4583" y="490"/>
                    <a:pt x="4606" y="472"/>
                    <a:pt x="4627" y="455"/>
                  </a:cubicBezTo>
                  <a:cubicBezTo>
                    <a:pt x="4827" y="303"/>
                    <a:pt x="4635" y="0"/>
                    <a:pt x="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010275" y="4346825"/>
              <a:ext cx="76550" cy="15375"/>
            </a:xfrm>
            <a:custGeom>
              <a:avLst/>
              <a:gdLst/>
              <a:ahLst/>
              <a:cxnLst/>
              <a:rect l="l" t="t" r="r" b="b"/>
              <a:pathLst>
                <a:path w="3062" h="615" extrusionOk="0">
                  <a:moveTo>
                    <a:pt x="1415" y="20"/>
                  </a:moveTo>
                  <a:cubicBezTo>
                    <a:pt x="942" y="20"/>
                    <a:pt x="517" y="134"/>
                    <a:pt x="54" y="146"/>
                  </a:cubicBezTo>
                  <a:cubicBezTo>
                    <a:pt x="0" y="148"/>
                    <a:pt x="0" y="222"/>
                    <a:pt x="54" y="230"/>
                  </a:cubicBezTo>
                  <a:cubicBezTo>
                    <a:pt x="550" y="306"/>
                    <a:pt x="1001" y="491"/>
                    <a:pt x="1514" y="537"/>
                  </a:cubicBezTo>
                  <a:cubicBezTo>
                    <a:pt x="1794" y="562"/>
                    <a:pt x="2117" y="614"/>
                    <a:pt x="2422" y="614"/>
                  </a:cubicBezTo>
                  <a:cubicBezTo>
                    <a:pt x="2577" y="614"/>
                    <a:pt x="2727" y="601"/>
                    <a:pt x="2864" y="563"/>
                  </a:cubicBezTo>
                  <a:cubicBezTo>
                    <a:pt x="3061" y="507"/>
                    <a:pt x="3061" y="242"/>
                    <a:pt x="2864" y="165"/>
                  </a:cubicBezTo>
                  <a:cubicBezTo>
                    <a:pt x="2457" y="0"/>
                    <a:pt x="1936" y="37"/>
                    <a:pt x="1514" y="22"/>
                  </a:cubicBezTo>
                  <a:cubicBezTo>
                    <a:pt x="1481" y="21"/>
                    <a:pt x="1448" y="20"/>
                    <a:pt x="1415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012650" y="4376775"/>
              <a:ext cx="77450" cy="15550"/>
            </a:xfrm>
            <a:custGeom>
              <a:avLst/>
              <a:gdLst/>
              <a:ahLst/>
              <a:cxnLst/>
              <a:rect l="l" t="t" r="r" b="b"/>
              <a:pathLst>
                <a:path w="3098" h="622" extrusionOk="0">
                  <a:moveTo>
                    <a:pt x="664" y="0"/>
                  </a:moveTo>
                  <a:cubicBezTo>
                    <a:pt x="393" y="0"/>
                    <a:pt x="146" y="44"/>
                    <a:pt x="18" y="197"/>
                  </a:cubicBezTo>
                  <a:cubicBezTo>
                    <a:pt x="0" y="217"/>
                    <a:pt x="0" y="248"/>
                    <a:pt x="18" y="269"/>
                  </a:cubicBezTo>
                  <a:cubicBezTo>
                    <a:pt x="286" y="622"/>
                    <a:pt x="1032" y="536"/>
                    <a:pt x="1411" y="566"/>
                  </a:cubicBezTo>
                  <a:cubicBezTo>
                    <a:pt x="1614" y="582"/>
                    <a:pt x="1808" y="591"/>
                    <a:pt x="1999" y="591"/>
                  </a:cubicBezTo>
                  <a:cubicBezTo>
                    <a:pt x="2342" y="591"/>
                    <a:pt x="2673" y="562"/>
                    <a:pt x="3027" y="492"/>
                  </a:cubicBezTo>
                  <a:cubicBezTo>
                    <a:pt x="3097" y="477"/>
                    <a:pt x="3097" y="371"/>
                    <a:pt x="3027" y="348"/>
                  </a:cubicBezTo>
                  <a:cubicBezTo>
                    <a:pt x="2561" y="195"/>
                    <a:pt x="2077" y="107"/>
                    <a:pt x="1586" y="80"/>
                  </a:cubicBezTo>
                  <a:cubicBezTo>
                    <a:pt x="1362" y="67"/>
                    <a:pt x="995" y="0"/>
                    <a:pt x="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150675" y="4322225"/>
              <a:ext cx="141800" cy="99425"/>
            </a:xfrm>
            <a:custGeom>
              <a:avLst/>
              <a:gdLst/>
              <a:ahLst/>
              <a:cxnLst/>
              <a:rect l="l" t="t" r="r" b="b"/>
              <a:pathLst>
                <a:path w="5672" h="3977" extrusionOk="0">
                  <a:moveTo>
                    <a:pt x="902" y="1"/>
                  </a:moveTo>
                  <a:cubicBezTo>
                    <a:pt x="847" y="1"/>
                    <a:pt x="794" y="30"/>
                    <a:pt x="770" y="97"/>
                  </a:cubicBezTo>
                  <a:cubicBezTo>
                    <a:pt x="696" y="322"/>
                    <a:pt x="637" y="551"/>
                    <a:pt x="595" y="784"/>
                  </a:cubicBezTo>
                  <a:cubicBezTo>
                    <a:pt x="336" y="1742"/>
                    <a:pt x="35" y="2712"/>
                    <a:pt x="1" y="3708"/>
                  </a:cubicBezTo>
                  <a:cubicBezTo>
                    <a:pt x="1" y="3744"/>
                    <a:pt x="30" y="3764"/>
                    <a:pt x="59" y="3764"/>
                  </a:cubicBezTo>
                  <a:cubicBezTo>
                    <a:pt x="80" y="3764"/>
                    <a:pt x="101" y="3753"/>
                    <a:pt x="111" y="3729"/>
                  </a:cubicBezTo>
                  <a:cubicBezTo>
                    <a:pt x="276" y="3238"/>
                    <a:pt x="418" y="2735"/>
                    <a:pt x="552" y="2228"/>
                  </a:cubicBezTo>
                  <a:cubicBezTo>
                    <a:pt x="642" y="2761"/>
                    <a:pt x="883" y="3227"/>
                    <a:pt x="1392" y="3442"/>
                  </a:cubicBezTo>
                  <a:cubicBezTo>
                    <a:pt x="1540" y="3505"/>
                    <a:pt x="1674" y="3534"/>
                    <a:pt x="1795" y="3534"/>
                  </a:cubicBezTo>
                  <a:cubicBezTo>
                    <a:pt x="2205" y="3534"/>
                    <a:pt x="2466" y="3204"/>
                    <a:pt x="2632" y="2771"/>
                  </a:cubicBezTo>
                  <a:cubicBezTo>
                    <a:pt x="2780" y="3133"/>
                    <a:pt x="3000" y="3466"/>
                    <a:pt x="3331" y="3737"/>
                  </a:cubicBezTo>
                  <a:cubicBezTo>
                    <a:pt x="3539" y="3907"/>
                    <a:pt x="3752" y="3977"/>
                    <a:pt x="3961" y="3977"/>
                  </a:cubicBezTo>
                  <a:cubicBezTo>
                    <a:pt x="4648" y="3977"/>
                    <a:pt x="5299" y="3220"/>
                    <a:pt x="5636" y="2756"/>
                  </a:cubicBezTo>
                  <a:cubicBezTo>
                    <a:pt x="5672" y="2709"/>
                    <a:pt x="5622" y="2660"/>
                    <a:pt x="5574" y="2660"/>
                  </a:cubicBezTo>
                  <a:cubicBezTo>
                    <a:pt x="5560" y="2660"/>
                    <a:pt x="5547" y="2664"/>
                    <a:pt x="5536" y="2672"/>
                  </a:cubicBezTo>
                  <a:cubicBezTo>
                    <a:pt x="5164" y="2958"/>
                    <a:pt x="4650" y="3333"/>
                    <a:pt x="4151" y="3333"/>
                  </a:cubicBezTo>
                  <a:cubicBezTo>
                    <a:pt x="3912" y="3333"/>
                    <a:pt x="3676" y="3247"/>
                    <a:pt x="3462" y="3022"/>
                  </a:cubicBezTo>
                  <a:cubicBezTo>
                    <a:pt x="2990" y="2523"/>
                    <a:pt x="2936" y="1545"/>
                    <a:pt x="2913" y="935"/>
                  </a:cubicBezTo>
                  <a:cubicBezTo>
                    <a:pt x="2905" y="744"/>
                    <a:pt x="2748" y="643"/>
                    <a:pt x="2601" y="643"/>
                  </a:cubicBezTo>
                  <a:cubicBezTo>
                    <a:pt x="2468" y="643"/>
                    <a:pt x="2343" y="726"/>
                    <a:pt x="2345" y="901"/>
                  </a:cubicBezTo>
                  <a:cubicBezTo>
                    <a:pt x="2348" y="1214"/>
                    <a:pt x="2286" y="3021"/>
                    <a:pt x="1691" y="3021"/>
                  </a:cubicBezTo>
                  <a:cubicBezTo>
                    <a:pt x="1597" y="3021"/>
                    <a:pt x="1490" y="2976"/>
                    <a:pt x="1367" y="2873"/>
                  </a:cubicBezTo>
                  <a:cubicBezTo>
                    <a:pt x="754" y="2356"/>
                    <a:pt x="800" y="1368"/>
                    <a:pt x="954" y="624"/>
                  </a:cubicBezTo>
                  <a:cubicBezTo>
                    <a:pt x="988" y="479"/>
                    <a:pt x="1023" y="336"/>
                    <a:pt x="1057" y="194"/>
                  </a:cubicBezTo>
                  <a:cubicBezTo>
                    <a:pt x="1086" y="79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249775" y="4245550"/>
              <a:ext cx="120475" cy="177200"/>
            </a:xfrm>
            <a:custGeom>
              <a:avLst/>
              <a:gdLst/>
              <a:ahLst/>
              <a:cxnLst/>
              <a:rect l="l" t="t" r="r" b="b"/>
              <a:pathLst>
                <a:path w="4819" h="7088" extrusionOk="0">
                  <a:moveTo>
                    <a:pt x="2090" y="0"/>
                  </a:moveTo>
                  <a:cubicBezTo>
                    <a:pt x="1994" y="0"/>
                    <a:pt x="1898" y="61"/>
                    <a:pt x="1888" y="185"/>
                  </a:cubicBezTo>
                  <a:cubicBezTo>
                    <a:pt x="1842" y="685"/>
                    <a:pt x="1762" y="1181"/>
                    <a:pt x="1644" y="1670"/>
                  </a:cubicBezTo>
                  <a:cubicBezTo>
                    <a:pt x="1570" y="1669"/>
                    <a:pt x="1497" y="1669"/>
                    <a:pt x="1423" y="1669"/>
                  </a:cubicBezTo>
                  <a:cubicBezTo>
                    <a:pt x="969" y="1669"/>
                    <a:pt x="517" y="1683"/>
                    <a:pt x="76" y="1722"/>
                  </a:cubicBezTo>
                  <a:cubicBezTo>
                    <a:pt x="0" y="1729"/>
                    <a:pt x="20" y="1829"/>
                    <a:pt x="76" y="1853"/>
                  </a:cubicBezTo>
                  <a:cubicBezTo>
                    <a:pt x="532" y="2058"/>
                    <a:pt x="1014" y="2160"/>
                    <a:pt x="1506" y="2204"/>
                  </a:cubicBezTo>
                  <a:cubicBezTo>
                    <a:pt x="1317" y="2877"/>
                    <a:pt x="1080" y="3533"/>
                    <a:pt x="822" y="4206"/>
                  </a:cubicBezTo>
                  <a:cubicBezTo>
                    <a:pt x="813" y="4230"/>
                    <a:pt x="836" y="4250"/>
                    <a:pt x="859" y="4250"/>
                  </a:cubicBezTo>
                  <a:cubicBezTo>
                    <a:pt x="864" y="4250"/>
                    <a:pt x="868" y="4249"/>
                    <a:pt x="873" y="4247"/>
                  </a:cubicBezTo>
                  <a:cubicBezTo>
                    <a:pt x="1406" y="4001"/>
                    <a:pt x="1588" y="3385"/>
                    <a:pt x="1768" y="2857"/>
                  </a:cubicBezTo>
                  <a:cubicBezTo>
                    <a:pt x="1808" y="2742"/>
                    <a:pt x="1839" y="2626"/>
                    <a:pt x="1873" y="2511"/>
                  </a:cubicBezTo>
                  <a:cubicBezTo>
                    <a:pt x="1885" y="3392"/>
                    <a:pt x="1934" y="4275"/>
                    <a:pt x="2088" y="5155"/>
                  </a:cubicBezTo>
                  <a:cubicBezTo>
                    <a:pt x="2200" y="5782"/>
                    <a:pt x="2397" y="6540"/>
                    <a:pt x="2959" y="6937"/>
                  </a:cubicBezTo>
                  <a:cubicBezTo>
                    <a:pt x="3109" y="7042"/>
                    <a:pt x="3262" y="7087"/>
                    <a:pt x="3412" y="7087"/>
                  </a:cubicBezTo>
                  <a:cubicBezTo>
                    <a:pt x="3798" y="7087"/>
                    <a:pt x="4156" y="6789"/>
                    <a:pt x="4344" y="6468"/>
                  </a:cubicBezTo>
                  <a:cubicBezTo>
                    <a:pt x="4369" y="6425"/>
                    <a:pt x="4334" y="6358"/>
                    <a:pt x="4283" y="6358"/>
                  </a:cubicBezTo>
                  <a:cubicBezTo>
                    <a:pt x="4277" y="6358"/>
                    <a:pt x="4271" y="6359"/>
                    <a:pt x="4265" y="6361"/>
                  </a:cubicBezTo>
                  <a:cubicBezTo>
                    <a:pt x="4010" y="6437"/>
                    <a:pt x="3770" y="6524"/>
                    <a:pt x="3549" y="6524"/>
                  </a:cubicBezTo>
                  <a:cubicBezTo>
                    <a:pt x="3323" y="6524"/>
                    <a:pt x="3118" y="6432"/>
                    <a:pt x="2940" y="6141"/>
                  </a:cubicBezTo>
                  <a:cubicBezTo>
                    <a:pt x="2559" y="5516"/>
                    <a:pt x="2480" y="4672"/>
                    <a:pt x="2402" y="3979"/>
                  </a:cubicBezTo>
                  <a:cubicBezTo>
                    <a:pt x="2336" y="3392"/>
                    <a:pt x="2310" y="2808"/>
                    <a:pt x="2300" y="2226"/>
                  </a:cubicBezTo>
                  <a:cubicBezTo>
                    <a:pt x="3137" y="2208"/>
                    <a:pt x="3981" y="2081"/>
                    <a:pt x="4761" y="2027"/>
                  </a:cubicBezTo>
                  <a:cubicBezTo>
                    <a:pt x="4818" y="2024"/>
                    <a:pt x="4818" y="1948"/>
                    <a:pt x="4761" y="1939"/>
                  </a:cubicBezTo>
                  <a:cubicBezTo>
                    <a:pt x="3944" y="1802"/>
                    <a:pt x="3120" y="1716"/>
                    <a:pt x="2295" y="1679"/>
                  </a:cubicBezTo>
                  <a:cubicBezTo>
                    <a:pt x="2293" y="1191"/>
                    <a:pt x="2298" y="702"/>
                    <a:pt x="2298" y="211"/>
                  </a:cubicBezTo>
                  <a:cubicBezTo>
                    <a:pt x="2298" y="71"/>
                    <a:pt x="2193" y="0"/>
                    <a:pt x="2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405275" y="4322575"/>
              <a:ext cx="53800" cy="51925"/>
            </a:xfrm>
            <a:custGeom>
              <a:avLst/>
              <a:gdLst/>
              <a:ahLst/>
              <a:cxnLst/>
              <a:rect l="l" t="t" r="r" b="b"/>
              <a:pathLst>
                <a:path w="2152" h="2077" extrusionOk="0">
                  <a:moveTo>
                    <a:pt x="1490" y="1"/>
                  </a:moveTo>
                  <a:cubicBezTo>
                    <a:pt x="1485" y="1"/>
                    <a:pt x="1479" y="2"/>
                    <a:pt x="1474" y="4"/>
                  </a:cubicBezTo>
                  <a:cubicBezTo>
                    <a:pt x="1201" y="129"/>
                    <a:pt x="1096" y="401"/>
                    <a:pt x="1080" y="715"/>
                  </a:cubicBezTo>
                  <a:cubicBezTo>
                    <a:pt x="729" y="721"/>
                    <a:pt x="381" y="742"/>
                    <a:pt x="50" y="851"/>
                  </a:cubicBezTo>
                  <a:cubicBezTo>
                    <a:pt x="2" y="867"/>
                    <a:pt x="1" y="929"/>
                    <a:pt x="50" y="951"/>
                  </a:cubicBezTo>
                  <a:cubicBezTo>
                    <a:pt x="393" y="1097"/>
                    <a:pt x="740" y="1115"/>
                    <a:pt x="1100" y="1116"/>
                  </a:cubicBezTo>
                  <a:cubicBezTo>
                    <a:pt x="1147" y="1466"/>
                    <a:pt x="1260" y="1814"/>
                    <a:pt x="1352" y="2042"/>
                  </a:cubicBezTo>
                  <a:cubicBezTo>
                    <a:pt x="1362" y="2065"/>
                    <a:pt x="1382" y="2077"/>
                    <a:pt x="1401" y="2077"/>
                  </a:cubicBezTo>
                  <a:cubicBezTo>
                    <a:pt x="1422" y="2077"/>
                    <a:pt x="1441" y="2063"/>
                    <a:pt x="1444" y="2035"/>
                  </a:cubicBezTo>
                  <a:cubicBezTo>
                    <a:pt x="1480" y="1737"/>
                    <a:pt x="1508" y="1440"/>
                    <a:pt x="1507" y="1136"/>
                  </a:cubicBezTo>
                  <a:lnTo>
                    <a:pt x="1507" y="1136"/>
                  </a:lnTo>
                  <a:cubicBezTo>
                    <a:pt x="1547" y="1138"/>
                    <a:pt x="1587" y="1139"/>
                    <a:pt x="1627" y="1139"/>
                  </a:cubicBezTo>
                  <a:cubicBezTo>
                    <a:pt x="1815" y="1139"/>
                    <a:pt x="1994" y="1111"/>
                    <a:pt x="2122" y="990"/>
                  </a:cubicBezTo>
                  <a:cubicBezTo>
                    <a:pt x="2151" y="959"/>
                    <a:pt x="2151" y="908"/>
                    <a:pt x="2122" y="877"/>
                  </a:cubicBezTo>
                  <a:cubicBezTo>
                    <a:pt x="1974" y="727"/>
                    <a:pt x="1792" y="700"/>
                    <a:pt x="1602" y="700"/>
                  </a:cubicBezTo>
                  <a:cubicBezTo>
                    <a:pt x="1574" y="700"/>
                    <a:pt x="1546" y="701"/>
                    <a:pt x="1518" y="701"/>
                  </a:cubicBezTo>
                  <a:cubicBezTo>
                    <a:pt x="1533" y="480"/>
                    <a:pt x="1556" y="260"/>
                    <a:pt x="1529" y="40"/>
                  </a:cubicBezTo>
                  <a:cubicBezTo>
                    <a:pt x="1529" y="17"/>
                    <a:pt x="1511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512100" y="4228750"/>
              <a:ext cx="42150" cy="75050"/>
            </a:xfrm>
            <a:custGeom>
              <a:avLst/>
              <a:gdLst/>
              <a:ahLst/>
              <a:cxnLst/>
              <a:rect l="l" t="t" r="r" b="b"/>
              <a:pathLst>
                <a:path w="1686" h="3002" extrusionOk="0">
                  <a:moveTo>
                    <a:pt x="1407" y="0"/>
                  </a:moveTo>
                  <a:cubicBezTo>
                    <a:pt x="1323" y="0"/>
                    <a:pt x="1239" y="33"/>
                    <a:pt x="1192" y="99"/>
                  </a:cubicBezTo>
                  <a:cubicBezTo>
                    <a:pt x="801" y="650"/>
                    <a:pt x="386" y="1177"/>
                    <a:pt x="26" y="1744"/>
                  </a:cubicBezTo>
                  <a:cubicBezTo>
                    <a:pt x="0" y="1783"/>
                    <a:pt x="35" y="1836"/>
                    <a:pt x="79" y="1836"/>
                  </a:cubicBezTo>
                  <a:cubicBezTo>
                    <a:pt x="83" y="1836"/>
                    <a:pt x="87" y="1836"/>
                    <a:pt x="91" y="1835"/>
                  </a:cubicBezTo>
                  <a:cubicBezTo>
                    <a:pt x="426" y="1759"/>
                    <a:pt x="692" y="1520"/>
                    <a:pt x="929" y="1241"/>
                  </a:cubicBezTo>
                  <a:lnTo>
                    <a:pt x="929" y="1241"/>
                  </a:lnTo>
                  <a:cubicBezTo>
                    <a:pt x="847" y="1874"/>
                    <a:pt x="877" y="2547"/>
                    <a:pt x="1243" y="2968"/>
                  </a:cubicBezTo>
                  <a:cubicBezTo>
                    <a:pt x="1263" y="2991"/>
                    <a:pt x="1290" y="3002"/>
                    <a:pt x="1317" y="3002"/>
                  </a:cubicBezTo>
                  <a:cubicBezTo>
                    <a:pt x="1357" y="3002"/>
                    <a:pt x="1397" y="2977"/>
                    <a:pt x="1412" y="2934"/>
                  </a:cubicBezTo>
                  <a:cubicBezTo>
                    <a:pt x="1549" y="2568"/>
                    <a:pt x="1489" y="2164"/>
                    <a:pt x="1489" y="1772"/>
                  </a:cubicBezTo>
                  <a:cubicBezTo>
                    <a:pt x="1489" y="1257"/>
                    <a:pt x="1594" y="760"/>
                    <a:pt x="1663" y="257"/>
                  </a:cubicBezTo>
                  <a:cubicBezTo>
                    <a:pt x="1685" y="88"/>
                    <a:pt x="1546" y="0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493500" y="4314750"/>
              <a:ext cx="115175" cy="14300"/>
            </a:xfrm>
            <a:custGeom>
              <a:avLst/>
              <a:gdLst/>
              <a:ahLst/>
              <a:cxnLst/>
              <a:rect l="l" t="t" r="r" b="b"/>
              <a:pathLst>
                <a:path w="4607" h="572" extrusionOk="0">
                  <a:moveTo>
                    <a:pt x="832" y="1"/>
                  </a:moveTo>
                  <a:cubicBezTo>
                    <a:pt x="567" y="1"/>
                    <a:pt x="305" y="15"/>
                    <a:pt x="48" y="55"/>
                  </a:cubicBezTo>
                  <a:cubicBezTo>
                    <a:pt x="0" y="63"/>
                    <a:pt x="8" y="125"/>
                    <a:pt x="48" y="142"/>
                  </a:cubicBezTo>
                  <a:cubicBezTo>
                    <a:pt x="797" y="467"/>
                    <a:pt x="1652" y="485"/>
                    <a:pt x="2439" y="539"/>
                  </a:cubicBezTo>
                  <a:cubicBezTo>
                    <a:pt x="2701" y="556"/>
                    <a:pt x="2955" y="571"/>
                    <a:pt x="3204" y="571"/>
                  </a:cubicBezTo>
                  <a:cubicBezTo>
                    <a:pt x="3672" y="571"/>
                    <a:pt x="4122" y="519"/>
                    <a:pt x="4564" y="334"/>
                  </a:cubicBezTo>
                  <a:cubicBezTo>
                    <a:pt x="4606" y="314"/>
                    <a:pt x="4598" y="239"/>
                    <a:pt x="4551" y="229"/>
                  </a:cubicBezTo>
                  <a:cubicBezTo>
                    <a:pt x="3840" y="61"/>
                    <a:pt x="3160" y="84"/>
                    <a:pt x="2439" y="70"/>
                  </a:cubicBezTo>
                  <a:cubicBezTo>
                    <a:pt x="1912" y="57"/>
                    <a:pt x="1367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518950" y="4371925"/>
              <a:ext cx="66800" cy="61600"/>
            </a:xfrm>
            <a:custGeom>
              <a:avLst/>
              <a:gdLst/>
              <a:ahLst/>
              <a:cxnLst/>
              <a:rect l="l" t="t" r="r" b="b"/>
              <a:pathLst>
                <a:path w="2672" h="2464" extrusionOk="0">
                  <a:moveTo>
                    <a:pt x="817" y="0"/>
                  </a:moveTo>
                  <a:cubicBezTo>
                    <a:pt x="560" y="0"/>
                    <a:pt x="262" y="189"/>
                    <a:pt x="119" y="414"/>
                  </a:cubicBezTo>
                  <a:cubicBezTo>
                    <a:pt x="91" y="459"/>
                    <a:pt x="130" y="530"/>
                    <a:pt x="185" y="530"/>
                  </a:cubicBezTo>
                  <a:cubicBezTo>
                    <a:pt x="191" y="530"/>
                    <a:pt x="198" y="529"/>
                    <a:pt x="204" y="527"/>
                  </a:cubicBezTo>
                  <a:cubicBezTo>
                    <a:pt x="371" y="479"/>
                    <a:pt x="565" y="381"/>
                    <a:pt x="695" y="381"/>
                  </a:cubicBezTo>
                  <a:cubicBezTo>
                    <a:pt x="807" y="381"/>
                    <a:pt x="872" y="454"/>
                    <a:pt x="829" y="696"/>
                  </a:cubicBezTo>
                  <a:cubicBezTo>
                    <a:pt x="754" y="1118"/>
                    <a:pt x="475" y="1500"/>
                    <a:pt x="142" y="1743"/>
                  </a:cubicBezTo>
                  <a:cubicBezTo>
                    <a:pt x="1" y="1846"/>
                    <a:pt x="124" y="2074"/>
                    <a:pt x="280" y="2085"/>
                  </a:cubicBezTo>
                  <a:cubicBezTo>
                    <a:pt x="705" y="2115"/>
                    <a:pt x="1121" y="2330"/>
                    <a:pt x="1540" y="2427"/>
                  </a:cubicBezTo>
                  <a:cubicBezTo>
                    <a:pt x="1651" y="2452"/>
                    <a:pt x="1753" y="2463"/>
                    <a:pt x="1851" y="2463"/>
                  </a:cubicBezTo>
                  <a:cubicBezTo>
                    <a:pt x="2111" y="2463"/>
                    <a:pt x="2335" y="2383"/>
                    <a:pt x="2601" y="2285"/>
                  </a:cubicBezTo>
                  <a:cubicBezTo>
                    <a:pt x="2671" y="2259"/>
                    <a:pt x="2629" y="2158"/>
                    <a:pt x="2565" y="2151"/>
                  </a:cubicBezTo>
                  <a:cubicBezTo>
                    <a:pt x="2176" y="2108"/>
                    <a:pt x="1768" y="1948"/>
                    <a:pt x="1382" y="1862"/>
                  </a:cubicBezTo>
                  <a:cubicBezTo>
                    <a:pt x="1169" y="1815"/>
                    <a:pt x="959" y="1782"/>
                    <a:pt x="749" y="1754"/>
                  </a:cubicBezTo>
                  <a:cubicBezTo>
                    <a:pt x="1084" y="1405"/>
                    <a:pt x="1326" y="926"/>
                    <a:pt x="1249" y="438"/>
                  </a:cubicBezTo>
                  <a:cubicBezTo>
                    <a:pt x="1198" y="120"/>
                    <a:pt x="1021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627175" y="4259175"/>
              <a:ext cx="196275" cy="148625"/>
            </a:xfrm>
            <a:custGeom>
              <a:avLst/>
              <a:gdLst/>
              <a:ahLst/>
              <a:cxnLst/>
              <a:rect l="l" t="t" r="r" b="b"/>
              <a:pathLst>
                <a:path w="7851" h="5945" extrusionOk="0">
                  <a:moveTo>
                    <a:pt x="5824" y="733"/>
                  </a:moveTo>
                  <a:lnTo>
                    <a:pt x="5824" y="733"/>
                  </a:lnTo>
                  <a:cubicBezTo>
                    <a:pt x="5828" y="1175"/>
                    <a:pt x="5788" y="1617"/>
                    <a:pt x="5708" y="2053"/>
                  </a:cubicBezTo>
                  <a:cubicBezTo>
                    <a:pt x="5692" y="1577"/>
                    <a:pt x="5715" y="1097"/>
                    <a:pt x="5824" y="733"/>
                  </a:cubicBezTo>
                  <a:close/>
                  <a:moveTo>
                    <a:pt x="2580" y="3652"/>
                  </a:moveTo>
                  <a:cubicBezTo>
                    <a:pt x="2567" y="3830"/>
                    <a:pt x="2567" y="4008"/>
                    <a:pt x="2576" y="4186"/>
                  </a:cubicBezTo>
                  <a:cubicBezTo>
                    <a:pt x="2447" y="4678"/>
                    <a:pt x="2058" y="5066"/>
                    <a:pt x="1554" y="5244"/>
                  </a:cubicBezTo>
                  <a:cubicBezTo>
                    <a:pt x="1468" y="5274"/>
                    <a:pt x="1394" y="5288"/>
                    <a:pt x="1332" y="5288"/>
                  </a:cubicBezTo>
                  <a:cubicBezTo>
                    <a:pt x="1047" y="5288"/>
                    <a:pt x="993" y="5003"/>
                    <a:pt x="1103" y="4671"/>
                  </a:cubicBezTo>
                  <a:cubicBezTo>
                    <a:pt x="1333" y="3976"/>
                    <a:pt x="1912" y="3682"/>
                    <a:pt x="2580" y="3652"/>
                  </a:cubicBezTo>
                  <a:close/>
                  <a:moveTo>
                    <a:pt x="5938" y="0"/>
                  </a:moveTo>
                  <a:cubicBezTo>
                    <a:pt x="5903" y="0"/>
                    <a:pt x="5868" y="12"/>
                    <a:pt x="5836" y="40"/>
                  </a:cubicBezTo>
                  <a:cubicBezTo>
                    <a:pt x="5375" y="444"/>
                    <a:pt x="5373" y="1402"/>
                    <a:pt x="5327" y="1992"/>
                  </a:cubicBezTo>
                  <a:cubicBezTo>
                    <a:pt x="5326" y="2012"/>
                    <a:pt x="5326" y="2032"/>
                    <a:pt x="5324" y="2050"/>
                  </a:cubicBezTo>
                  <a:cubicBezTo>
                    <a:pt x="5243" y="2046"/>
                    <a:pt x="5161" y="2044"/>
                    <a:pt x="5080" y="2044"/>
                  </a:cubicBezTo>
                  <a:cubicBezTo>
                    <a:pt x="4883" y="2044"/>
                    <a:pt x="4688" y="2057"/>
                    <a:pt x="4502" y="2094"/>
                  </a:cubicBezTo>
                  <a:cubicBezTo>
                    <a:pt x="4437" y="2107"/>
                    <a:pt x="4430" y="2194"/>
                    <a:pt x="4484" y="2232"/>
                  </a:cubicBezTo>
                  <a:cubicBezTo>
                    <a:pt x="4730" y="2404"/>
                    <a:pt x="5009" y="2501"/>
                    <a:pt x="5304" y="2553"/>
                  </a:cubicBezTo>
                  <a:cubicBezTo>
                    <a:pt x="5296" y="2865"/>
                    <a:pt x="5311" y="3175"/>
                    <a:pt x="5345" y="3485"/>
                  </a:cubicBezTo>
                  <a:cubicBezTo>
                    <a:pt x="5211" y="3885"/>
                    <a:pt x="5026" y="4268"/>
                    <a:pt x="4794" y="4620"/>
                  </a:cubicBezTo>
                  <a:cubicBezTo>
                    <a:pt x="4600" y="4914"/>
                    <a:pt x="4250" y="5200"/>
                    <a:pt x="3892" y="5200"/>
                  </a:cubicBezTo>
                  <a:cubicBezTo>
                    <a:pt x="3676" y="5200"/>
                    <a:pt x="3458" y="5096"/>
                    <a:pt x="3269" y="4825"/>
                  </a:cubicBezTo>
                  <a:cubicBezTo>
                    <a:pt x="3126" y="4620"/>
                    <a:pt x="3057" y="4358"/>
                    <a:pt x="3029" y="4097"/>
                  </a:cubicBezTo>
                  <a:cubicBezTo>
                    <a:pt x="3055" y="3902"/>
                    <a:pt x="3054" y="3703"/>
                    <a:pt x="3024" y="3510"/>
                  </a:cubicBezTo>
                  <a:cubicBezTo>
                    <a:pt x="3024" y="3508"/>
                    <a:pt x="3024" y="3506"/>
                    <a:pt x="3024" y="3505"/>
                  </a:cubicBezTo>
                  <a:cubicBezTo>
                    <a:pt x="3021" y="3487"/>
                    <a:pt x="3021" y="3467"/>
                    <a:pt x="3018" y="3447"/>
                  </a:cubicBezTo>
                  <a:cubicBezTo>
                    <a:pt x="2996" y="3331"/>
                    <a:pt x="2915" y="3281"/>
                    <a:pt x="2829" y="3281"/>
                  </a:cubicBezTo>
                  <a:cubicBezTo>
                    <a:pt x="2757" y="3281"/>
                    <a:pt x="2682" y="3316"/>
                    <a:pt x="2637" y="3377"/>
                  </a:cubicBezTo>
                  <a:cubicBezTo>
                    <a:pt x="2528" y="3338"/>
                    <a:pt x="2414" y="3320"/>
                    <a:pt x="2299" y="3320"/>
                  </a:cubicBezTo>
                  <a:cubicBezTo>
                    <a:pt x="1215" y="3320"/>
                    <a:pt x="0" y="4910"/>
                    <a:pt x="918" y="5588"/>
                  </a:cubicBezTo>
                  <a:cubicBezTo>
                    <a:pt x="1034" y="5674"/>
                    <a:pt x="1166" y="5708"/>
                    <a:pt x="1304" y="5708"/>
                  </a:cubicBezTo>
                  <a:cubicBezTo>
                    <a:pt x="1678" y="5708"/>
                    <a:pt x="2095" y="5454"/>
                    <a:pt x="2335" y="5280"/>
                  </a:cubicBezTo>
                  <a:cubicBezTo>
                    <a:pt x="2486" y="5170"/>
                    <a:pt x="2619" y="5037"/>
                    <a:pt x="2726" y="4883"/>
                  </a:cubicBezTo>
                  <a:cubicBezTo>
                    <a:pt x="2819" y="5119"/>
                    <a:pt x="2960" y="5329"/>
                    <a:pt x="3180" y="5482"/>
                  </a:cubicBezTo>
                  <a:cubicBezTo>
                    <a:pt x="3418" y="5647"/>
                    <a:pt x="3672" y="5721"/>
                    <a:pt x="3922" y="5721"/>
                  </a:cubicBezTo>
                  <a:cubicBezTo>
                    <a:pt x="4372" y="5721"/>
                    <a:pt x="4808" y="5481"/>
                    <a:pt x="5109" y="5119"/>
                  </a:cubicBezTo>
                  <a:cubicBezTo>
                    <a:pt x="5286" y="4899"/>
                    <a:pt x="5437" y="4660"/>
                    <a:pt x="5555" y="4405"/>
                  </a:cubicBezTo>
                  <a:cubicBezTo>
                    <a:pt x="5577" y="4464"/>
                    <a:pt x="5596" y="4525"/>
                    <a:pt x="5623" y="4583"/>
                  </a:cubicBezTo>
                  <a:cubicBezTo>
                    <a:pt x="5917" y="5254"/>
                    <a:pt x="6587" y="5944"/>
                    <a:pt x="7126" y="5944"/>
                  </a:cubicBezTo>
                  <a:cubicBezTo>
                    <a:pt x="7446" y="5944"/>
                    <a:pt x="7720" y="5700"/>
                    <a:pt x="7840" y="5063"/>
                  </a:cubicBezTo>
                  <a:cubicBezTo>
                    <a:pt x="7850" y="5007"/>
                    <a:pt x="7803" y="4953"/>
                    <a:pt x="7753" y="4953"/>
                  </a:cubicBezTo>
                  <a:cubicBezTo>
                    <a:pt x="7736" y="4953"/>
                    <a:pt x="7718" y="4959"/>
                    <a:pt x="7703" y="4975"/>
                  </a:cubicBezTo>
                  <a:cubicBezTo>
                    <a:pt x="7464" y="5207"/>
                    <a:pt x="7240" y="5327"/>
                    <a:pt x="7027" y="5327"/>
                  </a:cubicBezTo>
                  <a:cubicBezTo>
                    <a:pt x="6762" y="5327"/>
                    <a:pt x="6514" y="5141"/>
                    <a:pt x="6276" y="4756"/>
                  </a:cubicBezTo>
                  <a:cubicBezTo>
                    <a:pt x="6044" y="4384"/>
                    <a:pt x="5939" y="3974"/>
                    <a:pt x="5867" y="3557"/>
                  </a:cubicBezTo>
                  <a:cubicBezTo>
                    <a:pt x="5954" y="3242"/>
                    <a:pt x="6021" y="2924"/>
                    <a:pt x="6069" y="2601"/>
                  </a:cubicBezTo>
                  <a:cubicBezTo>
                    <a:pt x="6630" y="2583"/>
                    <a:pt x="7199" y="2475"/>
                    <a:pt x="7681" y="2422"/>
                  </a:cubicBezTo>
                  <a:cubicBezTo>
                    <a:pt x="7737" y="2416"/>
                    <a:pt x="7739" y="2320"/>
                    <a:pt x="7681" y="2307"/>
                  </a:cubicBezTo>
                  <a:cubicBezTo>
                    <a:pt x="7191" y="2207"/>
                    <a:pt x="6712" y="2122"/>
                    <a:pt x="6215" y="2102"/>
                  </a:cubicBezTo>
                  <a:cubicBezTo>
                    <a:pt x="6187" y="2102"/>
                    <a:pt x="6157" y="2099"/>
                    <a:pt x="6128" y="2097"/>
                  </a:cubicBezTo>
                  <a:cubicBezTo>
                    <a:pt x="6192" y="1417"/>
                    <a:pt x="6182" y="742"/>
                    <a:pt x="6113" y="171"/>
                  </a:cubicBezTo>
                  <a:cubicBezTo>
                    <a:pt x="6101" y="75"/>
                    <a:pt x="6022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840350" y="4250900"/>
              <a:ext cx="70900" cy="65775"/>
            </a:xfrm>
            <a:custGeom>
              <a:avLst/>
              <a:gdLst/>
              <a:ahLst/>
              <a:cxnLst/>
              <a:rect l="l" t="t" r="r" b="b"/>
              <a:pathLst>
                <a:path w="2836" h="2631" extrusionOk="0">
                  <a:moveTo>
                    <a:pt x="554" y="0"/>
                  </a:moveTo>
                  <a:cubicBezTo>
                    <a:pt x="364" y="0"/>
                    <a:pt x="174" y="70"/>
                    <a:pt x="35" y="220"/>
                  </a:cubicBezTo>
                  <a:cubicBezTo>
                    <a:pt x="1" y="258"/>
                    <a:pt x="9" y="335"/>
                    <a:pt x="70" y="352"/>
                  </a:cubicBezTo>
                  <a:cubicBezTo>
                    <a:pt x="442" y="447"/>
                    <a:pt x="895" y="317"/>
                    <a:pt x="780" y="860"/>
                  </a:cubicBezTo>
                  <a:cubicBezTo>
                    <a:pt x="705" y="1216"/>
                    <a:pt x="447" y="1625"/>
                    <a:pt x="116" y="1780"/>
                  </a:cubicBezTo>
                  <a:cubicBezTo>
                    <a:pt x="29" y="1821"/>
                    <a:pt x="25" y="1966"/>
                    <a:pt x="116" y="2017"/>
                  </a:cubicBezTo>
                  <a:cubicBezTo>
                    <a:pt x="720" y="2355"/>
                    <a:pt x="1249" y="2631"/>
                    <a:pt x="1795" y="2631"/>
                  </a:cubicBezTo>
                  <a:cubicBezTo>
                    <a:pt x="2114" y="2631"/>
                    <a:pt x="2439" y="2537"/>
                    <a:pt x="2788" y="2307"/>
                  </a:cubicBezTo>
                  <a:cubicBezTo>
                    <a:pt x="2835" y="2274"/>
                    <a:pt x="2815" y="2192"/>
                    <a:pt x="2756" y="2192"/>
                  </a:cubicBezTo>
                  <a:cubicBezTo>
                    <a:pt x="2752" y="2192"/>
                    <a:pt x="2747" y="2193"/>
                    <a:pt x="2742" y="2194"/>
                  </a:cubicBezTo>
                  <a:cubicBezTo>
                    <a:pt x="2603" y="2225"/>
                    <a:pt x="2454" y="2239"/>
                    <a:pt x="2300" y="2239"/>
                  </a:cubicBezTo>
                  <a:cubicBezTo>
                    <a:pt x="1752" y="2239"/>
                    <a:pt x="1133" y="2064"/>
                    <a:pt x="596" y="1892"/>
                  </a:cubicBezTo>
                  <a:cubicBezTo>
                    <a:pt x="998" y="1659"/>
                    <a:pt x="1249" y="1214"/>
                    <a:pt x="1277" y="729"/>
                  </a:cubicBezTo>
                  <a:cubicBezTo>
                    <a:pt x="1302" y="273"/>
                    <a:pt x="92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70350" y="3823175"/>
              <a:ext cx="554550" cy="664725"/>
            </a:xfrm>
            <a:custGeom>
              <a:avLst/>
              <a:gdLst/>
              <a:ahLst/>
              <a:cxnLst/>
              <a:rect l="l" t="t" r="r" b="b"/>
              <a:pathLst>
                <a:path w="22182" h="26589" extrusionOk="0">
                  <a:moveTo>
                    <a:pt x="10650" y="799"/>
                  </a:moveTo>
                  <a:cubicBezTo>
                    <a:pt x="11715" y="799"/>
                    <a:pt x="12796" y="1011"/>
                    <a:pt x="13908" y="1512"/>
                  </a:cubicBezTo>
                  <a:cubicBezTo>
                    <a:pt x="16680" y="2766"/>
                    <a:pt x="18847" y="5405"/>
                    <a:pt x="19747" y="8273"/>
                  </a:cubicBezTo>
                  <a:cubicBezTo>
                    <a:pt x="21558" y="14047"/>
                    <a:pt x="16081" y="19124"/>
                    <a:pt x="10650" y="19632"/>
                  </a:cubicBezTo>
                  <a:lnTo>
                    <a:pt x="10650" y="19244"/>
                  </a:lnTo>
                  <a:cubicBezTo>
                    <a:pt x="10648" y="18109"/>
                    <a:pt x="10633" y="16975"/>
                    <a:pt x="10622" y="15840"/>
                  </a:cubicBezTo>
                  <a:cubicBezTo>
                    <a:pt x="10612" y="14718"/>
                    <a:pt x="10707" y="13528"/>
                    <a:pt x="10471" y="12428"/>
                  </a:cubicBezTo>
                  <a:cubicBezTo>
                    <a:pt x="10463" y="12389"/>
                    <a:pt x="10428" y="12370"/>
                    <a:pt x="10394" y="12370"/>
                  </a:cubicBezTo>
                  <a:cubicBezTo>
                    <a:pt x="10359" y="12370"/>
                    <a:pt x="10325" y="12389"/>
                    <a:pt x="10317" y="12428"/>
                  </a:cubicBezTo>
                  <a:cubicBezTo>
                    <a:pt x="10105" y="13412"/>
                    <a:pt x="10177" y="14460"/>
                    <a:pt x="10166" y="15463"/>
                  </a:cubicBezTo>
                  <a:cubicBezTo>
                    <a:pt x="10154" y="16722"/>
                    <a:pt x="10138" y="17982"/>
                    <a:pt x="10135" y="19244"/>
                  </a:cubicBezTo>
                  <a:lnTo>
                    <a:pt x="10135" y="19664"/>
                  </a:lnTo>
                  <a:cubicBezTo>
                    <a:pt x="10007" y="19669"/>
                    <a:pt x="9880" y="19671"/>
                    <a:pt x="9754" y="19671"/>
                  </a:cubicBezTo>
                  <a:cubicBezTo>
                    <a:pt x="9038" y="19671"/>
                    <a:pt x="8330" y="19588"/>
                    <a:pt x="7648" y="19411"/>
                  </a:cubicBezTo>
                  <a:cubicBezTo>
                    <a:pt x="2787" y="18143"/>
                    <a:pt x="899" y="12807"/>
                    <a:pt x="1524" y="8281"/>
                  </a:cubicBezTo>
                  <a:cubicBezTo>
                    <a:pt x="1911" y="5467"/>
                    <a:pt x="3173" y="3420"/>
                    <a:pt x="5087" y="2208"/>
                  </a:cubicBezTo>
                  <a:lnTo>
                    <a:pt x="5087" y="2208"/>
                  </a:lnTo>
                  <a:cubicBezTo>
                    <a:pt x="5022" y="2323"/>
                    <a:pt x="5130" y="2445"/>
                    <a:pt x="5245" y="2445"/>
                  </a:cubicBezTo>
                  <a:cubicBezTo>
                    <a:pt x="5271" y="2445"/>
                    <a:pt x="5298" y="2439"/>
                    <a:pt x="5323" y="2424"/>
                  </a:cubicBezTo>
                  <a:cubicBezTo>
                    <a:pt x="6583" y="1708"/>
                    <a:pt x="7848" y="1189"/>
                    <a:pt x="9132" y="946"/>
                  </a:cubicBezTo>
                  <a:cubicBezTo>
                    <a:pt x="9440" y="924"/>
                    <a:pt x="9754" y="908"/>
                    <a:pt x="10077" y="908"/>
                  </a:cubicBezTo>
                  <a:cubicBezTo>
                    <a:pt x="10107" y="908"/>
                    <a:pt x="10137" y="908"/>
                    <a:pt x="10167" y="909"/>
                  </a:cubicBezTo>
                  <a:cubicBezTo>
                    <a:pt x="10172" y="909"/>
                    <a:pt x="10176" y="909"/>
                    <a:pt x="10181" y="909"/>
                  </a:cubicBezTo>
                  <a:cubicBezTo>
                    <a:pt x="10258" y="909"/>
                    <a:pt x="10331" y="869"/>
                    <a:pt x="10374" y="804"/>
                  </a:cubicBezTo>
                  <a:cubicBezTo>
                    <a:pt x="10466" y="801"/>
                    <a:pt x="10558" y="799"/>
                    <a:pt x="10650" y="799"/>
                  </a:cubicBezTo>
                  <a:close/>
                  <a:moveTo>
                    <a:pt x="10602" y="0"/>
                  </a:moveTo>
                  <a:cubicBezTo>
                    <a:pt x="9708" y="0"/>
                    <a:pt x="8831" y="174"/>
                    <a:pt x="8007" y="554"/>
                  </a:cubicBezTo>
                  <a:cubicBezTo>
                    <a:pt x="4081" y="566"/>
                    <a:pt x="1194" y="4890"/>
                    <a:pt x="728" y="8655"/>
                  </a:cubicBezTo>
                  <a:cubicBezTo>
                    <a:pt x="0" y="14519"/>
                    <a:pt x="3337" y="19880"/>
                    <a:pt x="9437" y="20582"/>
                  </a:cubicBezTo>
                  <a:cubicBezTo>
                    <a:pt x="9670" y="20609"/>
                    <a:pt x="9903" y="20623"/>
                    <a:pt x="10136" y="20631"/>
                  </a:cubicBezTo>
                  <a:cubicBezTo>
                    <a:pt x="10141" y="22303"/>
                    <a:pt x="10176" y="23962"/>
                    <a:pt x="10297" y="25635"/>
                  </a:cubicBezTo>
                  <a:cubicBezTo>
                    <a:pt x="9964" y="25077"/>
                    <a:pt x="9559" y="24483"/>
                    <a:pt x="9040" y="24185"/>
                  </a:cubicBezTo>
                  <a:cubicBezTo>
                    <a:pt x="9026" y="24177"/>
                    <a:pt x="9011" y="24173"/>
                    <a:pt x="8997" y="24173"/>
                  </a:cubicBezTo>
                  <a:cubicBezTo>
                    <a:pt x="8944" y="24173"/>
                    <a:pt x="8899" y="24223"/>
                    <a:pt x="8914" y="24281"/>
                  </a:cubicBezTo>
                  <a:cubicBezTo>
                    <a:pt x="9114" y="25039"/>
                    <a:pt x="9701" y="25753"/>
                    <a:pt x="10071" y="26442"/>
                  </a:cubicBezTo>
                  <a:cubicBezTo>
                    <a:pt x="10124" y="26542"/>
                    <a:pt x="10221" y="26589"/>
                    <a:pt x="10320" y="26589"/>
                  </a:cubicBezTo>
                  <a:cubicBezTo>
                    <a:pt x="10424" y="26589"/>
                    <a:pt x="10531" y="26537"/>
                    <a:pt x="10591" y="26442"/>
                  </a:cubicBezTo>
                  <a:cubicBezTo>
                    <a:pt x="11140" y="25574"/>
                    <a:pt x="11826" y="24810"/>
                    <a:pt x="12411" y="23970"/>
                  </a:cubicBezTo>
                  <a:cubicBezTo>
                    <a:pt x="12440" y="23929"/>
                    <a:pt x="12400" y="23886"/>
                    <a:pt x="12360" y="23886"/>
                  </a:cubicBezTo>
                  <a:cubicBezTo>
                    <a:pt x="12347" y="23886"/>
                    <a:pt x="12334" y="23890"/>
                    <a:pt x="12323" y="23901"/>
                  </a:cubicBezTo>
                  <a:cubicBezTo>
                    <a:pt x="11726" y="24467"/>
                    <a:pt x="11033" y="24938"/>
                    <a:pt x="10497" y="25554"/>
                  </a:cubicBezTo>
                  <a:cubicBezTo>
                    <a:pt x="10612" y="23909"/>
                    <a:pt x="10646" y="22277"/>
                    <a:pt x="10651" y="20631"/>
                  </a:cubicBezTo>
                  <a:cubicBezTo>
                    <a:pt x="16877" y="20456"/>
                    <a:pt x="22182" y="13525"/>
                    <a:pt x="20292" y="7531"/>
                  </a:cubicBezTo>
                  <a:cubicBezTo>
                    <a:pt x="19042" y="3564"/>
                    <a:pt x="14654" y="0"/>
                    <a:pt x="10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247050" y="3284250"/>
              <a:ext cx="845175" cy="809125"/>
            </a:xfrm>
            <a:custGeom>
              <a:avLst/>
              <a:gdLst/>
              <a:ahLst/>
              <a:cxnLst/>
              <a:rect l="l" t="t" r="r" b="b"/>
              <a:pathLst>
                <a:path w="33807" h="32365" extrusionOk="0">
                  <a:moveTo>
                    <a:pt x="1727" y="579"/>
                  </a:moveTo>
                  <a:lnTo>
                    <a:pt x="1727" y="579"/>
                  </a:lnTo>
                  <a:cubicBezTo>
                    <a:pt x="1430" y="924"/>
                    <a:pt x="1162" y="1294"/>
                    <a:pt x="931" y="1687"/>
                  </a:cubicBezTo>
                  <a:cubicBezTo>
                    <a:pt x="865" y="1798"/>
                    <a:pt x="793" y="1918"/>
                    <a:pt x="726" y="2044"/>
                  </a:cubicBezTo>
                  <a:cubicBezTo>
                    <a:pt x="741" y="1554"/>
                    <a:pt x="752" y="1058"/>
                    <a:pt x="695" y="581"/>
                  </a:cubicBezTo>
                  <a:lnTo>
                    <a:pt x="1727" y="579"/>
                  </a:lnTo>
                  <a:close/>
                  <a:moveTo>
                    <a:pt x="25749" y="579"/>
                  </a:moveTo>
                  <a:cubicBezTo>
                    <a:pt x="25291" y="1075"/>
                    <a:pt x="24827" y="1559"/>
                    <a:pt x="24353" y="2043"/>
                  </a:cubicBezTo>
                  <a:cubicBezTo>
                    <a:pt x="24053" y="2348"/>
                    <a:pt x="23564" y="2820"/>
                    <a:pt x="23444" y="3296"/>
                  </a:cubicBezTo>
                  <a:cubicBezTo>
                    <a:pt x="23003" y="3296"/>
                    <a:pt x="22561" y="3296"/>
                    <a:pt x="22118" y="3297"/>
                  </a:cubicBezTo>
                  <a:lnTo>
                    <a:pt x="22118" y="3297"/>
                  </a:lnTo>
                  <a:cubicBezTo>
                    <a:pt x="22337" y="2960"/>
                    <a:pt x="22503" y="2539"/>
                    <a:pt x="22704" y="2239"/>
                  </a:cubicBezTo>
                  <a:cubicBezTo>
                    <a:pt x="23103" y="1647"/>
                    <a:pt x="23597" y="1139"/>
                    <a:pt x="24038" y="584"/>
                  </a:cubicBezTo>
                  <a:lnTo>
                    <a:pt x="25112" y="584"/>
                  </a:lnTo>
                  <a:cubicBezTo>
                    <a:pt x="25326" y="584"/>
                    <a:pt x="25537" y="579"/>
                    <a:pt x="25749" y="579"/>
                  </a:cubicBezTo>
                  <a:close/>
                  <a:moveTo>
                    <a:pt x="27603" y="556"/>
                  </a:moveTo>
                  <a:lnTo>
                    <a:pt x="27603" y="556"/>
                  </a:lnTo>
                  <a:cubicBezTo>
                    <a:pt x="26966" y="1001"/>
                    <a:pt x="26497" y="1718"/>
                    <a:pt x="26018" y="2315"/>
                  </a:cubicBezTo>
                  <a:cubicBezTo>
                    <a:pt x="25769" y="2627"/>
                    <a:pt x="25409" y="2948"/>
                    <a:pt x="25117" y="3296"/>
                  </a:cubicBezTo>
                  <a:lnTo>
                    <a:pt x="25117" y="3297"/>
                  </a:lnTo>
                  <a:cubicBezTo>
                    <a:pt x="24785" y="3297"/>
                    <a:pt x="24453" y="3295"/>
                    <a:pt x="24121" y="3295"/>
                  </a:cubicBezTo>
                  <a:cubicBezTo>
                    <a:pt x="24038" y="3295"/>
                    <a:pt x="23955" y="3295"/>
                    <a:pt x="23872" y="3296"/>
                  </a:cubicBezTo>
                  <a:cubicBezTo>
                    <a:pt x="23933" y="3179"/>
                    <a:pt x="23992" y="3061"/>
                    <a:pt x="24063" y="2951"/>
                  </a:cubicBezTo>
                  <a:cubicBezTo>
                    <a:pt x="24282" y="2612"/>
                    <a:pt x="24581" y="2318"/>
                    <a:pt x="24860" y="2029"/>
                  </a:cubicBezTo>
                  <a:cubicBezTo>
                    <a:pt x="25273" y="1601"/>
                    <a:pt x="25754" y="1144"/>
                    <a:pt x="25975" y="578"/>
                  </a:cubicBezTo>
                  <a:cubicBezTo>
                    <a:pt x="26518" y="574"/>
                    <a:pt x="27060" y="565"/>
                    <a:pt x="27603" y="556"/>
                  </a:cubicBezTo>
                  <a:close/>
                  <a:moveTo>
                    <a:pt x="23789" y="584"/>
                  </a:moveTo>
                  <a:cubicBezTo>
                    <a:pt x="23292" y="932"/>
                    <a:pt x="22890" y="1431"/>
                    <a:pt x="22529" y="1903"/>
                  </a:cubicBezTo>
                  <a:cubicBezTo>
                    <a:pt x="22252" y="2264"/>
                    <a:pt x="21807" y="2794"/>
                    <a:pt x="21692" y="3301"/>
                  </a:cubicBezTo>
                  <a:lnTo>
                    <a:pt x="20382" y="3306"/>
                  </a:lnTo>
                  <a:cubicBezTo>
                    <a:pt x="20573" y="3014"/>
                    <a:pt x="20751" y="2709"/>
                    <a:pt x="20949" y="2444"/>
                  </a:cubicBezTo>
                  <a:cubicBezTo>
                    <a:pt x="21415" y="1824"/>
                    <a:pt x="21966" y="1247"/>
                    <a:pt x="22375" y="584"/>
                  </a:cubicBezTo>
                  <a:close/>
                  <a:moveTo>
                    <a:pt x="29274" y="514"/>
                  </a:moveTo>
                  <a:cubicBezTo>
                    <a:pt x="28964" y="832"/>
                    <a:pt x="28710" y="1212"/>
                    <a:pt x="28457" y="1573"/>
                  </a:cubicBezTo>
                  <a:cubicBezTo>
                    <a:pt x="28095" y="2088"/>
                    <a:pt x="27371" y="2677"/>
                    <a:pt x="27120" y="3309"/>
                  </a:cubicBezTo>
                  <a:cubicBezTo>
                    <a:pt x="26673" y="3302"/>
                    <a:pt x="26225" y="3297"/>
                    <a:pt x="25776" y="3296"/>
                  </a:cubicBezTo>
                  <a:lnTo>
                    <a:pt x="25776" y="3296"/>
                  </a:lnTo>
                  <a:cubicBezTo>
                    <a:pt x="25965" y="3052"/>
                    <a:pt x="26138" y="2799"/>
                    <a:pt x="26299" y="2597"/>
                  </a:cubicBezTo>
                  <a:cubicBezTo>
                    <a:pt x="26791" y="1972"/>
                    <a:pt x="27380" y="1326"/>
                    <a:pt x="27729" y="610"/>
                  </a:cubicBezTo>
                  <a:cubicBezTo>
                    <a:pt x="27737" y="592"/>
                    <a:pt x="27736" y="571"/>
                    <a:pt x="27727" y="553"/>
                  </a:cubicBezTo>
                  <a:cubicBezTo>
                    <a:pt x="28242" y="543"/>
                    <a:pt x="28757" y="528"/>
                    <a:pt x="29274" y="514"/>
                  </a:cubicBezTo>
                  <a:close/>
                  <a:moveTo>
                    <a:pt x="22133" y="583"/>
                  </a:moveTo>
                  <a:cubicBezTo>
                    <a:pt x="21599" y="1081"/>
                    <a:pt x="21134" y="1670"/>
                    <a:pt x="20678" y="2234"/>
                  </a:cubicBezTo>
                  <a:cubicBezTo>
                    <a:pt x="20418" y="2556"/>
                    <a:pt x="20098" y="2917"/>
                    <a:pt x="19871" y="3307"/>
                  </a:cubicBezTo>
                  <a:lnTo>
                    <a:pt x="19871" y="3309"/>
                  </a:lnTo>
                  <a:cubicBezTo>
                    <a:pt x="19236" y="3311"/>
                    <a:pt x="18602" y="3312"/>
                    <a:pt x="17967" y="3314"/>
                  </a:cubicBezTo>
                  <a:cubicBezTo>
                    <a:pt x="18116" y="3074"/>
                    <a:pt x="18267" y="2835"/>
                    <a:pt x="18431" y="2613"/>
                  </a:cubicBezTo>
                  <a:cubicBezTo>
                    <a:pt x="18920" y="1962"/>
                    <a:pt x="19497" y="1314"/>
                    <a:pt x="19868" y="583"/>
                  </a:cubicBezTo>
                  <a:close/>
                  <a:moveTo>
                    <a:pt x="14445" y="581"/>
                  </a:moveTo>
                  <a:cubicBezTo>
                    <a:pt x="14130" y="1057"/>
                    <a:pt x="13841" y="1549"/>
                    <a:pt x="13508" y="2015"/>
                  </a:cubicBezTo>
                  <a:cubicBezTo>
                    <a:pt x="13208" y="2436"/>
                    <a:pt x="12885" y="2843"/>
                    <a:pt x="12688" y="3317"/>
                  </a:cubicBezTo>
                  <a:lnTo>
                    <a:pt x="10246" y="3317"/>
                  </a:lnTo>
                  <a:cubicBezTo>
                    <a:pt x="10477" y="2930"/>
                    <a:pt x="10638" y="2487"/>
                    <a:pt x="10857" y="2095"/>
                  </a:cubicBezTo>
                  <a:cubicBezTo>
                    <a:pt x="11139" y="1591"/>
                    <a:pt x="11469" y="1109"/>
                    <a:pt x="11704" y="581"/>
                  </a:cubicBezTo>
                  <a:lnTo>
                    <a:pt x="13131" y="581"/>
                  </a:lnTo>
                  <a:cubicBezTo>
                    <a:pt x="12895" y="952"/>
                    <a:pt x="12637" y="1303"/>
                    <a:pt x="12370" y="1655"/>
                  </a:cubicBezTo>
                  <a:cubicBezTo>
                    <a:pt x="12055" y="2069"/>
                    <a:pt x="11541" y="2627"/>
                    <a:pt x="11607" y="3181"/>
                  </a:cubicBezTo>
                  <a:cubicBezTo>
                    <a:pt x="11611" y="3221"/>
                    <a:pt x="11642" y="3248"/>
                    <a:pt x="11675" y="3248"/>
                  </a:cubicBezTo>
                  <a:cubicBezTo>
                    <a:pt x="11691" y="3248"/>
                    <a:pt x="11708" y="3242"/>
                    <a:pt x="11723" y="3229"/>
                  </a:cubicBezTo>
                  <a:cubicBezTo>
                    <a:pt x="12115" y="2879"/>
                    <a:pt x="12345" y="2256"/>
                    <a:pt x="12649" y="1818"/>
                  </a:cubicBezTo>
                  <a:cubicBezTo>
                    <a:pt x="12923" y="1419"/>
                    <a:pt x="13200" y="1024"/>
                    <a:pt x="13380" y="581"/>
                  </a:cubicBezTo>
                  <a:close/>
                  <a:moveTo>
                    <a:pt x="16130" y="581"/>
                  </a:moveTo>
                  <a:cubicBezTo>
                    <a:pt x="16062" y="632"/>
                    <a:pt x="15992" y="679"/>
                    <a:pt x="15951" y="722"/>
                  </a:cubicBezTo>
                  <a:cubicBezTo>
                    <a:pt x="15757" y="925"/>
                    <a:pt x="15588" y="1145"/>
                    <a:pt x="15411" y="1362"/>
                  </a:cubicBezTo>
                  <a:cubicBezTo>
                    <a:pt x="14993" y="1867"/>
                    <a:pt x="14309" y="2625"/>
                    <a:pt x="14279" y="3317"/>
                  </a:cubicBezTo>
                  <a:cubicBezTo>
                    <a:pt x="13848" y="3315"/>
                    <a:pt x="13416" y="3315"/>
                    <a:pt x="12985" y="3315"/>
                  </a:cubicBezTo>
                  <a:lnTo>
                    <a:pt x="12985" y="3315"/>
                  </a:lnTo>
                  <a:cubicBezTo>
                    <a:pt x="13296" y="2975"/>
                    <a:pt x="13540" y="2572"/>
                    <a:pt x="13792" y="2180"/>
                  </a:cubicBezTo>
                  <a:cubicBezTo>
                    <a:pt x="14115" y="1682"/>
                    <a:pt x="14463" y="1150"/>
                    <a:pt x="14663" y="581"/>
                  </a:cubicBezTo>
                  <a:close/>
                  <a:moveTo>
                    <a:pt x="17386" y="583"/>
                  </a:moveTo>
                  <a:cubicBezTo>
                    <a:pt x="16984" y="1032"/>
                    <a:pt x="16645" y="1568"/>
                    <a:pt x="16279" y="2041"/>
                  </a:cubicBezTo>
                  <a:cubicBezTo>
                    <a:pt x="15992" y="2410"/>
                    <a:pt x="15585" y="2835"/>
                    <a:pt x="15514" y="3317"/>
                  </a:cubicBezTo>
                  <a:lnTo>
                    <a:pt x="14419" y="3317"/>
                  </a:lnTo>
                  <a:cubicBezTo>
                    <a:pt x="14643" y="3104"/>
                    <a:pt x="14775" y="2827"/>
                    <a:pt x="14940" y="2556"/>
                  </a:cubicBezTo>
                  <a:cubicBezTo>
                    <a:pt x="15188" y="2146"/>
                    <a:pt x="15480" y="1765"/>
                    <a:pt x="15769" y="1381"/>
                  </a:cubicBezTo>
                  <a:cubicBezTo>
                    <a:pt x="15929" y="1167"/>
                    <a:pt x="16233" y="871"/>
                    <a:pt x="16315" y="583"/>
                  </a:cubicBezTo>
                  <a:close/>
                  <a:moveTo>
                    <a:pt x="19706" y="583"/>
                  </a:moveTo>
                  <a:cubicBezTo>
                    <a:pt x="19164" y="1258"/>
                    <a:pt x="18634" y="1946"/>
                    <a:pt x="18083" y="2615"/>
                  </a:cubicBezTo>
                  <a:cubicBezTo>
                    <a:pt x="17911" y="2822"/>
                    <a:pt x="17691" y="3058"/>
                    <a:pt x="17512" y="3314"/>
                  </a:cubicBezTo>
                  <a:lnTo>
                    <a:pt x="17512" y="3315"/>
                  </a:lnTo>
                  <a:lnTo>
                    <a:pt x="15757" y="3317"/>
                  </a:lnTo>
                  <a:cubicBezTo>
                    <a:pt x="16105" y="2968"/>
                    <a:pt x="16349" y="2456"/>
                    <a:pt x="16636" y="2074"/>
                  </a:cubicBezTo>
                  <a:cubicBezTo>
                    <a:pt x="16978" y="1619"/>
                    <a:pt x="17425" y="1137"/>
                    <a:pt x="17599" y="583"/>
                  </a:cubicBezTo>
                  <a:close/>
                  <a:moveTo>
                    <a:pt x="8428" y="578"/>
                  </a:moveTo>
                  <a:cubicBezTo>
                    <a:pt x="8091" y="1144"/>
                    <a:pt x="7755" y="1700"/>
                    <a:pt x="7388" y="2251"/>
                  </a:cubicBezTo>
                  <a:cubicBezTo>
                    <a:pt x="7178" y="2566"/>
                    <a:pt x="6909" y="2935"/>
                    <a:pt x="6755" y="3320"/>
                  </a:cubicBezTo>
                  <a:lnTo>
                    <a:pt x="5698" y="3320"/>
                  </a:lnTo>
                  <a:cubicBezTo>
                    <a:pt x="5852" y="3028"/>
                    <a:pt x="5972" y="2709"/>
                    <a:pt x="6103" y="2431"/>
                  </a:cubicBezTo>
                  <a:cubicBezTo>
                    <a:pt x="6389" y="1828"/>
                    <a:pt x="6732" y="1212"/>
                    <a:pt x="6960" y="578"/>
                  </a:cubicBezTo>
                  <a:close/>
                  <a:moveTo>
                    <a:pt x="10009" y="579"/>
                  </a:moveTo>
                  <a:cubicBezTo>
                    <a:pt x="9684" y="988"/>
                    <a:pt x="9405" y="1444"/>
                    <a:pt x="9122" y="1878"/>
                  </a:cubicBezTo>
                  <a:cubicBezTo>
                    <a:pt x="8851" y="2290"/>
                    <a:pt x="8456" y="2802"/>
                    <a:pt x="8452" y="3320"/>
                  </a:cubicBezTo>
                  <a:lnTo>
                    <a:pt x="7215" y="3320"/>
                  </a:lnTo>
                  <a:cubicBezTo>
                    <a:pt x="7404" y="2948"/>
                    <a:pt x="7575" y="2559"/>
                    <a:pt x="7791" y="2216"/>
                  </a:cubicBezTo>
                  <a:cubicBezTo>
                    <a:pt x="8110" y="1710"/>
                    <a:pt x="8484" y="1163"/>
                    <a:pt x="8661" y="579"/>
                  </a:cubicBezTo>
                  <a:close/>
                  <a:moveTo>
                    <a:pt x="11479" y="581"/>
                  </a:moveTo>
                  <a:cubicBezTo>
                    <a:pt x="11171" y="1024"/>
                    <a:pt x="10880" y="1485"/>
                    <a:pt x="10598" y="1944"/>
                  </a:cubicBezTo>
                  <a:cubicBezTo>
                    <a:pt x="10345" y="2354"/>
                    <a:pt x="10032" y="2825"/>
                    <a:pt x="9978" y="3319"/>
                  </a:cubicBezTo>
                  <a:lnTo>
                    <a:pt x="8674" y="3320"/>
                  </a:lnTo>
                  <a:cubicBezTo>
                    <a:pt x="8977" y="2958"/>
                    <a:pt x="9151" y="2433"/>
                    <a:pt x="9386" y="2034"/>
                  </a:cubicBezTo>
                  <a:cubicBezTo>
                    <a:pt x="9665" y="1560"/>
                    <a:pt x="10011" y="1098"/>
                    <a:pt x="10209" y="581"/>
                  </a:cubicBezTo>
                  <a:close/>
                  <a:moveTo>
                    <a:pt x="6759" y="579"/>
                  </a:moveTo>
                  <a:cubicBezTo>
                    <a:pt x="6438" y="1030"/>
                    <a:pt x="6202" y="1559"/>
                    <a:pt x="5952" y="2043"/>
                  </a:cubicBezTo>
                  <a:cubicBezTo>
                    <a:pt x="5747" y="2443"/>
                    <a:pt x="5442" y="2876"/>
                    <a:pt x="5252" y="3322"/>
                  </a:cubicBezTo>
                  <a:lnTo>
                    <a:pt x="4279" y="3322"/>
                  </a:lnTo>
                  <a:cubicBezTo>
                    <a:pt x="4464" y="2940"/>
                    <a:pt x="4596" y="2508"/>
                    <a:pt x="4781" y="2154"/>
                  </a:cubicBezTo>
                  <a:cubicBezTo>
                    <a:pt x="5065" y="1614"/>
                    <a:pt x="5409" y="1109"/>
                    <a:pt x="5708" y="579"/>
                  </a:cubicBezTo>
                  <a:close/>
                  <a:moveTo>
                    <a:pt x="5455" y="579"/>
                  </a:moveTo>
                  <a:cubicBezTo>
                    <a:pt x="5104" y="1025"/>
                    <a:pt x="4796" y="1513"/>
                    <a:pt x="4505" y="1993"/>
                  </a:cubicBezTo>
                  <a:cubicBezTo>
                    <a:pt x="4281" y="2367"/>
                    <a:pt x="3959" y="2846"/>
                    <a:pt x="3843" y="3322"/>
                  </a:cubicBezTo>
                  <a:cubicBezTo>
                    <a:pt x="3495" y="3324"/>
                    <a:pt x="3146" y="3324"/>
                    <a:pt x="2798" y="3324"/>
                  </a:cubicBezTo>
                  <a:cubicBezTo>
                    <a:pt x="3018" y="2917"/>
                    <a:pt x="3201" y="2474"/>
                    <a:pt x="3428" y="2095"/>
                  </a:cubicBezTo>
                  <a:cubicBezTo>
                    <a:pt x="3713" y="1624"/>
                    <a:pt x="4035" y="1126"/>
                    <a:pt x="4154" y="579"/>
                  </a:cubicBezTo>
                  <a:close/>
                  <a:moveTo>
                    <a:pt x="3963" y="578"/>
                  </a:moveTo>
                  <a:cubicBezTo>
                    <a:pt x="3641" y="1173"/>
                    <a:pt x="3293" y="1729"/>
                    <a:pt x="2911" y="2297"/>
                  </a:cubicBezTo>
                  <a:cubicBezTo>
                    <a:pt x="2708" y="2597"/>
                    <a:pt x="2462" y="2953"/>
                    <a:pt x="2345" y="3325"/>
                  </a:cubicBezTo>
                  <a:lnTo>
                    <a:pt x="1531" y="3325"/>
                  </a:lnTo>
                  <a:cubicBezTo>
                    <a:pt x="1859" y="2853"/>
                    <a:pt x="2097" y="2231"/>
                    <a:pt x="2357" y="1755"/>
                  </a:cubicBezTo>
                  <a:cubicBezTo>
                    <a:pt x="2548" y="1404"/>
                    <a:pt x="2898" y="999"/>
                    <a:pt x="3006" y="578"/>
                  </a:cubicBezTo>
                  <a:close/>
                  <a:moveTo>
                    <a:pt x="2703" y="579"/>
                  </a:moveTo>
                  <a:cubicBezTo>
                    <a:pt x="2435" y="947"/>
                    <a:pt x="2186" y="1347"/>
                    <a:pt x="1961" y="1723"/>
                  </a:cubicBezTo>
                  <a:cubicBezTo>
                    <a:pt x="1684" y="2187"/>
                    <a:pt x="1212" y="2754"/>
                    <a:pt x="1144" y="3325"/>
                  </a:cubicBezTo>
                  <a:cubicBezTo>
                    <a:pt x="1025" y="3327"/>
                    <a:pt x="905" y="3327"/>
                    <a:pt x="785" y="3327"/>
                  </a:cubicBezTo>
                  <a:cubicBezTo>
                    <a:pt x="777" y="3327"/>
                    <a:pt x="770" y="3332"/>
                    <a:pt x="762" y="3332"/>
                  </a:cubicBezTo>
                  <a:cubicBezTo>
                    <a:pt x="728" y="3332"/>
                    <a:pt x="695" y="3332"/>
                    <a:pt x="660" y="3334"/>
                  </a:cubicBezTo>
                  <a:cubicBezTo>
                    <a:pt x="664" y="3214"/>
                    <a:pt x="667" y="3092"/>
                    <a:pt x="670" y="2973"/>
                  </a:cubicBezTo>
                  <a:cubicBezTo>
                    <a:pt x="682" y="2951"/>
                    <a:pt x="692" y="2927"/>
                    <a:pt x="696" y="2902"/>
                  </a:cubicBezTo>
                  <a:cubicBezTo>
                    <a:pt x="900" y="2574"/>
                    <a:pt x="1010" y="2164"/>
                    <a:pt x="1177" y="1829"/>
                  </a:cubicBezTo>
                  <a:cubicBezTo>
                    <a:pt x="1392" y="1398"/>
                    <a:pt x="1646" y="986"/>
                    <a:pt x="1905" y="579"/>
                  </a:cubicBezTo>
                  <a:close/>
                  <a:moveTo>
                    <a:pt x="32165" y="420"/>
                  </a:moveTo>
                  <a:cubicBezTo>
                    <a:pt x="31658" y="865"/>
                    <a:pt x="31190" y="1419"/>
                    <a:pt x="30756" y="1897"/>
                  </a:cubicBezTo>
                  <a:cubicBezTo>
                    <a:pt x="30441" y="2241"/>
                    <a:pt x="29894" y="2817"/>
                    <a:pt x="29811" y="3353"/>
                  </a:cubicBezTo>
                  <a:cubicBezTo>
                    <a:pt x="29065" y="3334"/>
                    <a:pt x="28319" y="3317"/>
                    <a:pt x="27573" y="3309"/>
                  </a:cubicBezTo>
                  <a:lnTo>
                    <a:pt x="27573" y="3309"/>
                  </a:lnTo>
                  <a:cubicBezTo>
                    <a:pt x="27924" y="2952"/>
                    <a:pt x="28207" y="2456"/>
                    <a:pt x="28480" y="2087"/>
                  </a:cubicBezTo>
                  <a:cubicBezTo>
                    <a:pt x="28864" y="1570"/>
                    <a:pt x="29187" y="1024"/>
                    <a:pt x="29565" y="507"/>
                  </a:cubicBezTo>
                  <a:cubicBezTo>
                    <a:pt x="29834" y="499"/>
                    <a:pt x="30104" y="487"/>
                    <a:pt x="30375" y="479"/>
                  </a:cubicBezTo>
                  <a:lnTo>
                    <a:pt x="30375" y="479"/>
                  </a:lnTo>
                  <a:cubicBezTo>
                    <a:pt x="30027" y="873"/>
                    <a:pt x="29704" y="1288"/>
                    <a:pt x="29378" y="1696"/>
                  </a:cubicBezTo>
                  <a:cubicBezTo>
                    <a:pt x="29046" y="2113"/>
                    <a:pt x="28508" y="2684"/>
                    <a:pt x="28561" y="3245"/>
                  </a:cubicBezTo>
                  <a:cubicBezTo>
                    <a:pt x="28563" y="3280"/>
                    <a:pt x="28594" y="3313"/>
                    <a:pt x="28628" y="3313"/>
                  </a:cubicBezTo>
                  <a:cubicBezTo>
                    <a:pt x="28639" y="3313"/>
                    <a:pt x="28650" y="3310"/>
                    <a:pt x="28661" y="3302"/>
                  </a:cubicBezTo>
                  <a:cubicBezTo>
                    <a:pt x="29102" y="3002"/>
                    <a:pt x="29351" y="2348"/>
                    <a:pt x="29658" y="1911"/>
                  </a:cubicBezTo>
                  <a:cubicBezTo>
                    <a:pt x="29991" y="1437"/>
                    <a:pt x="30362" y="983"/>
                    <a:pt x="30636" y="471"/>
                  </a:cubicBezTo>
                  <a:cubicBezTo>
                    <a:pt x="31144" y="456"/>
                    <a:pt x="31654" y="437"/>
                    <a:pt x="32165" y="420"/>
                  </a:cubicBezTo>
                  <a:close/>
                  <a:moveTo>
                    <a:pt x="33180" y="1787"/>
                  </a:moveTo>
                  <a:lnTo>
                    <a:pt x="33180" y="1787"/>
                  </a:lnTo>
                  <a:cubicBezTo>
                    <a:pt x="33175" y="1957"/>
                    <a:pt x="33169" y="2126"/>
                    <a:pt x="33167" y="2295"/>
                  </a:cubicBezTo>
                  <a:cubicBezTo>
                    <a:pt x="33100" y="2674"/>
                    <a:pt x="33151" y="3091"/>
                    <a:pt x="33154" y="3465"/>
                  </a:cubicBezTo>
                  <a:lnTo>
                    <a:pt x="33154" y="3466"/>
                  </a:lnTo>
                  <a:cubicBezTo>
                    <a:pt x="32793" y="3450"/>
                    <a:pt x="32432" y="3435"/>
                    <a:pt x="32071" y="3422"/>
                  </a:cubicBezTo>
                  <a:cubicBezTo>
                    <a:pt x="32380" y="3209"/>
                    <a:pt x="32594" y="2787"/>
                    <a:pt x="32777" y="2500"/>
                  </a:cubicBezTo>
                  <a:cubicBezTo>
                    <a:pt x="32923" y="2269"/>
                    <a:pt x="33057" y="2031"/>
                    <a:pt x="33180" y="1787"/>
                  </a:cubicBezTo>
                  <a:close/>
                  <a:moveTo>
                    <a:pt x="25483" y="0"/>
                  </a:moveTo>
                  <a:cubicBezTo>
                    <a:pt x="22763" y="0"/>
                    <a:pt x="20042" y="0"/>
                    <a:pt x="17322" y="2"/>
                  </a:cubicBezTo>
                  <a:cubicBezTo>
                    <a:pt x="14524" y="4"/>
                    <a:pt x="11725" y="6"/>
                    <a:pt x="8927" y="6"/>
                  </a:cubicBezTo>
                  <a:cubicBezTo>
                    <a:pt x="6128" y="6"/>
                    <a:pt x="3330" y="4"/>
                    <a:pt x="532" y="2"/>
                  </a:cubicBezTo>
                  <a:cubicBezTo>
                    <a:pt x="473" y="2"/>
                    <a:pt x="416" y="22"/>
                    <a:pt x="370" y="58"/>
                  </a:cubicBezTo>
                  <a:cubicBezTo>
                    <a:pt x="278" y="69"/>
                    <a:pt x="191" y="123"/>
                    <a:pt x="171" y="227"/>
                  </a:cubicBezTo>
                  <a:cubicBezTo>
                    <a:pt x="1" y="1063"/>
                    <a:pt x="101" y="1979"/>
                    <a:pt x="103" y="2830"/>
                  </a:cubicBezTo>
                  <a:cubicBezTo>
                    <a:pt x="103" y="2881"/>
                    <a:pt x="116" y="2928"/>
                    <a:pt x="139" y="2973"/>
                  </a:cubicBezTo>
                  <a:cubicBezTo>
                    <a:pt x="145" y="3179"/>
                    <a:pt x="147" y="3386"/>
                    <a:pt x="155" y="3593"/>
                  </a:cubicBezTo>
                  <a:cubicBezTo>
                    <a:pt x="149" y="3754"/>
                    <a:pt x="269" y="3832"/>
                    <a:pt x="393" y="3832"/>
                  </a:cubicBezTo>
                  <a:cubicBezTo>
                    <a:pt x="397" y="3832"/>
                    <a:pt x="401" y="3832"/>
                    <a:pt x="404" y="3832"/>
                  </a:cubicBezTo>
                  <a:cubicBezTo>
                    <a:pt x="442" y="3832"/>
                    <a:pt x="480" y="3826"/>
                    <a:pt x="516" y="3811"/>
                  </a:cubicBezTo>
                  <a:cubicBezTo>
                    <a:pt x="555" y="3837"/>
                    <a:pt x="600" y="3852"/>
                    <a:pt x="646" y="3852"/>
                  </a:cubicBezTo>
                  <a:cubicBezTo>
                    <a:pt x="649" y="3852"/>
                    <a:pt x="651" y="3852"/>
                    <a:pt x="654" y="3852"/>
                  </a:cubicBezTo>
                  <a:lnTo>
                    <a:pt x="762" y="3854"/>
                  </a:lnTo>
                  <a:cubicBezTo>
                    <a:pt x="770" y="3855"/>
                    <a:pt x="778" y="3857"/>
                    <a:pt x="787" y="3858"/>
                  </a:cubicBezTo>
                  <a:cubicBezTo>
                    <a:pt x="1287" y="3860"/>
                    <a:pt x="1789" y="3860"/>
                    <a:pt x="2291" y="3862"/>
                  </a:cubicBezTo>
                  <a:cubicBezTo>
                    <a:pt x="2294" y="3891"/>
                    <a:pt x="2294" y="3922"/>
                    <a:pt x="2301" y="3954"/>
                  </a:cubicBezTo>
                  <a:cubicBezTo>
                    <a:pt x="2307" y="3972"/>
                    <a:pt x="2324" y="3983"/>
                    <a:pt x="2342" y="3983"/>
                  </a:cubicBezTo>
                  <a:cubicBezTo>
                    <a:pt x="2352" y="3983"/>
                    <a:pt x="2363" y="3979"/>
                    <a:pt x="2371" y="3972"/>
                  </a:cubicBezTo>
                  <a:cubicBezTo>
                    <a:pt x="2401" y="3937"/>
                    <a:pt x="2427" y="3898"/>
                    <a:pt x="2457" y="3862"/>
                  </a:cubicBezTo>
                  <a:cubicBezTo>
                    <a:pt x="2683" y="3863"/>
                    <a:pt x="2910" y="3863"/>
                    <a:pt x="3137" y="3863"/>
                  </a:cubicBezTo>
                  <a:cubicBezTo>
                    <a:pt x="3364" y="3863"/>
                    <a:pt x="3591" y="3863"/>
                    <a:pt x="3818" y="3863"/>
                  </a:cubicBezTo>
                  <a:cubicBezTo>
                    <a:pt x="3826" y="3885"/>
                    <a:pt x="3847" y="3898"/>
                    <a:pt x="3868" y="3898"/>
                  </a:cubicBezTo>
                  <a:cubicBezTo>
                    <a:pt x="3880" y="3898"/>
                    <a:pt x="3892" y="3894"/>
                    <a:pt x="3902" y="3885"/>
                  </a:cubicBezTo>
                  <a:cubicBezTo>
                    <a:pt x="3908" y="3878"/>
                    <a:pt x="3913" y="3870"/>
                    <a:pt x="3918" y="3865"/>
                  </a:cubicBezTo>
                  <a:lnTo>
                    <a:pt x="5094" y="3865"/>
                  </a:lnTo>
                  <a:cubicBezTo>
                    <a:pt x="5091" y="3890"/>
                    <a:pt x="5083" y="3916"/>
                    <a:pt x="5081" y="3942"/>
                  </a:cubicBezTo>
                  <a:cubicBezTo>
                    <a:pt x="5081" y="3973"/>
                    <a:pt x="5108" y="3995"/>
                    <a:pt x="5136" y="3995"/>
                  </a:cubicBezTo>
                  <a:cubicBezTo>
                    <a:pt x="5144" y="3995"/>
                    <a:pt x="5153" y="3993"/>
                    <a:pt x="5162" y="3988"/>
                  </a:cubicBezTo>
                  <a:cubicBezTo>
                    <a:pt x="5214" y="3950"/>
                    <a:pt x="5262" y="3909"/>
                    <a:pt x="5308" y="3865"/>
                  </a:cubicBezTo>
                  <a:lnTo>
                    <a:pt x="6640" y="3865"/>
                  </a:lnTo>
                  <a:cubicBezTo>
                    <a:pt x="6640" y="3901"/>
                    <a:pt x="6635" y="3937"/>
                    <a:pt x="6638" y="3973"/>
                  </a:cubicBezTo>
                  <a:cubicBezTo>
                    <a:pt x="6643" y="4018"/>
                    <a:pt x="6686" y="4060"/>
                    <a:pt x="6729" y="4060"/>
                  </a:cubicBezTo>
                  <a:cubicBezTo>
                    <a:pt x="6748" y="4060"/>
                    <a:pt x="6767" y="4052"/>
                    <a:pt x="6782" y="4032"/>
                  </a:cubicBezTo>
                  <a:cubicBezTo>
                    <a:pt x="6823" y="3982"/>
                    <a:pt x="6858" y="3921"/>
                    <a:pt x="6896" y="3865"/>
                  </a:cubicBezTo>
                  <a:cubicBezTo>
                    <a:pt x="10121" y="3868"/>
                    <a:pt x="13347" y="3872"/>
                    <a:pt x="16574" y="3872"/>
                  </a:cubicBezTo>
                  <a:cubicBezTo>
                    <a:pt x="16500" y="4510"/>
                    <a:pt x="16574" y="5174"/>
                    <a:pt x="16549" y="5815"/>
                  </a:cubicBezTo>
                  <a:cubicBezTo>
                    <a:pt x="16515" y="6685"/>
                    <a:pt x="16449" y="7556"/>
                    <a:pt x="16390" y="8425"/>
                  </a:cubicBezTo>
                  <a:cubicBezTo>
                    <a:pt x="16177" y="8381"/>
                    <a:pt x="15974" y="8359"/>
                    <a:pt x="15781" y="8359"/>
                  </a:cubicBezTo>
                  <a:cubicBezTo>
                    <a:pt x="14216" y="8359"/>
                    <a:pt x="13345" y="9768"/>
                    <a:pt x="13633" y="11501"/>
                  </a:cubicBezTo>
                  <a:cubicBezTo>
                    <a:pt x="13805" y="12540"/>
                    <a:pt x="14658" y="13591"/>
                    <a:pt x="15596" y="13750"/>
                  </a:cubicBezTo>
                  <a:cubicBezTo>
                    <a:pt x="15518" y="15164"/>
                    <a:pt x="15506" y="16577"/>
                    <a:pt x="15500" y="18005"/>
                  </a:cubicBezTo>
                  <a:cubicBezTo>
                    <a:pt x="15491" y="19752"/>
                    <a:pt x="15409" y="27969"/>
                    <a:pt x="15610" y="31019"/>
                  </a:cubicBezTo>
                  <a:cubicBezTo>
                    <a:pt x="15603" y="31017"/>
                    <a:pt x="15596" y="31016"/>
                    <a:pt x="15590" y="31014"/>
                  </a:cubicBezTo>
                  <a:cubicBezTo>
                    <a:pt x="15547" y="30997"/>
                    <a:pt x="15502" y="30988"/>
                    <a:pt x="15457" y="30988"/>
                  </a:cubicBezTo>
                  <a:cubicBezTo>
                    <a:pt x="15422" y="30988"/>
                    <a:pt x="15388" y="30993"/>
                    <a:pt x="15354" y="31004"/>
                  </a:cubicBezTo>
                  <a:cubicBezTo>
                    <a:pt x="15344" y="31006"/>
                    <a:pt x="15332" y="31007"/>
                    <a:pt x="15322" y="31009"/>
                  </a:cubicBezTo>
                  <a:lnTo>
                    <a:pt x="15319" y="31011"/>
                  </a:lnTo>
                  <a:cubicBezTo>
                    <a:pt x="15152" y="31050"/>
                    <a:pt x="15009" y="31157"/>
                    <a:pt x="14924" y="31306"/>
                  </a:cubicBezTo>
                  <a:cubicBezTo>
                    <a:pt x="14817" y="31475"/>
                    <a:pt x="14804" y="31688"/>
                    <a:pt x="14886" y="31870"/>
                  </a:cubicBezTo>
                  <a:cubicBezTo>
                    <a:pt x="14919" y="31947"/>
                    <a:pt x="14988" y="32005"/>
                    <a:pt x="15073" y="32047"/>
                  </a:cubicBezTo>
                  <a:cubicBezTo>
                    <a:pt x="15094" y="32084"/>
                    <a:pt x="15117" y="32120"/>
                    <a:pt x="15137" y="32154"/>
                  </a:cubicBezTo>
                  <a:cubicBezTo>
                    <a:pt x="15162" y="32263"/>
                    <a:pt x="15247" y="32364"/>
                    <a:pt x="15364" y="32364"/>
                  </a:cubicBezTo>
                  <a:cubicBezTo>
                    <a:pt x="15372" y="32364"/>
                    <a:pt x="15381" y="32364"/>
                    <a:pt x="15390" y="32362"/>
                  </a:cubicBezTo>
                  <a:cubicBezTo>
                    <a:pt x="15849" y="32305"/>
                    <a:pt x="16303" y="31847"/>
                    <a:pt x="16052" y="31375"/>
                  </a:cubicBezTo>
                  <a:cubicBezTo>
                    <a:pt x="16016" y="31309"/>
                    <a:pt x="15970" y="31249"/>
                    <a:pt x="15916" y="31196"/>
                  </a:cubicBezTo>
                  <a:cubicBezTo>
                    <a:pt x="16120" y="28376"/>
                    <a:pt x="16049" y="20025"/>
                    <a:pt x="16043" y="18348"/>
                  </a:cubicBezTo>
                  <a:cubicBezTo>
                    <a:pt x="16036" y="16811"/>
                    <a:pt x="16033" y="15289"/>
                    <a:pt x="15949" y="13765"/>
                  </a:cubicBezTo>
                  <a:cubicBezTo>
                    <a:pt x="16367" y="13731"/>
                    <a:pt x="16787" y="13509"/>
                    <a:pt x="17161" y="13007"/>
                  </a:cubicBezTo>
                  <a:cubicBezTo>
                    <a:pt x="17312" y="12805"/>
                    <a:pt x="17104" y="12581"/>
                    <a:pt x="16896" y="12581"/>
                  </a:cubicBezTo>
                  <a:cubicBezTo>
                    <a:pt x="16852" y="12581"/>
                    <a:pt x="16808" y="12591"/>
                    <a:pt x="16768" y="12613"/>
                  </a:cubicBezTo>
                  <a:cubicBezTo>
                    <a:pt x="16458" y="12786"/>
                    <a:pt x="16187" y="12981"/>
                    <a:pt x="15903" y="13063"/>
                  </a:cubicBezTo>
                  <a:cubicBezTo>
                    <a:pt x="15874" y="12658"/>
                    <a:pt x="15841" y="12252"/>
                    <a:pt x="15797" y="11846"/>
                  </a:cubicBezTo>
                  <a:cubicBezTo>
                    <a:pt x="15795" y="11830"/>
                    <a:pt x="15783" y="11822"/>
                    <a:pt x="15770" y="11822"/>
                  </a:cubicBezTo>
                  <a:cubicBezTo>
                    <a:pt x="15758" y="11822"/>
                    <a:pt x="15746" y="11830"/>
                    <a:pt x="15746" y="11846"/>
                  </a:cubicBezTo>
                  <a:cubicBezTo>
                    <a:pt x="15700" y="12266"/>
                    <a:pt x="15667" y="12684"/>
                    <a:pt x="15637" y="13101"/>
                  </a:cubicBezTo>
                  <a:cubicBezTo>
                    <a:pt x="15467" y="13101"/>
                    <a:pt x="15286" y="13053"/>
                    <a:pt x="15083" y="12920"/>
                  </a:cubicBezTo>
                  <a:cubicBezTo>
                    <a:pt x="14581" y="12587"/>
                    <a:pt x="14358" y="11887"/>
                    <a:pt x="14246" y="11331"/>
                  </a:cubicBezTo>
                  <a:cubicBezTo>
                    <a:pt x="14125" y="10719"/>
                    <a:pt x="14197" y="10040"/>
                    <a:pt x="14532" y="9506"/>
                  </a:cubicBezTo>
                  <a:cubicBezTo>
                    <a:pt x="14796" y="9086"/>
                    <a:pt x="15232" y="8955"/>
                    <a:pt x="15686" y="8955"/>
                  </a:cubicBezTo>
                  <a:cubicBezTo>
                    <a:pt x="15991" y="8955"/>
                    <a:pt x="16305" y="9014"/>
                    <a:pt x="16581" y="9083"/>
                  </a:cubicBezTo>
                  <a:cubicBezTo>
                    <a:pt x="16604" y="9089"/>
                    <a:pt x="16628" y="9092"/>
                    <a:pt x="16651" y="9092"/>
                  </a:cubicBezTo>
                  <a:cubicBezTo>
                    <a:pt x="16809" y="9092"/>
                    <a:pt x="16962" y="8969"/>
                    <a:pt x="16955" y="8798"/>
                  </a:cubicBezTo>
                  <a:cubicBezTo>
                    <a:pt x="16914" y="7807"/>
                    <a:pt x="17042" y="6806"/>
                    <a:pt x="17081" y="5815"/>
                  </a:cubicBezTo>
                  <a:cubicBezTo>
                    <a:pt x="17106" y="5197"/>
                    <a:pt x="17163" y="4449"/>
                    <a:pt x="16884" y="3872"/>
                  </a:cubicBezTo>
                  <a:lnTo>
                    <a:pt x="17238" y="3872"/>
                  </a:lnTo>
                  <a:cubicBezTo>
                    <a:pt x="17201" y="4001"/>
                    <a:pt x="17193" y="4137"/>
                    <a:pt x="17212" y="4270"/>
                  </a:cubicBezTo>
                  <a:cubicBezTo>
                    <a:pt x="17219" y="4294"/>
                    <a:pt x="17241" y="4308"/>
                    <a:pt x="17262" y="4308"/>
                  </a:cubicBezTo>
                  <a:cubicBezTo>
                    <a:pt x="17275" y="4308"/>
                    <a:pt x="17287" y="4303"/>
                    <a:pt x="17298" y="4293"/>
                  </a:cubicBezTo>
                  <a:cubicBezTo>
                    <a:pt x="17407" y="4159"/>
                    <a:pt x="17512" y="4018"/>
                    <a:pt x="17609" y="3872"/>
                  </a:cubicBezTo>
                  <a:cubicBezTo>
                    <a:pt x="18283" y="3873"/>
                    <a:pt x="18958" y="3875"/>
                    <a:pt x="19632" y="3878"/>
                  </a:cubicBezTo>
                  <a:cubicBezTo>
                    <a:pt x="19620" y="3924"/>
                    <a:pt x="19606" y="3968"/>
                    <a:pt x="19599" y="4014"/>
                  </a:cubicBezTo>
                  <a:cubicBezTo>
                    <a:pt x="19590" y="4071"/>
                    <a:pt x="19629" y="4113"/>
                    <a:pt x="19675" y="4113"/>
                  </a:cubicBezTo>
                  <a:cubicBezTo>
                    <a:pt x="19693" y="4113"/>
                    <a:pt x="19713" y="4106"/>
                    <a:pt x="19730" y="4091"/>
                  </a:cubicBezTo>
                  <a:cubicBezTo>
                    <a:pt x="19807" y="4026"/>
                    <a:pt x="19880" y="3955"/>
                    <a:pt x="19947" y="3880"/>
                  </a:cubicBezTo>
                  <a:cubicBezTo>
                    <a:pt x="21402" y="3887"/>
                    <a:pt x="22858" y="3895"/>
                    <a:pt x="24313" y="3895"/>
                  </a:cubicBezTo>
                  <a:cubicBezTo>
                    <a:pt x="24452" y="3895"/>
                    <a:pt x="24591" y="3895"/>
                    <a:pt x="24730" y="3895"/>
                  </a:cubicBezTo>
                  <a:lnTo>
                    <a:pt x="24730" y="3895"/>
                  </a:lnTo>
                  <a:cubicBezTo>
                    <a:pt x="24706" y="3945"/>
                    <a:pt x="24686" y="3998"/>
                    <a:pt x="24668" y="4052"/>
                  </a:cubicBezTo>
                  <a:cubicBezTo>
                    <a:pt x="24659" y="4090"/>
                    <a:pt x="24688" y="4124"/>
                    <a:pt x="24725" y="4124"/>
                  </a:cubicBezTo>
                  <a:cubicBezTo>
                    <a:pt x="24729" y="4124"/>
                    <a:pt x="24734" y="4124"/>
                    <a:pt x="24738" y="4123"/>
                  </a:cubicBezTo>
                  <a:cubicBezTo>
                    <a:pt x="24901" y="4082"/>
                    <a:pt x="25050" y="4000"/>
                    <a:pt x="25191" y="3895"/>
                  </a:cubicBezTo>
                  <a:cubicBezTo>
                    <a:pt x="27911" y="3888"/>
                    <a:pt x="30629" y="3849"/>
                    <a:pt x="33342" y="3711"/>
                  </a:cubicBezTo>
                  <a:cubicBezTo>
                    <a:pt x="33369" y="3719"/>
                    <a:pt x="33395" y="3722"/>
                    <a:pt x="33421" y="3724"/>
                  </a:cubicBezTo>
                  <a:cubicBezTo>
                    <a:pt x="33459" y="3724"/>
                    <a:pt x="33497" y="3716"/>
                    <a:pt x="33531" y="3703"/>
                  </a:cubicBezTo>
                  <a:cubicBezTo>
                    <a:pt x="33580" y="3701"/>
                    <a:pt x="33628" y="3699"/>
                    <a:pt x="33675" y="3696"/>
                  </a:cubicBezTo>
                  <a:cubicBezTo>
                    <a:pt x="33807" y="3690"/>
                    <a:pt x="33807" y="3509"/>
                    <a:pt x="33684" y="3493"/>
                  </a:cubicBezTo>
                  <a:cubicBezTo>
                    <a:pt x="33687" y="3483"/>
                    <a:pt x="33689" y="3475"/>
                    <a:pt x="33690" y="3465"/>
                  </a:cubicBezTo>
                  <a:cubicBezTo>
                    <a:pt x="33694" y="3091"/>
                    <a:pt x="33744" y="2674"/>
                    <a:pt x="33677" y="2294"/>
                  </a:cubicBezTo>
                  <a:cubicBezTo>
                    <a:pt x="33669" y="1762"/>
                    <a:pt x="33653" y="1232"/>
                    <a:pt x="33615" y="704"/>
                  </a:cubicBezTo>
                  <a:cubicBezTo>
                    <a:pt x="33624" y="578"/>
                    <a:pt x="33531" y="518"/>
                    <a:pt x="33433" y="518"/>
                  </a:cubicBezTo>
                  <a:cubicBezTo>
                    <a:pt x="33429" y="518"/>
                    <a:pt x="33425" y="518"/>
                    <a:pt x="33421" y="519"/>
                  </a:cubicBezTo>
                  <a:cubicBezTo>
                    <a:pt x="33416" y="518"/>
                    <a:pt x="33411" y="518"/>
                    <a:pt x="33406" y="518"/>
                  </a:cubicBezTo>
                  <a:cubicBezTo>
                    <a:pt x="33310" y="518"/>
                    <a:pt x="33220" y="579"/>
                    <a:pt x="33228" y="704"/>
                  </a:cubicBezTo>
                  <a:cubicBezTo>
                    <a:pt x="33218" y="860"/>
                    <a:pt x="33211" y="1016"/>
                    <a:pt x="33203" y="1171"/>
                  </a:cubicBezTo>
                  <a:cubicBezTo>
                    <a:pt x="32982" y="1498"/>
                    <a:pt x="32763" y="1826"/>
                    <a:pt x="32540" y="2151"/>
                  </a:cubicBezTo>
                  <a:cubicBezTo>
                    <a:pt x="32278" y="2533"/>
                    <a:pt x="31794" y="2932"/>
                    <a:pt x="31704" y="3404"/>
                  </a:cubicBezTo>
                  <a:cubicBezTo>
                    <a:pt x="31212" y="3386"/>
                    <a:pt x="30718" y="3371"/>
                    <a:pt x="30226" y="3358"/>
                  </a:cubicBezTo>
                  <a:cubicBezTo>
                    <a:pt x="30301" y="3214"/>
                    <a:pt x="30365" y="3060"/>
                    <a:pt x="30447" y="2919"/>
                  </a:cubicBezTo>
                  <a:cubicBezTo>
                    <a:pt x="30675" y="2526"/>
                    <a:pt x="30992" y="2187"/>
                    <a:pt x="31297" y="1854"/>
                  </a:cubicBezTo>
                  <a:cubicBezTo>
                    <a:pt x="31700" y="1416"/>
                    <a:pt x="32258" y="960"/>
                    <a:pt x="32540" y="405"/>
                  </a:cubicBezTo>
                  <a:cubicBezTo>
                    <a:pt x="32877" y="394"/>
                    <a:pt x="33211" y="386"/>
                    <a:pt x="33549" y="373"/>
                  </a:cubicBezTo>
                  <a:cubicBezTo>
                    <a:pt x="33657" y="373"/>
                    <a:pt x="33657" y="209"/>
                    <a:pt x="33549" y="209"/>
                  </a:cubicBezTo>
                  <a:cubicBezTo>
                    <a:pt x="33244" y="197"/>
                    <a:pt x="32941" y="189"/>
                    <a:pt x="32637" y="176"/>
                  </a:cubicBezTo>
                  <a:cubicBezTo>
                    <a:pt x="32645" y="153"/>
                    <a:pt x="32657" y="131"/>
                    <a:pt x="32663" y="110"/>
                  </a:cubicBezTo>
                  <a:cubicBezTo>
                    <a:pt x="32668" y="84"/>
                    <a:pt x="32650" y="64"/>
                    <a:pt x="32628" y="64"/>
                  </a:cubicBezTo>
                  <a:cubicBezTo>
                    <a:pt x="32622" y="64"/>
                    <a:pt x="32615" y="66"/>
                    <a:pt x="32609" y="69"/>
                  </a:cubicBezTo>
                  <a:cubicBezTo>
                    <a:pt x="32562" y="100"/>
                    <a:pt x="32517" y="136"/>
                    <a:pt x="32471" y="171"/>
                  </a:cubicBezTo>
                  <a:cubicBezTo>
                    <a:pt x="31912" y="151"/>
                    <a:pt x="31353" y="130"/>
                    <a:pt x="30793" y="110"/>
                  </a:cubicBezTo>
                  <a:cubicBezTo>
                    <a:pt x="30784" y="97"/>
                    <a:pt x="30768" y="89"/>
                    <a:pt x="30753" y="89"/>
                  </a:cubicBezTo>
                  <a:cubicBezTo>
                    <a:pt x="30742" y="89"/>
                    <a:pt x="30731" y="93"/>
                    <a:pt x="30723" y="100"/>
                  </a:cubicBezTo>
                  <a:lnTo>
                    <a:pt x="30716" y="108"/>
                  </a:lnTo>
                  <a:cubicBezTo>
                    <a:pt x="30429" y="99"/>
                    <a:pt x="30140" y="86"/>
                    <a:pt x="29855" y="77"/>
                  </a:cubicBezTo>
                  <a:cubicBezTo>
                    <a:pt x="29849" y="71"/>
                    <a:pt x="29842" y="67"/>
                    <a:pt x="29834" y="67"/>
                  </a:cubicBezTo>
                  <a:cubicBezTo>
                    <a:pt x="29829" y="67"/>
                    <a:pt x="29824" y="69"/>
                    <a:pt x="29819" y="72"/>
                  </a:cubicBezTo>
                  <a:lnTo>
                    <a:pt x="29814" y="76"/>
                  </a:lnTo>
                  <a:cubicBezTo>
                    <a:pt x="28374" y="31"/>
                    <a:pt x="26932" y="0"/>
                    <a:pt x="2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722625" y="4389100"/>
              <a:ext cx="61700" cy="112050"/>
            </a:xfrm>
            <a:custGeom>
              <a:avLst/>
              <a:gdLst/>
              <a:ahLst/>
              <a:cxnLst/>
              <a:rect l="l" t="t" r="r" b="b"/>
              <a:pathLst>
                <a:path w="2468" h="4482" extrusionOk="0">
                  <a:moveTo>
                    <a:pt x="274" y="7"/>
                  </a:moveTo>
                  <a:cubicBezTo>
                    <a:pt x="98" y="7"/>
                    <a:pt x="5" y="214"/>
                    <a:pt x="33" y="363"/>
                  </a:cubicBezTo>
                  <a:cubicBezTo>
                    <a:pt x="168" y="1062"/>
                    <a:pt x="163" y="1763"/>
                    <a:pt x="138" y="2470"/>
                  </a:cubicBezTo>
                  <a:cubicBezTo>
                    <a:pt x="115" y="3126"/>
                    <a:pt x="0" y="3808"/>
                    <a:pt x="238" y="4433"/>
                  </a:cubicBezTo>
                  <a:cubicBezTo>
                    <a:pt x="250" y="4466"/>
                    <a:pt x="276" y="4481"/>
                    <a:pt x="301" y="4481"/>
                  </a:cubicBezTo>
                  <a:cubicBezTo>
                    <a:pt x="328" y="4481"/>
                    <a:pt x="354" y="4465"/>
                    <a:pt x="368" y="4433"/>
                  </a:cubicBezTo>
                  <a:cubicBezTo>
                    <a:pt x="617" y="3821"/>
                    <a:pt x="602" y="3121"/>
                    <a:pt x="645" y="2470"/>
                  </a:cubicBezTo>
                  <a:lnTo>
                    <a:pt x="645" y="2450"/>
                  </a:lnTo>
                  <a:cubicBezTo>
                    <a:pt x="799" y="2504"/>
                    <a:pt x="966" y="2525"/>
                    <a:pt x="1139" y="2525"/>
                  </a:cubicBezTo>
                  <a:cubicBezTo>
                    <a:pt x="1575" y="2525"/>
                    <a:pt x="2045" y="2391"/>
                    <a:pt x="2412" y="2312"/>
                  </a:cubicBezTo>
                  <a:cubicBezTo>
                    <a:pt x="2467" y="2301"/>
                    <a:pt x="2467" y="2215"/>
                    <a:pt x="2413" y="2202"/>
                  </a:cubicBezTo>
                  <a:cubicBezTo>
                    <a:pt x="2000" y="2119"/>
                    <a:pt x="1460" y="1985"/>
                    <a:pt x="972" y="1985"/>
                  </a:cubicBezTo>
                  <a:cubicBezTo>
                    <a:pt x="867" y="1985"/>
                    <a:pt x="765" y="1991"/>
                    <a:pt x="666" y="2005"/>
                  </a:cubicBezTo>
                  <a:cubicBezTo>
                    <a:pt x="683" y="1539"/>
                    <a:pt x="666" y="1074"/>
                    <a:pt x="619" y="609"/>
                  </a:cubicBezTo>
                  <a:lnTo>
                    <a:pt x="619" y="609"/>
                  </a:lnTo>
                  <a:cubicBezTo>
                    <a:pt x="793" y="629"/>
                    <a:pt x="964" y="641"/>
                    <a:pt x="1135" y="641"/>
                  </a:cubicBezTo>
                  <a:cubicBezTo>
                    <a:pt x="1558" y="641"/>
                    <a:pt x="1970" y="566"/>
                    <a:pt x="2371" y="348"/>
                  </a:cubicBezTo>
                  <a:cubicBezTo>
                    <a:pt x="2426" y="319"/>
                    <a:pt x="2408" y="240"/>
                    <a:pt x="2354" y="221"/>
                  </a:cubicBezTo>
                  <a:cubicBezTo>
                    <a:pt x="1685" y="1"/>
                    <a:pt x="994" y="102"/>
                    <a:pt x="304" y="9"/>
                  </a:cubicBezTo>
                  <a:cubicBezTo>
                    <a:pt x="294" y="8"/>
                    <a:pt x="284" y="7"/>
                    <a:pt x="27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148200" y="4541525"/>
              <a:ext cx="111100" cy="99850"/>
            </a:xfrm>
            <a:custGeom>
              <a:avLst/>
              <a:gdLst/>
              <a:ahLst/>
              <a:cxnLst/>
              <a:rect l="l" t="t" r="r" b="b"/>
              <a:pathLst>
                <a:path w="4444" h="3994" extrusionOk="0">
                  <a:moveTo>
                    <a:pt x="1042" y="0"/>
                  </a:moveTo>
                  <a:cubicBezTo>
                    <a:pt x="979" y="0"/>
                    <a:pt x="915" y="25"/>
                    <a:pt x="864" y="82"/>
                  </a:cubicBezTo>
                  <a:cubicBezTo>
                    <a:pt x="428" y="569"/>
                    <a:pt x="62" y="1133"/>
                    <a:pt x="8" y="1799"/>
                  </a:cubicBezTo>
                  <a:cubicBezTo>
                    <a:pt x="0" y="1899"/>
                    <a:pt x="84" y="1956"/>
                    <a:pt x="169" y="1956"/>
                  </a:cubicBezTo>
                  <a:cubicBezTo>
                    <a:pt x="223" y="1956"/>
                    <a:pt x="278" y="1932"/>
                    <a:pt x="308" y="1881"/>
                  </a:cubicBezTo>
                  <a:cubicBezTo>
                    <a:pt x="512" y="1525"/>
                    <a:pt x="700" y="1181"/>
                    <a:pt x="935" y="857"/>
                  </a:cubicBezTo>
                  <a:cubicBezTo>
                    <a:pt x="1155" y="1789"/>
                    <a:pt x="1179" y="2752"/>
                    <a:pt x="1273" y="3705"/>
                  </a:cubicBezTo>
                  <a:cubicBezTo>
                    <a:pt x="1290" y="3883"/>
                    <a:pt x="1429" y="3993"/>
                    <a:pt x="1572" y="3993"/>
                  </a:cubicBezTo>
                  <a:cubicBezTo>
                    <a:pt x="1662" y="3993"/>
                    <a:pt x="1754" y="3950"/>
                    <a:pt x="1819" y="3853"/>
                  </a:cubicBezTo>
                  <a:cubicBezTo>
                    <a:pt x="2357" y="3047"/>
                    <a:pt x="2623" y="2130"/>
                    <a:pt x="2789" y="1190"/>
                  </a:cubicBezTo>
                  <a:cubicBezTo>
                    <a:pt x="2934" y="1279"/>
                    <a:pt x="3085" y="1320"/>
                    <a:pt x="3238" y="1320"/>
                  </a:cubicBezTo>
                  <a:cubicBezTo>
                    <a:pt x="3652" y="1320"/>
                    <a:pt x="4074" y="1019"/>
                    <a:pt x="4411" y="561"/>
                  </a:cubicBezTo>
                  <a:cubicBezTo>
                    <a:pt x="4443" y="516"/>
                    <a:pt x="4400" y="472"/>
                    <a:pt x="4357" y="472"/>
                  </a:cubicBezTo>
                  <a:cubicBezTo>
                    <a:pt x="4343" y="472"/>
                    <a:pt x="4329" y="476"/>
                    <a:pt x="4317" y="487"/>
                  </a:cubicBezTo>
                  <a:cubicBezTo>
                    <a:pt x="4110" y="669"/>
                    <a:pt x="3842" y="770"/>
                    <a:pt x="3583" y="770"/>
                  </a:cubicBezTo>
                  <a:cubicBezTo>
                    <a:pt x="3298" y="770"/>
                    <a:pt x="3022" y="647"/>
                    <a:pt x="2848" y="374"/>
                  </a:cubicBezTo>
                  <a:cubicBezTo>
                    <a:pt x="2781" y="268"/>
                    <a:pt x="2687" y="222"/>
                    <a:pt x="2595" y="222"/>
                  </a:cubicBezTo>
                  <a:cubicBezTo>
                    <a:pt x="2444" y="222"/>
                    <a:pt x="2295" y="346"/>
                    <a:pt x="2272" y="529"/>
                  </a:cubicBezTo>
                  <a:cubicBezTo>
                    <a:pt x="2178" y="1264"/>
                    <a:pt x="2037" y="1993"/>
                    <a:pt x="1763" y="2673"/>
                  </a:cubicBezTo>
                  <a:cubicBezTo>
                    <a:pt x="1689" y="1837"/>
                    <a:pt x="1599" y="1002"/>
                    <a:pt x="1320" y="203"/>
                  </a:cubicBezTo>
                  <a:cubicBezTo>
                    <a:pt x="1279" y="85"/>
                    <a:pt x="1160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310350" y="4563725"/>
              <a:ext cx="88725" cy="13775"/>
            </a:xfrm>
            <a:custGeom>
              <a:avLst/>
              <a:gdLst/>
              <a:ahLst/>
              <a:cxnLst/>
              <a:rect l="l" t="t" r="r" b="b"/>
              <a:pathLst>
                <a:path w="3549" h="551" extrusionOk="0">
                  <a:moveTo>
                    <a:pt x="1012" y="0"/>
                  </a:moveTo>
                  <a:cubicBezTo>
                    <a:pt x="630" y="0"/>
                    <a:pt x="234" y="41"/>
                    <a:pt x="12" y="255"/>
                  </a:cubicBezTo>
                  <a:cubicBezTo>
                    <a:pt x="0" y="266"/>
                    <a:pt x="0" y="286"/>
                    <a:pt x="12" y="298"/>
                  </a:cubicBezTo>
                  <a:cubicBezTo>
                    <a:pt x="234" y="511"/>
                    <a:pt x="625" y="550"/>
                    <a:pt x="1003" y="550"/>
                  </a:cubicBezTo>
                  <a:cubicBezTo>
                    <a:pt x="1227" y="550"/>
                    <a:pt x="1448" y="536"/>
                    <a:pt x="1626" y="536"/>
                  </a:cubicBezTo>
                  <a:cubicBezTo>
                    <a:pt x="1649" y="536"/>
                    <a:pt x="1671" y="537"/>
                    <a:pt x="1693" y="537"/>
                  </a:cubicBezTo>
                  <a:cubicBezTo>
                    <a:pt x="1793" y="539"/>
                    <a:pt x="1892" y="540"/>
                    <a:pt x="1990" y="540"/>
                  </a:cubicBezTo>
                  <a:cubicBezTo>
                    <a:pt x="2501" y="540"/>
                    <a:pt x="2978" y="504"/>
                    <a:pt x="3479" y="345"/>
                  </a:cubicBezTo>
                  <a:cubicBezTo>
                    <a:pt x="3548" y="324"/>
                    <a:pt x="3548" y="229"/>
                    <a:pt x="3479" y="207"/>
                  </a:cubicBezTo>
                  <a:cubicBezTo>
                    <a:pt x="2969" y="46"/>
                    <a:pt x="2484" y="13"/>
                    <a:pt x="1962" y="13"/>
                  </a:cubicBezTo>
                  <a:cubicBezTo>
                    <a:pt x="1873" y="13"/>
                    <a:pt x="1784" y="14"/>
                    <a:pt x="1693" y="15"/>
                  </a:cubicBezTo>
                  <a:cubicBezTo>
                    <a:pt x="1680" y="16"/>
                    <a:pt x="1667" y="16"/>
                    <a:pt x="1654" y="16"/>
                  </a:cubicBezTo>
                  <a:cubicBezTo>
                    <a:pt x="1474" y="16"/>
                    <a:pt x="1246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5306850" y="4595025"/>
              <a:ext cx="88725" cy="14675"/>
            </a:xfrm>
            <a:custGeom>
              <a:avLst/>
              <a:gdLst/>
              <a:ahLst/>
              <a:cxnLst/>
              <a:rect l="l" t="t" r="r" b="b"/>
              <a:pathLst>
                <a:path w="3549" h="587" extrusionOk="0">
                  <a:moveTo>
                    <a:pt x="1948" y="1"/>
                  </a:moveTo>
                  <a:cubicBezTo>
                    <a:pt x="1287" y="1"/>
                    <a:pt x="614" y="104"/>
                    <a:pt x="35" y="258"/>
                  </a:cubicBezTo>
                  <a:cubicBezTo>
                    <a:pt x="1" y="269"/>
                    <a:pt x="1" y="319"/>
                    <a:pt x="35" y="330"/>
                  </a:cubicBezTo>
                  <a:cubicBezTo>
                    <a:pt x="614" y="484"/>
                    <a:pt x="1287" y="587"/>
                    <a:pt x="1948" y="587"/>
                  </a:cubicBezTo>
                  <a:cubicBezTo>
                    <a:pt x="2489" y="587"/>
                    <a:pt x="3022" y="518"/>
                    <a:pt x="3490" y="353"/>
                  </a:cubicBezTo>
                  <a:cubicBezTo>
                    <a:pt x="3549" y="335"/>
                    <a:pt x="3549" y="253"/>
                    <a:pt x="3490" y="235"/>
                  </a:cubicBezTo>
                  <a:cubicBezTo>
                    <a:pt x="3022" y="70"/>
                    <a:pt x="2489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5462200" y="4540350"/>
              <a:ext cx="140825" cy="85300"/>
            </a:xfrm>
            <a:custGeom>
              <a:avLst/>
              <a:gdLst/>
              <a:ahLst/>
              <a:cxnLst/>
              <a:rect l="l" t="t" r="r" b="b"/>
              <a:pathLst>
                <a:path w="5633" h="3412" extrusionOk="0">
                  <a:moveTo>
                    <a:pt x="1078" y="1"/>
                  </a:moveTo>
                  <a:cubicBezTo>
                    <a:pt x="993" y="1"/>
                    <a:pt x="906" y="47"/>
                    <a:pt x="876" y="142"/>
                  </a:cubicBezTo>
                  <a:cubicBezTo>
                    <a:pt x="753" y="532"/>
                    <a:pt x="591" y="1162"/>
                    <a:pt x="586" y="1748"/>
                  </a:cubicBezTo>
                  <a:cubicBezTo>
                    <a:pt x="420" y="2289"/>
                    <a:pt x="207" y="2820"/>
                    <a:pt x="12" y="3359"/>
                  </a:cubicBezTo>
                  <a:cubicBezTo>
                    <a:pt x="0" y="3392"/>
                    <a:pt x="26" y="3412"/>
                    <a:pt x="53" y="3412"/>
                  </a:cubicBezTo>
                  <a:cubicBezTo>
                    <a:pt x="68" y="3412"/>
                    <a:pt x="84" y="3406"/>
                    <a:pt x="94" y="3393"/>
                  </a:cubicBezTo>
                  <a:cubicBezTo>
                    <a:pt x="322" y="3094"/>
                    <a:pt x="519" y="2775"/>
                    <a:pt x="683" y="2437"/>
                  </a:cubicBezTo>
                  <a:cubicBezTo>
                    <a:pt x="801" y="2796"/>
                    <a:pt x="1045" y="3070"/>
                    <a:pt x="1495" y="3145"/>
                  </a:cubicBezTo>
                  <a:cubicBezTo>
                    <a:pt x="1564" y="3157"/>
                    <a:pt x="1631" y="3163"/>
                    <a:pt x="1696" y="3163"/>
                  </a:cubicBezTo>
                  <a:cubicBezTo>
                    <a:pt x="2249" y="3163"/>
                    <a:pt x="2691" y="2765"/>
                    <a:pt x="3027" y="2253"/>
                  </a:cubicBezTo>
                  <a:cubicBezTo>
                    <a:pt x="3106" y="2540"/>
                    <a:pt x="3252" y="2802"/>
                    <a:pt x="3454" y="3021"/>
                  </a:cubicBezTo>
                  <a:cubicBezTo>
                    <a:pt x="3681" y="3265"/>
                    <a:pt x="3940" y="3362"/>
                    <a:pt x="4204" y="3362"/>
                  </a:cubicBezTo>
                  <a:cubicBezTo>
                    <a:pt x="4704" y="3362"/>
                    <a:pt x="5222" y="3015"/>
                    <a:pt x="5581" y="2673"/>
                  </a:cubicBezTo>
                  <a:cubicBezTo>
                    <a:pt x="5633" y="2620"/>
                    <a:pt x="5590" y="2515"/>
                    <a:pt x="5521" y="2515"/>
                  </a:cubicBezTo>
                  <a:cubicBezTo>
                    <a:pt x="5511" y="2515"/>
                    <a:pt x="5500" y="2517"/>
                    <a:pt x="5489" y="2522"/>
                  </a:cubicBezTo>
                  <a:cubicBezTo>
                    <a:pt x="5194" y="2643"/>
                    <a:pt x="4839" y="2760"/>
                    <a:pt x="4507" y="2760"/>
                  </a:cubicBezTo>
                  <a:cubicBezTo>
                    <a:pt x="4198" y="2760"/>
                    <a:pt x="3909" y="2659"/>
                    <a:pt x="3706" y="2364"/>
                  </a:cubicBezTo>
                  <a:cubicBezTo>
                    <a:pt x="3454" y="1995"/>
                    <a:pt x="3486" y="1503"/>
                    <a:pt x="3596" y="1057"/>
                  </a:cubicBezTo>
                  <a:cubicBezTo>
                    <a:pt x="3664" y="862"/>
                    <a:pt x="3719" y="680"/>
                    <a:pt x="3759" y="526"/>
                  </a:cubicBezTo>
                  <a:cubicBezTo>
                    <a:pt x="3815" y="309"/>
                    <a:pt x="3656" y="178"/>
                    <a:pt x="3490" y="178"/>
                  </a:cubicBezTo>
                  <a:cubicBezTo>
                    <a:pt x="3377" y="178"/>
                    <a:pt x="3261" y="238"/>
                    <a:pt x="3208" y="373"/>
                  </a:cubicBezTo>
                  <a:cubicBezTo>
                    <a:pt x="3116" y="604"/>
                    <a:pt x="3045" y="842"/>
                    <a:pt x="2998" y="1085"/>
                  </a:cubicBezTo>
                  <a:cubicBezTo>
                    <a:pt x="2761" y="1749"/>
                    <a:pt x="2382" y="2417"/>
                    <a:pt x="1716" y="2617"/>
                  </a:cubicBezTo>
                  <a:cubicBezTo>
                    <a:pt x="1644" y="2639"/>
                    <a:pt x="1579" y="2649"/>
                    <a:pt x="1520" y="2649"/>
                  </a:cubicBezTo>
                  <a:cubicBezTo>
                    <a:pt x="1083" y="2649"/>
                    <a:pt x="1007" y="2085"/>
                    <a:pt x="1047" y="1497"/>
                  </a:cubicBezTo>
                  <a:cubicBezTo>
                    <a:pt x="1170" y="1073"/>
                    <a:pt x="1246" y="637"/>
                    <a:pt x="1272" y="196"/>
                  </a:cubicBezTo>
                  <a:cubicBezTo>
                    <a:pt x="1280" y="68"/>
                    <a:pt x="1181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5661350" y="4539775"/>
              <a:ext cx="54150" cy="54300"/>
            </a:xfrm>
            <a:custGeom>
              <a:avLst/>
              <a:gdLst/>
              <a:ahLst/>
              <a:cxnLst/>
              <a:rect l="l" t="t" r="r" b="b"/>
              <a:pathLst>
                <a:path w="2166" h="2172" extrusionOk="0">
                  <a:moveTo>
                    <a:pt x="1488" y="1"/>
                  </a:moveTo>
                  <a:cubicBezTo>
                    <a:pt x="1480" y="1"/>
                    <a:pt x="1471" y="2"/>
                    <a:pt x="1462" y="6"/>
                  </a:cubicBezTo>
                  <a:cubicBezTo>
                    <a:pt x="1160" y="127"/>
                    <a:pt x="1003" y="363"/>
                    <a:pt x="944" y="642"/>
                  </a:cubicBezTo>
                  <a:cubicBezTo>
                    <a:pt x="620" y="708"/>
                    <a:pt x="315" y="844"/>
                    <a:pt x="51" y="1042"/>
                  </a:cubicBezTo>
                  <a:cubicBezTo>
                    <a:pt x="1" y="1080"/>
                    <a:pt x="6" y="1181"/>
                    <a:pt x="80" y="1181"/>
                  </a:cubicBezTo>
                  <a:cubicBezTo>
                    <a:pt x="83" y="1181"/>
                    <a:pt x="86" y="1180"/>
                    <a:pt x="89" y="1180"/>
                  </a:cubicBezTo>
                  <a:cubicBezTo>
                    <a:pt x="368" y="1157"/>
                    <a:pt x="647" y="1116"/>
                    <a:pt x="924" y="1078"/>
                  </a:cubicBezTo>
                  <a:cubicBezTo>
                    <a:pt x="960" y="1469"/>
                    <a:pt x="1121" y="1874"/>
                    <a:pt x="1314" y="2148"/>
                  </a:cubicBezTo>
                  <a:cubicBezTo>
                    <a:pt x="1325" y="2164"/>
                    <a:pt x="1343" y="2172"/>
                    <a:pt x="1360" y="2172"/>
                  </a:cubicBezTo>
                  <a:cubicBezTo>
                    <a:pt x="1386" y="2172"/>
                    <a:pt x="1411" y="2154"/>
                    <a:pt x="1411" y="2122"/>
                  </a:cubicBezTo>
                  <a:cubicBezTo>
                    <a:pt x="1410" y="1771"/>
                    <a:pt x="1380" y="1429"/>
                    <a:pt x="1349" y="1082"/>
                  </a:cubicBezTo>
                  <a:cubicBezTo>
                    <a:pt x="1349" y="1069"/>
                    <a:pt x="1347" y="1054"/>
                    <a:pt x="1347" y="1041"/>
                  </a:cubicBezTo>
                  <a:lnTo>
                    <a:pt x="1347" y="1041"/>
                  </a:lnTo>
                  <a:cubicBezTo>
                    <a:pt x="1466" y="1041"/>
                    <a:pt x="1591" y="1053"/>
                    <a:pt x="1711" y="1053"/>
                  </a:cubicBezTo>
                  <a:cubicBezTo>
                    <a:pt x="1840" y="1053"/>
                    <a:pt x="1963" y="1040"/>
                    <a:pt x="2071" y="985"/>
                  </a:cubicBezTo>
                  <a:cubicBezTo>
                    <a:pt x="2166" y="936"/>
                    <a:pt x="2161" y="816"/>
                    <a:pt x="2102" y="744"/>
                  </a:cubicBezTo>
                  <a:cubicBezTo>
                    <a:pt x="1989" y="606"/>
                    <a:pt x="1801" y="571"/>
                    <a:pt x="1611" y="571"/>
                  </a:cubicBezTo>
                  <a:cubicBezTo>
                    <a:pt x="1524" y="571"/>
                    <a:pt x="1437" y="578"/>
                    <a:pt x="1355" y="586"/>
                  </a:cubicBezTo>
                  <a:cubicBezTo>
                    <a:pt x="1380" y="412"/>
                    <a:pt x="1434" y="250"/>
                    <a:pt x="1547" y="153"/>
                  </a:cubicBezTo>
                  <a:cubicBezTo>
                    <a:pt x="1604" y="104"/>
                    <a:pt x="1556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752075" y="4466025"/>
              <a:ext cx="195925" cy="152200"/>
            </a:xfrm>
            <a:custGeom>
              <a:avLst/>
              <a:gdLst/>
              <a:ahLst/>
              <a:cxnLst/>
              <a:rect l="l" t="t" r="r" b="b"/>
              <a:pathLst>
                <a:path w="7837" h="6088" extrusionOk="0">
                  <a:moveTo>
                    <a:pt x="2966" y="3918"/>
                  </a:moveTo>
                  <a:cubicBezTo>
                    <a:pt x="2953" y="3938"/>
                    <a:pt x="2941" y="3963"/>
                    <a:pt x="2936" y="3987"/>
                  </a:cubicBezTo>
                  <a:cubicBezTo>
                    <a:pt x="2856" y="4366"/>
                    <a:pt x="2360" y="5353"/>
                    <a:pt x="1870" y="5353"/>
                  </a:cubicBezTo>
                  <a:cubicBezTo>
                    <a:pt x="1677" y="5353"/>
                    <a:pt x="1485" y="5200"/>
                    <a:pt x="1321" y="4798"/>
                  </a:cubicBezTo>
                  <a:cubicBezTo>
                    <a:pt x="1293" y="4726"/>
                    <a:pt x="1273" y="4650"/>
                    <a:pt x="1263" y="4571"/>
                  </a:cubicBezTo>
                  <a:cubicBezTo>
                    <a:pt x="1737" y="4183"/>
                    <a:pt x="2321" y="3941"/>
                    <a:pt x="2966" y="3918"/>
                  </a:cubicBezTo>
                  <a:close/>
                  <a:moveTo>
                    <a:pt x="5105" y="1"/>
                  </a:moveTo>
                  <a:cubicBezTo>
                    <a:pt x="4994" y="1"/>
                    <a:pt x="4880" y="67"/>
                    <a:pt x="4854" y="182"/>
                  </a:cubicBezTo>
                  <a:cubicBezTo>
                    <a:pt x="4739" y="687"/>
                    <a:pt x="4729" y="1245"/>
                    <a:pt x="4790" y="1807"/>
                  </a:cubicBezTo>
                  <a:cubicBezTo>
                    <a:pt x="4460" y="1834"/>
                    <a:pt x="4132" y="1894"/>
                    <a:pt x="3814" y="1989"/>
                  </a:cubicBezTo>
                  <a:cubicBezTo>
                    <a:pt x="3778" y="2001"/>
                    <a:pt x="3778" y="2052"/>
                    <a:pt x="3814" y="2063"/>
                  </a:cubicBezTo>
                  <a:cubicBezTo>
                    <a:pt x="4149" y="2167"/>
                    <a:pt x="4498" y="2221"/>
                    <a:pt x="4856" y="2249"/>
                  </a:cubicBezTo>
                  <a:cubicBezTo>
                    <a:pt x="4869" y="2331"/>
                    <a:pt x="4879" y="2411"/>
                    <a:pt x="4895" y="2491"/>
                  </a:cubicBezTo>
                  <a:cubicBezTo>
                    <a:pt x="4659" y="3367"/>
                    <a:pt x="4211" y="4243"/>
                    <a:pt x="3757" y="4842"/>
                  </a:cubicBezTo>
                  <a:cubicBezTo>
                    <a:pt x="3620" y="4570"/>
                    <a:pt x="3488" y="4304"/>
                    <a:pt x="3443" y="3987"/>
                  </a:cubicBezTo>
                  <a:cubicBezTo>
                    <a:pt x="3435" y="3932"/>
                    <a:pt x="3406" y="3881"/>
                    <a:pt x="3360" y="3846"/>
                  </a:cubicBezTo>
                  <a:cubicBezTo>
                    <a:pt x="3453" y="3745"/>
                    <a:pt x="3448" y="3553"/>
                    <a:pt x="3310" y="3467"/>
                  </a:cubicBezTo>
                  <a:cubicBezTo>
                    <a:pt x="3029" y="3292"/>
                    <a:pt x="2709" y="3211"/>
                    <a:pt x="2394" y="3211"/>
                  </a:cubicBezTo>
                  <a:cubicBezTo>
                    <a:pt x="1654" y="3211"/>
                    <a:pt x="940" y="3658"/>
                    <a:pt x="814" y="4383"/>
                  </a:cubicBezTo>
                  <a:cubicBezTo>
                    <a:pt x="407" y="4793"/>
                    <a:pt x="116" y="5318"/>
                    <a:pt x="16" y="5928"/>
                  </a:cubicBezTo>
                  <a:cubicBezTo>
                    <a:pt x="1" y="6026"/>
                    <a:pt x="73" y="6088"/>
                    <a:pt x="146" y="6088"/>
                  </a:cubicBezTo>
                  <a:cubicBezTo>
                    <a:pt x="195" y="6088"/>
                    <a:pt x="244" y="6060"/>
                    <a:pt x="267" y="5997"/>
                  </a:cubicBezTo>
                  <a:cubicBezTo>
                    <a:pt x="399" y="5629"/>
                    <a:pt x="594" y="5290"/>
                    <a:pt x="843" y="4990"/>
                  </a:cubicBezTo>
                  <a:cubicBezTo>
                    <a:pt x="977" y="5508"/>
                    <a:pt x="1383" y="5876"/>
                    <a:pt x="1885" y="5876"/>
                  </a:cubicBezTo>
                  <a:cubicBezTo>
                    <a:pt x="1960" y="5876"/>
                    <a:pt x="2037" y="5868"/>
                    <a:pt x="2116" y="5851"/>
                  </a:cubicBezTo>
                  <a:cubicBezTo>
                    <a:pt x="2571" y="5752"/>
                    <a:pt x="2936" y="5318"/>
                    <a:pt x="3174" y="4855"/>
                  </a:cubicBezTo>
                  <a:cubicBezTo>
                    <a:pt x="3269" y="5052"/>
                    <a:pt x="3374" y="5247"/>
                    <a:pt x="3469" y="5460"/>
                  </a:cubicBezTo>
                  <a:cubicBezTo>
                    <a:pt x="3508" y="5548"/>
                    <a:pt x="3600" y="5591"/>
                    <a:pt x="3693" y="5591"/>
                  </a:cubicBezTo>
                  <a:cubicBezTo>
                    <a:pt x="3765" y="5591"/>
                    <a:pt x="3837" y="5565"/>
                    <a:pt x="3885" y="5515"/>
                  </a:cubicBezTo>
                  <a:cubicBezTo>
                    <a:pt x="4357" y="5006"/>
                    <a:pt x="4818" y="4242"/>
                    <a:pt x="5138" y="3410"/>
                  </a:cubicBezTo>
                  <a:cubicBezTo>
                    <a:pt x="5253" y="3761"/>
                    <a:pt x="5392" y="4104"/>
                    <a:pt x="5556" y="4435"/>
                  </a:cubicBezTo>
                  <a:cubicBezTo>
                    <a:pt x="5835" y="4999"/>
                    <a:pt x="6369" y="5368"/>
                    <a:pt x="6858" y="5368"/>
                  </a:cubicBezTo>
                  <a:cubicBezTo>
                    <a:pt x="7275" y="5368"/>
                    <a:pt x="7659" y="5100"/>
                    <a:pt x="7825" y="4457"/>
                  </a:cubicBezTo>
                  <a:cubicBezTo>
                    <a:pt x="7837" y="4411"/>
                    <a:pt x="7801" y="4373"/>
                    <a:pt x="7760" y="4373"/>
                  </a:cubicBezTo>
                  <a:cubicBezTo>
                    <a:pt x="7750" y="4373"/>
                    <a:pt x="7739" y="4375"/>
                    <a:pt x="7728" y="4381"/>
                  </a:cubicBezTo>
                  <a:cubicBezTo>
                    <a:pt x="7431" y="4554"/>
                    <a:pt x="7102" y="4888"/>
                    <a:pt x="6753" y="4888"/>
                  </a:cubicBezTo>
                  <a:cubicBezTo>
                    <a:pt x="6661" y="4888"/>
                    <a:pt x="6568" y="4865"/>
                    <a:pt x="6473" y="4809"/>
                  </a:cubicBezTo>
                  <a:cubicBezTo>
                    <a:pt x="6053" y="4562"/>
                    <a:pt x="5840" y="3900"/>
                    <a:pt x="5692" y="3476"/>
                  </a:cubicBezTo>
                  <a:cubicBezTo>
                    <a:pt x="5582" y="3161"/>
                    <a:pt x="5490" y="2839"/>
                    <a:pt x="5417" y="2514"/>
                  </a:cubicBezTo>
                  <a:cubicBezTo>
                    <a:pt x="5436" y="2432"/>
                    <a:pt x="5451" y="2349"/>
                    <a:pt x="5468" y="2267"/>
                  </a:cubicBezTo>
                  <a:cubicBezTo>
                    <a:pt x="6117" y="2257"/>
                    <a:pt x="6773" y="2171"/>
                    <a:pt x="7392" y="2070"/>
                  </a:cubicBezTo>
                  <a:cubicBezTo>
                    <a:pt x="7436" y="2062"/>
                    <a:pt x="7436" y="1988"/>
                    <a:pt x="7392" y="1980"/>
                  </a:cubicBezTo>
                  <a:cubicBezTo>
                    <a:pt x="6795" y="1883"/>
                    <a:pt x="6161" y="1797"/>
                    <a:pt x="5536" y="1784"/>
                  </a:cubicBezTo>
                  <a:cubicBezTo>
                    <a:pt x="5594" y="1181"/>
                    <a:pt x="5536" y="603"/>
                    <a:pt x="5308" y="123"/>
                  </a:cubicBezTo>
                  <a:cubicBezTo>
                    <a:pt x="5269" y="39"/>
                    <a:pt x="5188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159300" y="4775025"/>
              <a:ext cx="142850" cy="109825"/>
            </a:xfrm>
            <a:custGeom>
              <a:avLst/>
              <a:gdLst/>
              <a:ahLst/>
              <a:cxnLst/>
              <a:rect l="l" t="t" r="r" b="b"/>
              <a:pathLst>
                <a:path w="5714" h="4393" extrusionOk="0">
                  <a:moveTo>
                    <a:pt x="793" y="0"/>
                  </a:moveTo>
                  <a:cubicBezTo>
                    <a:pt x="726" y="0"/>
                    <a:pt x="661" y="25"/>
                    <a:pt x="617" y="82"/>
                  </a:cubicBezTo>
                  <a:cubicBezTo>
                    <a:pt x="463" y="276"/>
                    <a:pt x="328" y="486"/>
                    <a:pt x="214" y="705"/>
                  </a:cubicBezTo>
                  <a:cubicBezTo>
                    <a:pt x="168" y="779"/>
                    <a:pt x="128" y="855"/>
                    <a:pt x="97" y="935"/>
                  </a:cubicBezTo>
                  <a:cubicBezTo>
                    <a:pt x="87" y="968"/>
                    <a:pt x="81" y="991"/>
                    <a:pt x="74" y="1012"/>
                  </a:cubicBezTo>
                  <a:cubicBezTo>
                    <a:pt x="67" y="1002"/>
                    <a:pt x="56" y="998"/>
                    <a:pt x="45" y="998"/>
                  </a:cubicBezTo>
                  <a:cubicBezTo>
                    <a:pt x="27" y="998"/>
                    <a:pt x="9" y="1012"/>
                    <a:pt x="9" y="1035"/>
                  </a:cubicBezTo>
                  <a:cubicBezTo>
                    <a:pt x="0" y="1193"/>
                    <a:pt x="42" y="1255"/>
                    <a:pt x="113" y="1255"/>
                  </a:cubicBezTo>
                  <a:cubicBezTo>
                    <a:pt x="228" y="1255"/>
                    <a:pt x="418" y="1093"/>
                    <a:pt x="593" y="915"/>
                  </a:cubicBezTo>
                  <a:cubicBezTo>
                    <a:pt x="660" y="2013"/>
                    <a:pt x="624" y="3128"/>
                    <a:pt x="1016" y="4165"/>
                  </a:cubicBezTo>
                  <a:cubicBezTo>
                    <a:pt x="1068" y="4301"/>
                    <a:pt x="1208" y="4393"/>
                    <a:pt x="1342" y="4393"/>
                  </a:cubicBezTo>
                  <a:cubicBezTo>
                    <a:pt x="1438" y="4393"/>
                    <a:pt x="1530" y="4347"/>
                    <a:pt x="1587" y="4239"/>
                  </a:cubicBezTo>
                  <a:cubicBezTo>
                    <a:pt x="1826" y="3781"/>
                    <a:pt x="1989" y="3299"/>
                    <a:pt x="2136" y="2812"/>
                  </a:cubicBezTo>
                  <a:cubicBezTo>
                    <a:pt x="2217" y="3179"/>
                    <a:pt x="2346" y="3534"/>
                    <a:pt x="2568" y="3862"/>
                  </a:cubicBezTo>
                  <a:cubicBezTo>
                    <a:pt x="2636" y="3964"/>
                    <a:pt x="2738" y="4014"/>
                    <a:pt x="2840" y="4014"/>
                  </a:cubicBezTo>
                  <a:cubicBezTo>
                    <a:pt x="2943" y="4014"/>
                    <a:pt x="3046" y="3963"/>
                    <a:pt x="3116" y="3862"/>
                  </a:cubicBezTo>
                  <a:cubicBezTo>
                    <a:pt x="3693" y="3022"/>
                    <a:pt x="4136" y="2152"/>
                    <a:pt x="4265" y="1155"/>
                  </a:cubicBezTo>
                  <a:cubicBezTo>
                    <a:pt x="4315" y="1159"/>
                    <a:pt x="4363" y="1162"/>
                    <a:pt x="4410" y="1162"/>
                  </a:cubicBezTo>
                  <a:cubicBezTo>
                    <a:pt x="4829" y="1162"/>
                    <a:pt x="5161" y="995"/>
                    <a:pt x="5652" y="840"/>
                  </a:cubicBezTo>
                  <a:cubicBezTo>
                    <a:pt x="5706" y="825"/>
                    <a:pt x="5714" y="733"/>
                    <a:pt x="5650" y="722"/>
                  </a:cubicBezTo>
                  <a:cubicBezTo>
                    <a:pt x="5130" y="625"/>
                    <a:pt x="4574" y="625"/>
                    <a:pt x="4067" y="476"/>
                  </a:cubicBezTo>
                  <a:cubicBezTo>
                    <a:pt x="4037" y="467"/>
                    <a:pt x="4007" y="462"/>
                    <a:pt x="3979" y="462"/>
                  </a:cubicBezTo>
                  <a:cubicBezTo>
                    <a:pt x="3810" y="462"/>
                    <a:pt x="3675" y="609"/>
                    <a:pt x="3665" y="781"/>
                  </a:cubicBezTo>
                  <a:cubicBezTo>
                    <a:pt x="3624" y="1629"/>
                    <a:pt x="3304" y="2367"/>
                    <a:pt x="2874" y="3066"/>
                  </a:cubicBezTo>
                  <a:cubicBezTo>
                    <a:pt x="2645" y="2469"/>
                    <a:pt x="2651" y="1813"/>
                    <a:pt x="2650" y="1161"/>
                  </a:cubicBezTo>
                  <a:cubicBezTo>
                    <a:pt x="2650" y="957"/>
                    <a:pt x="2505" y="855"/>
                    <a:pt x="2352" y="855"/>
                  </a:cubicBezTo>
                  <a:cubicBezTo>
                    <a:pt x="2220" y="855"/>
                    <a:pt x="2083" y="929"/>
                    <a:pt x="2025" y="1078"/>
                  </a:cubicBezTo>
                  <a:cubicBezTo>
                    <a:pt x="1764" y="1744"/>
                    <a:pt x="1611" y="2446"/>
                    <a:pt x="1380" y="3120"/>
                  </a:cubicBezTo>
                  <a:cubicBezTo>
                    <a:pt x="1211" y="2161"/>
                    <a:pt x="1277" y="1163"/>
                    <a:pt x="1068" y="200"/>
                  </a:cubicBezTo>
                  <a:cubicBezTo>
                    <a:pt x="1042" y="82"/>
                    <a:pt x="914" y="0"/>
                    <a:pt x="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342850" y="4821575"/>
              <a:ext cx="96500" cy="15725"/>
            </a:xfrm>
            <a:custGeom>
              <a:avLst/>
              <a:gdLst/>
              <a:ahLst/>
              <a:cxnLst/>
              <a:rect l="l" t="t" r="r" b="b"/>
              <a:pathLst>
                <a:path w="3860" h="629" extrusionOk="0">
                  <a:moveTo>
                    <a:pt x="1593" y="1"/>
                  </a:moveTo>
                  <a:cubicBezTo>
                    <a:pt x="1102" y="1"/>
                    <a:pt x="607" y="26"/>
                    <a:pt x="153" y="162"/>
                  </a:cubicBezTo>
                  <a:cubicBezTo>
                    <a:pt x="1" y="208"/>
                    <a:pt x="1" y="425"/>
                    <a:pt x="153" y="471"/>
                  </a:cubicBezTo>
                  <a:cubicBezTo>
                    <a:pt x="603" y="606"/>
                    <a:pt x="1093" y="629"/>
                    <a:pt x="1578" y="629"/>
                  </a:cubicBezTo>
                  <a:cubicBezTo>
                    <a:pt x="1817" y="629"/>
                    <a:pt x="2055" y="623"/>
                    <a:pt x="2286" y="623"/>
                  </a:cubicBezTo>
                  <a:cubicBezTo>
                    <a:pt x="2306" y="623"/>
                    <a:pt x="2326" y="623"/>
                    <a:pt x="2347" y="623"/>
                  </a:cubicBezTo>
                  <a:cubicBezTo>
                    <a:pt x="2500" y="624"/>
                    <a:pt x="2654" y="626"/>
                    <a:pt x="2808" y="626"/>
                  </a:cubicBezTo>
                  <a:cubicBezTo>
                    <a:pt x="2999" y="626"/>
                    <a:pt x="3191" y="623"/>
                    <a:pt x="3382" y="610"/>
                  </a:cubicBezTo>
                  <a:cubicBezTo>
                    <a:pt x="3607" y="597"/>
                    <a:pt x="3641" y="487"/>
                    <a:pt x="3797" y="397"/>
                  </a:cubicBezTo>
                  <a:cubicBezTo>
                    <a:pt x="3858" y="361"/>
                    <a:pt x="3859" y="274"/>
                    <a:pt x="3798" y="238"/>
                  </a:cubicBezTo>
                  <a:cubicBezTo>
                    <a:pt x="3669" y="161"/>
                    <a:pt x="3643" y="62"/>
                    <a:pt x="3461" y="33"/>
                  </a:cubicBezTo>
                  <a:cubicBezTo>
                    <a:pt x="3306" y="9"/>
                    <a:pt x="3148" y="3"/>
                    <a:pt x="2990" y="3"/>
                  </a:cubicBezTo>
                  <a:cubicBezTo>
                    <a:pt x="2831" y="3"/>
                    <a:pt x="2672" y="9"/>
                    <a:pt x="2517" y="10"/>
                  </a:cubicBezTo>
                  <a:cubicBezTo>
                    <a:pt x="2500" y="10"/>
                    <a:pt x="2483" y="10"/>
                    <a:pt x="2465" y="10"/>
                  </a:cubicBezTo>
                  <a:cubicBezTo>
                    <a:pt x="2183" y="10"/>
                    <a:pt x="1889" y="1"/>
                    <a:pt x="1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349100" y="4850675"/>
              <a:ext cx="85900" cy="14100"/>
            </a:xfrm>
            <a:custGeom>
              <a:avLst/>
              <a:gdLst/>
              <a:ahLst/>
              <a:cxnLst/>
              <a:rect l="l" t="t" r="r" b="b"/>
              <a:pathLst>
                <a:path w="3436" h="564" extrusionOk="0">
                  <a:moveTo>
                    <a:pt x="965" y="0"/>
                  </a:moveTo>
                  <a:cubicBezTo>
                    <a:pt x="662" y="0"/>
                    <a:pt x="359" y="32"/>
                    <a:pt x="58" y="112"/>
                  </a:cubicBezTo>
                  <a:cubicBezTo>
                    <a:pt x="0" y="129"/>
                    <a:pt x="3" y="207"/>
                    <a:pt x="58" y="224"/>
                  </a:cubicBezTo>
                  <a:cubicBezTo>
                    <a:pt x="785" y="448"/>
                    <a:pt x="1502" y="563"/>
                    <a:pt x="2236" y="563"/>
                  </a:cubicBezTo>
                  <a:cubicBezTo>
                    <a:pt x="2614" y="563"/>
                    <a:pt x="2997" y="532"/>
                    <a:pt x="3388" y="470"/>
                  </a:cubicBezTo>
                  <a:cubicBezTo>
                    <a:pt x="3435" y="463"/>
                    <a:pt x="3435" y="385"/>
                    <a:pt x="3388" y="376"/>
                  </a:cubicBezTo>
                  <a:cubicBezTo>
                    <a:pt x="2590" y="228"/>
                    <a:pt x="177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513800" y="4711950"/>
              <a:ext cx="109100" cy="168000"/>
            </a:xfrm>
            <a:custGeom>
              <a:avLst/>
              <a:gdLst/>
              <a:ahLst/>
              <a:cxnLst/>
              <a:rect l="l" t="t" r="r" b="b"/>
              <a:pathLst>
                <a:path w="4364" h="6720" extrusionOk="0">
                  <a:moveTo>
                    <a:pt x="608" y="114"/>
                  </a:moveTo>
                  <a:cubicBezTo>
                    <a:pt x="458" y="114"/>
                    <a:pt x="320" y="215"/>
                    <a:pt x="320" y="384"/>
                  </a:cubicBezTo>
                  <a:cubicBezTo>
                    <a:pt x="330" y="1408"/>
                    <a:pt x="274" y="2426"/>
                    <a:pt x="215" y="3448"/>
                  </a:cubicBezTo>
                  <a:cubicBezTo>
                    <a:pt x="156" y="4493"/>
                    <a:pt x="0" y="5607"/>
                    <a:pt x="231" y="6637"/>
                  </a:cubicBezTo>
                  <a:cubicBezTo>
                    <a:pt x="244" y="6692"/>
                    <a:pt x="292" y="6719"/>
                    <a:pt x="341" y="6719"/>
                  </a:cubicBezTo>
                  <a:cubicBezTo>
                    <a:pt x="390" y="6719"/>
                    <a:pt x="439" y="6692"/>
                    <a:pt x="451" y="6637"/>
                  </a:cubicBezTo>
                  <a:cubicBezTo>
                    <a:pt x="669" y="5717"/>
                    <a:pt x="640" y="4733"/>
                    <a:pt x="697" y="3793"/>
                  </a:cubicBezTo>
                  <a:cubicBezTo>
                    <a:pt x="719" y="3478"/>
                    <a:pt x="735" y="3163"/>
                    <a:pt x="755" y="2848"/>
                  </a:cubicBezTo>
                  <a:cubicBezTo>
                    <a:pt x="863" y="2861"/>
                    <a:pt x="973" y="2866"/>
                    <a:pt x="1083" y="2866"/>
                  </a:cubicBezTo>
                  <a:cubicBezTo>
                    <a:pt x="1378" y="2866"/>
                    <a:pt x="1677" y="2830"/>
                    <a:pt x="1974" y="2812"/>
                  </a:cubicBezTo>
                  <a:cubicBezTo>
                    <a:pt x="2317" y="2790"/>
                    <a:pt x="2670" y="2773"/>
                    <a:pt x="3022" y="2773"/>
                  </a:cubicBezTo>
                  <a:cubicBezTo>
                    <a:pt x="3398" y="2773"/>
                    <a:pt x="3773" y="2793"/>
                    <a:pt x="4136" y="2850"/>
                  </a:cubicBezTo>
                  <a:cubicBezTo>
                    <a:pt x="4139" y="2850"/>
                    <a:pt x="4142" y="2850"/>
                    <a:pt x="4144" y="2850"/>
                  </a:cubicBezTo>
                  <a:cubicBezTo>
                    <a:pt x="4197" y="2850"/>
                    <a:pt x="4231" y="2782"/>
                    <a:pt x="4177" y="2751"/>
                  </a:cubicBezTo>
                  <a:cubicBezTo>
                    <a:pt x="3588" y="2410"/>
                    <a:pt x="2855" y="2249"/>
                    <a:pt x="2122" y="2249"/>
                  </a:cubicBezTo>
                  <a:cubicBezTo>
                    <a:pt x="1662" y="2249"/>
                    <a:pt x="1203" y="2312"/>
                    <a:pt x="779" y="2434"/>
                  </a:cubicBezTo>
                  <a:cubicBezTo>
                    <a:pt x="811" y="1860"/>
                    <a:pt x="838" y="1286"/>
                    <a:pt x="856" y="712"/>
                  </a:cubicBezTo>
                  <a:cubicBezTo>
                    <a:pt x="1347" y="794"/>
                    <a:pt x="1841" y="845"/>
                    <a:pt x="2336" y="891"/>
                  </a:cubicBezTo>
                  <a:cubicBezTo>
                    <a:pt x="2871" y="938"/>
                    <a:pt x="3423" y="1110"/>
                    <a:pt x="3965" y="1110"/>
                  </a:cubicBezTo>
                  <a:cubicBezTo>
                    <a:pt x="4077" y="1110"/>
                    <a:pt x="4188" y="1103"/>
                    <a:pt x="4298" y="1086"/>
                  </a:cubicBezTo>
                  <a:cubicBezTo>
                    <a:pt x="4342" y="1080"/>
                    <a:pt x="4364" y="1019"/>
                    <a:pt x="4339" y="984"/>
                  </a:cubicBezTo>
                  <a:cubicBezTo>
                    <a:pt x="3680" y="0"/>
                    <a:pt x="1691" y="300"/>
                    <a:pt x="669" y="120"/>
                  </a:cubicBezTo>
                  <a:cubicBezTo>
                    <a:pt x="649" y="116"/>
                    <a:pt x="629" y="114"/>
                    <a:pt x="608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639200" y="4804025"/>
              <a:ext cx="22900" cy="24775"/>
            </a:xfrm>
            <a:custGeom>
              <a:avLst/>
              <a:gdLst/>
              <a:ahLst/>
              <a:cxnLst/>
              <a:rect l="l" t="t" r="r" b="b"/>
              <a:pathLst>
                <a:path w="916" h="991" extrusionOk="0">
                  <a:moveTo>
                    <a:pt x="386" y="0"/>
                  </a:moveTo>
                  <a:cubicBezTo>
                    <a:pt x="308" y="0"/>
                    <a:pt x="232" y="38"/>
                    <a:pt x="184" y="128"/>
                  </a:cubicBezTo>
                  <a:cubicBezTo>
                    <a:pt x="117" y="254"/>
                    <a:pt x="1" y="458"/>
                    <a:pt x="96" y="605"/>
                  </a:cubicBezTo>
                  <a:cubicBezTo>
                    <a:pt x="137" y="769"/>
                    <a:pt x="252" y="912"/>
                    <a:pt x="412" y="971"/>
                  </a:cubicBezTo>
                  <a:cubicBezTo>
                    <a:pt x="449" y="984"/>
                    <a:pt x="485" y="990"/>
                    <a:pt x="520" y="990"/>
                  </a:cubicBezTo>
                  <a:cubicBezTo>
                    <a:pt x="746" y="990"/>
                    <a:pt x="915" y="733"/>
                    <a:pt x="859" y="522"/>
                  </a:cubicBezTo>
                  <a:cubicBezTo>
                    <a:pt x="868" y="474"/>
                    <a:pt x="836" y="425"/>
                    <a:pt x="786" y="387"/>
                  </a:cubicBezTo>
                  <a:cubicBezTo>
                    <a:pt x="786" y="387"/>
                    <a:pt x="786" y="385"/>
                    <a:pt x="785" y="384"/>
                  </a:cubicBezTo>
                  <a:cubicBezTo>
                    <a:pt x="785" y="384"/>
                    <a:pt x="785" y="385"/>
                    <a:pt x="785" y="385"/>
                  </a:cubicBezTo>
                  <a:cubicBezTo>
                    <a:pt x="747" y="356"/>
                    <a:pt x="701" y="334"/>
                    <a:pt x="652" y="325"/>
                  </a:cubicBezTo>
                  <a:cubicBezTo>
                    <a:pt x="657" y="303"/>
                    <a:pt x="660" y="280"/>
                    <a:pt x="662" y="256"/>
                  </a:cubicBezTo>
                  <a:cubicBezTo>
                    <a:pt x="651" y="108"/>
                    <a:pt x="516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696125" y="4775425"/>
              <a:ext cx="167700" cy="104550"/>
            </a:xfrm>
            <a:custGeom>
              <a:avLst/>
              <a:gdLst/>
              <a:ahLst/>
              <a:cxnLst/>
              <a:rect l="l" t="t" r="r" b="b"/>
              <a:pathLst>
                <a:path w="6708" h="4182" extrusionOk="0">
                  <a:moveTo>
                    <a:pt x="4282" y="2796"/>
                  </a:moveTo>
                  <a:cubicBezTo>
                    <a:pt x="4507" y="3002"/>
                    <a:pt x="4617" y="3181"/>
                    <a:pt x="4505" y="3317"/>
                  </a:cubicBezTo>
                  <a:cubicBezTo>
                    <a:pt x="4410" y="3433"/>
                    <a:pt x="3920" y="3677"/>
                    <a:pt x="3718" y="3677"/>
                  </a:cubicBezTo>
                  <a:cubicBezTo>
                    <a:pt x="3630" y="3677"/>
                    <a:pt x="3597" y="3631"/>
                    <a:pt x="3673" y="3509"/>
                  </a:cubicBezTo>
                  <a:cubicBezTo>
                    <a:pt x="3837" y="3249"/>
                    <a:pt x="4056" y="3017"/>
                    <a:pt x="4282" y="2796"/>
                  </a:cubicBezTo>
                  <a:close/>
                  <a:moveTo>
                    <a:pt x="2316" y="0"/>
                  </a:moveTo>
                  <a:cubicBezTo>
                    <a:pt x="2229" y="0"/>
                    <a:pt x="2143" y="38"/>
                    <a:pt x="2090" y="125"/>
                  </a:cubicBezTo>
                  <a:cubicBezTo>
                    <a:pt x="2048" y="192"/>
                    <a:pt x="2017" y="268"/>
                    <a:pt x="2000" y="347"/>
                  </a:cubicBezTo>
                  <a:cubicBezTo>
                    <a:pt x="1695" y="1106"/>
                    <a:pt x="1103" y="1790"/>
                    <a:pt x="660" y="2466"/>
                  </a:cubicBezTo>
                  <a:cubicBezTo>
                    <a:pt x="517" y="2686"/>
                    <a:pt x="0" y="3299"/>
                    <a:pt x="260" y="3591"/>
                  </a:cubicBezTo>
                  <a:cubicBezTo>
                    <a:pt x="268" y="3599"/>
                    <a:pt x="279" y="3603"/>
                    <a:pt x="289" y="3603"/>
                  </a:cubicBezTo>
                  <a:cubicBezTo>
                    <a:pt x="303" y="3603"/>
                    <a:pt x="317" y="3596"/>
                    <a:pt x="325" y="3583"/>
                  </a:cubicBezTo>
                  <a:cubicBezTo>
                    <a:pt x="584" y="3091"/>
                    <a:pt x="1104" y="2632"/>
                    <a:pt x="1442" y="2186"/>
                  </a:cubicBezTo>
                  <a:cubicBezTo>
                    <a:pt x="1710" y="1828"/>
                    <a:pt x="1985" y="1460"/>
                    <a:pt x="2218" y="1070"/>
                  </a:cubicBezTo>
                  <a:cubicBezTo>
                    <a:pt x="2592" y="1577"/>
                    <a:pt x="3339" y="2064"/>
                    <a:pt x="3888" y="2476"/>
                  </a:cubicBezTo>
                  <a:cubicBezTo>
                    <a:pt x="3855" y="2509"/>
                    <a:pt x="3821" y="2541"/>
                    <a:pt x="3788" y="2574"/>
                  </a:cubicBezTo>
                  <a:cubicBezTo>
                    <a:pt x="3455" y="2919"/>
                    <a:pt x="2450" y="4141"/>
                    <a:pt x="3565" y="4180"/>
                  </a:cubicBezTo>
                  <a:cubicBezTo>
                    <a:pt x="3583" y="4181"/>
                    <a:pt x="3602" y="4181"/>
                    <a:pt x="3621" y="4181"/>
                  </a:cubicBezTo>
                  <a:cubicBezTo>
                    <a:pt x="4396" y="4181"/>
                    <a:pt x="5457" y="3618"/>
                    <a:pt x="4918" y="2758"/>
                  </a:cubicBezTo>
                  <a:cubicBezTo>
                    <a:pt x="4871" y="2683"/>
                    <a:pt x="4766" y="2581"/>
                    <a:pt x="4630" y="2463"/>
                  </a:cubicBezTo>
                  <a:cubicBezTo>
                    <a:pt x="5301" y="1821"/>
                    <a:pt x="5960" y="1142"/>
                    <a:pt x="6674" y="550"/>
                  </a:cubicBezTo>
                  <a:cubicBezTo>
                    <a:pt x="6707" y="519"/>
                    <a:pt x="6679" y="460"/>
                    <a:pt x="6639" y="460"/>
                  </a:cubicBezTo>
                  <a:cubicBezTo>
                    <a:pt x="6635" y="460"/>
                    <a:pt x="6630" y="461"/>
                    <a:pt x="6624" y="463"/>
                  </a:cubicBezTo>
                  <a:cubicBezTo>
                    <a:pt x="5726" y="829"/>
                    <a:pt x="4932" y="1459"/>
                    <a:pt x="4228" y="2136"/>
                  </a:cubicBezTo>
                  <a:cubicBezTo>
                    <a:pt x="3449" y="1531"/>
                    <a:pt x="2345" y="735"/>
                    <a:pt x="2551" y="393"/>
                  </a:cubicBezTo>
                  <a:cubicBezTo>
                    <a:pt x="2560" y="373"/>
                    <a:pt x="2571" y="352"/>
                    <a:pt x="2579" y="330"/>
                  </a:cubicBezTo>
                  <a:cubicBezTo>
                    <a:pt x="2646" y="137"/>
                    <a:pt x="2481" y="0"/>
                    <a:pt x="2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793975" y="4576250"/>
              <a:ext cx="20000" cy="117050"/>
            </a:xfrm>
            <a:custGeom>
              <a:avLst/>
              <a:gdLst/>
              <a:ahLst/>
              <a:cxnLst/>
              <a:rect l="l" t="t" r="r" b="b"/>
              <a:pathLst>
                <a:path w="800" h="4682" extrusionOk="0">
                  <a:moveTo>
                    <a:pt x="378" y="1"/>
                  </a:moveTo>
                  <a:cubicBezTo>
                    <a:pt x="307" y="1"/>
                    <a:pt x="243" y="30"/>
                    <a:pt x="209" y="95"/>
                  </a:cubicBezTo>
                  <a:cubicBezTo>
                    <a:pt x="183" y="131"/>
                    <a:pt x="173" y="175"/>
                    <a:pt x="179" y="220"/>
                  </a:cubicBezTo>
                  <a:cubicBezTo>
                    <a:pt x="1" y="1603"/>
                    <a:pt x="145" y="3084"/>
                    <a:pt x="184" y="4473"/>
                  </a:cubicBezTo>
                  <a:cubicBezTo>
                    <a:pt x="179" y="4613"/>
                    <a:pt x="284" y="4682"/>
                    <a:pt x="392" y="4682"/>
                  </a:cubicBezTo>
                  <a:cubicBezTo>
                    <a:pt x="394" y="4682"/>
                    <a:pt x="397" y="4682"/>
                    <a:pt x="399" y="4682"/>
                  </a:cubicBezTo>
                  <a:cubicBezTo>
                    <a:pt x="402" y="4682"/>
                    <a:pt x="404" y="4682"/>
                    <a:pt x="407" y="4682"/>
                  </a:cubicBezTo>
                  <a:cubicBezTo>
                    <a:pt x="516" y="4682"/>
                    <a:pt x="621" y="4613"/>
                    <a:pt x="617" y="4473"/>
                  </a:cubicBezTo>
                  <a:cubicBezTo>
                    <a:pt x="655" y="3084"/>
                    <a:pt x="799" y="1603"/>
                    <a:pt x="621" y="220"/>
                  </a:cubicBezTo>
                  <a:cubicBezTo>
                    <a:pt x="627" y="175"/>
                    <a:pt x="617" y="131"/>
                    <a:pt x="591" y="95"/>
                  </a:cubicBezTo>
                  <a:cubicBezTo>
                    <a:pt x="558" y="30"/>
                    <a:pt x="493" y="1"/>
                    <a:pt x="423" y="1"/>
                  </a:cubicBezTo>
                  <a:cubicBezTo>
                    <a:pt x="416" y="1"/>
                    <a:pt x="408" y="1"/>
                    <a:pt x="401" y="2"/>
                  </a:cubicBezTo>
                  <a:cubicBezTo>
                    <a:pt x="393" y="1"/>
                    <a:pt x="386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29650" y="4574950"/>
              <a:ext cx="918000" cy="361300"/>
            </a:xfrm>
            <a:custGeom>
              <a:avLst/>
              <a:gdLst/>
              <a:ahLst/>
              <a:cxnLst/>
              <a:rect l="l" t="t" r="r" b="b"/>
              <a:pathLst>
                <a:path w="36720" h="14452" extrusionOk="0">
                  <a:moveTo>
                    <a:pt x="29366" y="0"/>
                  </a:moveTo>
                  <a:cubicBezTo>
                    <a:pt x="29136" y="0"/>
                    <a:pt x="28905" y="14"/>
                    <a:pt x="28686" y="65"/>
                  </a:cubicBezTo>
                  <a:cubicBezTo>
                    <a:pt x="28629" y="27"/>
                    <a:pt x="28563" y="7"/>
                    <a:pt x="28496" y="7"/>
                  </a:cubicBezTo>
                  <a:cubicBezTo>
                    <a:pt x="28459" y="7"/>
                    <a:pt x="28422" y="13"/>
                    <a:pt x="28386" y="26"/>
                  </a:cubicBezTo>
                  <a:cubicBezTo>
                    <a:pt x="28358" y="36"/>
                    <a:pt x="28332" y="47"/>
                    <a:pt x="28307" y="63"/>
                  </a:cubicBezTo>
                  <a:cubicBezTo>
                    <a:pt x="28255" y="73"/>
                    <a:pt x="28206" y="96"/>
                    <a:pt x="28180" y="147"/>
                  </a:cubicBezTo>
                  <a:cubicBezTo>
                    <a:pt x="28157" y="180"/>
                    <a:pt x="28147" y="219"/>
                    <a:pt x="28150" y="259"/>
                  </a:cubicBezTo>
                  <a:cubicBezTo>
                    <a:pt x="28132" y="311"/>
                    <a:pt x="28127" y="367"/>
                    <a:pt x="28135" y="423"/>
                  </a:cubicBezTo>
                  <a:cubicBezTo>
                    <a:pt x="27984" y="1763"/>
                    <a:pt x="28117" y="3185"/>
                    <a:pt x="28155" y="4525"/>
                  </a:cubicBezTo>
                  <a:cubicBezTo>
                    <a:pt x="28152" y="4663"/>
                    <a:pt x="28257" y="4734"/>
                    <a:pt x="28364" y="4734"/>
                  </a:cubicBezTo>
                  <a:cubicBezTo>
                    <a:pt x="28367" y="4734"/>
                    <a:pt x="28369" y="4734"/>
                    <a:pt x="28371" y="4734"/>
                  </a:cubicBezTo>
                  <a:cubicBezTo>
                    <a:pt x="28380" y="4732"/>
                    <a:pt x="28388" y="4732"/>
                    <a:pt x="28396" y="4729"/>
                  </a:cubicBezTo>
                  <a:cubicBezTo>
                    <a:pt x="28441" y="4799"/>
                    <a:pt x="28519" y="4841"/>
                    <a:pt x="28601" y="4841"/>
                  </a:cubicBezTo>
                  <a:cubicBezTo>
                    <a:pt x="28605" y="4841"/>
                    <a:pt x="28610" y="4841"/>
                    <a:pt x="28614" y="4840"/>
                  </a:cubicBezTo>
                  <a:lnTo>
                    <a:pt x="28641" y="4840"/>
                  </a:lnTo>
                  <a:cubicBezTo>
                    <a:pt x="28644" y="4842"/>
                    <a:pt x="28647" y="4842"/>
                    <a:pt x="28650" y="4842"/>
                  </a:cubicBezTo>
                  <a:cubicBezTo>
                    <a:pt x="28857" y="4842"/>
                    <a:pt x="29062" y="4852"/>
                    <a:pt x="29267" y="4857"/>
                  </a:cubicBezTo>
                  <a:cubicBezTo>
                    <a:pt x="29272" y="4857"/>
                    <a:pt x="29275" y="4857"/>
                    <a:pt x="29279" y="4858"/>
                  </a:cubicBezTo>
                  <a:cubicBezTo>
                    <a:pt x="29385" y="4876"/>
                    <a:pt x="29494" y="4882"/>
                    <a:pt x="29604" y="4882"/>
                  </a:cubicBezTo>
                  <a:cubicBezTo>
                    <a:pt x="29724" y="4882"/>
                    <a:pt x="29845" y="4875"/>
                    <a:pt x="29964" y="4870"/>
                  </a:cubicBezTo>
                  <a:cubicBezTo>
                    <a:pt x="29970" y="4870"/>
                    <a:pt x="29975" y="4870"/>
                    <a:pt x="29981" y="4870"/>
                  </a:cubicBezTo>
                  <a:cubicBezTo>
                    <a:pt x="30120" y="4870"/>
                    <a:pt x="30208" y="4789"/>
                    <a:pt x="30245" y="4686"/>
                  </a:cubicBezTo>
                  <a:cubicBezTo>
                    <a:pt x="30292" y="4647"/>
                    <a:pt x="30317" y="4586"/>
                    <a:pt x="30314" y="4525"/>
                  </a:cubicBezTo>
                  <a:cubicBezTo>
                    <a:pt x="30330" y="3905"/>
                    <a:pt x="30368" y="3267"/>
                    <a:pt x="30388" y="2627"/>
                  </a:cubicBezTo>
                  <a:cubicBezTo>
                    <a:pt x="30780" y="2744"/>
                    <a:pt x="31208" y="2775"/>
                    <a:pt x="31641" y="2775"/>
                  </a:cubicBezTo>
                  <a:cubicBezTo>
                    <a:pt x="32140" y="2775"/>
                    <a:pt x="32646" y="2734"/>
                    <a:pt x="33109" y="2734"/>
                  </a:cubicBezTo>
                  <a:cubicBezTo>
                    <a:pt x="33114" y="2734"/>
                    <a:pt x="33119" y="2734"/>
                    <a:pt x="33124" y="2734"/>
                  </a:cubicBezTo>
                  <a:cubicBezTo>
                    <a:pt x="33162" y="2734"/>
                    <a:pt x="33201" y="2734"/>
                    <a:pt x="33240" y="2734"/>
                  </a:cubicBezTo>
                  <a:cubicBezTo>
                    <a:pt x="34232" y="2734"/>
                    <a:pt x="35173" y="2712"/>
                    <a:pt x="36142" y="2560"/>
                  </a:cubicBezTo>
                  <a:lnTo>
                    <a:pt x="36142" y="2560"/>
                  </a:lnTo>
                  <a:cubicBezTo>
                    <a:pt x="36137" y="2577"/>
                    <a:pt x="36136" y="2593"/>
                    <a:pt x="36134" y="2609"/>
                  </a:cubicBezTo>
                  <a:cubicBezTo>
                    <a:pt x="36078" y="3620"/>
                    <a:pt x="36116" y="4632"/>
                    <a:pt x="36131" y="5644"/>
                  </a:cubicBezTo>
                  <a:cubicBezTo>
                    <a:pt x="36141" y="6328"/>
                    <a:pt x="36098" y="7030"/>
                    <a:pt x="36242" y="7700"/>
                  </a:cubicBezTo>
                  <a:cubicBezTo>
                    <a:pt x="36232" y="9407"/>
                    <a:pt x="36224" y="11115"/>
                    <a:pt x="36221" y="12823"/>
                  </a:cubicBezTo>
                  <a:cubicBezTo>
                    <a:pt x="36208" y="12819"/>
                    <a:pt x="36195" y="12818"/>
                    <a:pt x="36182" y="12818"/>
                  </a:cubicBezTo>
                  <a:cubicBezTo>
                    <a:pt x="35169" y="12785"/>
                    <a:pt x="34159" y="12770"/>
                    <a:pt x="33148" y="12770"/>
                  </a:cubicBezTo>
                  <a:cubicBezTo>
                    <a:pt x="30843" y="12770"/>
                    <a:pt x="28542" y="12850"/>
                    <a:pt x="26239" y="12992"/>
                  </a:cubicBezTo>
                  <a:cubicBezTo>
                    <a:pt x="26241" y="12654"/>
                    <a:pt x="26247" y="12316"/>
                    <a:pt x="26249" y="11979"/>
                  </a:cubicBezTo>
                  <a:cubicBezTo>
                    <a:pt x="26249" y="11842"/>
                    <a:pt x="26150" y="11769"/>
                    <a:pt x="26044" y="11756"/>
                  </a:cubicBezTo>
                  <a:cubicBezTo>
                    <a:pt x="26006" y="11724"/>
                    <a:pt x="25958" y="11705"/>
                    <a:pt x="25908" y="11705"/>
                  </a:cubicBezTo>
                  <a:cubicBezTo>
                    <a:pt x="24641" y="11696"/>
                    <a:pt x="23376" y="11671"/>
                    <a:pt x="22113" y="11671"/>
                  </a:cubicBezTo>
                  <a:cubicBezTo>
                    <a:pt x="20536" y="11671"/>
                    <a:pt x="18962" y="11710"/>
                    <a:pt x="17389" y="11870"/>
                  </a:cubicBezTo>
                  <a:cubicBezTo>
                    <a:pt x="17348" y="11871"/>
                    <a:pt x="17323" y="11917"/>
                    <a:pt x="17345" y="11952"/>
                  </a:cubicBezTo>
                  <a:cubicBezTo>
                    <a:pt x="17267" y="11983"/>
                    <a:pt x="17220" y="12058"/>
                    <a:pt x="17225" y="12140"/>
                  </a:cubicBezTo>
                  <a:cubicBezTo>
                    <a:pt x="17220" y="12398"/>
                    <a:pt x="17218" y="12655"/>
                    <a:pt x="17215" y="12913"/>
                  </a:cubicBezTo>
                  <a:cubicBezTo>
                    <a:pt x="15685" y="12900"/>
                    <a:pt x="14155" y="12898"/>
                    <a:pt x="12625" y="12898"/>
                  </a:cubicBezTo>
                  <a:cubicBezTo>
                    <a:pt x="11770" y="12898"/>
                    <a:pt x="10916" y="12899"/>
                    <a:pt x="10061" y="12899"/>
                  </a:cubicBezTo>
                  <a:cubicBezTo>
                    <a:pt x="9650" y="12899"/>
                    <a:pt x="9238" y="12899"/>
                    <a:pt x="8826" y="12898"/>
                  </a:cubicBezTo>
                  <a:cubicBezTo>
                    <a:pt x="7619" y="12898"/>
                    <a:pt x="6375" y="12835"/>
                    <a:pt x="5139" y="12835"/>
                  </a:cubicBezTo>
                  <a:cubicBezTo>
                    <a:pt x="4068" y="12835"/>
                    <a:pt x="3002" y="12882"/>
                    <a:pt x="1971" y="13060"/>
                  </a:cubicBezTo>
                  <a:cubicBezTo>
                    <a:pt x="1971" y="13060"/>
                    <a:pt x="1969" y="13062"/>
                    <a:pt x="1969" y="13062"/>
                  </a:cubicBezTo>
                  <a:cubicBezTo>
                    <a:pt x="2038" y="12109"/>
                    <a:pt x="2051" y="11143"/>
                    <a:pt x="2043" y="10177"/>
                  </a:cubicBezTo>
                  <a:cubicBezTo>
                    <a:pt x="2172" y="10116"/>
                    <a:pt x="2251" y="9975"/>
                    <a:pt x="2166" y="9832"/>
                  </a:cubicBezTo>
                  <a:cubicBezTo>
                    <a:pt x="2151" y="9804"/>
                    <a:pt x="2131" y="9780"/>
                    <a:pt x="2115" y="9752"/>
                  </a:cubicBezTo>
                  <a:cubicBezTo>
                    <a:pt x="2349" y="9496"/>
                    <a:pt x="2543" y="9164"/>
                    <a:pt x="2748" y="8907"/>
                  </a:cubicBezTo>
                  <a:cubicBezTo>
                    <a:pt x="2983" y="8608"/>
                    <a:pt x="3327" y="8257"/>
                    <a:pt x="3348" y="7859"/>
                  </a:cubicBezTo>
                  <a:cubicBezTo>
                    <a:pt x="3444" y="7685"/>
                    <a:pt x="3367" y="7454"/>
                    <a:pt x="3122" y="7444"/>
                  </a:cubicBezTo>
                  <a:cubicBezTo>
                    <a:pt x="2753" y="7429"/>
                    <a:pt x="2377" y="7417"/>
                    <a:pt x="2000" y="7414"/>
                  </a:cubicBezTo>
                  <a:cubicBezTo>
                    <a:pt x="1997" y="7171"/>
                    <a:pt x="1990" y="6925"/>
                    <a:pt x="1989" y="6683"/>
                  </a:cubicBezTo>
                  <a:cubicBezTo>
                    <a:pt x="2103" y="5433"/>
                    <a:pt x="2010" y="4137"/>
                    <a:pt x="2002" y="2892"/>
                  </a:cubicBezTo>
                  <a:lnTo>
                    <a:pt x="2002" y="2892"/>
                  </a:lnTo>
                  <a:cubicBezTo>
                    <a:pt x="2655" y="2945"/>
                    <a:pt x="3316" y="2962"/>
                    <a:pt x="3979" y="2962"/>
                  </a:cubicBezTo>
                  <a:cubicBezTo>
                    <a:pt x="5143" y="2962"/>
                    <a:pt x="6315" y="2910"/>
                    <a:pt x="7464" y="2910"/>
                  </a:cubicBezTo>
                  <a:lnTo>
                    <a:pt x="13824" y="2910"/>
                  </a:lnTo>
                  <a:cubicBezTo>
                    <a:pt x="15088" y="2910"/>
                    <a:pt x="16351" y="2915"/>
                    <a:pt x="17613" y="2915"/>
                  </a:cubicBezTo>
                  <a:cubicBezTo>
                    <a:pt x="20593" y="2915"/>
                    <a:pt x="23568" y="2886"/>
                    <a:pt x="26546" y="2690"/>
                  </a:cubicBezTo>
                  <a:cubicBezTo>
                    <a:pt x="26651" y="2690"/>
                    <a:pt x="26651" y="2534"/>
                    <a:pt x="26546" y="2534"/>
                  </a:cubicBezTo>
                  <a:cubicBezTo>
                    <a:pt x="23535" y="2336"/>
                    <a:pt x="20528" y="2311"/>
                    <a:pt x="17516" y="2311"/>
                  </a:cubicBezTo>
                  <a:cubicBezTo>
                    <a:pt x="16496" y="2311"/>
                    <a:pt x="15475" y="2314"/>
                    <a:pt x="14454" y="2314"/>
                  </a:cubicBezTo>
                  <a:cubicBezTo>
                    <a:pt x="14385" y="2314"/>
                    <a:pt x="14317" y="2314"/>
                    <a:pt x="14249" y="2314"/>
                  </a:cubicBezTo>
                  <a:lnTo>
                    <a:pt x="7888" y="2314"/>
                  </a:lnTo>
                  <a:cubicBezTo>
                    <a:pt x="6642" y="2314"/>
                    <a:pt x="5371" y="2256"/>
                    <a:pt x="4109" y="2256"/>
                  </a:cubicBezTo>
                  <a:cubicBezTo>
                    <a:pt x="3372" y="2256"/>
                    <a:pt x="2637" y="2276"/>
                    <a:pt x="1911" y="2339"/>
                  </a:cubicBezTo>
                  <a:cubicBezTo>
                    <a:pt x="1902" y="2338"/>
                    <a:pt x="1893" y="2338"/>
                    <a:pt x="1884" y="2338"/>
                  </a:cubicBezTo>
                  <a:cubicBezTo>
                    <a:pt x="1727" y="2338"/>
                    <a:pt x="1651" y="2458"/>
                    <a:pt x="1649" y="2586"/>
                  </a:cubicBezTo>
                  <a:cubicBezTo>
                    <a:pt x="1542" y="2616"/>
                    <a:pt x="1470" y="2716"/>
                    <a:pt x="1475" y="2826"/>
                  </a:cubicBezTo>
                  <a:cubicBezTo>
                    <a:pt x="1470" y="4048"/>
                    <a:pt x="1375" y="5323"/>
                    <a:pt x="1473" y="6556"/>
                  </a:cubicBezTo>
                  <a:cubicBezTo>
                    <a:pt x="1475" y="6614"/>
                    <a:pt x="1483" y="6669"/>
                    <a:pt x="1487" y="6725"/>
                  </a:cubicBezTo>
                  <a:cubicBezTo>
                    <a:pt x="1485" y="6956"/>
                    <a:pt x="1478" y="7188"/>
                    <a:pt x="1475" y="7419"/>
                  </a:cubicBezTo>
                  <a:cubicBezTo>
                    <a:pt x="1062" y="7426"/>
                    <a:pt x="650" y="7460"/>
                    <a:pt x="242" y="7521"/>
                  </a:cubicBezTo>
                  <a:cubicBezTo>
                    <a:pt x="237" y="7518"/>
                    <a:pt x="232" y="7513"/>
                    <a:pt x="227" y="7509"/>
                  </a:cubicBezTo>
                  <a:cubicBezTo>
                    <a:pt x="217" y="7503"/>
                    <a:pt x="206" y="7501"/>
                    <a:pt x="195" y="7501"/>
                  </a:cubicBezTo>
                  <a:cubicBezTo>
                    <a:pt x="168" y="7501"/>
                    <a:pt x="142" y="7519"/>
                    <a:pt x="135" y="7549"/>
                  </a:cubicBezTo>
                  <a:cubicBezTo>
                    <a:pt x="0" y="7631"/>
                    <a:pt x="18" y="7893"/>
                    <a:pt x="194" y="7921"/>
                  </a:cubicBezTo>
                  <a:cubicBezTo>
                    <a:pt x="220" y="7924"/>
                    <a:pt x="246" y="7928"/>
                    <a:pt x="273" y="7931"/>
                  </a:cubicBezTo>
                  <a:cubicBezTo>
                    <a:pt x="419" y="8215"/>
                    <a:pt x="625" y="8472"/>
                    <a:pt x="814" y="8725"/>
                  </a:cubicBezTo>
                  <a:cubicBezTo>
                    <a:pt x="1031" y="9017"/>
                    <a:pt x="1237" y="9312"/>
                    <a:pt x="1436" y="9614"/>
                  </a:cubicBezTo>
                  <a:cubicBezTo>
                    <a:pt x="1416" y="10926"/>
                    <a:pt x="1421" y="12239"/>
                    <a:pt x="1541" y="13526"/>
                  </a:cubicBezTo>
                  <a:cubicBezTo>
                    <a:pt x="1525" y="13650"/>
                    <a:pt x="1617" y="13711"/>
                    <a:pt x="1715" y="13711"/>
                  </a:cubicBezTo>
                  <a:cubicBezTo>
                    <a:pt x="1723" y="13711"/>
                    <a:pt x="1730" y="13711"/>
                    <a:pt x="1738" y="13710"/>
                  </a:cubicBezTo>
                  <a:cubicBezTo>
                    <a:pt x="1745" y="13711"/>
                    <a:pt x="1752" y="13711"/>
                    <a:pt x="1760" y="13711"/>
                  </a:cubicBezTo>
                  <a:cubicBezTo>
                    <a:pt x="1860" y="13711"/>
                    <a:pt x="1951" y="13649"/>
                    <a:pt x="1936" y="13526"/>
                  </a:cubicBezTo>
                  <a:cubicBezTo>
                    <a:pt x="1944" y="13430"/>
                    <a:pt x="1949" y="13333"/>
                    <a:pt x="1956" y="13236"/>
                  </a:cubicBezTo>
                  <a:cubicBezTo>
                    <a:pt x="1961" y="13238"/>
                    <a:pt x="1964" y="13243"/>
                    <a:pt x="1971" y="13244"/>
                  </a:cubicBezTo>
                  <a:cubicBezTo>
                    <a:pt x="3004" y="13423"/>
                    <a:pt x="4072" y="13471"/>
                    <a:pt x="5146" y="13471"/>
                  </a:cubicBezTo>
                  <a:cubicBezTo>
                    <a:pt x="6380" y="13471"/>
                    <a:pt x="7622" y="13407"/>
                    <a:pt x="8826" y="13407"/>
                  </a:cubicBezTo>
                  <a:cubicBezTo>
                    <a:pt x="9065" y="13406"/>
                    <a:pt x="9304" y="13406"/>
                    <a:pt x="9543" y="13406"/>
                  </a:cubicBezTo>
                  <a:cubicBezTo>
                    <a:pt x="10513" y="13406"/>
                    <a:pt x="11484" y="13407"/>
                    <a:pt x="12454" y="13407"/>
                  </a:cubicBezTo>
                  <a:cubicBezTo>
                    <a:pt x="14038" y="13407"/>
                    <a:pt x="15622" y="13405"/>
                    <a:pt x="17205" y="13392"/>
                  </a:cubicBezTo>
                  <a:lnTo>
                    <a:pt x="17205" y="13392"/>
                  </a:lnTo>
                  <a:cubicBezTo>
                    <a:pt x="17197" y="13607"/>
                    <a:pt x="17185" y="13828"/>
                    <a:pt x="17225" y="14037"/>
                  </a:cubicBezTo>
                  <a:cubicBezTo>
                    <a:pt x="17218" y="14082"/>
                    <a:pt x="17233" y="14128"/>
                    <a:pt x="17263" y="14164"/>
                  </a:cubicBezTo>
                  <a:cubicBezTo>
                    <a:pt x="17272" y="14186"/>
                    <a:pt x="17287" y="14205"/>
                    <a:pt x="17304" y="14220"/>
                  </a:cubicBezTo>
                  <a:cubicBezTo>
                    <a:pt x="17317" y="14243"/>
                    <a:pt x="17336" y="14258"/>
                    <a:pt x="17361" y="14265"/>
                  </a:cubicBezTo>
                  <a:cubicBezTo>
                    <a:pt x="17991" y="14415"/>
                    <a:pt x="18645" y="14451"/>
                    <a:pt x="19303" y="14451"/>
                  </a:cubicBezTo>
                  <a:cubicBezTo>
                    <a:pt x="19923" y="14451"/>
                    <a:pt x="20547" y="14419"/>
                    <a:pt x="21154" y="14419"/>
                  </a:cubicBezTo>
                  <a:cubicBezTo>
                    <a:pt x="22702" y="14419"/>
                    <a:pt x="24251" y="14419"/>
                    <a:pt x="25799" y="14417"/>
                  </a:cubicBezTo>
                  <a:cubicBezTo>
                    <a:pt x="25803" y="14417"/>
                    <a:pt x="25806" y="14417"/>
                    <a:pt x="25809" y="14417"/>
                  </a:cubicBezTo>
                  <a:cubicBezTo>
                    <a:pt x="25845" y="14417"/>
                    <a:pt x="25879" y="14409"/>
                    <a:pt x="25911" y="14394"/>
                  </a:cubicBezTo>
                  <a:cubicBezTo>
                    <a:pt x="25962" y="14391"/>
                    <a:pt x="26014" y="14391"/>
                    <a:pt x="26067" y="14386"/>
                  </a:cubicBezTo>
                  <a:cubicBezTo>
                    <a:pt x="26076" y="14387"/>
                    <a:pt x="26085" y="14387"/>
                    <a:pt x="26094" y="14387"/>
                  </a:cubicBezTo>
                  <a:cubicBezTo>
                    <a:pt x="26224" y="14387"/>
                    <a:pt x="26284" y="14277"/>
                    <a:pt x="26275" y="14164"/>
                  </a:cubicBezTo>
                  <a:cubicBezTo>
                    <a:pt x="26282" y="14105"/>
                    <a:pt x="26265" y="14046"/>
                    <a:pt x="26227" y="14000"/>
                  </a:cubicBezTo>
                  <a:cubicBezTo>
                    <a:pt x="26232" y="13700"/>
                    <a:pt x="26234" y="13400"/>
                    <a:pt x="26236" y="13100"/>
                  </a:cubicBezTo>
                  <a:cubicBezTo>
                    <a:pt x="28545" y="13240"/>
                    <a:pt x="30852" y="13321"/>
                    <a:pt x="33163" y="13321"/>
                  </a:cubicBezTo>
                  <a:cubicBezTo>
                    <a:pt x="34168" y="13321"/>
                    <a:pt x="35174" y="13306"/>
                    <a:pt x="36182" y="13274"/>
                  </a:cubicBezTo>
                  <a:cubicBezTo>
                    <a:pt x="36185" y="13274"/>
                    <a:pt x="36189" y="13274"/>
                    <a:pt x="36192" y="13274"/>
                  </a:cubicBezTo>
                  <a:cubicBezTo>
                    <a:pt x="36216" y="13274"/>
                    <a:pt x="36241" y="13269"/>
                    <a:pt x="36264" y="13261"/>
                  </a:cubicBezTo>
                  <a:cubicBezTo>
                    <a:pt x="36324" y="13259"/>
                    <a:pt x="36387" y="13256"/>
                    <a:pt x="36447" y="13252"/>
                  </a:cubicBezTo>
                  <a:cubicBezTo>
                    <a:pt x="36454" y="13253"/>
                    <a:pt x="36461" y="13254"/>
                    <a:pt x="36467" y="13254"/>
                  </a:cubicBezTo>
                  <a:cubicBezTo>
                    <a:pt x="36546" y="13254"/>
                    <a:pt x="36616" y="13200"/>
                    <a:pt x="36636" y="13121"/>
                  </a:cubicBezTo>
                  <a:cubicBezTo>
                    <a:pt x="36664" y="13085"/>
                    <a:pt x="36677" y="13041"/>
                    <a:pt x="36677" y="12995"/>
                  </a:cubicBezTo>
                  <a:cubicBezTo>
                    <a:pt x="36670" y="10864"/>
                    <a:pt x="36664" y="8735"/>
                    <a:pt x="36647" y="6604"/>
                  </a:cubicBezTo>
                  <a:cubicBezTo>
                    <a:pt x="36651" y="6407"/>
                    <a:pt x="36651" y="6212"/>
                    <a:pt x="36654" y="6017"/>
                  </a:cubicBezTo>
                  <a:cubicBezTo>
                    <a:pt x="36672" y="4881"/>
                    <a:pt x="36720" y="3743"/>
                    <a:pt x="36656" y="2609"/>
                  </a:cubicBezTo>
                  <a:cubicBezTo>
                    <a:pt x="36665" y="2442"/>
                    <a:pt x="36541" y="2360"/>
                    <a:pt x="36411" y="2360"/>
                  </a:cubicBezTo>
                  <a:cubicBezTo>
                    <a:pt x="36406" y="2360"/>
                    <a:pt x="36401" y="2360"/>
                    <a:pt x="36396" y="2360"/>
                  </a:cubicBezTo>
                  <a:cubicBezTo>
                    <a:pt x="36375" y="2360"/>
                    <a:pt x="36355" y="2362"/>
                    <a:pt x="36334" y="2367"/>
                  </a:cubicBezTo>
                  <a:cubicBezTo>
                    <a:pt x="35397" y="2203"/>
                    <a:pt x="34507" y="2163"/>
                    <a:pt x="33544" y="2163"/>
                  </a:cubicBezTo>
                  <a:cubicBezTo>
                    <a:pt x="33539" y="2163"/>
                    <a:pt x="33535" y="2163"/>
                    <a:pt x="33531" y="2163"/>
                  </a:cubicBezTo>
                  <a:cubicBezTo>
                    <a:pt x="32986" y="2163"/>
                    <a:pt x="32371" y="2107"/>
                    <a:pt x="31767" y="2107"/>
                  </a:cubicBezTo>
                  <a:cubicBezTo>
                    <a:pt x="31290" y="2107"/>
                    <a:pt x="30821" y="2142"/>
                    <a:pt x="30399" y="2268"/>
                  </a:cubicBezTo>
                  <a:cubicBezTo>
                    <a:pt x="30411" y="1627"/>
                    <a:pt x="30401" y="985"/>
                    <a:pt x="30327" y="364"/>
                  </a:cubicBezTo>
                  <a:cubicBezTo>
                    <a:pt x="30328" y="357"/>
                    <a:pt x="30328" y="351"/>
                    <a:pt x="30327" y="346"/>
                  </a:cubicBezTo>
                  <a:cubicBezTo>
                    <a:pt x="30328" y="316"/>
                    <a:pt x="30328" y="288"/>
                    <a:pt x="30327" y="260"/>
                  </a:cubicBezTo>
                  <a:cubicBezTo>
                    <a:pt x="30322" y="209"/>
                    <a:pt x="30301" y="160"/>
                    <a:pt x="30268" y="121"/>
                  </a:cubicBezTo>
                  <a:cubicBezTo>
                    <a:pt x="30260" y="108"/>
                    <a:pt x="30248" y="96"/>
                    <a:pt x="30237" y="85"/>
                  </a:cubicBezTo>
                  <a:cubicBezTo>
                    <a:pt x="30235" y="85"/>
                    <a:pt x="30233" y="83"/>
                    <a:pt x="30232" y="81"/>
                  </a:cubicBezTo>
                  <a:cubicBezTo>
                    <a:pt x="30194" y="51"/>
                    <a:pt x="30147" y="35"/>
                    <a:pt x="30099" y="35"/>
                  </a:cubicBezTo>
                  <a:cubicBezTo>
                    <a:pt x="30095" y="35"/>
                    <a:pt x="30090" y="35"/>
                    <a:pt x="30086" y="36"/>
                  </a:cubicBezTo>
                  <a:cubicBezTo>
                    <a:pt x="30051" y="22"/>
                    <a:pt x="30013" y="14"/>
                    <a:pt x="29973" y="14"/>
                  </a:cubicBezTo>
                  <a:cubicBezTo>
                    <a:pt x="29970" y="14"/>
                    <a:pt x="29966" y="14"/>
                    <a:pt x="29963" y="14"/>
                  </a:cubicBezTo>
                  <a:cubicBezTo>
                    <a:pt x="29770" y="10"/>
                    <a:pt x="29568" y="0"/>
                    <a:pt x="29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245250" y="4747375"/>
              <a:ext cx="46425" cy="70725"/>
            </a:xfrm>
            <a:custGeom>
              <a:avLst/>
              <a:gdLst/>
              <a:ahLst/>
              <a:cxnLst/>
              <a:rect l="l" t="t" r="r" b="b"/>
              <a:pathLst>
                <a:path w="1857" h="2829" extrusionOk="0">
                  <a:moveTo>
                    <a:pt x="789" y="0"/>
                  </a:moveTo>
                  <a:cubicBezTo>
                    <a:pt x="763" y="0"/>
                    <a:pt x="736" y="13"/>
                    <a:pt x="721" y="38"/>
                  </a:cubicBezTo>
                  <a:cubicBezTo>
                    <a:pt x="716" y="48"/>
                    <a:pt x="711" y="61"/>
                    <a:pt x="706" y="71"/>
                  </a:cubicBezTo>
                  <a:cubicBezTo>
                    <a:pt x="688" y="71"/>
                    <a:pt x="670" y="70"/>
                    <a:pt x="651" y="70"/>
                  </a:cubicBezTo>
                  <a:cubicBezTo>
                    <a:pt x="456" y="70"/>
                    <a:pt x="259" y="95"/>
                    <a:pt x="76" y="161"/>
                  </a:cubicBezTo>
                  <a:cubicBezTo>
                    <a:pt x="19" y="179"/>
                    <a:pt x="1" y="250"/>
                    <a:pt x="42" y="292"/>
                  </a:cubicBezTo>
                  <a:cubicBezTo>
                    <a:pt x="196" y="447"/>
                    <a:pt x="388" y="514"/>
                    <a:pt x="591" y="530"/>
                  </a:cubicBezTo>
                  <a:cubicBezTo>
                    <a:pt x="570" y="804"/>
                    <a:pt x="606" y="1096"/>
                    <a:pt x="613" y="1344"/>
                  </a:cubicBezTo>
                  <a:cubicBezTo>
                    <a:pt x="622" y="1675"/>
                    <a:pt x="552" y="2048"/>
                    <a:pt x="586" y="2389"/>
                  </a:cubicBezTo>
                  <a:cubicBezTo>
                    <a:pt x="470" y="2409"/>
                    <a:pt x="355" y="2440"/>
                    <a:pt x="245" y="2482"/>
                  </a:cubicBezTo>
                  <a:cubicBezTo>
                    <a:pt x="217" y="2491"/>
                    <a:pt x="204" y="2523"/>
                    <a:pt x="217" y="2548"/>
                  </a:cubicBezTo>
                  <a:cubicBezTo>
                    <a:pt x="350" y="2757"/>
                    <a:pt x="568" y="2829"/>
                    <a:pt x="808" y="2829"/>
                  </a:cubicBezTo>
                  <a:cubicBezTo>
                    <a:pt x="1157" y="2829"/>
                    <a:pt x="1555" y="2677"/>
                    <a:pt x="1813" y="2571"/>
                  </a:cubicBezTo>
                  <a:cubicBezTo>
                    <a:pt x="1856" y="2558"/>
                    <a:pt x="1856" y="2496"/>
                    <a:pt x="1812" y="2481"/>
                  </a:cubicBezTo>
                  <a:cubicBezTo>
                    <a:pt x="1564" y="2394"/>
                    <a:pt x="1302" y="2348"/>
                    <a:pt x="1039" y="2348"/>
                  </a:cubicBezTo>
                  <a:cubicBezTo>
                    <a:pt x="1087" y="2136"/>
                    <a:pt x="1077" y="1900"/>
                    <a:pt x="1077" y="1677"/>
                  </a:cubicBezTo>
                  <a:cubicBezTo>
                    <a:pt x="1075" y="1339"/>
                    <a:pt x="1090" y="888"/>
                    <a:pt x="1014" y="497"/>
                  </a:cubicBezTo>
                  <a:cubicBezTo>
                    <a:pt x="1183" y="461"/>
                    <a:pt x="1348" y="406"/>
                    <a:pt x="1505" y="332"/>
                  </a:cubicBezTo>
                  <a:cubicBezTo>
                    <a:pt x="1536" y="314"/>
                    <a:pt x="1536" y="268"/>
                    <a:pt x="1505" y="248"/>
                  </a:cubicBezTo>
                  <a:cubicBezTo>
                    <a:pt x="1305" y="161"/>
                    <a:pt x="1093" y="105"/>
                    <a:pt x="877" y="82"/>
                  </a:cubicBezTo>
                  <a:cubicBezTo>
                    <a:pt x="868" y="68"/>
                    <a:pt x="864" y="51"/>
                    <a:pt x="857" y="38"/>
                  </a:cubicBezTo>
                  <a:cubicBezTo>
                    <a:pt x="841" y="13"/>
                    <a:pt x="815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641500" y="4779025"/>
              <a:ext cx="67850" cy="70750"/>
            </a:xfrm>
            <a:custGeom>
              <a:avLst/>
              <a:gdLst/>
              <a:ahLst/>
              <a:cxnLst/>
              <a:rect l="l" t="t" r="r" b="b"/>
              <a:pathLst>
                <a:path w="2714" h="2830" extrusionOk="0">
                  <a:moveTo>
                    <a:pt x="437" y="408"/>
                  </a:moveTo>
                  <a:cubicBezTo>
                    <a:pt x="709" y="440"/>
                    <a:pt x="917" y="498"/>
                    <a:pt x="662" y="793"/>
                  </a:cubicBezTo>
                  <a:lnTo>
                    <a:pt x="660" y="793"/>
                  </a:lnTo>
                  <a:cubicBezTo>
                    <a:pt x="575" y="892"/>
                    <a:pt x="484" y="983"/>
                    <a:pt x="393" y="1075"/>
                  </a:cubicBezTo>
                  <a:cubicBezTo>
                    <a:pt x="391" y="852"/>
                    <a:pt x="406" y="629"/>
                    <a:pt x="437" y="408"/>
                  </a:cubicBezTo>
                  <a:close/>
                  <a:moveTo>
                    <a:pt x="258" y="0"/>
                  </a:moveTo>
                  <a:cubicBezTo>
                    <a:pt x="181" y="0"/>
                    <a:pt x="95" y="69"/>
                    <a:pt x="83" y="144"/>
                  </a:cubicBezTo>
                  <a:cubicBezTo>
                    <a:pt x="0" y="600"/>
                    <a:pt x="4" y="1052"/>
                    <a:pt x="28" y="1513"/>
                  </a:cubicBezTo>
                  <a:cubicBezTo>
                    <a:pt x="48" y="1900"/>
                    <a:pt x="23" y="2384"/>
                    <a:pt x="217" y="2729"/>
                  </a:cubicBezTo>
                  <a:cubicBezTo>
                    <a:pt x="229" y="2749"/>
                    <a:pt x="250" y="2758"/>
                    <a:pt x="270" y="2758"/>
                  </a:cubicBezTo>
                  <a:cubicBezTo>
                    <a:pt x="291" y="2758"/>
                    <a:pt x="311" y="2749"/>
                    <a:pt x="324" y="2729"/>
                  </a:cubicBezTo>
                  <a:cubicBezTo>
                    <a:pt x="468" y="2460"/>
                    <a:pt x="443" y="2145"/>
                    <a:pt x="422" y="1843"/>
                  </a:cubicBezTo>
                  <a:lnTo>
                    <a:pt x="422" y="1843"/>
                  </a:lnTo>
                  <a:cubicBezTo>
                    <a:pt x="1011" y="2329"/>
                    <a:pt x="1627" y="2830"/>
                    <a:pt x="2402" y="2830"/>
                  </a:cubicBezTo>
                  <a:cubicBezTo>
                    <a:pt x="2472" y="2830"/>
                    <a:pt x="2542" y="2826"/>
                    <a:pt x="2614" y="2817"/>
                  </a:cubicBezTo>
                  <a:cubicBezTo>
                    <a:pt x="2671" y="2811"/>
                    <a:pt x="2714" y="2726"/>
                    <a:pt x="2646" y="2694"/>
                  </a:cubicBezTo>
                  <a:cubicBezTo>
                    <a:pt x="1944" y="2350"/>
                    <a:pt x="1195" y="1940"/>
                    <a:pt x="565" y="1456"/>
                  </a:cubicBezTo>
                  <a:cubicBezTo>
                    <a:pt x="837" y="1205"/>
                    <a:pt x="1221" y="885"/>
                    <a:pt x="1229" y="550"/>
                  </a:cubicBezTo>
                  <a:cubicBezTo>
                    <a:pt x="1242" y="73"/>
                    <a:pt x="614" y="32"/>
                    <a:pt x="271" y="1"/>
                  </a:cubicBezTo>
                  <a:cubicBezTo>
                    <a:pt x="267" y="0"/>
                    <a:pt x="26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808950" y="4727875"/>
              <a:ext cx="55200" cy="39850"/>
            </a:xfrm>
            <a:custGeom>
              <a:avLst/>
              <a:gdLst/>
              <a:ahLst/>
              <a:cxnLst/>
              <a:rect l="l" t="t" r="r" b="b"/>
              <a:pathLst>
                <a:path w="2208" h="1594" extrusionOk="0">
                  <a:moveTo>
                    <a:pt x="1463" y="1"/>
                  </a:moveTo>
                  <a:cubicBezTo>
                    <a:pt x="1406" y="1"/>
                    <a:pt x="1348" y="31"/>
                    <a:pt x="1315" y="78"/>
                  </a:cubicBezTo>
                  <a:lnTo>
                    <a:pt x="1315" y="78"/>
                  </a:lnTo>
                  <a:cubicBezTo>
                    <a:pt x="1316" y="77"/>
                    <a:pt x="1316" y="77"/>
                    <a:pt x="1316" y="77"/>
                  </a:cubicBezTo>
                  <a:lnTo>
                    <a:pt x="1316" y="77"/>
                  </a:lnTo>
                  <a:cubicBezTo>
                    <a:pt x="1240" y="118"/>
                    <a:pt x="1208" y="229"/>
                    <a:pt x="1257" y="301"/>
                  </a:cubicBezTo>
                  <a:cubicBezTo>
                    <a:pt x="1304" y="377"/>
                    <a:pt x="1367" y="444"/>
                    <a:pt x="1437" y="500"/>
                  </a:cubicBezTo>
                  <a:cubicBezTo>
                    <a:pt x="1501" y="744"/>
                    <a:pt x="1485" y="1071"/>
                    <a:pt x="1401" y="1241"/>
                  </a:cubicBezTo>
                  <a:cubicBezTo>
                    <a:pt x="1379" y="1286"/>
                    <a:pt x="1357" y="1304"/>
                    <a:pt x="1335" y="1304"/>
                  </a:cubicBezTo>
                  <a:cubicBezTo>
                    <a:pt x="1231" y="1304"/>
                    <a:pt x="1135" y="879"/>
                    <a:pt x="1131" y="856"/>
                  </a:cubicBezTo>
                  <a:cubicBezTo>
                    <a:pt x="1101" y="697"/>
                    <a:pt x="1068" y="546"/>
                    <a:pt x="998" y="400"/>
                  </a:cubicBezTo>
                  <a:cubicBezTo>
                    <a:pt x="926" y="253"/>
                    <a:pt x="723" y="123"/>
                    <a:pt x="544" y="123"/>
                  </a:cubicBezTo>
                  <a:cubicBezTo>
                    <a:pt x="500" y="123"/>
                    <a:pt x="456" y="131"/>
                    <a:pt x="417" y="149"/>
                  </a:cubicBezTo>
                  <a:cubicBezTo>
                    <a:pt x="110" y="288"/>
                    <a:pt x="0" y="710"/>
                    <a:pt x="20" y="1017"/>
                  </a:cubicBezTo>
                  <a:cubicBezTo>
                    <a:pt x="21" y="1045"/>
                    <a:pt x="46" y="1065"/>
                    <a:pt x="71" y="1065"/>
                  </a:cubicBezTo>
                  <a:cubicBezTo>
                    <a:pt x="86" y="1065"/>
                    <a:pt x="101" y="1058"/>
                    <a:pt x="110" y="1041"/>
                  </a:cubicBezTo>
                  <a:cubicBezTo>
                    <a:pt x="177" y="917"/>
                    <a:pt x="354" y="384"/>
                    <a:pt x="575" y="384"/>
                  </a:cubicBezTo>
                  <a:cubicBezTo>
                    <a:pt x="638" y="384"/>
                    <a:pt x="703" y="427"/>
                    <a:pt x="771" y="533"/>
                  </a:cubicBezTo>
                  <a:cubicBezTo>
                    <a:pt x="865" y="679"/>
                    <a:pt x="863" y="920"/>
                    <a:pt x="893" y="1086"/>
                  </a:cubicBezTo>
                  <a:cubicBezTo>
                    <a:pt x="931" y="1302"/>
                    <a:pt x="1051" y="1593"/>
                    <a:pt x="1300" y="1593"/>
                  </a:cubicBezTo>
                  <a:cubicBezTo>
                    <a:pt x="1327" y="1593"/>
                    <a:pt x="1355" y="1590"/>
                    <a:pt x="1385" y="1583"/>
                  </a:cubicBezTo>
                  <a:cubicBezTo>
                    <a:pt x="1757" y="1492"/>
                    <a:pt x="1836" y="1018"/>
                    <a:pt x="1770" y="600"/>
                  </a:cubicBezTo>
                  <a:cubicBezTo>
                    <a:pt x="1892" y="593"/>
                    <a:pt x="2025" y="549"/>
                    <a:pt x="2167" y="474"/>
                  </a:cubicBezTo>
                  <a:cubicBezTo>
                    <a:pt x="2207" y="451"/>
                    <a:pt x="2193" y="383"/>
                    <a:pt x="2148" y="383"/>
                  </a:cubicBezTo>
                  <a:cubicBezTo>
                    <a:pt x="2146" y="383"/>
                    <a:pt x="2145" y="383"/>
                    <a:pt x="2144" y="383"/>
                  </a:cubicBezTo>
                  <a:cubicBezTo>
                    <a:pt x="2128" y="384"/>
                    <a:pt x="2111" y="385"/>
                    <a:pt x="2095" y="385"/>
                  </a:cubicBezTo>
                  <a:cubicBezTo>
                    <a:pt x="1934" y="385"/>
                    <a:pt x="1796" y="340"/>
                    <a:pt x="1675" y="254"/>
                  </a:cubicBezTo>
                  <a:cubicBezTo>
                    <a:pt x="1647" y="182"/>
                    <a:pt x="1611" y="113"/>
                    <a:pt x="1567" y="50"/>
                  </a:cubicBezTo>
                  <a:cubicBezTo>
                    <a:pt x="1540" y="15"/>
                    <a:pt x="1502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4105725" y="3490150"/>
              <a:ext cx="102325" cy="142700"/>
            </a:xfrm>
            <a:custGeom>
              <a:avLst/>
              <a:gdLst/>
              <a:ahLst/>
              <a:cxnLst/>
              <a:rect l="l" t="t" r="r" b="b"/>
              <a:pathLst>
                <a:path w="4093" h="5708" extrusionOk="0">
                  <a:moveTo>
                    <a:pt x="340" y="1"/>
                  </a:moveTo>
                  <a:cubicBezTo>
                    <a:pt x="168" y="2"/>
                    <a:pt x="30" y="142"/>
                    <a:pt x="29" y="312"/>
                  </a:cubicBezTo>
                  <a:cubicBezTo>
                    <a:pt x="47" y="2043"/>
                    <a:pt x="1" y="3974"/>
                    <a:pt x="408" y="5663"/>
                  </a:cubicBezTo>
                  <a:cubicBezTo>
                    <a:pt x="414" y="5693"/>
                    <a:pt x="441" y="5708"/>
                    <a:pt x="468" y="5708"/>
                  </a:cubicBezTo>
                  <a:cubicBezTo>
                    <a:pt x="494" y="5708"/>
                    <a:pt x="521" y="5693"/>
                    <a:pt x="527" y="5663"/>
                  </a:cubicBezTo>
                  <a:cubicBezTo>
                    <a:pt x="733" y="4781"/>
                    <a:pt x="756" y="3836"/>
                    <a:pt x="733" y="2890"/>
                  </a:cubicBezTo>
                  <a:lnTo>
                    <a:pt x="733" y="2890"/>
                  </a:lnTo>
                  <a:cubicBezTo>
                    <a:pt x="1067" y="2997"/>
                    <a:pt x="1441" y="3037"/>
                    <a:pt x="1825" y="3037"/>
                  </a:cubicBezTo>
                  <a:cubicBezTo>
                    <a:pt x="2598" y="3037"/>
                    <a:pt x="3412" y="2876"/>
                    <a:pt x="4036" y="2780"/>
                  </a:cubicBezTo>
                  <a:cubicBezTo>
                    <a:pt x="4092" y="2771"/>
                    <a:pt x="4092" y="2680"/>
                    <a:pt x="4038" y="2671"/>
                  </a:cubicBezTo>
                  <a:cubicBezTo>
                    <a:pt x="3402" y="2579"/>
                    <a:pt x="2760" y="2534"/>
                    <a:pt x="2117" y="2530"/>
                  </a:cubicBezTo>
                  <a:cubicBezTo>
                    <a:pt x="1736" y="2530"/>
                    <a:pt x="1341" y="2492"/>
                    <a:pt x="952" y="2492"/>
                  </a:cubicBezTo>
                  <a:cubicBezTo>
                    <a:pt x="875" y="2492"/>
                    <a:pt x="799" y="2494"/>
                    <a:pt x="723" y="2497"/>
                  </a:cubicBezTo>
                  <a:cubicBezTo>
                    <a:pt x="701" y="1869"/>
                    <a:pt x="667" y="1243"/>
                    <a:pt x="657" y="637"/>
                  </a:cubicBezTo>
                  <a:lnTo>
                    <a:pt x="657" y="637"/>
                  </a:lnTo>
                  <a:cubicBezTo>
                    <a:pt x="1409" y="674"/>
                    <a:pt x="2152" y="778"/>
                    <a:pt x="2903" y="778"/>
                  </a:cubicBezTo>
                  <a:cubicBezTo>
                    <a:pt x="3064" y="778"/>
                    <a:pt x="3226" y="773"/>
                    <a:pt x="3388" y="762"/>
                  </a:cubicBezTo>
                  <a:cubicBezTo>
                    <a:pt x="3452" y="757"/>
                    <a:pt x="3482" y="672"/>
                    <a:pt x="3421" y="637"/>
                  </a:cubicBezTo>
                  <a:cubicBezTo>
                    <a:pt x="2466" y="70"/>
                    <a:pt x="1433" y="1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4251575" y="3550325"/>
              <a:ext cx="83525" cy="17975"/>
            </a:xfrm>
            <a:custGeom>
              <a:avLst/>
              <a:gdLst/>
              <a:ahLst/>
              <a:cxnLst/>
              <a:rect l="l" t="t" r="r" b="b"/>
              <a:pathLst>
                <a:path w="3341" h="719" extrusionOk="0">
                  <a:moveTo>
                    <a:pt x="87" y="113"/>
                  </a:moveTo>
                  <a:cubicBezTo>
                    <a:pt x="6" y="113"/>
                    <a:pt x="0" y="220"/>
                    <a:pt x="54" y="259"/>
                  </a:cubicBezTo>
                  <a:cubicBezTo>
                    <a:pt x="531" y="623"/>
                    <a:pt x="1168" y="719"/>
                    <a:pt x="1811" y="719"/>
                  </a:cubicBezTo>
                  <a:cubicBezTo>
                    <a:pt x="2318" y="719"/>
                    <a:pt x="2829" y="659"/>
                    <a:pt x="3268" y="624"/>
                  </a:cubicBezTo>
                  <a:cubicBezTo>
                    <a:pt x="3316" y="620"/>
                    <a:pt x="3340" y="556"/>
                    <a:pt x="3294" y="530"/>
                  </a:cubicBezTo>
                  <a:cubicBezTo>
                    <a:pt x="2348" y="0"/>
                    <a:pt x="1147" y="186"/>
                    <a:pt x="94" y="113"/>
                  </a:cubicBezTo>
                  <a:cubicBezTo>
                    <a:pt x="91" y="113"/>
                    <a:pt x="89" y="113"/>
                    <a:pt x="87" y="1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267750" y="3588575"/>
              <a:ext cx="86200" cy="11125"/>
            </a:xfrm>
            <a:custGeom>
              <a:avLst/>
              <a:gdLst/>
              <a:ahLst/>
              <a:cxnLst/>
              <a:rect l="l" t="t" r="r" b="b"/>
              <a:pathLst>
                <a:path w="3448" h="445" extrusionOk="0">
                  <a:moveTo>
                    <a:pt x="80" y="1"/>
                  </a:moveTo>
                  <a:cubicBezTo>
                    <a:pt x="25" y="1"/>
                    <a:pt x="0" y="83"/>
                    <a:pt x="52" y="109"/>
                  </a:cubicBezTo>
                  <a:cubicBezTo>
                    <a:pt x="548" y="356"/>
                    <a:pt x="1102" y="444"/>
                    <a:pt x="1663" y="444"/>
                  </a:cubicBezTo>
                  <a:cubicBezTo>
                    <a:pt x="2250" y="444"/>
                    <a:pt x="2847" y="348"/>
                    <a:pt x="3397" y="235"/>
                  </a:cubicBezTo>
                  <a:cubicBezTo>
                    <a:pt x="3446" y="225"/>
                    <a:pt x="3448" y="145"/>
                    <a:pt x="3397" y="135"/>
                  </a:cubicBezTo>
                  <a:cubicBezTo>
                    <a:pt x="2797" y="22"/>
                    <a:pt x="2190" y="2"/>
                    <a:pt x="1582" y="2"/>
                  </a:cubicBezTo>
                  <a:cubicBezTo>
                    <a:pt x="1261" y="2"/>
                    <a:pt x="940" y="8"/>
                    <a:pt x="619" y="8"/>
                  </a:cubicBezTo>
                  <a:cubicBezTo>
                    <a:pt x="439" y="8"/>
                    <a:pt x="260" y="6"/>
                    <a:pt x="82" y="1"/>
                  </a:cubicBezTo>
                  <a:cubicBezTo>
                    <a:pt x="81" y="1"/>
                    <a:pt x="81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391050" y="3527250"/>
              <a:ext cx="128675" cy="74650"/>
            </a:xfrm>
            <a:custGeom>
              <a:avLst/>
              <a:gdLst/>
              <a:ahLst/>
              <a:cxnLst/>
              <a:rect l="l" t="t" r="r" b="b"/>
              <a:pathLst>
                <a:path w="5147" h="2986" extrusionOk="0">
                  <a:moveTo>
                    <a:pt x="2268" y="0"/>
                  </a:moveTo>
                  <a:cubicBezTo>
                    <a:pt x="2188" y="0"/>
                    <a:pt x="2107" y="42"/>
                    <a:pt x="2066" y="113"/>
                  </a:cubicBezTo>
                  <a:cubicBezTo>
                    <a:pt x="1970" y="270"/>
                    <a:pt x="1888" y="436"/>
                    <a:pt x="1816" y="605"/>
                  </a:cubicBezTo>
                  <a:cubicBezTo>
                    <a:pt x="1712" y="517"/>
                    <a:pt x="1575" y="464"/>
                    <a:pt x="1397" y="464"/>
                  </a:cubicBezTo>
                  <a:cubicBezTo>
                    <a:pt x="1382" y="464"/>
                    <a:pt x="1366" y="465"/>
                    <a:pt x="1350" y="466"/>
                  </a:cubicBezTo>
                  <a:cubicBezTo>
                    <a:pt x="315" y="521"/>
                    <a:pt x="0" y="2132"/>
                    <a:pt x="59" y="2893"/>
                  </a:cubicBezTo>
                  <a:cubicBezTo>
                    <a:pt x="61" y="2919"/>
                    <a:pt x="83" y="2934"/>
                    <a:pt x="104" y="2934"/>
                  </a:cubicBezTo>
                  <a:cubicBezTo>
                    <a:pt x="120" y="2934"/>
                    <a:pt x="136" y="2925"/>
                    <a:pt x="141" y="2905"/>
                  </a:cubicBezTo>
                  <a:cubicBezTo>
                    <a:pt x="302" y="2247"/>
                    <a:pt x="522" y="1543"/>
                    <a:pt x="1012" y="1056"/>
                  </a:cubicBezTo>
                  <a:cubicBezTo>
                    <a:pt x="1155" y="914"/>
                    <a:pt x="1266" y="854"/>
                    <a:pt x="1353" y="854"/>
                  </a:cubicBezTo>
                  <a:cubicBezTo>
                    <a:pt x="1493" y="854"/>
                    <a:pt x="1568" y="1013"/>
                    <a:pt x="1605" y="1237"/>
                  </a:cubicBezTo>
                  <a:cubicBezTo>
                    <a:pt x="1490" y="1724"/>
                    <a:pt x="1469" y="2229"/>
                    <a:pt x="1529" y="2767"/>
                  </a:cubicBezTo>
                  <a:cubicBezTo>
                    <a:pt x="1545" y="2898"/>
                    <a:pt x="1669" y="2986"/>
                    <a:pt x="1782" y="2986"/>
                  </a:cubicBezTo>
                  <a:cubicBezTo>
                    <a:pt x="1866" y="2986"/>
                    <a:pt x="1943" y="2938"/>
                    <a:pt x="1966" y="2826"/>
                  </a:cubicBezTo>
                  <a:cubicBezTo>
                    <a:pt x="2034" y="2488"/>
                    <a:pt x="2185" y="1737"/>
                    <a:pt x="2089" y="1171"/>
                  </a:cubicBezTo>
                  <a:cubicBezTo>
                    <a:pt x="2141" y="987"/>
                    <a:pt x="2210" y="808"/>
                    <a:pt x="2294" y="636"/>
                  </a:cubicBezTo>
                  <a:cubicBezTo>
                    <a:pt x="2607" y="1077"/>
                    <a:pt x="2764" y="1570"/>
                    <a:pt x="2792" y="2132"/>
                  </a:cubicBezTo>
                  <a:cubicBezTo>
                    <a:pt x="2810" y="2276"/>
                    <a:pt x="2931" y="2352"/>
                    <a:pt x="3045" y="2352"/>
                  </a:cubicBezTo>
                  <a:cubicBezTo>
                    <a:pt x="3155" y="2352"/>
                    <a:pt x="3257" y="2281"/>
                    <a:pt x="3250" y="2132"/>
                  </a:cubicBezTo>
                  <a:cubicBezTo>
                    <a:pt x="3179" y="1573"/>
                    <a:pt x="3348" y="1158"/>
                    <a:pt x="3683" y="781"/>
                  </a:cubicBezTo>
                  <a:cubicBezTo>
                    <a:pt x="3867" y="1481"/>
                    <a:pt x="4020" y="2650"/>
                    <a:pt x="4732" y="2650"/>
                  </a:cubicBezTo>
                  <a:cubicBezTo>
                    <a:pt x="4837" y="2650"/>
                    <a:pt x="4954" y="2625"/>
                    <a:pt x="5086" y="2569"/>
                  </a:cubicBezTo>
                  <a:cubicBezTo>
                    <a:pt x="5146" y="2544"/>
                    <a:pt x="5118" y="2467"/>
                    <a:pt x="5073" y="2449"/>
                  </a:cubicBezTo>
                  <a:cubicBezTo>
                    <a:pt x="4224" y="2129"/>
                    <a:pt x="4297" y="958"/>
                    <a:pt x="3983" y="238"/>
                  </a:cubicBezTo>
                  <a:cubicBezTo>
                    <a:pt x="3950" y="159"/>
                    <a:pt x="3876" y="125"/>
                    <a:pt x="3799" y="125"/>
                  </a:cubicBezTo>
                  <a:cubicBezTo>
                    <a:pt x="3734" y="125"/>
                    <a:pt x="3667" y="149"/>
                    <a:pt x="3621" y="190"/>
                  </a:cubicBezTo>
                  <a:cubicBezTo>
                    <a:pt x="3353" y="429"/>
                    <a:pt x="3142" y="685"/>
                    <a:pt x="2994" y="969"/>
                  </a:cubicBezTo>
                  <a:cubicBezTo>
                    <a:pt x="2855" y="638"/>
                    <a:pt x="2659" y="334"/>
                    <a:pt x="2420" y="67"/>
                  </a:cubicBezTo>
                  <a:cubicBezTo>
                    <a:pt x="2379" y="21"/>
                    <a:pt x="2324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4572525" y="3538650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1"/>
                  </a:moveTo>
                  <a:cubicBezTo>
                    <a:pt x="0" y="1"/>
                    <a:pt x="8" y="17"/>
                    <a:pt x="20" y="37"/>
                  </a:cubicBezTo>
                  <a:cubicBezTo>
                    <a:pt x="7" y="1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563375" y="3538650"/>
              <a:ext cx="525" cy="950"/>
            </a:xfrm>
            <a:custGeom>
              <a:avLst/>
              <a:gdLst/>
              <a:ahLst/>
              <a:cxnLst/>
              <a:rect l="l" t="t" r="r" b="b"/>
              <a:pathLst>
                <a:path w="21" h="38" extrusionOk="0">
                  <a:moveTo>
                    <a:pt x="20" y="1"/>
                  </a:moveTo>
                  <a:cubicBezTo>
                    <a:pt x="20" y="1"/>
                    <a:pt x="14" y="11"/>
                    <a:pt x="0" y="37"/>
                  </a:cubicBezTo>
                  <a:cubicBezTo>
                    <a:pt x="12" y="17"/>
                    <a:pt x="21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562050" y="3537025"/>
              <a:ext cx="12300" cy="16650"/>
            </a:xfrm>
            <a:custGeom>
              <a:avLst/>
              <a:gdLst/>
              <a:ahLst/>
              <a:cxnLst/>
              <a:rect l="l" t="t" r="r" b="b"/>
              <a:pathLst>
                <a:path w="492" h="666" extrusionOk="0">
                  <a:moveTo>
                    <a:pt x="222" y="0"/>
                  </a:moveTo>
                  <a:cubicBezTo>
                    <a:pt x="148" y="0"/>
                    <a:pt x="81" y="44"/>
                    <a:pt x="48" y="111"/>
                  </a:cubicBezTo>
                  <a:lnTo>
                    <a:pt x="52" y="102"/>
                  </a:lnTo>
                  <a:lnTo>
                    <a:pt x="52" y="102"/>
                  </a:lnTo>
                  <a:cubicBezTo>
                    <a:pt x="48" y="109"/>
                    <a:pt x="45" y="114"/>
                    <a:pt x="42" y="119"/>
                  </a:cubicBezTo>
                  <a:cubicBezTo>
                    <a:pt x="39" y="125"/>
                    <a:pt x="37" y="132"/>
                    <a:pt x="34" y="139"/>
                  </a:cubicBezTo>
                  <a:cubicBezTo>
                    <a:pt x="19" y="175"/>
                    <a:pt x="9" y="214"/>
                    <a:pt x="7" y="253"/>
                  </a:cubicBezTo>
                  <a:cubicBezTo>
                    <a:pt x="1" y="327"/>
                    <a:pt x="14" y="375"/>
                    <a:pt x="37" y="445"/>
                  </a:cubicBezTo>
                  <a:cubicBezTo>
                    <a:pt x="55" y="503"/>
                    <a:pt x="94" y="550"/>
                    <a:pt x="145" y="581"/>
                  </a:cubicBezTo>
                  <a:cubicBezTo>
                    <a:pt x="158" y="598"/>
                    <a:pt x="171" y="614"/>
                    <a:pt x="186" y="632"/>
                  </a:cubicBezTo>
                  <a:cubicBezTo>
                    <a:pt x="200" y="654"/>
                    <a:pt x="223" y="666"/>
                    <a:pt x="246" y="666"/>
                  </a:cubicBezTo>
                  <a:cubicBezTo>
                    <a:pt x="269" y="666"/>
                    <a:pt x="292" y="654"/>
                    <a:pt x="306" y="632"/>
                  </a:cubicBezTo>
                  <a:cubicBezTo>
                    <a:pt x="321" y="614"/>
                    <a:pt x="334" y="598"/>
                    <a:pt x="347" y="581"/>
                  </a:cubicBezTo>
                  <a:cubicBezTo>
                    <a:pt x="400" y="550"/>
                    <a:pt x="437" y="503"/>
                    <a:pt x="455" y="445"/>
                  </a:cubicBezTo>
                  <a:cubicBezTo>
                    <a:pt x="478" y="375"/>
                    <a:pt x="491" y="327"/>
                    <a:pt x="485" y="253"/>
                  </a:cubicBezTo>
                  <a:cubicBezTo>
                    <a:pt x="483" y="214"/>
                    <a:pt x="473" y="175"/>
                    <a:pt x="457" y="139"/>
                  </a:cubicBezTo>
                  <a:cubicBezTo>
                    <a:pt x="455" y="132"/>
                    <a:pt x="452" y="125"/>
                    <a:pt x="450" y="119"/>
                  </a:cubicBezTo>
                  <a:cubicBezTo>
                    <a:pt x="445" y="114"/>
                    <a:pt x="442" y="109"/>
                    <a:pt x="439" y="102"/>
                  </a:cubicBezTo>
                  <a:lnTo>
                    <a:pt x="439" y="102"/>
                  </a:lnTo>
                  <a:lnTo>
                    <a:pt x="444" y="111"/>
                  </a:lnTo>
                  <a:cubicBezTo>
                    <a:pt x="411" y="44"/>
                    <a:pt x="344" y="0"/>
                    <a:pt x="270" y="0"/>
                  </a:cubicBezTo>
                  <a:cubicBezTo>
                    <a:pt x="266" y="0"/>
                    <a:pt x="262" y="0"/>
                    <a:pt x="258" y="1"/>
                  </a:cubicBezTo>
                  <a:lnTo>
                    <a:pt x="234" y="1"/>
                  </a:lnTo>
                  <a:cubicBezTo>
                    <a:pt x="230" y="0"/>
                    <a:pt x="226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604950" y="3527775"/>
              <a:ext cx="108225" cy="63275"/>
            </a:xfrm>
            <a:custGeom>
              <a:avLst/>
              <a:gdLst/>
              <a:ahLst/>
              <a:cxnLst/>
              <a:rect l="l" t="t" r="r" b="b"/>
              <a:pathLst>
                <a:path w="4329" h="2531" extrusionOk="0">
                  <a:moveTo>
                    <a:pt x="2210" y="515"/>
                  </a:moveTo>
                  <a:cubicBezTo>
                    <a:pt x="2209" y="528"/>
                    <a:pt x="2207" y="541"/>
                    <a:pt x="2207" y="554"/>
                  </a:cubicBezTo>
                  <a:cubicBezTo>
                    <a:pt x="2062" y="1234"/>
                    <a:pt x="1631" y="1890"/>
                    <a:pt x="872" y="1890"/>
                  </a:cubicBezTo>
                  <a:cubicBezTo>
                    <a:pt x="852" y="1890"/>
                    <a:pt x="832" y="1889"/>
                    <a:pt x="811" y="1888"/>
                  </a:cubicBezTo>
                  <a:cubicBezTo>
                    <a:pt x="490" y="1875"/>
                    <a:pt x="447" y="1634"/>
                    <a:pt x="583" y="1389"/>
                  </a:cubicBezTo>
                  <a:cubicBezTo>
                    <a:pt x="914" y="792"/>
                    <a:pt x="1572" y="566"/>
                    <a:pt x="2210" y="515"/>
                  </a:cubicBezTo>
                  <a:close/>
                  <a:moveTo>
                    <a:pt x="2459" y="0"/>
                  </a:moveTo>
                  <a:cubicBezTo>
                    <a:pt x="2371" y="0"/>
                    <a:pt x="2284" y="47"/>
                    <a:pt x="2265" y="149"/>
                  </a:cubicBezTo>
                  <a:cubicBezTo>
                    <a:pt x="2251" y="225"/>
                    <a:pt x="2238" y="300"/>
                    <a:pt x="2228" y="376"/>
                  </a:cubicBezTo>
                  <a:cubicBezTo>
                    <a:pt x="2072" y="324"/>
                    <a:pt x="1912" y="299"/>
                    <a:pt x="1754" y="299"/>
                  </a:cubicBezTo>
                  <a:cubicBezTo>
                    <a:pt x="1183" y="299"/>
                    <a:pt x="627" y="616"/>
                    <a:pt x="296" y="1106"/>
                  </a:cubicBezTo>
                  <a:cubicBezTo>
                    <a:pt x="50" y="1470"/>
                    <a:pt x="1" y="1890"/>
                    <a:pt x="390" y="2167"/>
                  </a:cubicBezTo>
                  <a:cubicBezTo>
                    <a:pt x="530" y="2267"/>
                    <a:pt x="697" y="2307"/>
                    <a:pt x="871" y="2307"/>
                  </a:cubicBezTo>
                  <a:cubicBezTo>
                    <a:pt x="1181" y="2307"/>
                    <a:pt x="1512" y="2179"/>
                    <a:pt x="1748" y="2036"/>
                  </a:cubicBezTo>
                  <a:cubicBezTo>
                    <a:pt x="1956" y="1906"/>
                    <a:pt x="2135" y="1732"/>
                    <a:pt x="2268" y="1524"/>
                  </a:cubicBezTo>
                  <a:cubicBezTo>
                    <a:pt x="2337" y="1767"/>
                    <a:pt x="2453" y="1993"/>
                    <a:pt x="2611" y="2190"/>
                  </a:cubicBezTo>
                  <a:cubicBezTo>
                    <a:pt x="2801" y="2429"/>
                    <a:pt x="3046" y="2531"/>
                    <a:pt x="3293" y="2531"/>
                  </a:cubicBezTo>
                  <a:cubicBezTo>
                    <a:pt x="3694" y="2531"/>
                    <a:pt x="4103" y="2265"/>
                    <a:pt x="4302" y="1890"/>
                  </a:cubicBezTo>
                  <a:cubicBezTo>
                    <a:pt x="4328" y="1844"/>
                    <a:pt x="4293" y="1789"/>
                    <a:pt x="4244" y="1789"/>
                  </a:cubicBezTo>
                  <a:cubicBezTo>
                    <a:pt x="4238" y="1789"/>
                    <a:pt x="4232" y="1790"/>
                    <a:pt x="4226" y="1791"/>
                  </a:cubicBezTo>
                  <a:cubicBezTo>
                    <a:pt x="3972" y="1846"/>
                    <a:pt x="3712" y="1938"/>
                    <a:pt x="3475" y="1938"/>
                  </a:cubicBezTo>
                  <a:cubicBezTo>
                    <a:pt x="3264" y="1938"/>
                    <a:pt x="3071" y="1866"/>
                    <a:pt x="2914" y="1634"/>
                  </a:cubicBezTo>
                  <a:cubicBezTo>
                    <a:pt x="2678" y="1284"/>
                    <a:pt x="2601" y="733"/>
                    <a:pt x="2665" y="315"/>
                  </a:cubicBezTo>
                  <a:cubicBezTo>
                    <a:pt x="2668" y="279"/>
                    <a:pt x="2673" y="241"/>
                    <a:pt x="2676" y="205"/>
                  </a:cubicBezTo>
                  <a:cubicBezTo>
                    <a:pt x="2686" y="74"/>
                    <a:pt x="2571" y="0"/>
                    <a:pt x="2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66875" y="719600"/>
              <a:ext cx="2457200" cy="722925"/>
            </a:xfrm>
            <a:custGeom>
              <a:avLst/>
              <a:gdLst/>
              <a:ahLst/>
              <a:cxnLst/>
              <a:rect l="l" t="t" r="r" b="b"/>
              <a:pathLst>
                <a:path w="98288" h="28917" extrusionOk="0">
                  <a:moveTo>
                    <a:pt x="15560" y="12801"/>
                  </a:moveTo>
                  <a:lnTo>
                    <a:pt x="15560" y="12801"/>
                  </a:lnTo>
                  <a:cubicBezTo>
                    <a:pt x="15455" y="13543"/>
                    <a:pt x="15497" y="14325"/>
                    <a:pt x="15548" y="15080"/>
                  </a:cubicBezTo>
                  <a:lnTo>
                    <a:pt x="14303" y="15080"/>
                  </a:lnTo>
                  <a:lnTo>
                    <a:pt x="14303" y="14822"/>
                  </a:lnTo>
                  <a:cubicBezTo>
                    <a:pt x="14743" y="14163"/>
                    <a:pt x="15153" y="13484"/>
                    <a:pt x="15560" y="12801"/>
                  </a:cubicBezTo>
                  <a:close/>
                  <a:moveTo>
                    <a:pt x="16588" y="11062"/>
                  </a:moveTo>
                  <a:lnTo>
                    <a:pt x="16588" y="11062"/>
                  </a:lnTo>
                  <a:cubicBezTo>
                    <a:pt x="16572" y="11618"/>
                    <a:pt x="16596" y="12181"/>
                    <a:pt x="16592" y="12726"/>
                  </a:cubicBezTo>
                  <a:cubicBezTo>
                    <a:pt x="16582" y="13493"/>
                    <a:pt x="16619" y="14261"/>
                    <a:pt x="16703" y="15024"/>
                  </a:cubicBezTo>
                  <a:cubicBezTo>
                    <a:pt x="16700" y="15053"/>
                    <a:pt x="16721" y="15080"/>
                    <a:pt x="16751" y="15081"/>
                  </a:cubicBezTo>
                  <a:lnTo>
                    <a:pt x="15696" y="15080"/>
                  </a:lnTo>
                  <a:cubicBezTo>
                    <a:pt x="15750" y="14266"/>
                    <a:pt x="15799" y="13421"/>
                    <a:pt x="15661" y="12629"/>
                  </a:cubicBezTo>
                  <a:cubicBezTo>
                    <a:pt x="15970" y="12107"/>
                    <a:pt x="16277" y="11584"/>
                    <a:pt x="16588" y="11062"/>
                  </a:cubicBezTo>
                  <a:close/>
                  <a:moveTo>
                    <a:pt x="23545" y="3754"/>
                  </a:moveTo>
                  <a:cubicBezTo>
                    <a:pt x="23404" y="4532"/>
                    <a:pt x="23458" y="5349"/>
                    <a:pt x="23453" y="6136"/>
                  </a:cubicBezTo>
                  <a:cubicBezTo>
                    <a:pt x="23447" y="7245"/>
                    <a:pt x="23448" y="8356"/>
                    <a:pt x="23448" y="9466"/>
                  </a:cubicBezTo>
                  <a:cubicBezTo>
                    <a:pt x="23448" y="11320"/>
                    <a:pt x="23311" y="13238"/>
                    <a:pt x="23547" y="15081"/>
                  </a:cubicBezTo>
                  <a:lnTo>
                    <a:pt x="21483" y="15081"/>
                  </a:lnTo>
                  <a:cubicBezTo>
                    <a:pt x="21569" y="13390"/>
                    <a:pt x="21592" y="11710"/>
                    <a:pt x="21593" y="10016"/>
                  </a:cubicBezTo>
                  <a:cubicBezTo>
                    <a:pt x="21593" y="9076"/>
                    <a:pt x="21598" y="8136"/>
                    <a:pt x="21593" y="7197"/>
                  </a:cubicBezTo>
                  <a:cubicBezTo>
                    <a:pt x="21590" y="6505"/>
                    <a:pt x="21651" y="5775"/>
                    <a:pt x="21529" y="5086"/>
                  </a:cubicBezTo>
                  <a:cubicBezTo>
                    <a:pt x="22036" y="4688"/>
                    <a:pt x="22564" y="4312"/>
                    <a:pt x="23129" y="3979"/>
                  </a:cubicBezTo>
                  <a:cubicBezTo>
                    <a:pt x="23266" y="3900"/>
                    <a:pt x="23407" y="3830"/>
                    <a:pt x="23545" y="3754"/>
                  </a:cubicBezTo>
                  <a:close/>
                  <a:moveTo>
                    <a:pt x="21301" y="5262"/>
                  </a:moveTo>
                  <a:lnTo>
                    <a:pt x="21301" y="5262"/>
                  </a:lnTo>
                  <a:cubicBezTo>
                    <a:pt x="21058" y="6661"/>
                    <a:pt x="21268" y="8279"/>
                    <a:pt x="21270" y="9663"/>
                  </a:cubicBezTo>
                  <a:cubicBezTo>
                    <a:pt x="21272" y="11476"/>
                    <a:pt x="21290" y="13274"/>
                    <a:pt x="21382" y="15083"/>
                  </a:cubicBezTo>
                  <a:lnTo>
                    <a:pt x="16779" y="15080"/>
                  </a:lnTo>
                  <a:cubicBezTo>
                    <a:pt x="16808" y="15080"/>
                    <a:pt x="16831" y="15053"/>
                    <a:pt x="16826" y="15024"/>
                  </a:cubicBezTo>
                  <a:cubicBezTo>
                    <a:pt x="16915" y="14250"/>
                    <a:pt x="16959" y="13511"/>
                    <a:pt x="16939" y="12726"/>
                  </a:cubicBezTo>
                  <a:cubicBezTo>
                    <a:pt x="16921" y="12004"/>
                    <a:pt x="16974" y="11261"/>
                    <a:pt x="16910" y="10536"/>
                  </a:cubicBezTo>
                  <a:cubicBezTo>
                    <a:pt x="17126" y="10181"/>
                    <a:pt x="17346" y="9829"/>
                    <a:pt x="17574" y="9481"/>
                  </a:cubicBezTo>
                  <a:cubicBezTo>
                    <a:pt x="18138" y="8620"/>
                    <a:pt x="18765" y="7801"/>
                    <a:pt x="19451" y="7033"/>
                  </a:cubicBezTo>
                  <a:lnTo>
                    <a:pt x="19451" y="7033"/>
                  </a:lnTo>
                  <a:cubicBezTo>
                    <a:pt x="19313" y="8249"/>
                    <a:pt x="19352" y="9488"/>
                    <a:pt x="19351" y="10708"/>
                  </a:cubicBezTo>
                  <a:cubicBezTo>
                    <a:pt x="19349" y="12111"/>
                    <a:pt x="19338" y="13500"/>
                    <a:pt x="19464" y="14896"/>
                  </a:cubicBezTo>
                  <a:cubicBezTo>
                    <a:pt x="19464" y="14939"/>
                    <a:pt x="19496" y="14960"/>
                    <a:pt x="19528" y="14960"/>
                  </a:cubicBezTo>
                  <a:cubicBezTo>
                    <a:pt x="19560" y="14960"/>
                    <a:pt x="19592" y="14939"/>
                    <a:pt x="19592" y="14896"/>
                  </a:cubicBezTo>
                  <a:cubicBezTo>
                    <a:pt x="19707" y="13613"/>
                    <a:pt x="19705" y="12340"/>
                    <a:pt x="19703" y="11051"/>
                  </a:cubicBezTo>
                  <a:cubicBezTo>
                    <a:pt x="19702" y="9691"/>
                    <a:pt x="19759" y="8310"/>
                    <a:pt x="19597" y="6956"/>
                  </a:cubicBezTo>
                  <a:cubicBezTo>
                    <a:pt x="19600" y="6935"/>
                    <a:pt x="19590" y="6914"/>
                    <a:pt x="19572" y="6902"/>
                  </a:cubicBezTo>
                  <a:cubicBezTo>
                    <a:pt x="20109" y="6315"/>
                    <a:pt x="20686" y="5767"/>
                    <a:pt x="21301" y="5262"/>
                  </a:cubicBezTo>
                  <a:close/>
                  <a:moveTo>
                    <a:pt x="26016" y="2727"/>
                  </a:moveTo>
                  <a:cubicBezTo>
                    <a:pt x="25791" y="4722"/>
                    <a:pt x="25947" y="6812"/>
                    <a:pt x="25942" y="8812"/>
                  </a:cubicBezTo>
                  <a:cubicBezTo>
                    <a:pt x="25935" y="10902"/>
                    <a:pt x="25873" y="13000"/>
                    <a:pt x="26034" y="15083"/>
                  </a:cubicBezTo>
                  <a:lnTo>
                    <a:pt x="23698" y="15083"/>
                  </a:lnTo>
                  <a:cubicBezTo>
                    <a:pt x="23932" y="13239"/>
                    <a:pt x="23796" y="11321"/>
                    <a:pt x="23796" y="9468"/>
                  </a:cubicBezTo>
                  <a:cubicBezTo>
                    <a:pt x="23796" y="8480"/>
                    <a:pt x="23800" y="7494"/>
                    <a:pt x="23793" y="6507"/>
                  </a:cubicBezTo>
                  <a:cubicBezTo>
                    <a:pt x="23788" y="5578"/>
                    <a:pt x="23868" y="4596"/>
                    <a:pt x="23685" y="3680"/>
                  </a:cubicBezTo>
                  <a:cubicBezTo>
                    <a:pt x="24431" y="3293"/>
                    <a:pt x="25210" y="2973"/>
                    <a:pt x="26016" y="2727"/>
                  </a:cubicBezTo>
                  <a:close/>
                  <a:moveTo>
                    <a:pt x="28348" y="2207"/>
                  </a:moveTo>
                  <a:cubicBezTo>
                    <a:pt x="28247" y="6495"/>
                    <a:pt x="28125" y="10793"/>
                    <a:pt x="28317" y="15083"/>
                  </a:cubicBezTo>
                  <a:lnTo>
                    <a:pt x="26163" y="15083"/>
                  </a:lnTo>
                  <a:cubicBezTo>
                    <a:pt x="26316" y="13105"/>
                    <a:pt x="26259" y="11118"/>
                    <a:pt x="26257" y="9135"/>
                  </a:cubicBezTo>
                  <a:cubicBezTo>
                    <a:pt x="26255" y="7015"/>
                    <a:pt x="26423" y="4789"/>
                    <a:pt x="26176" y="2676"/>
                  </a:cubicBezTo>
                  <a:cubicBezTo>
                    <a:pt x="26888" y="2468"/>
                    <a:pt x="27613" y="2311"/>
                    <a:pt x="28348" y="2207"/>
                  </a:cubicBezTo>
                  <a:close/>
                  <a:moveTo>
                    <a:pt x="30686" y="2046"/>
                  </a:moveTo>
                  <a:cubicBezTo>
                    <a:pt x="30709" y="2046"/>
                    <a:pt x="30733" y="2046"/>
                    <a:pt x="30757" y="2047"/>
                  </a:cubicBezTo>
                  <a:cubicBezTo>
                    <a:pt x="30551" y="4182"/>
                    <a:pt x="30706" y="6400"/>
                    <a:pt x="30706" y="8539"/>
                  </a:cubicBezTo>
                  <a:cubicBezTo>
                    <a:pt x="30706" y="10660"/>
                    <a:pt x="30650" y="12780"/>
                    <a:pt x="30809" y="14896"/>
                  </a:cubicBezTo>
                  <a:cubicBezTo>
                    <a:pt x="30809" y="14930"/>
                    <a:pt x="30835" y="14948"/>
                    <a:pt x="30861" y="14948"/>
                  </a:cubicBezTo>
                  <a:cubicBezTo>
                    <a:pt x="30887" y="14948"/>
                    <a:pt x="30912" y="14930"/>
                    <a:pt x="30912" y="14896"/>
                  </a:cubicBezTo>
                  <a:cubicBezTo>
                    <a:pt x="31072" y="12778"/>
                    <a:pt x="31016" y="10660"/>
                    <a:pt x="31016" y="8539"/>
                  </a:cubicBezTo>
                  <a:cubicBezTo>
                    <a:pt x="31016" y="6402"/>
                    <a:pt x="31170" y="4187"/>
                    <a:pt x="30965" y="2053"/>
                  </a:cubicBezTo>
                  <a:lnTo>
                    <a:pt x="30965" y="2053"/>
                  </a:lnTo>
                  <a:cubicBezTo>
                    <a:pt x="31664" y="2066"/>
                    <a:pt x="32363" y="2119"/>
                    <a:pt x="33055" y="2212"/>
                  </a:cubicBezTo>
                  <a:cubicBezTo>
                    <a:pt x="32766" y="4261"/>
                    <a:pt x="32986" y="6482"/>
                    <a:pt x="32981" y="8544"/>
                  </a:cubicBezTo>
                  <a:cubicBezTo>
                    <a:pt x="32976" y="10726"/>
                    <a:pt x="32915" y="12908"/>
                    <a:pt x="33081" y="15083"/>
                  </a:cubicBezTo>
                  <a:lnTo>
                    <a:pt x="28452" y="15083"/>
                  </a:lnTo>
                  <a:cubicBezTo>
                    <a:pt x="28644" y="10790"/>
                    <a:pt x="28522" y="6490"/>
                    <a:pt x="28421" y="2199"/>
                  </a:cubicBezTo>
                  <a:cubicBezTo>
                    <a:pt x="29171" y="2097"/>
                    <a:pt x="29928" y="2046"/>
                    <a:pt x="30686" y="2046"/>
                  </a:cubicBezTo>
                  <a:close/>
                  <a:moveTo>
                    <a:pt x="33242" y="2235"/>
                  </a:moveTo>
                  <a:cubicBezTo>
                    <a:pt x="33865" y="2327"/>
                    <a:pt x="34485" y="2448"/>
                    <a:pt x="35097" y="2601"/>
                  </a:cubicBezTo>
                  <a:cubicBezTo>
                    <a:pt x="34951" y="6707"/>
                    <a:pt x="34780" y="10888"/>
                    <a:pt x="35079" y="14991"/>
                  </a:cubicBezTo>
                  <a:cubicBezTo>
                    <a:pt x="35079" y="15037"/>
                    <a:pt x="35113" y="15060"/>
                    <a:pt x="35147" y="15060"/>
                  </a:cubicBezTo>
                  <a:cubicBezTo>
                    <a:pt x="35181" y="15060"/>
                    <a:pt x="35215" y="15037"/>
                    <a:pt x="35215" y="14991"/>
                  </a:cubicBezTo>
                  <a:cubicBezTo>
                    <a:pt x="35514" y="10895"/>
                    <a:pt x="35343" y="6722"/>
                    <a:pt x="35197" y="2624"/>
                  </a:cubicBezTo>
                  <a:lnTo>
                    <a:pt x="35197" y="2624"/>
                  </a:lnTo>
                  <a:cubicBezTo>
                    <a:pt x="35750" y="2765"/>
                    <a:pt x="36293" y="2937"/>
                    <a:pt x="36826" y="3126"/>
                  </a:cubicBezTo>
                  <a:cubicBezTo>
                    <a:pt x="36519" y="5037"/>
                    <a:pt x="36718" y="7102"/>
                    <a:pt x="36708" y="9033"/>
                  </a:cubicBezTo>
                  <a:cubicBezTo>
                    <a:pt x="36698" y="11054"/>
                    <a:pt x="36706" y="13065"/>
                    <a:pt x="36797" y="15083"/>
                  </a:cubicBezTo>
                  <a:lnTo>
                    <a:pt x="33211" y="15083"/>
                  </a:lnTo>
                  <a:cubicBezTo>
                    <a:pt x="33378" y="12908"/>
                    <a:pt x="33317" y="10724"/>
                    <a:pt x="33312" y="8544"/>
                  </a:cubicBezTo>
                  <a:cubicBezTo>
                    <a:pt x="33307" y="6490"/>
                    <a:pt x="33526" y="4279"/>
                    <a:pt x="33242" y="2235"/>
                  </a:cubicBezTo>
                  <a:close/>
                  <a:moveTo>
                    <a:pt x="36900" y="3152"/>
                  </a:moveTo>
                  <a:lnTo>
                    <a:pt x="36900" y="3152"/>
                  </a:lnTo>
                  <a:cubicBezTo>
                    <a:pt x="37039" y="3203"/>
                    <a:pt x="37182" y="3247"/>
                    <a:pt x="37320" y="3301"/>
                  </a:cubicBezTo>
                  <a:cubicBezTo>
                    <a:pt x="37915" y="3536"/>
                    <a:pt x="38494" y="3808"/>
                    <a:pt x="39057" y="4115"/>
                  </a:cubicBezTo>
                  <a:cubicBezTo>
                    <a:pt x="38813" y="5826"/>
                    <a:pt x="38998" y="7683"/>
                    <a:pt x="38995" y="9401"/>
                  </a:cubicBezTo>
                  <a:cubicBezTo>
                    <a:pt x="38993" y="11287"/>
                    <a:pt x="38878" y="13206"/>
                    <a:pt x="39092" y="15083"/>
                  </a:cubicBezTo>
                  <a:lnTo>
                    <a:pt x="36926" y="15083"/>
                  </a:lnTo>
                  <a:cubicBezTo>
                    <a:pt x="37010" y="13188"/>
                    <a:pt x="37018" y="11300"/>
                    <a:pt x="37015" y="9402"/>
                  </a:cubicBezTo>
                  <a:cubicBezTo>
                    <a:pt x="37011" y="7365"/>
                    <a:pt x="37220" y="5170"/>
                    <a:pt x="36900" y="3152"/>
                  </a:cubicBezTo>
                  <a:close/>
                  <a:moveTo>
                    <a:pt x="39252" y="4223"/>
                  </a:moveTo>
                  <a:cubicBezTo>
                    <a:pt x="39897" y="4584"/>
                    <a:pt x="40520" y="4983"/>
                    <a:pt x="41121" y="5414"/>
                  </a:cubicBezTo>
                  <a:cubicBezTo>
                    <a:pt x="40968" y="6858"/>
                    <a:pt x="41109" y="8393"/>
                    <a:pt x="41104" y="9829"/>
                  </a:cubicBezTo>
                  <a:cubicBezTo>
                    <a:pt x="41099" y="11582"/>
                    <a:pt x="41068" y="13333"/>
                    <a:pt x="41181" y="15083"/>
                  </a:cubicBezTo>
                  <a:lnTo>
                    <a:pt x="39203" y="15083"/>
                  </a:lnTo>
                  <a:cubicBezTo>
                    <a:pt x="39416" y="13206"/>
                    <a:pt x="39302" y="11287"/>
                    <a:pt x="39298" y="9401"/>
                  </a:cubicBezTo>
                  <a:cubicBezTo>
                    <a:pt x="39297" y="7719"/>
                    <a:pt x="39474" y="5903"/>
                    <a:pt x="39252" y="4223"/>
                  </a:cubicBezTo>
                  <a:close/>
                  <a:moveTo>
                    <a:pt x="41385" y="5606"/>
                  </a:moveTo>
                  <a:cubicBezTo>
                    <a:pt x="42034" y="6085"/>
                    <a:pt x="42663" y="6602"/>
                    <a:pt x="43276" y="7137"/>
                  </a:cubicBezTo>
                  <a:cubicBezTo>
                    <a:pt x="43267" y="7131"/>
                    <a:pt x="43255" y="7128"/>
                    <a:pt x="43243" y="7128"/>
                  </a:cubicBezTo>
                  <a:cubicBezTo>
                    <a:pt x="43218" y="7128"/>
                    <a:pt x="43194" y="7141"/>
                    <a:pt x="43189" y="7166"/>
                  </a:cubicBezTo>
                  <a:cubicBezTo>
                    <a:pt x="42991" y="8352"/>
                    <a:pt x="43093" y="9611"/>
                    <a:pt x="43088" y="10811"/>
                  </a:cubicBezTo>
                  <a:cubicBezTo>
                    <a:pt x="43083" y="12147"/>
                    <a:pt x="43050" y="13472"/>
                    <a:pt x="43188" y="14801"/>
                  </a:cubicBezTo>
                  <a:cubicBezTo>
                    <a:pt x="43190" y="14834"/>
                    <a:pt x="43216" y="14851"/>
                    <a:pt x="43242" y="14851"/>
                  </a:cubicBezTo>
                  <a:cubicBezTo>
                    <a:pt x="43267" y="14851"/>
                    <a:pt x="43293" y="14834"/>
                    <a:pt x="43294" y="14801"/>
                  </a:cubicBezTo>
                  <a:cubicBezTo>
                    <a:pt x="43432" y="13472"/>
                    <a:pt x="43401" y="12147"/>
                    <a:pt x="43396" y="10811"/>
                  </a:cubicBezTo>
                  <a:cubicBezTo>
                    <a:pt x="43391" y="9611"/>
                    <a:pt x="43493" y="8352"/>
                    <a:pt x="43294" y="7166"/>
                  </a:cubicBezTo>
                  <a:cubicBezTo>
                    <a:pt x="43293" y="7159"/>
                    <a:pt x="43290" y="7152"/>
                    <a:pt x="43285" y="7146"/>
                  </a:cubicBezTo>
                  <a:lnTo>
                    <a:pt x="43285" y="7146"/>
                  </a:lnTo>
                  <a:cubicBezTo>
                    <a:pt x="43892" y="7677"/>
                    <a:pt x="44478" y="8232"/>
                    <a:pt x="45053" y="8794"/>
                  </a:cubicBezTo>
                  <a:cubicBezTo>
                    <a:pt x="45053" y="8797"/>
                    <a:pt x="45053" y="8799"/>
                    <a:pt x="45053" y="8800"/>
                  </a:cubicBezTo>
                  <a:cubicBezTo>
                    <a:pt x="45312" y="10867"/>
                    <a:pt x="44846" y="13018"/>
                    <a:pt x="45122" y="15083"/>
                  </a:cubicBezTo>
                  <a:lnTo>
                    <a:pt x="41304" y="15083"/>
                  </a:lnTo>
                  <a:cubicBezTo>
                    <a:pt x="41408" y="13451"/>
                    <a:pt x="41385" y="11817"/>
                    <a:pt x="41380" y="10181"/>
                  </a:cubicBezTo>
                  <a:cubicBezTo>
                    <a:pt x="41377" y="8697"/>
                    <a:pt x="41521" y="7107"/>
                    <a:pt x="41385" y="5606"/>
                  </a:cubicBezTo>
                  <a:close/>
                  <a:moveTo>
                    <a:pt x="45397" y="9128"/>
                  </a:moveTo>
                  <a:cubicBezTo>
                    <a:pt x="46003" y="9727"/>
                    <a:pt x="46590" y="10331"/>
                    <a:pt x="47166" y="10929"/>
                  </a:cubicBezTo>
                  <a:cubicBezTo>
                    <a:pt x="47030" y="12301"/>
                    <a:pt x="47079" y="13703"/>
                    <a:pt x="47071" y="15083"/>
                  </a:cubicBezTo>
                  <a:lnTo>
                    <a:pt x="45363" y="15083"/>
                  </a:lnTo>
                  <a:cubicBezTo>
                    <a:pt x="45625" y="13126"/>
                    <a:pt x="45220" y="11093"/>
                    <a:pt x="45397" y="9128"/>
                  </a:cubicBezTo>
                  <a:close/>
                  <a:moveTo>
                    <a:pt x="47338" y="11107"/>
                  </a:moveTo>
                  <a:lnTo>
                    <a:pt x="47338" y="11107"/>
                  </a:lnTo>
                  <a:cubicBezTo>
                    <a:pt x="47425" y="11198"/>
                    <a:pt x="47515" y="11292"/>
                    <a:pt x="47604" y="11382"/>
                  </a:cubicBezTo>
                  <a:cubicBezTo>
                    <a:pt x="48222" y="12027"/>
                    <a:pt x="48836" y="12678"/>
                    <a:pt x="49443" y="13336"/>
                  </a:cubicBezTo>
                  <a:cubicBezTo>
                    <a:pt x="49333" y="13907"/>
                    <a:pt x="49365" y="14522"/>
                    <a:pt x="49474" y="15083"/>
                  </a:cubicBezTo>
                  <a:lnTo>
                    <a:pt x="47413" y="15083"/>
                  </a:lnTo>
                  <a:cubicBezTo>
                    <a:pt x="47407" y="13762"/>
                    <a:pt x="47453" y="12421"/>
                    <a:pt x="47338" y="11107"/>
                  </a:cubicBezTo>
                  <a:close/>
                  <a:moveTo>
                    <a:pt x="49662" y="13574"/>
                  </a:moveTo>
                  <a:lnTo>
                    <a:pt x="49662" y="13574"/>
                  </a:lnTo>
                  <a:cubicBezTo>
                    <a:pt x="50128" y="14076"/>
                    <a:pt x="50596" y="14579"/>
                    <a:pt x="51062" y="15083"/>
                  </a:cubicBezTo>
                  <a:lnTo>
                    <a:pt x="49584" y="15083"/>
                  </a:lnTo>
                  <a:cubicBezTo>
                    <a:pt x="49677" y="14601"/>
                    <a:pt x="49721" y="14074"/>
                    <a:pt x="49662" y="13574"/>
                  </a:cubicBezTo>
                  <a:close/>
                  <a:moveTo>
                    <a:pt x="87869" y="15628"/>
                  </a:moveTo>
                  <a:lnTo>
                    <a:pt x="88775" y="15629"/>
                  </a:lnTo>
                  <a:cubicBezTo>
                    <a:pt x="88540" y="16075"/>
                    <a:pt x="88281" y="16510"/>
                    <a:pt x="88014" y="16938"/>
                  </a:cubicBezTo>
                  <a:lnTo>
                    <a:pt x="88014" y="16846"/>
                  </a:lnTo>
                  <a:cubicBezTo>
                    <a:pt x="88006" y="16438"/>
                    <a:pt x="88060" y="16000"/>
                    <a:pt x="87869" y="15628"/>
                  </a:cubicBezTo>
                  <a:close/>
                  <a:moveTo>
                    <a:pt x="52157" y="15592"/>
                  </a:moveTo>
                  <a:cubicBezTo>
                    <a:pt x="52704" y="15592"/>
                    <a:pt x="53252" y="15593"/>
                    <a:pt x="53800" y="15593"/>
                  </a:cubicBezTo>
                  <a:cubicBezTo>
                    <a:pt x="53706" y="15998"/>
                    <a:pt x="53742" y="16436"/>
                    <a:pt x="53740" y="16848"/>
                  </a:cubicBezTo>
                  <a:cubicBezTo>
                    <a:pt x="53740" y="16984"/>
                    <a:pt x="53747" y="17112"/>
                    <a:pt x="53749" y="17245"/>
                  </a:cubicBezTo>
                  <a:cubicBezTo>
                    <a:pt x="53243" y="16732"/>
                    <a:pt x="52745" y="16213"/>
                    <a:pt x="52253" y="15693"/>
                  </a:cubicBezTo>
                  <a:cubicBezTo>
                    <a:pt x="52221" y="15659"/>
                    <a:pt x="52189" y="15626"/>
                    <a:pt x="52157" y="15592"/>
                  </a:cubicBezTo>
                  <a:close/>
                  <a:moveTo>
                    <a:pt x="55527" y="15593"/>
                  </a:moveTo>
                  <a:cubicBezTo>
                    <a:pt x="55322" y="16654"/>
                    <a:pt x="55387" y="17895"/>
                    <a:pt x="55514" y="18979"/>
                  </a:cubicBezTo>
                  <a:cubicBezTo>
                    <a:pt x="55023" y="18515"/>
                    <a:pt x="54539" y="18046"/>
                    <a:pt x="54065" y="17567"/>
                  </a:cubicBezTo>
                  <a:cubicBezTo>
                    <a:pt x="54072" y="17401"/>
                    <a:pt x="54080" y="17237"/>
                    <a:pt x="54080" y="17063"/>
                  </a:cubicBezTo>
                  <a:cubicBezTo>
                    <a:pt x="54077" y="16587"/>
                    <a:pt x="54133" y="16064"/>
                    <a:pt x="54021" y="15593"/>
                  </a:cubicBezTo>
                  <a:close/>
                  <a:moveTo>
                    <a:pt x="85976" y="15624"/>
                  </a:moveTo>
                  <a:lnTo>
                    <a:pt x="87761" y="15628"/>
                  </a:lnTo>
                  <a:cubicBezTo>
                    <a:pt x="87573" y="16000"/>
                    <a:pt x="87627" y="16438"/>
                    <a:pt x="87617" y="16846"/>
                  </a:cubicBezTo>
                  <a:cubicBezTo>
                    <a:pt x="87612" y="17086"/>
                    <a:pt x="87617" y="17309"/>
                    <a:pt x="87633" y="17529"/>
                  </a:cubicBezTo>
                  <a:cubicBezTo>
                    <a:pt x="87146" y="18257"/>
                    <a:pt x="86618" y="18956"/>
                    <a:pt x="86054" y="19625"/>
                  </a:cubicBezTo>
                  <a:lnTo>
                    <a:pt x="86054" y="19625"/>
                  </a:lnTo>
                  <a:cubicBezTo>
                    <a:pt x="86091" y="19142"/>
                    <a:pt x="86113" y="18662"/>
                    <a:pt x="86113" y="18157"/>
                  </a:cubicBezTo>
                  <a:cubicBezTo>
                    <a:pt x="86113" y="17416"/>
                    <a:pt x="86301" y="16325"/>
                    <a:pt x="85976" y="15624"/>
                  </a:cubicBezTo>
                  <a:close/>
                  <a:moveTo>
                    <a:pt x="57522" y="15595"/>
                  </a:moveTo>
                  <a:cubicBezTo>
                    <a:pt x="57294" y="16430"/>
                    <a:pt x="57441" y="17448"/>
                    <a:pt x="57440" y="18290"/>
                  </a:cubicBezTo>
                  <a:cubicBezTo>
                    <a:pt x="57438" y="19141"/>
                    <a:pt x="57427" y="19957"/>
                    <a:pt x="57546" y="20783"/>
                  </a:cubicBezTo>
                  <a:cubicBezTo>
                    <a:pt x="56918" y="20263"/>
                    <a:pt x="56306" y="19725"/>
                    <a:pt x="55711" y="19168"/>
                  </a:cubicBezTo>
                  <a:cubicBezTo>
                    <a:pt x="55850" y="18039"/>
                    <a:pt x="55937" y="16718"/>
                    <a:pt x="55722" y="15595"/>
                  </a:cubicBezTo>
                  <a:close/>
                  <a:moveTo>
                    <a:pt x="84261" y="15621"/>
                  </a:moveTo>
                  <a:lnTo>
                    <a:pt x="85845" y="15624"/>
                  </a:lnTo>
                  <a:cubicBezTo>
                    <a:pt x="85552" y="16259"/>
                    <a:pt x="85711" y="17209"/>
                    <a:pt x="85709" y="17883"/>
                  </a:cubicBezTo>
                  <a:cubicBezTo>
                    <a:pt x="85709" y="18587"/>
                    <a:pt x="85732" y="19250"/>
                    <a:pt x="85796" y="19929"/>
                  </a:cubicBezTo>
                  <a:cubicBezTo>
                    <a:pt x="85732" y="20001"/>
                    <a:pt x="85673" y="20078"/>
                    <a:pt x="85609" y="20150"/>
                  </a:cubicBezTo>
                  <a:cubicBezTo>
                    <a:pt x="85159" y="20644"/>
                    <a:pt x="84687" y="21115"/>
                    <a:pt x="84190" y="21559"/>
                  </a:cubicBezTo>
                  <a:cubicBezTo>
                    <a:pt x="84244" y="20908"/>
                    <a:pt x="84305" y="20268"/>
                    <a:pt x="84305" y="19607"/>
                  </a:cubicBezTo>
                  <a:cubicBezTo>
                    <a:pt x="84303" y="18972"/>
                    <a:pt x="84302" y="18338"/>
                    <a:pt x="84302" y="17704"/>
                  </a:cubicBezTo>
                  <a:cubicBezTo>
                    <a:pt x="84300" y="17037"/>
                    <a:pt x="84385" y="16294"/>
                    <a:pt x="84261" y="15621"/>
                  </a:cubicBezTo>
                  <a:close/>
                  <a:moveTo>
                    <a:pt x="82028" y="15618"/>
                  </a:moveTo>
                  <a:lnTo>
                    <a:pt x="83944" y="15621"/>
                  </a:lnTo>
                  <a:cubicBezTo>
                    <a:pt x="83844" y="16182"/>
                    <a:pt x="83903" y="16784"/>
                    <a:pt x="83903" y="17350"/>
                  </a:cubicBezTo>
                  <a:cubicBezTo>
                    <a:pt x="83901" y="18049"/>
                    <a:pt x="83900" y="18748"/>
                    <a:pt x="83900" y="19446"/>
                  </a:cubicBezTo>
                  <a:cubicBezTo>
                    <a:pt x="83898" y="20211"/>
                    <a:pt x="83967" y="20952"/>
                    <a:pt x="84028" y="21710"/>
                  </a:cubicBezTo>
                  <a:cubicBezTo>
                    <a:pt x="83391" y="22271"/>
                    <a:pt x="82719" y="22791"/>
                    <a:pt x="82015" y="23265"/>
                  </a:cubicBezTo>
                  <a:cubicBezTo>
                    <a:pt x="82190" y="22033"/>
                    <a:pt x="82105" y="20774"/>
                    <a:pt x="82100" y="19529"/>
                  </a:cubicBezTo>
                  <a:cubicBezTo>
                    <a:pt x="82094" y="18270"/>
                    <a:pt x="82240" y="16878"/>
                    <a:pt x="82028" y="15618"/>
                  </a:cubicBezTo>
                  <a:close/>
                  <a:moveTo>
                    <a:pt x="59392" y="15596"/>
                  </a:moveTo>
                  <a:cubicBezTo>
                    <a:pt x="60091" y="15596"/>
                    <a:pt x="60791" y="15598"/>
                    <a:pt x="61490" y="15598"/>
                  </a:cubicBezTo>
                  <a:cubicBezTo>
                    <a:pt x="61464" y="16983"/>
                    <a:pt x="61378" y="18359"/>
                    <a:pt x="61368" y="19745"/>
                  </a:cubicBezTo>
                  <a:cubicBezTo>
                    <a:pt x="61362" y="20995"/>
                    <a:pt x="61245" y="22289"/>
                    <a:pt x="61473" y="23521"/>
                  </a:cubicBezTo>
                  <a:cubicBezTo>
                    <a:pt x="61406" y="23484"/>
                    <a:pt x="61339" y="23449"/>
                    <a:pt x="61273" y="23410"/>
                  </a:cubicBezTo>
                  <a:cubicBezTo>
                    <a:pt x="60005" y="22676"/>
                    <a:pt x="58818" y="21825"/>
                    <a:pt x="57687" y="20900"/>
                  </a:cubicBezTo>
                  <a:cubicBezTo>
                    <a:pt x="57825" y="20034"/>
                    <a:pt x="57810" y="19182"/>
                    <a:pt x="57809" y="18290"/>
                  </a:cubicBezTo>
                  <a:cubicBezTo>
                    <a:pt x="57807" y="17448"/>
                    <a:pt x="57955" y="16430"/>
                    <a:pt x="57727" y="15596"/>
                  </a:cubicBezTo>
                  <a:lnTo>
                    <a:pt x="59285" y="15596"/>
                  </a:lnTo>
                  <a:cubicBezTo>
                    <a:pt x="59165" y="16623"/>
                    <a:pt x="59198" y="17675"/>
                    <a:pt x="59192" y="18707"/>
                  </a:cubicBezTo>
                  <a:cubicBezTo>
                    <a:pt x="59185" y="19788"/>
                    <a:pt x="59139" y="20870"/>
                    <a:pt x="59270" y="21945"/>
                  </a:cubicBezTo>
                  <a:cubicBezTo>
                    <a:pt x="59273" y="21987"/>
                    <a:pt x="59305" y="22008"/>
                    <a:pt x="59338" y="22008"/>
                  </a:cubicBezTo>
                  <a:cubicBezTo>
                    <a:pt x="59370" y="22008"/>
                    <a:pt x="59402" y="21987"/>
                    <a:pt x="59405" y="21945"/>
                  </a:cubicBezTo>
                  <a:cubicBezTo>
                    <a:pt x="59536" y="20870"/>
                    <a:pt x="59490" y="19788"/>
                    <a:pt x="59485" y="18707"/>
                  </a:cubicBezTo>
                  <a:cubicBezTo>
                    <a:pt x="59479" y="17675"/>
                    <a:pt x="59510" y="16623"/>
                    <a:pt x="59392" y="15596"/>
                  </a:cubicBezTo>
                  <a:close/>
                  <a:moveTo>
                    <a:pt x="80283" y="15614"/>
                  </a:moveTo>
                  <a:lnTo>
                    <a:pt x="81793" y="15618"/>
                  </a:lnTo>
                  <a:cubicBezTo>
                    <a:pt x="81582" y="16878"/>
                    <a:pt x="81728" y="18270"/>
                    <a:pt x="81721" y="19529"/>
                  </a:cubicBezTo>
                  <a:cubicBezTo>
                    <a:pt x="81716" y="20818"/>
                    <a:pt x="81626" y="22124"/>
                    <a:pt x="81826" y="23395"/>
                  </a:cubicBezTo>
                  <a:cubicBezTo>
                    <a:pt x="81360" y="23700"/>
                    <a:pt x="80883" y="23984"/>
                    <a:pt x="80392" y="24248"/>
                  </a:cubicBezTo>
                  <a:cubicBezTo>
                    <a:pt x="80563" y="22964"/>
                    <a:pt x="80379" y="21523"/>
                    <a:pt x="80379" y="20272"/>
                  </a:cubicBezTo>
                  <a:cubicBezTo>
                    <a:pt x="80379" y="18713"/>
                    <a:pt x="80335" y="17166"/>
                    <a:pt x="80283" y="15614"/>
                  </a:cubicBezTo>
                  <a:close/>
                  <a:moveTo>
                    <a:pt x="61567" y="15598"/>
                  </a:moveTo>
                  <a:cubicBezTo>
                    <a:pt x="62343" y="15598"/>
                    <a:pt x="63117" y="15598"/>
                    <a:pt x="63893" y="15600"/>
                  </a:cubicBezTo>
                  <a:cubicBezTo>
                    <a:pt x="63655" y="17020"/>
                    <a:pt x="63837" y="18630"/>
                    <a:pt x="63834" y="20042"/>
                  </a:cubicBezTo>
                  <a:cubicBezTo>
                    <a:pt x="63831" y="21609"/>
                    <a:pt x="63855" y="23159"/>
                    <a:pt x="63932" y="24720"/>
                  </a:cubicBezTo>
                  <a:cubicBezTo>
                    <a:pt x="63125" y="24384"/>
                    <a:pt x="62338" y="24004"/>
                    <a:pt x="61575" y="23579"/>
                  </a:cubicBezTo>
                  <a:cubicBezTo>
                    <a:pt x="61575" y="23579"/>
                    <a:pt x="61577" y="23579"/>
                    <a:pt x="61577" y="23577"/>
                  </a:cubicBezTo>
                  <a:cubicBezTo>
                    <a:pt x="61818" y="22327"/>
                    <a:pt x="61695" y="21013"/>
                    <a:pt x="61688" y="19745"/>
                  </a:cubicBezTo>
                  <a:cubicBezTo>
                    <a:pt x="61682" y="18359"/>
                    <a:pt x="61595" y="16983"/>
                    <a:pt x="61567" y="15598"/>
                  </a:cubicBezTo>
                  <a:close/>
                  <a:moveTo>
                    <a:pt x="77692" y="15611"/>
                  </a:moveTo>
                  <a:lnTo>
                    <a:pt x="80110" y="15614"/>
                  </a:lnTo>
                  <a:cubicBezTo>
                    <a:pt x="80058" y="17166"/>
                    <a:pt x="80013" y="18715"/>
                    <a:pt x="80013" y="20272"/>
                  </a:cubicBezTo>
                  <a:cubicBezTo>
                    <a:pt x="80013" y="21586"/>
                    <a:pt x="79810" y="23113"/>
                    <a:pt x="80028" y="24443"/>
                  </a:cubicBezTo>
                  <a:lnTo>
                    <a:pt x="80028" y="24445"/>
                  </a:lnTo>
                  <a:cubicBezTo>
                    <a:pt x="79280" y="24827"/>
                    <a:pt x="78504" y="25157"/>
                    <a:pt x="77710" y="25432"/>
                  </a:cubicBezTo>
                  <a:cubicBezTo>
                    <a:pt x="77983" y="22194"/>
                    <a:pt x="77878" y="18856"/>
                    <a:pt x="77692" y="15611"/>
                  </a:cubicBezTo>
                  <a:close/>
                  <a:moveTo>
                    <a:pt x="64118" y="15600"/>
                  </a:moveTo>
                  <a:cubicBezTo>
                    <a:pt x="65007" y="15600"/>
                    <a:pt x="65896" y="15601"/>
                    <a:pt x="66785" y="15603"/>
                  </a:cubicBezTo>
                  <a:cubicBezTo>
                    <a:pt x="66659" y="16335"/>
                    <a:pt x="66716" y="17106"/>
                    <a:pt x="66713" y="17844"/>
                  </a:cubicBezTo>
                  <a:cubicBezTo>
                    <a:pt x="66710" y="18812"/>
                    <a:pt x="66705" y="19781"/>
                    <a:pt x="66700" y="20749"/>
                  </a:cubicBezTo>
                  <a:cubicBezTo>
                    <a:pt x="66693" y="22373"/>
                    <a:pt x="66560" y="24063"/>
                    <a:pt x="66767" y="25677"/>
                  </a:cubicBezTo>
                  <a:cubicBezTo>
                    <a:pt x="65852" y="25436"/>
                    <a:pt x="64953" y="25135"/>
                    <a:pt x="64075" y="24779"/>
                  </a:cubicBezTo>
                  <a:cubicBezTo>
                    <a:pt x="64156" y="23200"/>
                    <a:pt x="64180" y="21628"/>
                    <a:pt x="64175" y="20044"/>
                  </a:cubicBezTo>
                  <a:cubicBezTo>
                    <a:pt x="64174" y="18630"/>
                    <a:pt x="64354" y="17020"/>
                    <a:pt x="64118" y="15600"/>
                  </a:cubicBezTo>
                  <a:close/>
                  <a:moveTo>
                    <a:pt x="66938" y="15603"/>
                  </a:moveTo>
                  <a:cubicBezTo>
                    <a:pt x="67887" y="15603"/>
                    <a:pt x="68839" y="15603"/>
                    <a:pt x="69789" y="15605"/>
                  </a:cubicBezTo>
                  <a:cubicBezTo>
                    <a:pt x="69636" y="16321"/>
                    <a:pt x="69725" y="17127"/>
                    <a:pt x="69725" y="17847"/>
                  </a:cubicBezTo>
                  <a:lnTo>
                    <a:pt x="69725" y="20777"/>
                  </a:lnTo>
                  <a:cubicBezTo>
                    <a:pt x="69725" y="22613"/>
                    <a:pt x="69728" y="24427"/>
                    <a:pt x="69849" y="26254"/>
                  </a:cubicBezTo>
                  <a:cubicBezTo>
                    <a:pt x="68872" y="26146"/>
                    <a:pt x="67904" y="25969"/>
                    <a:pt x="66951" y="25724"/>
                  </a:cubicBezTo>
                  <a:cubicBezTo>
                    <a:pt x="67153" y="24197"/>
                    <a:pt x="67031" y="22606"/>
                    <a:pt x="67026" y="21071"/>
                  </a:cubicBezTo>
                  <a:cubicBezTo>
                    <a:pt x="67023" y="20101"/>
                    <a:pt x="67018" y="19133"/>
                    <a:pt x="67013" y="18164"/>
                  </a:cubicBezTo>
                  <a:cubicBezTo>
                    <a:pt x="67010" y="17325"/>
                    <a:pt x="67085" y="16436"/>
                    <a:pt x="66938" y="15603"/>
                  </a:cubicBezTo>
                  <a:close/>
                  <a:moveTo>
                    <a:pt x="70032" y="15603"/>
                  </a:moveTo>
                  <a:cubicBezTo>
                    <a:pt x="71754" y="15603"/>
                    <a:pt x="73475" y="15605"/>
                    <a:pt x="75197" y="15608"/>
                  </a:cubicBezTo>
                  <a:cubicBezTo>
                    <a:pt x="75153" y="17478"/>
                    <a:pt x="75056" y="19343"/>
                    <a:pt x="75050" y="21220"/>
                  </a:cubicBezTo>
                  <a:cubicBezTo>
                    <a:pt x="75048" y="22104"/>
                    <a:pt x="75045" y="22990"/>
                    <a:pt x="75041" y="23876"/>
                  </a:cubicBezTo>
                  <a:cubicBezTo>
                    <a:pt x="75040" y="24509"/>
                    <a:pt x="74887" y="25314"/>
                    <a:pt x="75151" y="25903"/>
                  </a:cubicBezTo>
                  <a:cubicBezTo>
                    <a:pt x="75167" y="25938"/>
                    <a:pt x="75205" y="25956"/>
                    <a:pt x="75244" y="25956"/>
                  </a:cubicBezTo>
                  <a:cubicBezTo>
                    <a:pt x="75282" y="25956"/>
                    <a:pt x="75320" y="25938"/>
                    <a:pt x="75335" y="25903"/>
                  </a:cubicBezTo>
                  <a:cubicBezTo>
                    <a:pt x="75571" y="25380"/>
                    <a:pt x="75447" y="24711"/>
                    <a:pt x="75445" y="24146"/>
                  </a:cubicBezTo>
                  <a:lnTo>
                    <a:pt x="75437" y="21220"/>
                  </a:lnTo>
                  <a:cubicBezTo>
                    <a:pt x="75432" y="19343"/>
                    <a:pt x="75335" y="17478"/>
                    <a:pt x="75291" y="15608"/>
                  </a:cubicBezTo>
                  <a:lnTo>
                    <a:pt x="76450" y="15608"/>
                  </a:lnTo>
                  <a:lnTo>
                    <a:pt x="77558" y="15610"/>
                  </a:lnTo>
                  <a:cubicBezTo>
                    <a:pt x="77371" y="18874"/>
                    <a:pt x="77264" y="22232"/>
                    <a:pt x="77543" y="25487"/>
                  </a:cubicBezTo>
                  <a:cubicBezTo>
                    <a:pt x="76268" y="25915"/>
                    <a:pt x="74948" y="26192"/>
                    <a:pt x="73609" y="26312"/>
                  </a:cubicBezTo>
                  <a:cubicBezTo>
                    <a:pt x="73421" y="26328"/>
                    <a:pt x="73234" y="26336"/>
                    <a:pt x="73045" y="26346"/>
                  </a:cubicBezTo>
                  <a:cubicBezTo>
                    <a:pt x="73038" y="24656"/>
                    <a:pt x="73022" y="22967"/>
                    <a:pt x="73014" y="21277"/>
                  </a:cubicBezTo>
                  <a:cubicBezTo>
                    <a:pt x="73004" y="19432"/>
                    <a:pt x="73170" y="17480"/>
                    <a:pt x="72891" y="15651"/>
                  </a:cubicBezTo>
                  <a:cubicBezTo>
                    <a:pt x="72887" y="15637"/>
                    <a:pt x="72874" y="15630"/>
                    <a:pt x="72862" y="15630"/>
                  </a:cubicBezTo>
                  <a:cubicBezTo>
                    <a:pt x="72850" y="15630"/>
                    <a:pt x="72837" y="15637"/>
                    <a:pt x="72833" y="15651"/>
                  </a:cubicBezTo>
                  <a:cubicBezTo>
                    <a:pt x="72574" y="17360"/>
                    <a:pt x="72722" y="19176"/>
                    <a:pt x="72714" y="20902"/>
                  </a:cubicBezTo>
                  <a:cubicBezTo>
                    <a:pt x="72704" y="22724"/>
                    <a:pt x="72686" y="24545"/>
                    <a:pt x="72679" y="26367"/>
                  </a:cubicBezTo>
                  <a:cubicBezTo>
                    <a:pt x="72463" y="26375"/>
                    <a:pt x="72247" y="26379"/>
                    <a:pt x="72031" y="26379"/>
                  </a:cubicBezTo>
                  <a:cubicBezTo>
                    <a:pt x="71343" y="26379"/>
                    <a:pt x="70655" y="26341"/>
                    <a:pt x="69971" y="26267"/>
                  </a:cubicBezTo>
                  <a:cubicBezTo>
                    <a:pt x="70086" y="24542"/>
                    <a:pt x="70097" y="22832"/>
                    <a:pt x="70097" y="21098"/>
                  </a:cubicBezTo>
                  <a:lnTo>
                    <a:pt x="70097" y="18169"/>
                  </a:lnTo>
                  <a:cubicBezTo>
                    <a:pt x="70097" y="17353"/>
                    <a:pt x="70209" y="16418"/>
                    <a:pt x="70032" y="15603"/>
                  </a:cubicBezTo>
                  <a:close/>
                  <a:moveTo>
                    <a:pt x="13898" y="0"/>
                  </a:moveTo>
                  <a:cubicBezTo>
                    <a:pt x="13839" y="0"/>
                    <a:pt x="13782" y="27"/>
                    <a:pt x="13749" y="88"/>
                  </a:cubicBezTo>
                  <a:cubicBezTo>
                    <a:pt x="13306" y="925"/>
                    <a:pt x="12586" y="1627"/>
                    <a:pt x="11913" y="2283"/>
                  </a:cubicBezTo>
                  <a:cubicBezTo>
                    <a:pt x="11872" y="2322"/>
                    <a:pt x="11909" y="2385"/>
                    <a:pt x="11956" y="2385"/>
                  </a:cubicBezTo>
                  <a:cubicBezTo>
                    <a:pt x="11966" y="2385"/>
                    <a:pt x="11976" y="2382"/>
                    <a:pt x="11985" y="2376"/>
                  </a:cubicBezTo>
                  <a:cubicBezTo>
                    <a:pt x="12679" y="1968"/>
                    <a:pt x="13220" y="1422"/>
                    <a:pt x="13695" y="797"/>
                  </a:cubicBezTo>
                  <a:lnTo>
                    <a:pt x="13695" y="797"/>
                  </a:lnTo>
                  <a:cubicBezTo>
                    <a:pt x="13654" y="1915"/>
                    <a:pt x="13644" y="3036"/>
                    <a:pt x="13663" y="4158"/>
                  </a:cubicBezTo>
                  <a:cubicBezTo>
                    <a:pt x="13532" y="7793"/>
                    <a:pt x="13504" y="11436"/>
                    <a:pt x="13512" y="15080"/>
                  </a:cubicBezTo>
                  <a:cubicBezTo>
                    <a:pt x="9093" y="15078"/>
                    <a:pt x="4675" y="15076"/>
                    <a:pt x="256" y="15076"/>
                  </a:cubicBezTo>
                  <a:cubicBezTo>
                    <a:pt x="86" y="15076"/>
                    <a:pt x="0" y="15209"/>
                    <a:pt x="0" y="15344"/>
                  </a:cubicBezTo>
                  <a:cubicBezTo>
                    <a:pt x="0" y="15477"/>
                    <a:pt x="86" y="15610"/>
                    <a:pt x="256" y="15610"/>
                  </a:cubicBezTo>
                  <a:cubicBezTo>
                    <a:pt x="2077" y="15610"/>
                    <a:pt x="3898" y="15611"/>
                    <a:pt x="5719" y="15611"/>
                  </a:cubicBezTo>
                  <a:cubicBezTo>
                    <a:pt x="8295" y="15611"/>
                    <a:pt x="10870" y="15610"/>
                    <a:pt x="13445" y="15608"/>
                  </a:cubicBezTo>
                  <a:cubicBezTo>
                    <a:pt x="13447" y="15654"/>
                    <a:pt x="13473" y="15695"/>
                    <a:pt x="13514" y="15716"/>
                  </a:cubicBezTo>
                  <a:cubicBezTo>
                    <a:pt x="13529" y="20017"/>
                    <a:pt x="13590" y="24322"/>
                    <a:pt x="13593" y="28613"/>
                  </a:cubicBezTo>
                  <a:cubicBezTo>
                    <a:pt x="13593" y="28815"/>
                    <a:pt x="13748" y="28917"/>
                    <a:pt x="13904" y="28917"/>
                  </a:cubicBezTo>
                  <a:cubicBezTo>
                    <a:pt x="13905" y="28917"/>
                    <a:pt x="13907" y="28917"/>
                    <a:pt x="13908" y="28917"/>
                  </a:cubicBezTo>
                  <a:cubicBezTo>
                    <a:pt x="14065" y="28917"/>
                    <a:pt x="14223" y="28817"/>
                    <a:pt x="14223" y="28613"/>
                  </a:cubicBezTo>
                  <a:cubicBezTo>
                    <a:pt x="14226" y="24284"/>
                    <a:pt x="14288" y="19945"/>
                    <a:pt x="14303" y="15608"/>
                  </a:cubicBezTo>
                  <a:cubicBezTo>
                    <a:pt x="18982" y="15606"/>
                    <a:pt x="23660" y="15605"/>
                    <a:pt x="28339" y="15603"/>
                  </a:cubicBezTo>
                  <a:cubicBezTo>
                    <a:pt x="28339" y="15623"/>
                    <a:pt x="28340" y="15641"/>
                    <a:pt x="28342" y="15660"/>
                  </a:cubicBezTo>
                  <a:cubicBezTo>
                    <a:pt x="28343" y="15687"/>
                    <a:pt x="28364" y="15701"/>
                    <a:pt x="28384" y="15701"/>
                  </a:cubicBezTo>
                  <a:cubicBezTo>
                    <a:pt x="28405" y="15701"/>
                    <a:pt x="28426" y="15687"/>
                    <a:pt x="28427" y="15660"/>
                  </a:cubicBezTo>
                  <a:cubicBezTo>
                    <a:pt x="28429" y="15641"/>
                    <a:pt x="28429" y="15623"/>
                    <a:pt x="28430" y="15603"/>
                  </a:cubicBezTo>
                  <a:cubicBezTo>
                    <a:pt x="34644" y="15600"/>
                    <a:pt x="40858" y="15598"/>
                    <a:pt x="47072" y="15596"/>
                  </a:cubicBezTo>
                  <a:cubicBezTo>
                    <a:pt x="47086" y="15687"/>
                    <a:pt x="47164" y="15733"/>
                    <a:pt x="47242" y="15733"/>
                  </a:cubicBezTo>
                  <a:cubicBezTo>
                    <a:pt x="47320" y="15733"/>
                    <a:pt x="47398" y="15687"/>
                    <a:pt x="47412" y="15596"/>
                  </a:cubicBezTo>
                  <a:cubicBezTo>
                    <a:pt x="48786" y="15596"/>
                    <a:pt x="50161" y="15596"/>
                    <a:pt x="51536" y="15595"/>
                  </a:cubicBezTo>
                  <a:cubicBezTo>
                    <a:pt x="52274" y="16384"/>
                    <a:pt x="53017" y="17165"/>
                    <a:pt x="53777" y="17932"/>
                  </a:cubicBezTo>
                  <a:cubicBezTo>
                    <a:pt x="53793" y="18157"/>
                    <a:pt x="53809" y="18382"/>
                    <a:pt x="53839" y="18615"/>
                  </a:cubicBezTo>
                  <a:cubicBezTo>
                    <a:pt x="53839" y="18662"/>
                    <a:pt x="53875" y="18686"/>
                    <a:pt x="53910" y="18686"/>
                  </a:cubicBezTo>
                  <a:cubicBezTo>
                    <a:pt x="53946" y="18686"/>
                    <a:pt x="53982" y="18662"/>
                    <a:pt x="53982" y="18615"/>
                  </a:cubicBezTo>
                  <a:cubicBezTo>
                    <a:pt x="54001" y="18464"/>
                    <a:pt x="54011" y="18321"/>
                    <a:pt x="54024" y="18175"/>
                  </a:cubicBezTo>
                  <a:cubicBezTo>
                    <a:pt x="54662" y="18812"/>
                    <a:pt x="55309" y="19438"/>
                    <a:pt x="55976" y="20045"/>
                  </a:cubicBezTo>
                  <a:cubicBezTo>
                    <a:pt x="58658" y="22485"/>
                    <a:pt x="61672" y="24543"/>
                    <a:pt x="65107" y="25756"/>
                  </a:cubicBezTo>
                  <a:cubicBezTo>
                    <a:pt x="67326" y="26537"/>
                    <a:pt x="69660" y="26936"/>
                    <a:pt x="72009" y="26936"/>
                  </a:cubicBezTo>
                  <a:cubicBezTo>
                    <a:pt x="72233" y="26936"/>
                    <a:pt x="72458" y="26932"/>
                    <a:pt x="72682" y="26925"/>
                  </a:cubicBezTo>
                  <a:cubicBezTo>
                    <a:pt x="72695" y="27028"/>
                    <a:pt x="72770" y="27075"/>
                    <a:pt x="72852" y="27075"/>
                  </a:cubicBezTo>
                  <a:cubicBezTo>
                    <a:pt x="72856" y="27075"/>
                    <a:pt x="72860" y="27075"/>
                    <a:pt x="72865" y="27074"/>
                  </a:cubicBezTo>
                  <a:cubicBezTo>
                    <a:pt x="72869" y="27075"/>
                    <a:pt x="72873" y="27075"/>
                    <a:pt x="72877" y="27075"/>
                  </a:cubicBezTo>
                  <a:cubicBezTo>
                    <a:pt x="72961" y="27075"/>
                    <a:pt x="73042" y="27026"/>
                    <a:pt x="73048" y="26914"/>
                  </a:cubicBezTo>
                  <a:cubicBezTo>
                    <a:pt x="73048" y="26910"/>
                    <a:pt x="73050" y="26909"/>
                    <a:pt x="73050" y="26905"/>
                  </a:cubicBezTo>
                  <a:cubicBezTo>
                    <a:pt x="74428" y="26833"/>
                    <a:pt x="75794" y="26618"/>
                    <a:pt x="77110" y="26246"/>
                  </a:cubicBezTo>
                  <a:cubicBezTo>
                    <a:pt x="81070" y="25122"/>
                    <a:pt x="84502" y="22532"/>
                    <a:pt x="87039" y="19335"/>
                  </a:cubicBezTo>
                  <a:cubicBezTo>
                    <a:pt x="87299" y="19009"/>
                    <a:pt x="87555" y="18662"/>
                    <a:pt x="87807" y="18308"/>
                  </a:cubicBezTo>
                  <a:cubicBezTo>
                    <a:pt x="87812" y="18309"/>
                    <a:pt x="87816" y="18309"/>
                    <a:pt x="87820" y="18309"/>
                  </a:cubicBezTo>
                  <a:cubicBezTo>
                    <a:pt x="87854" y="18309"/>
                    <a:pt x="87884" y="18287"/>
                    <a:pt x="87892" y="18254"/>
                  </a:cubicBezTo>
                  <a:cubicBezTo>
                    <a:pt x="87901" y="18221"/>
                    <a:pt x="87904" y="18192"/>
                    <a:pt x="87910" y="18159"/>
                  </a:cubicBezTo>
                  <a:cubicBezTo>
                    <a:pt x="88481" y="17350"/>
                    <a:pt x="89003" y="16505"/>
                    <a:pt x="89471" y="15633"/>
                  </a:cubicBezTo>
                  <a:cubicBezTo>
                    <a:pt x="91490" y="15642"/>
                    <a:pt x="92611" y="15693"/>
                    <a:pt x="93802" y="15693"/>
                  </a:cubicBezTo>
                  <a:cubicBezTo>
                    <a:pt x="94807" y="15693"/>
                    <a:pt x="95862" y="15657"/>
                    <a:pt x="97550" y="15529"/>
                  </a:cubicBezTo>
                  <a:cubicBezTo>
                    <a:pt x="97563" y="15536"/>
                    <a:pt x="97574" y="15542"/>
                    <a:pt x="97586" y="15547"/>
                  </a:cubicBezTo>
                  <a:cubicBezTo>
                    <a:pt x="97023" y="16077"/>
                    <a:pt x="96541" y="16663"/>
                    <a:pt x="96022" y="17247"/>
                  </a:cubicBezTo>
                  <a:cubicBezTo>
                    <a:pt x="95990" y="17281"/>
                    <a:pt x="96021" y="17326"/>
                    <a:pt x="96057" y="17326"/>
                  </a:cubicBezTo>
                  <a:cubicBezTo>
                    <a:pt x="96067" y="17326"/>
                    <a:pt x="96078" y="17323"/>
                    <a:pt x="96088" y="17314"/>
                  </a:cubicBezTo>
                  <a:cubicBezTo>
                    <a:pt x="96744" y="16797"/>
                    <a:pt x="97363" y="16259"/>
                    <a:pt x="97976" y="15700"/>
                  </a:cubicBezTo>
                  <a:cubicBezTo>
                    <a:pt x="97987" y="15702"/>
                    <a:pt x="97998" y="15703"/>
                    <a:pt x="98008" y="15703"/>
                  </a:cubicBezTo>
                  <a:cubicBezTo>
                    <a:pt x="98090" y="15703"/>
                    <a:pt x="98164" y="15648"/>
                    <a:pt x="98188" y="15569"/>
                  </a:cubicBezTo>
                  <a:cubicBezTo>
                    <a:pt x="98199" y="15536"/>
                    <a:pt x="98207" y="15503"/>
                    <a:pt x="98221" y="15472"/>
                  </a:cubicBezTo>
                  <a:cubicBezTo>
                    <a:pt x="98287" y="15321"/>
                    <a:pt x="98181" y="15190"/>
                    <a:pt x="98053" y="15190"/>
                  </a:cubicBezTo>
                  <a:cubicBezTo>
                    <a:pt x="98043" y="15190"/>
                    <a:pt x="98032" y="15191"/>
                    <a:pt x="98022" y="15193"/>
                  </a:cubicBezTo>
                  <a:cubicBezTo>
                    <a:pt x="97884" y="15181"/>
                    <a:pt x="97756" y="15172"/>
                    <a:pt x="97630" y="15162"/>
                  </a:cubicBezTo>
                  <a:cubicBezTo>
                    <a:pt x="96846" y="14738"/>
                    <a:pt x="96336" y="13853"/>
                    <a:pt x="95497" y="13487"/>
                  </a:cubicBezTo>
                  <a:cubicBezTo>
                    <a:pt x="95493" y="13484"/>
                    <a:pt x="95488" y="13483"/>
                    <a:pt x="95483" y="13483"/>
                  </a:cubicBezTo>
                  <a:cubicBezTo>
                    <a:pt x="95457" y="13483"/>
                    <a:pt x="95437" y="13516"/>
                    <a:pt x="95458" y="13539"/>
                  </a:cubicBezTo>
                  <a:cubicBezTo>
                    <a:pt x="95931" y="14038"/>
                    <a:pt x="96387" y="14647"/>
                    <a:pt x="96934" y="15109"/>
                  </a:cubicBezTo>
                  <a:cubicBezTo>
                    <a:pt x="96054" y="15045"/>
                    <a:pt x="95612" y="15027"/>
                    <a:pt x="95131" y="15027"/>
                  </a:cubicBezTo>
                  <a:cubicBezTo>
                    <a:pt x="94559" y="15027"/>
                    <a:pt x="93932" y="15052"/>
                    <a:pt x="92451" y="15052"/>
                  </a:cubicBezTo>
                  <a:cubicBezTo>
                    <a:pt x="91556" y="15052"/>
                    <a:pt x="90660" y="15053"/>
                    <a:pt x="89764" y="15055"/>
                  </a:cubicBezTo>
                  <a:cubicBezTo>
                    <a:pt x="90885" y="12798"/>
                    <a:pt x="91621" y="10326"/>
                    <a:pt x="91493" y="7977"/>
                  </a:cubicBezTo>
                  <a:cubicBezTo>
                    <a:pt x="91491" y="7940"/>
                    <a:pt x="91462" y="7919"/>
                    <a:pt x="91433" y="7919"/>
                  </a:cubicBezTo>
                  <a:cubicBezTo>
                    <a:pt x="91410" y="7919"/>
                    <a:pt x="91387" y="7932"/>
                    <a:pt x="91378" y="7960"/>
                  </a:cubicBezTo>
                  <a:cubicBezTo>
                    <a:pt x="90747" y="10154"/>
                    <a:pt x="90299" y="12353"/>
                    <a:pt x="89357" y="14448"/>
                  </a:cubicBezTo>
                  <a:cubicBezTo>
                    <a:pt x="89265" y="14653"/>
                    <a:pt x="89167" y="14855"/>
                    <a:pt x="89069" y="15055"/>
                  </a:cubicBezTo>
                  <a:cubicBezTo>
                    <a:pt x="87021" y="15058"/>
                    <a:pt x="84974" y="15062"/>
                    <a:pt x="82927" y="15063"/>
                  </a:cubicBezTo>
                  <a:cubicBezTo>
                    <a:pt x="82039" y="15065"/>
                    <a:pt x="81152" y="15067"/>
                    <a:pt x="80266" y="15067"/>
                  </a:cubicBezTo>
                  <a:cubicBezTo>
                    <a:pt x="80263" y="15009"/>
                    <a:pt x="80263" y="14953"/>
                    <a:pt x="80260" y="14896"/>
                  </a:cubicBezTo>
                  <a:cubicBezTo>
                    <a:pt x="80260" y="14853"/>
                    <a:pt x="80228" y="14832"/>
                    <a:pt x="80196" y="14832"/>
                  </a:cubicBezTo>
                  <a:cubicBezTo>
                    <a:pt x="80164" y="14832"/>
                    <a:pt x="80132" y="14853"/>
                    <a:pt x="80132" y="14896"/>
                  </a:cubicBezTo>
                  <a:cubicBezTo>
                    <a:pt x="80130" y="14953"/>
                    <a:pt x="80130" y="15009"/>
                    <a:pt x="80127" y="15067"/>
                  </a:cubicBezTo>
                  <a:cubicBezTo>
                    <a:pt x="74710" y="15073"/>
                    <a:pt x="69295" y="15080"/>
                    <a:pt x="63878" y="15083"/>
                  </a:cubicBezTo>
                  <a:cubicBezTo>
                    <a:pt x="61845" y="15084"/>
                    <a:pt x="59812" y="15084"/>
                    <a:pt x="57778" y="15084"/>
                  </a:cubicBezTo>
                  <a:cubicBezTo>
                    <a:pt x="55745" y="15084"/>
                    <a:pt x="53712" y="15084"/>
                    <a:pt x="51678" y="15083"/>
                  </a:cubicBezTo>
                  <a:cubicBezTo>
                    <a:pt x="48467" y="11638"/>
                    <a:pt x="45220" y="7800"/>
                    <a:pt x="41324" y="5101"/>
                  </a:cubicBezTo>
                  <a:cubicBezTo>
                    <a:pt x="41314" y="5029"/>
                    <a:pt x="41308" y="4953"/>
                    <a:pt x="41295" y="4881"/>
                  </a:cubicBezTo>
                  <a:cubicBezTo>
                    <a:pt x="41291" y="4855"/>
                    <a:pt x="41266" y="4842"/>
                    <a:pt x="41242" y="4842"/>
                  </a:cubicBezTo>
                  <a:cubicBezTo>
                    <a:pt x="41218" y="4842"/>
                    <a:pt x="41194" y="4855"/>
                    <a:pt x="41190" y="4881"/>
                  </a:cubicBezTo>
                  <a:cubicBezTo>
                    <a:pt x="41183" y="4921"/>
                    <a:pt x="41180" y="4960"/>
                    <a:pt x="41173" y="4999"/>
                  </a:cubicBezTo>
                  <a:cubicBezTo>
                    <a:pt x="38850" y="3413"/>
                    <a:pt x="36293" y="2237"/>
                    <a:pt x="33376" y="1794"/>
                  </a:cubicBezTo>
                  <a:cubicBezTo>
                    <a:pt x="32520" y="1664"/>
                    <a:pt x="31654" y="1598"/>
                    <a:pt x="30790" y="1598"/>
                  </a:cubicBezTo>
                  <a:cubicBezTo>
                    <a:pt x="27472" y="1598"/>
                    <a:pt x="24174" y="2564"/>
                    <a:pt x="21478" y="4547"/>
                  </a:cubicBezTo>
                  <a:cubicBezTo>
                    <a:pt x="19552" y="5961"/>
                    <a:pt x="18086" y="7827"/>
                    <a:pt x="16798" y="9834"/>
                  </a:cubicBezTo>
                  <a:cubicBezTo>
                    <a:pt x="16792" y="9819"/>
                    <a:pt x="16777" y="9811"/>
                    <a:pt x="16762" y="9811"/>
                  </a:cubicBezTo>
                  <a:cubicBezTo>
                    <a:pt x="16746" y="9811"/>
                    <a:pt x="16730" y="9820"/>
                    <a:pt x="16726" y="9839"/>
                  </a:cubicBezTo>
                  <a:cubicBezTo>
                    <a:pt x="16715" y="9889"/>
                    <a:pt x="16708" y="9940"/>
                    <a:pt x="16698" y="9991"/>
                  </a:cubicBezTo>
                  <a:cubicBezTo>
                    <a:pt x="15850" y="11325"/>
                    <a:pt x="15077" y="12716"/>
                    <a:pt x="14303" y="14077"/>
                  </a:cubicBezTo>
                  <a:cubicBezTo>
                    <a:pt x="14305" y="10767"/>
                    <a:pt x="14272" y="7458"/>
                    <a:pt x="14152" y="4155"/>
                  </a:cubicBezTo>
                  <a:cubicBezTo>
                    <a:pt x="14174" y="2991"/>
                    <a:pt x="14162" y="1828"/>
                    <a:pt x="14118" y="667"/>
                  </a:cubicBezTo>
                  <a:lnTo>
                    <a:pt x="14118" y="667"/>
                  </a:lnTo>
                  <a:cubicBezTo>
                    <a:pt x="14651" y="1238"/>
                    <a:pt x="15143" y="1850"/>
                    <a:pt x="15642" y="2448"/>
                  </a:cubicBezTo>
                  <a:cubicBezTo>
                    <a:pt x="15649" y="2458"/>
                    <a:pt x="15658" y="2462"/>
                    <a:pt x="15667" y="2462"/>
                  </a:cubicBezTo>
                  <a:cubicBezTo>
                    <a:pt x="15694" y="2462"/>
                    <a:pt x="15720" y="2429"/>
                    <a:pt x="15704" y="2399"/>
                  </a:cubicBezTo>
                  <a:cubicBezTo>
                    <a:pt x="15228" y="1533"/>
                    <a:pt x="14808" y="700"/>
                    <a:pt x="14037" y="52"/>
                  </a:cubicBezTo>
                  <a:cubicBezTo>
                    <a:pt x="13998" y="19"/>
                    <a:pt x="13947" y="0"/>
                    <a:pt x="13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841200" y="851225"/>
              <a:ext cx="473575" cy="142200"/>
            </a:xfrm>
            <a:custGeom>
              <a:avLst/>
              <a:gdLst/>
              <a:ahLst/>
              <a:cxnLst/>
              <a:rect l="l" t="t" r="r" b="b"/>
              <a:pathLst>
                <a:path w="18943" h="5688" extrusionOk="0">
                  <a:moveTo>
                    <a:pt x="6697" y="3575"/>
                  </a:moveTo>
                  <a:lnTo>
                    <a:pt x="6697" y="3575"/>
                  </a:lnTo>
                  <a:cubicBezTo>
                    <a:pt x="6802" y="4227"/>
                    <a:pt x="6432" y="4910"/>
                    <a:pt x="5757" y="5084"/>
                  </a:cubicBezTo>
                  <a:lnTo>
                    <a:pt x="5757" y="5082"/>
                  </a:lnTo>
                  <a:cubicBezTo>
                    <a:pt x="5862" y="4536"/>
                    <a:pt x="6264" y="4022"/>
                    <a:pt x="6697" y="3575"/>
                  </a:cubicBezTo>
                  <a:close/>
                  <a:moveTo>
                    <a:pt x="5507" y="0"/>
                  </a:moveTo>
                  <a:cubicBezTo>
                    <a:pt x="5474" y="0"/>
                    <a:pt x="5440" y="9"/>
                    <a:pt x="5406" y="30"/>
                  </a:cubicBezTo>
                  <a:cubicBezTo>
                    <a:pt x="5154" y="182"/>
                    <a:pt x="4972" y="361"/>
                    <a:pt x="4872" y="558"/>
                  </a:cubicBezTo>
                  <a:cubicBezTo>
                    <a:pt x="3221" y="2185"/>
                    <a:pt x="1313" y="3681"/>
                    <a:pt x="29" y="5602"/>
                  </a:cubicBezTo>
                  <a:cubicBezTo>
                    <a:pt x="0" y="5644"/>
                    <a:pt x="40" y="5687"/>
                    <a:pt x="82" y="5687"/>
                  </a:cubicBezTo>
                  <a:cubicBezTo>
                    <a:pt x="96" y="5687"/>
                    <a:pt x="109" y="5683"/>
                    <a:pt x="121" y="5673"/>
                  </a:cubicBezTo>
                  <a:cubicBezTo>
                    <a:pt x="1699" y="4196"/>
                    <a:pt x="3298" y="2713"/>
                    <a:pt x="4827" y="1176"/>
                  </a:cubicBezTo>
                  <a:cubicBezTo>
                    <a:pt x="4876" y="1329"/>
                    <a:pt x="4968" y="1485"/>
                    <a:pt x="5108" y="1644"/>
                  </a:cubicBezTo>
                  <a:cubicBezTo>
                    <a:pt x="5487" y="2077"/>
                    <a:pt x="5941" y="2430"/>
                    <a:pt x="6338" y="2846"/>
                  </a:cubicBezTo>
                  <a:cubicBezTo>
                    <a:pt x="6417" y="2930"/>
                    <a:pt x="6486" y="3025"/>
                    <a:pt x="6541" y="3125"/>
                  </a:cubicBezTo>
                  <a:cubicBezTo>
                    <a:pt x="5944" y="3729"/>
                    <a:pt x="5290" y="4501"/>
                    <a:pt x="5288" y="5346"/>
                  </a:cubicBezTo>
                  <a:cubicBezTo>
                    <a:pt x="5288" y="5456"/>
                    <a:pt x="5382" y="5566"/>
                    <a:pt x="5496" y="5566"/>
                  </a:cubicBezTo>
                  <a:cubicBezTo>
                    <a:pt x="5500" y="5566"/>
                    <a:pt x="5504" y="5566"/>
                    <a:pt x="5508" y="5566"/>
                  </a:cubicBezTo>
                  <a:cubicBezTo>
                    <a:pt x="6569" y="5497"/>
                    <a:pt x="7253" y="4733"/>
                    <a:pt x="7101" y="3642"/>
                  </a:cubicBezTo>
                  <a:cubicBezTo>
                    <a:pt x="7083" y="3512"/>
                    <a:pt x="7055" y="3384"/>
                    <a:pt x="7019" y="3258"/>
                  </a:cubicBezTo>
                  <a:cubicBezTo>
                    <a:pt x="7178" y="3107"/>
                    <a:pt x="7332" y="2966"/>
                    <a:pt x="7468" y="2836"/>
                  </a:cubicBezTo>
                  <a:cubicBezTo>
                    <a:pt x="8070" y="2269"/>
                    <a:pt x="8710" y="1742"/>
                    <a:pt x="9384" y="1262"/>
                  </a:cubicBezTo>
                  <a:lnTo>
                    <a:pt x="9384" y="1262"/>
                  </a:lnTo>
                  <a:cubicBezTo>
                    <a:pt x="9138" y="2643"/>
                    <a:pt x="9017" y="4040"/>
                    <a:pt x="9604" y="5361"/>
                  </a:cubicBezTo>
                  <a:cubicBezTo>
                    <a:pt x="9637" y="5435"/>
                    <a:pt x="9709" y="5467"/>
                    <a:pt x="9782" y="5467"/>
                  </a:cubicBezTo>
                  <a:cubicBezTo>
                    <a:pt x="9843" y="5467"/>
                    <a:pt x="9905" y="5445"/>
                    <a:pt x="9949" y="5405"/>
                  </a:cubicBezTo>
                  <a:cubicBezTo>
                    <a:pt x="10990" y="4444"/>
                    <a:pt x="11143" y="2759"/>
                    <a:pt x="12298" y="1939"/>
                  </a:cubicBezTo>
                  <a:cubicBezTo>
                    <a:pt x="12716" y="2661"/>
                    <a:pt x="12693" y="3529"/>
                    <a:pt x="12536" y="4336"/>
                  </a:cubicBezTo>
                  <a:cubicBezTo>
                    <a:pt x="12504" y="4500"/>
                    <a:pt x="12633" y="4607"/>
                    <a:pt x="12758" y="4607"/>
                  </a:cubicBezTo>
                  <a:cubicBezTo>
                    <a:pt x="12841" y="4607"/>
                    <a:pt x="12923" y="4560"/>
                    <a:pt x="12956" y="4452"/>
                  </a:cubicBezTo>
                  <a:cubicBezTo>
                    <a:pt x="13225" y="3571"/>
                    <a:pt x="13523" y="2572"/>
                    <a:pt x="14183" y="1895"/>
                  </a:cubicBezTo>
                  <a:lnTo>
                    <a:pt x="14183" y="1895"/>
                  </a:lnTo>
                  <a:cubicBezTo>
                    <a:pt x="14228" y="3043"/>
                    <a:pt x="14038" y="4795"/>
                    <a:pt x="15326" y="5176"/>
                  </a:cubicBezTo>
                  <a:cubicBezTo>
                    <a:pt x="15497" y="5226"/>
                    <a:pt x="15686" y="5250"/>
                    <a:pt x="15885" y="5250"/>
                  </a:cubicBezTo>
                  <a:cubicBezTo>
                    <a:pt x="17111" y="5250"/>
                    <a:pt x="18730" y="4352"/>
                    <a:pt x="18920" y="3204"/>
                  </a:cubicBezTo>
                  <a:cubicBezTo>
                    <a:pt x="18942" y="3069"/>
                    <a:pt x="18849" y="2981"/>
                    <a:pt x="18747" y="2981"/>
                  </a:cubicBezTo>
                  <a:cubicBezTo>
                    <a:pt x="18692" y="2981"/>
                    <a:pt x="18634" y="3007"/>
                    <a:pt x="18590" y="3064"/>
                  </a:cubicBezTo>
                  <a:cubicBezTo>
                    <a:pt x="18095" y="3723"/>
                    <a:pt x="16890" y="4703"/>
                    <a:pt x="15885" y="4703"/>
                  </a:cubicBezTo>
                  <a:cubicBezTo>
                    <a:pt x="15604" y="4703"/>
                    <a:pt x="15339" y="4627"/>
                    <a:pt x="15109" y="4446"/>
                  </a:cubicBezTo>
                  <a:cubicBezTo>
                    <a:pt x="14363" y="3857"/>
                    <a:pt x="14693" y="2221"/>
                    <a:pt x="14578" y="1381"/>
                  </a:cubicBezTo>
                  <a:cubicBezTo>
                    <a:pt x="14565" y="1285"/>
                    <a:pt x="14457" y="1218"/>
                    <a:pt x="14358" y="1218"/>
                  </a:cubicBezTo>
                  <a:cubicBezTo>
                    <a:pt x="14320" y="1218"/>
                    <a:pt x="14283" y="1228"/>
                    <a:pt x="14253" y="1250"/>
                  </a:cubicBezTo>
                  <a:cubicBezTo>
                    <a:pt x="13695" y="1673"/>
                    <a:pt x="13330" y="2254"/>
                    <a:pt x="13051" y="2884"/>
                  </a:cubicBezTo>
                  <a:cubicBezTo>
                    <a:pt x="13000" y="2398"/>
                    <a:pt x="12852" y="1931"/>
                    <a:pt x="12555" y="1521"/>
                  </a:cubicBezTo>
                  <a:cubicBezTo>
                    <a:pt x="12507" y="1454"/>
                    <a:pt x="12438" y="1411"/>
                    <a:pt x="12363" y="1411"/>
                  </a:cubicBezTo>
                  <a:cubicBezTo>
                    <a:pt x="12327" y="1411"/>
                    <a:pt x="12291" y="1421"/>
                    <a:pt x="12255" y="1442"/>
                  </a:cubicBezTo>
                  <a:cubicBezTo>
                    <a:pt x="10961" y="2188"/>
                    <a:pt x="10792" y="3783"/>
                    <a:pt x="9876" y="4848"/>
                  </a:cubicBezTo>
                  <a:cubicBezTo>
                    <a:pt x="9415" y="3552"/>
                    <a:pt x="9648" y="2156"/>
                    <a:pt x="9909" y="832"/>
                  </a:cubicBezTo>
                  <a:cubicBezTo>
                    <a:pt x="9936" y="696"/>
                    <a:pt x="9828" y="548"/>
                    <a:pt x="9697" y="548"/>
                  </a:cubicBezTo>
                  <a:cubicBezTo>
                    <a:pt x="9662" y="548"/>
                    <a:pt x="9624" y="559"/>
                    <a:pt x="9588" y="584"/>
                  </a:cubicBezTo>
                  <a:cubicBezTo>
                    <a:pt x="8607" y="1252"/>
                    <a:pt x="7685" y="2005"/>
                    <a:pt x="6835" y="2835"/>
                  </a:cubicBezTo>
                  <a:cubicBezTo>
                    <a:pt x="6725" y="2646"/>
                    <a:pt x="6579" y="2474"/>
                    <a:pt x="6386" y="2287"/>
                  </a:cubicBezTo>
                  <a:cubicBezTo>
                    <a:pt x="5997" y="1910"/>
                    <a:pt x="5050" y="1271"/>
                    <a:pt x="5278" y="720"/>
                  </a:cubicBezTo>
                  <a:cubicBezTo>
                    <a:pt x="5401" y="594"/>
                    <a:pt x="5528" y="471"/>
                    <a:pt x="5649" y="345"/>
                  </a:cubicBezTo>
                  <a:cubicBezTo>
                    <a:pt x="5780" y="210"/>
                    <a:pt x="5663" y="0"/>
                    <a:pt x="5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084650" y="779800"/>
              <a:ext cx="22000" cy="24350"/>
            </a:xfrm>
            <a:custGeom>
              <a:avLst/>
              <a:gdLst/>
              <a:ahLst/>
              <a:cxnLst/>
              <a:rect l="l" t="t" r="r" b="b"/>
              <a:pathLst>
                <a:path w="880" h="974" extrusionOk="0">
                  <a:moveTo>
                    <a:pt x="527" y="0"/>
                  </a:moveTo>
                  <a:cubicBezTo>
                    <a:pt x="495" y="0"/>
                    <a:pt x="462" y="10"/>
                    <a:pt x="432" y="31"/>
                  </a:cubicBezTo>
                  <a:cubicBezTo>
                    <a:pt x="245" y="162"/>
                    <a:pt x="147" y="362"/>
                    <a:pt x="50" y="564"/>
                  </a:cubicBezTo>
                  <a:cubicBezTo>
                    <a:pt x="9" y="647"/>
                    <a:pt x="1" y="774"/>
                    <a:pt x="86" y="839"/>
                  </a:cubicBezTo>
                  <a:cubicBezTo>
                    <a:pt x="150" y="890"/>
                    <a:pt x="209" y="943"/>
                    <a:pt x="289" y="966"/>
                  </a:cubicBezTo>
                  <a:cubicBezTo>
                    <a:pt x="307" y="971"/>
                    <a:pt x="325" y="973"/>
                    <a:pt x="343" y="973"/>
                  </a:cubicBezTo>
                  <a:cubicBezTo>
                    <a:pt x="395" y="973"/>
                    <a:pt x="445" y="953"/>
                    <a:pt x="483" y="915"/>
                  </a:cubicBezTo>
                  <a:cubicBezTo>
                    <a:pt x="606" y="784"/>
                    <a:pt x="637" y="593"/>
                    <a:pt x="831" y="533"/>
                  </a:cubicBezTo>
                  <a:cubicBezTo>
                    <a:pt x="880" y="516"/>
                    <a:pt x="870" y="444"/>
                    <a:pt x="818" y="442"/>
                  </a:cubicBezTo>
                  <a:cubicBezTo>
                    <a:pt x="808" y="442"/>
                    <a:pt x="798" y="441"/>
                    <a:pt x="788" y="441"/>
                  </a:cubicBezTo>
                  <a:cubicBezTo>
                    <a:pt x="740" y="441"/>
                    <a:pt x="692" y="451"/>
                    <a:pt x="647" y="470"/>
                  </a:cubicBezTo>
                  <a:cubicBezTo>
                    <a:pt x="663" y="444"/>
                    <a:pt x="675" y="416"/>
                    <a:pt x="685" y="388"/>
                  </a:cubicBezTo>
                  <a:cubicBezTo>
                    <a:pt x="701" y="365"/>
                    <a:pt x="721" y="347"/>
                    <a:pt x="744" y="332"/>
                  </a:cubicBezTo>
                  <a:cubicBezTo>
                    <a:pt x="776" y="313"/>
                    <a:pt x="762" y="262"/>
                    <a:pt x="724" y="262"/>
                  </a:cubicBezTo>
                  <a:cubicBezTo>
                    <a:pt x="724" y="262"/>
                    <a:pt x="723" y="262"/>
                    <a:pt x="722" y="262"/>
                  </a:cubicBezTo>
                  <a:cubicBezTo>
                    <a:pt x="722" y="260"/>
                    <a:pt x="724" y="257"/>
                    <a:pt x="724" y="255"/>
                  </a:cubicBezTo>
                  <a:cubicBezTo>
                    <a:pt x="765" y="130"/>
                    <a:pt x="649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347700" y="816325"/>
              <a:ext cx="252575" cy="164350"/>
            </a:xfrm>
            <a:custGeom>
              <a:avLst/>
              <a:gdLst/>
              <a:ahLst/>
              <a:cxnLst/>
              <a:rect l="l" t="t" r="r" b="b"/>
              <a:pathLst>
                <a:path w="10103" h="6574" extrusionOk="0">
                  <a:moveTo>
                    <a:pt x="1363" y="2046"/>
                  </a:moveTo>
                  <a:cubicBezTo>
                    <a:pt x="1405" y="2046"/>
                    <a:pt x="1450" y="2051"/>
                    <a:pt x="1496" y="2064"/>
                  </a:cubicBezTo>
                  <a:cubicBezTo>
                    <a:pt x="2036" y="2205"/>
                    <a:pt x="2536" y="2579"/>
                    <a:pt x="2994" y="2894"/>
                  </a:cubicBezTo>
                  <a:cubicBezTo>
                    <a:pt x="2625" y="3205"/>
                    <a:pt x="2262" y="3524"/>
                    <a:pt x="1846" y="3778"/>
                  </a:cubicBezTo>
                  <a:cubicBezTo>
                    <a:pt x="1688" y="3874"/>
                    <a:pt x="1548" y="3916"/>
                    <a:pt x="1426" y="3916"/>
                  </a:cubicBezTo>
                  <a:cubicBezTo>
                    <a:pt x="612" y="3916"/>
                    <a:pt x="612" y="2046"/>
                    <a:pt x="1363" y="2046"/>
                  </a:cubicBezTo>
                  <a:close/>
                  <a:moveTo>
                    <a:pt x="6769" y="1"/>
                  </a:moveTo>
                  <a:cubicBezTo>
                    <a:pt x="6752" y="1"/>
                    <a:pt x="6735" y="8"/>
                    <a:pt x="6721" y="25"/>
                  </a:cubicBezTo>
                  <a:cubicBezTo>
                    <a:pt x="5932" y="970"/>
                    <a:pt x="4892" y="1603"/>
                    <a:pt x="3857" y="2243"/>
                  </a:cubicBezTo>
                  <a:cubicBezTo>
                    <a:pt x="3698" y="2343"/>
                    <a:pt x="3544" y="2453"/>
                    <a:pt x="3394" y="2571"/>
                  </a:cubicBezTo>
                  <a:cubicBezTo>
                    <a:pt x="3178" y="2433"/>
                    <a:pt x="2960" y="2297"/>
                    <a:pt x="2737" y="2167"/>
                  </a:cubicBezTo>
                  <a:cubicBezTo>
                    <a:pt x="2319" y="1923"/>
                    <a:pt x="1776" y="1581"/>
                    <a:pt x="1263" y="1581"/>
                  </a:cubicBezTo>
                  <a:cubicBezTo>
                    <a:pt x="1222" y="1581"/>
                    <a:pt x="1181" y="1583"/>
                    <a:pt x="1140" y="1588"/>
                  </a:cubicBezTo>
                  <a:cubicBezTo>
                    <a:pt x="1" y="1714"/>
                    <a:pt x="152" y="4387"/>
                    <a:pt x="1339" y="4387"/>
                  </a:cubicBezTo>
                  <a:cubicBezTo>
                    <a:pt x="1371" y="4387"/>
                    <a:pt x="1403" y="4385"/>
                    <a:pt x="1436" y="4382"/>
                  </a:cubicBezTo>
                  <a:cubicBezTo>
                    <a:pt x="2133" y="4300"/>
                    <a:pt x="2799" y="3675"/>
                    <a:pt x="3357" y="3148"/>
                  </a:cubicBezTo>
                  <a:cubicBezTo>
                    <a:pt x="4593" y="4004"/>
                    <a:pt x="5789" y="4920"/>
                    <a:pt x="7089" y="5684"/>
                  </a:cubicBezTo>
                  <a:cubicBezTo>
                    <a:pt x="7623" y="5998"/>
                    <a:pt x="8552" y="6574"/>
                    <a:pt x="9321" y="6574"/>
                  </a:cubicBezTo>
                  <a:cubicBezTo>
                    <a:pt x="9596" y="6574"/>
                    <a:pt x="9850" y="6500"/>
                    <a:pt x="10059" y="6316"/>
                  </a:cubicBezTo>
                  <a:cubicBezTo>
                    <a:pt x="10102" y="6278"/>
                    <a:pt x="10076" y="6214"/>
                    <a:pt x="10030" y="6198"/>
                  </a:cubicBezTo>
                  <a:cubicBezTo>
                    <a:pt x="9305" y="5943"/>
                    <a:pt x="8588" y="5787"/>
                    <a:pt x="7891" y="5445"/>
                  </a:cubicBezTo>
                  <a:cubicBezTo>
                    <a:pt x="6920" y="4964"/>
                    <a:pt x="6021" y="4337"/>
                    <a:pt x="5127" y="3729"/>
                  </a:cubicBezTo>
                  <a:cubicBezTo>
                    <a:pt x="4666" y="3414"/>
                    <a:pt x="4206" y="3099"/>
                    <a:pt x="3739" y="2792"/>
                  </a:cubicBezTo>
                  <a:cubicBezTo>
                    <a:pt x="3747" y="2786"/>
                    <a:pt x="3755" y="2779"/>
                    <a:pt x="3762" y="2772"/>
                  </a:cubicBezTo>
                  <a:cubicBezTo>
                    <a:pt x="4820" y="1844"/>
                    <a:pt x="6103" y="1403"/>
                    <a:pt x="6836" y="112"/>
                  </a:cubicBezTo>
                  <a:cubicBezTo>
                    <a:pt x="6865" y="60"/>
                    <a:pt x="6817" y="1"/>
                    <a:pt x="6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8975" y="941350"/>
              <a:ext cx="16700" cy="152250"/>
            </a:xfrm>
            <a:custGeom>
              <a:avLst/>
              <a:gdLst/>
              <a:ahLst/>
              <a:cxnLst/>
              <a:rect l="l" t="t" r="r" b="b"/>
              <a:pathLst>
                <a:path w="668" h="6090" extrusionOk="0">
                  <a:moveTo>
                    <a:pt x="319" y="1"/>
                  </a:moveTo>
                  <a:cubicBezTo>
                    <a:pt x="309" y="1"/>
                    <a:pt x="299" y="7"/>
                    <a:pt x="299" y="20"/>
                  </a:cubicBezTo>
                  <a:cubicBezTo>
                    <a:pt x="0" y="870"/>
                    <a:pt x="154" y="1927"/>
                    <a:pt x="153" y="2816"/>
                  </a:cubicBezTo>
                  <a:cubicBezTo>
                    <a:pt x="151" y="3895"/>
                    <a:pt x="174" y="4951"/>
                    <a:pt x="254" y="6026"/>
                  </a:cubicBezTo>
                  <a:cubicBezTo>
                    <a:pt x="254" y="6069"/>
                    <a:pt x="286" y="6090"/>
                    <a:pt x="318" y="6090"/>
                  </a:cubicBezTo>
                  <a:cubicBezTo>
                    <a:pt x="350" y="6090"/>
                    <a:pt x="382" y="6069"/>
                    <a:pt x="382" y="6026"/>
                  </a:cubicBezTo>
                  <a:cubicBezTo>
                    <a:pt x="454" y="5056"/>
                    <a:pt x="486" y="4108"/>
                    <a:pt x="484" y="3134"/>
                  </a:cubicBezTo>
                  <a:cubicBezTo>
                    <a:pt x="482" y="2153"/>
                    <a:pt x="668" y="955"/>
                    <a:pt x="340" y="20"/>
                  </a:cubicBezTo>
                  <a:cubicBezTo>
                    <a:pt x="340" y="7"/>
                    <a:pt x="329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40350" y="927500"/>
              <a:ext cx="90225" cy="92625"/>
            </a:xfrm>
            <a:custGeom>
              <a:avLst/>
              <a:gdLst/>
              <a:ahLst/>
              <a:cxnLst/>
              <a:rect l="l" t="t" r="r" b="b"/>
              <a:pathLst>
                <a:path w="3609" h="3705" extrusionOk="0">
                  <a:moveTo>
                    <a:pt x="1906" y="609"/>
                  </a:moveTo>
                  <a:cubicBezTo>
                    <a:pt x="2377" y="609"/>
                    <a:pt x="2729" y="1142"/>
                    <a:pt x="2832" y="1605"/>
                  </a:cubicBezTo>
                  <a:cubicBezTo>
                    <a:pt x="2963" y="2198"/>
                    <a:pt x="2741" y="2928"/>
                    <a:pt x="2108" y="3099"/>
                  </a:cubicBezTo>
                  <a:cubicBezTo>
                    <a:pt x="2058" y="3112"/>
                    <a:pt x="2009" y="3119"/>
                    <a:pt x="1962" y="3119"/>
                  </a:cubicBezTo>
                  <a:cubicBezTo>
                    <a:pt x="1621" y="3119"/>
                    <a:pt x="1346" y="2792"/>
                    <a:pt x="1152" y="2405"/>
                  </a:cubicBezTo>
                  <a:cubicBezTo>
                    <a:pt x="1157" y="2394"/>
                    <a:pt x="1158" y="2382"/>
                    <a:pt x="1160" y="2371"/>
                  </a:cubicBezTo>
                  <a:cubicBezTo>
                    <a:pt x="1191" y="1764"/>
                    <a:pt x="809" y="1222"/>
                    <a:pt x="1452" y="770"/>
                  </a:cubicBezTo>
                  <a:cubicBezTo>
                    <a:pt x="1612" y="657"/>
                    <a:pt x="1764" y="609"/>
                    <a:pt x="1906" y="609"/>
                  </a:cubicBezTo>
                  <a:close/>
                  <a:moveTo>
                    <a:pt x="1904" y="0"/>
                  </a:moveTo>
                  <a:cubicBezTo>
                    <a:pt x="1684" y="0"/>
                    <a:pt x="1455" y="46"/>
                    <a:pt x="1227" y="145"/>
                  </a:cubicBezTo>
                  <a:cubicBezTo>
                    <a:pt x="561" y="432"/>
                    <a:pt x="0" y="2011"/>
                    <a:pt x="729" y="2399"/>
                  </a:cubicBezTo>
                  <a:cubicBezTo>
                    <a:pt x="888" y="3076"/>
                    <a:pt x="1355" y="3691"/>
                    <a:pt x="2067" y="3704"/>
                  </a:cubicBezTo>
                  <a:cubicBezTo>
                    <a:pt x="2077" y="3705"/>
                    <a:pt x="2087" y="3705"/>
                    <a:pt x="2096" y="3705"/>
                  </a:cubicBezTo>
                  <a:cubicBezTo>
                    <a:pt x="3254" y="3705"/>
                    <a:pt x="3608" y="2343"/>
                    <a:pt x="3473" y="1427"/>
                  </a:cubicBezTo>
                  <a:cubicBezTo>
                    <a:pt x="3345" y="567"/>
                    <a:pt x="2678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2"/>
          <p:cNvSpPr/>
          <p:nvPr/>
        </p:nvSpPr>
        <p:spPr>
          <a:xfrm rot="-5400000">
            <a:off x="1135485" y="-1157285"/>
            <a:ext cx="5171850" cy="744282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 txBox="1">
            <a:spLocks noGrp="1"/>
          </p:cNvSpPr>
          <p:nvPr>
            <p:ph type="ctrTitle"/>
          </p:nvPr>
        </p:nvSpPr>
        <p:spPr>
          <a:xfrm>
            <a:off x="715100" y="1630975"/>
            <a:ext cx="50817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2" name="Google Shape;452;p2"/>
          <p:cNvSpPr txBox="1">
            <a:spLocks noGrp="1"/>
          </p:cNvSpPr>
          <p:nvPr>
            <p:ph type="subTitle" idx="1"/>
          </p:nvPr>
        </p:nvSpPr>
        <p:spPr>
          <a:xfrm>
            <a:off x="792950" y="4187000"/>
            <a:ext cx="435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3" name="Google Shape;3193;p7"/>
          <p:cNvSpPr txBox="1">
            <a:spLocks noGrp="1"/>
          </p:cNvSpPr>
          <p:nvPr>
            <p:ph type="body" idx="1"/>
          </p:nvPr>
        </p:nvSpPr>
        <p:spPr>
          <a:xfrm>
            <a:off x="720000" y="1359525"/>
            <a:ext cx="48921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194" name="Google Shape;3194;p7"/>
          <p:cNvGrpSpPr/>
          <p:nvPr/>
        </p:nvGrpSpPr>
        <p:grpSpPr>
          <a:xfrm>
            <a:off x="6332525" y="52900"/>
            <a:ext cx="5056300" cy="5037700"/>
            <a:chOff x="1282250" y="338275"/>
            <a:chExt cx="5056300" cy="5037700"/>
          </a:xfrm>
        </p:grpSpPr>
        <p:sp>
          <p:nvSpPr>
            <p:cNvPr id="3195" name="Google Shape;3195;p7"/>
            <p:cNvSpPr/>
            <p:nvPr/>
          </p:nvSpPr>
          <p:spPr>
            <a:xfrm>
              <a:off x="3833675" y="1230700"/>
              <a:ext cx="135875" cy="160000"/>
            </a:xfrm>
            <a:custGeom>
              <a:avLst/>
              <a:gdLst/>
              <a:ahLst/>
              <a:cxnLst/>
              <a:rect l="l" t="t" r="r" b="b"/>
              <a:pathLst>
                <a:path w="5435" h="6400" extrusionOk="0">
                  <a:moveTo>
                    <a:pt x="4705" y="659"/>
                  </a:moveTo>
                  <a:lnTo>
                    <a:pt x="4705" y="659"/>
                  </a:lnTo>
                  <a:cubicBezTo>
                    <a:pt x="4680" y="699"/>
                    <a:pt x="4625" y="828"/>
                    <a:pt x="4595" y="872"/>
                  </a:cubicBezTo>
                  <a:cubicBezTo>
                    <a:pt x="4184" y="1511"/>
                    <a:pt x="3588" y="2069"/>
                    <a:pt x="2964" y="2506"/>
                  </a:cubicBezTo>
                  <a:cubicBezTo>
                    <a:pt x="3064" y="2363"/>
                    <a:pt x="3164" y="2221"/>
                    <a:pt x="3271" y="2083"/>
                  </a:cubicBezTo>
                  <a:cubicBezTo>
                    <a:pt x="3525" y="1755"/>
                    <a:pt x="3802" y="1445"/>
                    <a:pt x="4098" y="1154"/>
                  </a:cubicBezTo>
                  <a:cubicBezTo>
                    <a:pt x="4233" y="1021"/>
                    <a:pt x="4371" y="873"/>
                    <a:pt x="4526" y="762"/>
                  </a:cubicBezTo>
                  <a:cubicBezTo>
                    <a:pt x="4545" y="748"/>
                    <a:pt x="4664" y="688"/>
                    <a:pt x="4705" y="659"/>
                  </a:cubicBezTo>
                  <a:close/>
                  <a:moveTo>
                    <a:pt x="4737" y="1"/>
                  </a:moveTo>
                  <a:cubicBezTo>
                    <a:pt x="4573" y="1"/>
                    <a:pt x="4400" y="47"/>
                    <a:pt x="4252" y="132"/>
                  </a:cubicBezTo>
                  <a:cubicBezTo>
                    <a:pt x="3790" y="399"/>
                    <a:pt x="3395" y="881"/>
                    <a:pt x="3053" y="1281"/>
                  </a:cubicBezTo>
                  <a:cubicBezTo>
                    <a:pt x="2558" y="1864"/>
                    <a:pt x="2132" y="2501"/>
                    <a:pt x="1779" y="3180"/>
                  </a:cubicBezTo>
                  <a:cubicBezTo>
                    <a:pt x="1336" y="3379"/>
                    <a:pt x="874" y="3531"/>
                    <a:pt x="401" y="3634"/>
                  </a:cubicBezTo>
                  <a:cubicBezTo>
                    <a:pt x="1" y="3719"/>
                    <a:pt x="134" y="4298"/>
                    <a:pt x="500" y="4298"/>
                  </a:cubicBezTo>
                  <a:cubicBezTo>
                    <a:pt x="526" y="4298"/>
                    <a:pt x="553" y="4295"/>
                    <a:pt x="581" y="4289"/>
                  </a:cubicBezTo>
                  <a:cubicBezTo>
                    <a:pt x="844" y="4233"/>
                    <a:pt x="1104" y="4160"/>
                    <a:pt x="1361" y="4076"/>
                  </a:cubicBezTo>
                  <a:lnTo>
                    <a:pt x="1361" y="4076"/>
                  </a:lnTo>
                  <a:cubicBezTo>
                    <a:pt x="1352" y="4099"/>
                    <a:pt x="1339" y="4123"/>
                    <a:pt x="1328" y="4148"/>
                  </a:cubicBezTo>
                  <a:cubicBezTo>
                    <a:pt x="1121" y="4673"/>
                    <a:pt x="819" y="5343"/>
                    <a:pt x="1178" y="5870"/>
                  </a:cubicBezTo>
                  <a:cubicBezTo>
                    <a:pt x="1464" y="6288"/>
                    <a:pt x="1927" y="6399"/>
                    <a:pt x="2395" y="6399"/>
                  </a:cubicBezTo>
                  <a:cubicBezTo>
                    <a:pt x="2550" y="6399"/>
                    <a:pt x="2706" y="6387"/>
                    <a:pt x="2856" y="6370"/>
                  </a:cubicBezTo>
                  <a:cubicBezTo>
                    <a:pt x="3270" y="6321"/>
                    <a:pt x="3289" y="5687"/>
                    <a:pt x="2900" y="5687"/>
                  </a:cubicBezTo>
                  <a:cubicBezTo>
                    <a:pt x="2886" y="5687"/>
                    <a:pt x="2871" y="5688"/>
                    <a:pt x="2856" y="5690"/>
                  </a:cubicBezTo>
                  <a:cubicBezTo>
                    <a:pt x="2719" y="5705"/>
                    <a:pt x="2529" y="5734"/>
                    <a:pt x="2342" y="5734"/>
                  </a:cubicBezTo>
                  <a:cubicBezTo>
                    <a:pt x="2084" y="5734"/>
                    <a:pt x="1831" y="5680"/>
                    <a:pt x="1723" y="5462"/>
                  </a:cubicBezTo>
                  <a:cubicBezTo>
                    <a:pt x="1635" y="5285"/>
                    <a:pt x="1726" y="5064"/>
                    <a:pt x="1781" y="4894"/>
                  </a:cubicBezTo>
                  <a:cubicBezTo>
                    <a:pt x="1847" y="4688"/>
                    <a:pt x="1920" y="4486"/>
                    <a:pt x="2002" y="4287"/>
                  </a:cubicBezTo>
                  <a:cubicBezTo>
                    <a:pt x="2080" y="4092"/>
                    <a:pt x="2165" y="3900"/>
                    <a:pt x="2257" y="3711"/>
                  </a:cubicBezTo>
                  <a:cubicBezTo>
                    <a:pt x="2688" y="3506"/>
                    <a:pt x="3099" y="3258"/>
                    <a:pt x="3481" y="2973"/>
                  </a:cubicBezTo>
                  <a:cubicBezTo>
                    <a:pt x="3917" y="2650"/>
                    <a:pt x="4316" y="2282"/>
                    <a:pt x="4673" y="1875"/>
                  </a:cubicBezTo>
                  <a:cubicBezTo>
                    <a:pt x="4979" y="1522"/>
                    <a:pt x="5435" y="1054"/>
                    <a:pt x="5375" y="547"/>
                  </a:cubicBezTo>
                  <a:cubicBezTo>
                    <a:pt x="5331" y="166"/>
                    <a:pt x="5048" y="1"/>
                    <a:pt x="4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3937375" y="1343700"/>
              <a:ext cx="43150" cy="57200"/>
            </a:xfrm>
            <a:custGeom>
              <a:avLst/>
              <a:gdLst/>
              <a:ahLst/>
              <a:cxnLst/>
              <a:rect l="l" t="t" r="r" b="b"/>
              <a:pathLst>
                <a:path w="1726" h="2288" extrusionOk="0">
                  <a:moveTo>
                    <a:pt x="1346" y="1"/>
                  </a:moveTo>
                  <a:cubicBezTo>
                    <a:pt x="1259" y="1"/>
                    <a:pt x="1173" y="30"/>
                    <a:pt x="1118" y="98"/>
                  </a:cubicBezTo>
                  <a:cubicBezTo>
                    <a:pt x="981" y="264"/>
                    <a:pt x="834" y="422"/>
                    <a:pt x="677" y="573"/>
                  </a:cubicBezTo>
                  <a:cubicBezTo>
                    <a:pt x="602" y="645"/>
                    <a:pt x="524" y="715"/>
                    <a:pt x="442" y="784"/>
                  </a:cubicBezTo>
                  <a:cubicBezTo>
                    <a:pt x="403" y="819"/>
                    <a:pt x="362" y="852"/>
                    <a:pt x="320" y="884"/>
                  </a:cubicBezTo>
                  <a:cubicBezTo>
                    <a:pt x="316" y="888"/>
                    <a:pt x="274" y="919"/>
                    <a:pt x="275" y="919"/>
                  </a:cubicBezTo>
                  <a:cubicBezTo>
                    <a:pt x="275" y="919"/>
                    <a:pt x="281" y="914"/>
                    <a:pt x="298" y="902"/>
                  </a:cubicBezTo>
                  <a:lnTo>
                    <a:pt x="298" y="902"/>
                  </a:lnTo>
                  <a:lnTo>
                    <a:pt x="229" y="953"/>
                  </a:lnTo>
                  <a:cubicBezTo>
                    <a:pt x="87" y="1060"/>
                    <a:pt x="0" y="1253"/>
                    <a:pt x="107" y="1419"/>
                  </a:cubicBezTo>
                  <a:cubicBezTo>
                    <a:pt x="170" y="1516"/>
                    <a:pt x="295" y="1591"/>
                    <a:pt x="417" y="1591"/>
                  </a:cubicBezTo>
                  <a:cubicBezTo>
                    <a:pt x="471" y="1591"/>
                    <a:pt x="525" y="1576"/>
                    <a:pt x="572" y="1541"/>
                  </a:cubicBezTo>
                  <a:cubicBezTo>
                    <a:pt x="687" y="1456"/>
                    <a:pt x="792" y="1361"/>
                    <a:pt x="901" y="1268"/>
                  </a:cubicBezTo>
                  <a:cubicBezTo>
                    <a:pt x="901" y="1527"/>
                    <a:pt x="931" y="1784"/>
                    <a:pt x="986" y="2036"/>
                  </a:cubicBezTo>
                  <a:cubicBezTo>
                    <a:pt x="1019" y="2181"/>
                    <a:pt x="1170" y="2288"/>
                    <a:pt x="1317" y="2288"/>
                  </a:cubicBezTo>
                  <a:cubicBezTo>
                    <a:pt x="1347" y="2288"/>
                    <a:pt x="1376" y="2283"/>
                    <a:pt x="1404" y="2274"/>
                  </a:cubicBezTo>
                  <a:cubicBezTo>
                    <a:pt x="1583" y="2221"/>
                    <a:pt x="1688" y="2036"/>
                    <a:pt x="1642" y="1856"/>
                  </a:cubicBezTo>
                  <a:cubicBezTo>
                    <a:pt x="1627" y="1789"/>
                    <a:pt x="1613" y="1721"/>
                    <a:pt x="1602" y="1652"/>
                  </a:cubicBezTo>
                  <a:cubicBezTo>
                    <a:pt x="1601" y="1645"/>
                    <a:pt x="1594" y="1594"/>
                    <a:pt x="1594" y="1594"/>
                  </a:cubicBezTo>
                  <a:lnTo>
                    <a:pt x="1594" y="1594"/>
                  </a:lnTo>
                  <a:cubicBezTo>
                    <a:pt x="1593" y="1594"/>
                    <a:pt x="1594" y="1600"/>
                    <a:pt x="1596" y="1614"/>
                  </a:cubicBezTo>
                  <a:lnTo>
                    <a:pt x="1596" y="1614"/>
                  </a:lnTo>
                  <a:cubicBezTo>
                    <a:pt x="1593" y="1589"/>
                    <a:pt x="1589" y="1564"/>
                    <a:pt x="1588" y="1538"/>
                  </a:cubicBezTo>
                  <a:cubicBezTo>
                    <a:pt x="1573" y="1405"/>
                    <a:pt x="1569" y="1271"/>
                    <a:pt x="1573" y="1138"/>
                  </a:cubicBezTo>
                  <a:cubicBezTo>
                    <a:pt x="1575" y="1076"/>
                    <a:pt x="1578" y="1011"/>
                    <a:pt x="1584" y="947"/>
                  </a:cubicBezTo>
                  <a:cubicBezTo>
                    <a:pt x="1586" y="917"/>
                    <a:pt x="1589" y="888"/>
                    <a:pt x="1592" y="859"/>
                  </a:cubicBezTo>
                  <a:cubicBezTo>
                    <a:pt x="1594" y="852"/>
                    <a:pt x="1592" y="853"/>
                    <a:pt x="1594" y="848"/>
                  </a:cubicBezTo>
                  <a:cubicBezTo>
                    <a:pt x="1595" y="837"/>
                    <a:pt x="1597" y="828"/>
                    <a:pt x="1599" y="817"/>
                  </a:cubicBezTo>
                  <a:cubicBezTo>
                    <a:pt x="1620" y="685"/>
                    <a:pt x="1649" y="555"/>
                    <a:pt x="1686" y="429"/>
                  </a:cubicBezTo>
                  <a:cubicBezTo>
                    <a:pt x="1725" y="289"/>
                    <a:pt x="1661" y="115"/>
                    <a:pt x="1530" y="45"/>
                  </a:cubicBezTo>
                  <a:cubicBezTo>
                    <a:pt x="1476" y="17"/>
                    <a:pt x="141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3797850" y="1424150"/>
              <a:ext cx="222275" cy="25475"/>
            </a:xfrm>
            <a:custGeom>
              <a:avLst/>
              <a:gdLst/>
              <a:ahLst/>
              <a:cxnLst/>
              <a:rect l="l" t="t" r="r" b="b"/>
              <a:pathLst>
                <a:path w="8891" h="1019" extrusionOk="0">
                  <a:moveTo>
                    <a:pt x="433" y="1"/>
                  </a:moveTo>
                  <a:cubicBezTo>
                    <a:pt x="1" y="1"/>
                    <a:pt x="2" y="676"/>
                    <a:pt x="438" y="681"/>
                  </a:cubicBezTo>
                  <a:cubicBezTo>
                    <a:pt x="3112" y="711"/>
                    <a:pt x="5785" y="822"/>
                    <a:pt x="8453" y="1018"/>
                  </a:cubicBezTo>
                  <a:cubicBezTo>
                    <a:pt x="8463" y="1019"/>
                    <a:pt x="8473" y="1019"/>
                    <a:pt x="8482" y="1019"/>
                  </a:cubicBezTo>
                  <a:cubicBezTo>
                    <a:pt x="8890" y="1019"/>
                    <a:pt x="8878" y="368"/>
                    <a:pt x="8453" y="338"/>
                  </a:cubicBezTo>
                  <a:cubicBezTo>
                    <a:pt x="5785" y="144"/>
                    <a:pt x="3114" y="31"/>
                    <a:pt x="438" y="1"/>
                  </a:cubicBezTo>
                  <a:cubicBezTo>
                    <a:pt x="436" y="1"/>
                    <a:pt x="435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3827175" y="1476225"/>
              <a:ext cx="102150" cy="147475"/>
            </a:xfrm>
            <a:custGeom>
              <a:avLst/>
              <a:gdLst/>
              <a:ahLst/>
              <a:cxnLst/>
              <a:rect l="l" t="t" r="r" b="b"/>
              <a:pathLst>
                <a:path w="4086" h="5899" extrusionOk="0">
                  <a:moveTo>
                    <a:pt x="3235" y="737"/>
                  </a:moveTo>
                  <a:cubicBezTo>
                    <a:pt x="3219" y="763"/>
                    <a:pt x="3205" y="793"/>
                    <a:pt x="3191" y="817"/>
                  </a:cubicBezTo>
                  <a:cubicBezTo>
                    <a:pt x="3138" y="906"/>
                    <a:pt x="3081" y="994"/>
                    <a:pt x="3022" y="1081"/>
                  </a:cubicBezTo>
                  <a:cubicBezTo>
                    <a:pt x="2826" y="1371"/>
                    <a:pt x="2605" y="1645"/>
                    <a:pt x="2361" y="1898"/>
                  </a:cubicBezTo>
                  <a:cubicBezTo>
                    <a:pt x="2293" y="1967"/>
                    <a:pt x="2221" y="2028"/>
                    <a:pt x="2152" y="2093"/>
                  </a:cubicBezTo>
                  <a:cubicBezTo>
                    <a:pt x="2386" y="1581"/>
                    <a:pt x="2729" y="1053"/>
                    <a:pt x="3189" y="760"/>
                  </a:cubicBezTo>
                  <a:cubicBezTo>
                    <a:pt x="3204" y="751"/>
                    <a:pt x="3219" y="743"/>
                    <a:pt x="3235" y="737"/>
                  </a:cubicBezTo>
                  <a:close/>
                  <a:moveTo>
                    <a:pt x="3381" y="1"/>
                  </a:moveTo>
                  <a:cubicBezTo>
                    <a:pt x="3018" y="1"/>
                    <a:pt x="2691" y="267"/>
                    <a:pt x="2444" y="506"/>
                  </a:cubicBezTo>
                  <a:cubicBezTo>
                    <a:pt x="2126" y="813"/>
                    <a:pt x="1862" y="1180"/>
                    <a:pt x="1657" y="1569"/>
                  </a:cubicBezTo>
                  <a:cubicBezTo>
                    <a:pt x="1444" y="1979"/>
                    <a:pt x="1278" y="2411"/>
                    <a:pt x="1162" y="2860"/>
                  </a:cubicBezTo>
                  <a:cubicBezTo>
                    <a:pt x="900" y="3024"/>
                    <a:pt x="629" y="3171"/>
                    <a:pt x="349" y="3298"/>
                  </a:cubicBezTo>
                  <a:cubicBezTo>
                    <a:pt x="1" y="3454"/>
                    <a:pt x="219" y="3919"/>
                    <a:pt x="543" y="3919"/>
                  </a:cubicBezTo>
                  <a:cubicBezTo>
                    <a:pt x="591" y="3919"/>
                    <a:pt x="641" y="3909"/>
                    <a:pt x="692" y="3886"/>
                  </a:cubicBezTo>
                  <a:cubicBezTo>
                    <a:pt x="788" y="3844"/>
                    <a:pt x="880" y="3790"/>
                    <a:pt x="974" y="3743"/>
                  </a:cubicBezTo>
                  <a:lnTo>
                    <a:pt x="974" y="3743"/>
                  </a:lnTo>
                  <a:cubicBezTo>
                    <a:pt x="946" y="3912"/>
                    <a:pt x="919" y="4082"/>
                    <a:pt x="899" y="4252"/>
                  </a:cubicBezTo>
                  <a:cubicBezTo>
                    <a:pt x="839" y="4735"/>
                    <a:pt x="871" y="5285"/>
                    <a:pt x="1319" y="5580"/>
                  </a:cubicBezTo>
                  <a:cubicBezTo>
                    <a:pt x="1737" y="5857"/>
                    <a:pt x="2246" y="5697"/>
                    <a:pt x="2691" y="5874"/>
                  </a:cubicBezTo>
                  <a:cubicBezTo>
                    <a:pt x="2735" y="5891"/>
                    <a:pt x="2776" y="5899"/>
                    <a:pt x="2814" y="5899"/>
                  </a:cubicBezTo>
                  <a:cubicBezTo>
                    <a:pt x="3130" y="5899"/>
                    <a:pt x="3233" y="5360"/>
                    <a:pt x="2873" y="5219"/>
                  </a:cubicBezTo>
                  <a:cubicBezTo>
                    <a:pt x="2561" y="5095"/>
                    <a:pt x="2235" y="5136"/>
                    <a:pt x="1913" y="5084"/>
                  </a:cubicBezTo>
                  <a:cubicBezTo>
                    <a:pt x="1569" y="5031"/>
                    <a:pt x="1537" y="4774"/>
                    <a:pt x="1557" y="4467"/>
                  </a:cubicBezTo>
                  <a:cubicBezTo>
                    <a:pt x="1587" y="4071"/>
                    <a:pt x="1649" y="3676"/>
                    <a:pt x="1746" y="3290"/>
                  </a:cubicBezTo>
                  <a:cubicBezTo>
                    <a:pt x="2594" y="2723"/>
                    <a:pt x="3302" y="1971"/>
                    <a:pt x="3818" y="1091"/>
                  </a:cubicBezTo>
                  <a:cubicBezTo>
                    <a:pt x="4040" y="708"/>
                    <a:pt x="4086" y="147"/>
                    <a:pt x="3550" y="21"/>
                  </a:cubicBezTo>
                  <a:cubicBezTo>
                    <a:pt x="3493" y="7"/>
                    <a:pt x="3437" y="1"/>
                    <a:pt x="3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3937650" y="1557025"/>
              <a:ext cx="52400" cy="71725"/>
            </a:xfrm>
            <a:custGeom>
              <a:avLst/>
              <a:gdLst/>
              <a:ahLst/>
              <a:cxnLst/>
              <a:rect l="l" t="t" r="r" b="b"/>
              <a:pathLst>
                <a:path w="2096" h="2869" extrusionOk="0">
                  <a:moveTo>
                    <a:pt x="482" y="0"/>
                  </a:moveTo>
                  <a:cubicBezTo>
                    <a:pt x="419" y="0"/>
                    <a:pt x="355" y="6"/>
                    <a:pt x="292" y="19"/>
                  </a:cubicBezTo>
                  <a:cubicBezTo>
                    <a:pt x="116" y="52"/>
                    <a:pt x="0" y="272"/>
                    <a:pt x="54" y="436"/>
                  </a:cubicBezTo>
                  <a:cubicBezTo>
                    <a:pt x="104" y="595"/>
                    <a:pt x="236" y="682"/>
                    <a:pt x="389" y="682"/>
                  </a:cubicBezTo>
                  <a:cubicBezTo>
                    <a:pt x="416" y="682"/>
                    <a:pt x="443" y="680"/>
                    <a:pt x="470" y="674"/>
                  </a:cubicBezTo>
                  <a:lnTo>
                    <a:pt x="469" y="674"/>
                  </a:lnTo>
                  <a:cubicBezTo>
                    <a:pt x="478" y="673"/>
                    <a:pt x="488" y="673"/>
                    <a:pt x="498" y="673"/>
                  </a:cubicBezTo>
                  <a:cubicBezTo>
                    <a:pt x="508" y="673"/>
                    <a:pt x="517" y="673"/>
                    <a:pt x="527" y="674"/>
                  </a:cubicBezTo>
                  <a:cubicBezTo>
                    <a:pt x="467" y="674"/>
                    <a:pt x="517" y="677"/>
                    <a:pt x="549" y="682"/>
                  </a:cubicBezTo>
                  <a:cubicBezTo>
                    <a:pt x="557" y="685"/>
                    <a:pt x="564" y="687"/>
                    <a:pt x="574" y="690"/>
                  </a:cubicBezTo>
                  <a:cubicBezTo>
                    <a:pt x="579" y="691"/>
                    <a:pt x="583" y="695"/>
                    <a:pt x="588" y="696"/>
                  </a:cubicBezTo>
                  <a:cubicBezTo>
                    <a:pt x="597" y="702"/>
                    <a:pt x="641" y="731"/>
                    <a:pt x="647" y="732"/>
                  </a:cubicBezTo>
                  <a:cubicBezTo>
                    <a:pt x="665" y="746"/>
                    <a:pt x="682" y="762"/>
                    <a:pt x="698" y="778"/>
                  </a:cubicBezTo>
                  <a:cubicBezTo>
                    <a:pt x="710" y="790"/>
                    <a:pt x="721" y="804"/>
                    <a:pt x="734" y="817"/>
                  </a:cubicBezTo>
                  <a:lnTo>
                    <a:pt x="740" y="826"/>
                  </a:lnTo>
                  <a:cubicBezTo>
                    <a:pt x="756" y="851"/>
                    <a:pt x="770" y="879"/>
                    <a:pt x="787" y="905"/>
                  </a:cubicBezTo>
                  <a:cubicBezTo>
                    <a:pt x="788" y="909"/>
                    <a:pt x="793" y="914"/>
                    <a:pt x="796" y="919"/>
                  </a:cubicBezTo>
                  <a:cubicBezTo>
                    <a:pt x="796" y="925"/>
                    <a:pt x="798" y="930"/>
                    <a:pt x="799" y="934"/>
                  </a:cubicBezTo>
                  <a:cubicBezTo>
                    <a:pt x="809" y="967"/>
                    <a:pt x="818" y="1000"/>
                    <a:pt x="825" y="1035"/>
                  </a:cubicBezTo>
                  <a:cubicBezTo>
                    <a:pt x="825" y="1047"/>
                    <a:pt x="829" y="1093"/>
                    <a:pt x="829" y="1097"/>
                  </a:cubicBezTo>
                  <a:cubicBezTo>
                    <a:pt x="829" y="1111"/>
                    <a:pt x="825" y="1177"/>
                    <a:pt x="825" y="1191"/>
                  </a:cubicBezTo>
                  <a:lnTo>
                    <a:pt x="825" y="1191"/>
                  </a:lnTo>
                  <a:cubicBezTo>
                    <a:pt x="822" y="1205"/>
                    <a:pt x="810" y="1271"/>
                    <a:pt x="806" y="1285"/>
                  </a:cubicBezTo>
                  <a:cubicBezTo>
                    <a:pt x="798" y="1320"/>
                    <a:pt x="787" y="1353"/>
                    <a:pt x="776" y="1387"/>
                  </a:cubicBezTo>
                  <a:cubicBezTo>
                    <a:pt x="770" y="1406"/>
                    <a:pt x="762" y="1426"/>
                    <a:pt x="754" y="1445"/>
                  </a:cubicBezTo>
                  <a:cubicBezTo>
                    <a:pt x="752" y="1450"/>
                    <a:pt x="749" y="1456"/>
                    <a:pt x="743" y="1470"/>
                  </a:cubicBezTo>
                  <a:cubicBezTo>
                    <a:pt x="709" y="1541"/>
                    <a:pt x="671" y="1610"/>
                    <a:pt x="629" y="1675"/>
                  </a:cubicBezTo>
                  <a:cubicBezTo>
                    <a:pt x="527" y="1838"/>
                    <a:pt x="380" y="1978"/>
                    <a:pt x="369" y="2183"/>
                  </a:cubicBezTo>
                  <a:cubicBezTo>
                    <a:pt x="356" y="2418"/>
                    <a:pt x="503" y="2592"/>
                    <a:pt x="702" y="2698"/>
                  </a:cubicBezTo>
                  <a:cubicBezTo>
                    <a:pt x="916" y="2811"/>
                    <a:pt x="1152" y="2868"/>
                    <a:pt x="1390" y="2868"/>
                  </a:cubicBezTo>
                  <a:cubicBezTo>
                    <a:pt x="1528" y="2868"/>
                    <a:pt x="1667" y="2849"/>
                    <a:pt x="1802" y="2810"/>
                  </a:cubicBezTo>
                  <a:cubicBezTo>
                    <a:pt x="1971" y="2760"/>
                    <a:pt x="2095" y="2568"/>
                    <a:pt x="2039" y="2391"/>
                  </a:cubicBezTo>
                  <a:cubicBezTo>
                    <a:pt x="1992" y="2248"/>
                    <a:pt x="1859" y="2142"/>
                    <a:pt x="1710" y="2142"/>
                  </a:cubicBezTo>
                  <a:cubicBezTo>
                    <a:pt x="1681" y="2142"/>
                    <a:pt x="1651" y="2146"/>
                    <a:pt x="1620" y="2155"/>
                  </a:cubicBezTo>
                  <a:cubicBezTo>
                    <a:pt x="1580" y="2167"/>
                    <a:pt x="1539" y="2177"/>
                    <a:pt x="1497" y="2185"/>
                  </a:cubicBezTo>
                  <a:cubicBezTo>
                    <a:pt x="1487" y="2185"/>
                    <a:pt x="1440" y="2191"/>
                    <a:pt x="1434" y="2191"/>
                  </a:cubicBezTo>
                  <a:cubicBezTo>
                    <a:pt x="1423" y="2191"/>
                    <a:pt x="1412" y="2191"/>
                    <a:pt x="1401" y="2191"/>
                  </a:cubicBezTo>
                  <a:cubicBezTo>
                    <a:pt x="1371" y="2191"/>
                    <a:pt x="1340" y="2190"/>
                    <a:pt x="1310" y="2188"/>
                  </a:cubicBezTo>
                  <a:cubicBezTo>
                    <a:pt x="1293" y="2188"/>
                    <a:pt x="1276" y="2186"/>
                    <a:pt x="1259" y="2183"/>
                  </a:cubicBezTo>
                  <a:lnTo>
                    <a:pt x="1259" y="2183"/>
                  </a:lnTo>
                  <a:cubicBezTo>
                    <a:pt x="1270" y="2185"/>
                    <a:pt x="1277" y="2186"/>
                    <a:pt x="1279" y="2186"/>
                  </a:cubicBezTo>
                  <a:cubicBezTo>
                    <a:pt x="1281" y="2186"/>
                    <a:pt x="1270" y="2183"/>
                    <a:pt x="1244" y="2178"/>
                  </a:cubicBezTo>
                  <a:cubicBezTo>
                    <a:pt x="1210" y="2169"/>
                    <a:pt x="1175" y="2163"/>
                    <a:pt x="1143" y="2152"/>
                  </a:cubicBezTo>
                  <a:lnTo>
                    <a:pt x="1132" y="2149"/>
                  </a:lnTo>
                  <a:cubicBezTo>
                    <a:pt x="1147" y="2123"/>
                    <a:pt x="1160" y="2103"/>
                    <a:pt x="1166" y="2095"/>
                  </a:cubicBezTo>
                  <a:cubicBezTo>
                    <a:pt x="1213" y="2025"/>
                    <a:pt x="1257" y="1954"/>
                    <a:pt x="1296" y="1879"/>
                  </a:cubicBezTo>
                  <a:cubicBezTo>
                    <a:pt x="1379" y="1722"/>
                    <a:pt x="1448" y="1555"/>
                    <a:pt x="1479" y="1381"/>
                  </a:cubicBezTo>
                  <a:cubicBezTo>
                    <a:pt x="1545" y="1005"/>
                    <a:pt x="1475" y="651"/>
                    <a:pt x="1227" y="355"/>
                  </a:cubicBezTo>
                  <a:cubicBezTo>
                    <a:pt x="1042" y="128"/>
                    <a:pt x="767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4075050" y="1409850"/>
              <a:ext cx="118675" cy="18900"/>
            </a:xfrm>
            <a:custGeom>
              <a:avLst/>
              <a:gdLst/>
              <a:ahLst/>
              <a:cxnLst/>
              <a:rect l="l" t="t" r="r" b="b"/>
              <a:pathLst>
                <a:path w="4747" h="756" extrusionOk="0">
                  <a:moveTo>
                    <a:pt x="1367" y="0"/>
                  </a:moveTo>
                  <a:cubicBezTo>
                    <a:pt x="1058" y="0"/>
                    <a:pt x="749" y="2"/>
                    <a:pt x="439" y="7"/>
                  </a:cubicBezTo>
                  <a:cubicBezTo>
                    <a:pt x="5" y="15"/>
                    <a:pt x="1" y="687"/>
                    <a:pt x="432" y="687"/>
                  </a:cubicBezTo>
                  <a:cubicBezTo>
                    <a:pt x="434" y="687"/>
                    <a:pt x="437" y="687"/>
                    <a:pt x="439" y="687"/>
                  </a:cubicBezTo>
                  <a:cubicBezTo>
                    <a:pt x="754" y="682"/>
                    <a:pt x="1068" y="679"/>
                    <a:pt x="1382" y="679"/>
                  </a:cubicBezTo>
                  <a:cubicBezTo>
                    <a:pt x="2358" y="679"/>
                    <a:pt x="3334" y="705"/>
                    <a:pt x="4309" y="755"/>
                  </a:cubicBezTo>
                  <a:cubicBezTo>
                    <a:pt x="4316" y="755"/>
                    <a:pt x="4323" y="755"/>
                    <a:pt x="4330" y="755"/>
                  </a:cubicBezTo>
                  <a:cubicBezTo>
                    <a:pt x="4746" y="755"/>
                    <a:pt x="4738" y="98"/>
                    <a:pt x="4309" y="75"/>
                  </a:cubicBezTo>
                  <a:cubicBezTo>
                    <a:pt x="3329" y="25"/>
                    <a:pt x="2348" y="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4081750" y="1446250"/>
              <a:ext cx="116275" cy="21000"/>
            </a:xfrm>
            <a:custGeom>
              <a:avLst/>
              <a:gdLst/>
              <a:ahLst/>
              <a:cxnLst/>
              <a:rect l="l" t="t" r="r" b="b"/>
              <a:pathLst>
                <a:path w="4651" h="840" extrusionOk="0">
                  <a:moveTo>
                    <a:pt x="4341" y="1"/>
                  </a:moveTo>
                  <a:cubicBezTo>
                    <a:pt x="4331" y="1"/>
                    <a:pt x="4322" y="1"/>
                    <a:pt x="4312" y="2"/>
                  </a:cubicBezTo>
                  <a:cubicBezTo>
                    <a:pt x="3458" y="107"/>
                    <a:pt x="2599" y="160"/>
                    <a:pt x="1739" y="160"/>
                  </a:cubicBezTo>
                  <a:cubicBezTo>
                    <a:pt x="1305" y="160"/>
                    <a:pt x="871" y="147"/>
                    <a:pt x="438" y="120"/>
                  </a:cubicBezTo>
                  <a:cubicBezTo>
                    <a:pt x="429" y="119"/>
                    <a:pt x="421" y="119"/>
                    <a:pt x="413" y="119"/>
                  </a:cubicBezTo>
                  <a:cubicBezTo>
                    <a:pt x="1" y="119"/>
                    <a:pt x="10" y="774"/>
                    <a:pt x="438" y="800"/>
                  </a:cubicBezTo>
                  <a:cubicBezTo>
                    <a:pt x="871" y="827"/>
                    <a:pt x="1305" y="840"/>
                    <a:pt x="1739" y="840"/>
                  </a:cubicBezTo>
                  <a:cubicBezTo>
                    <a:pt x="2599" y="840"/>
                    <a:pt x="3458" y="787"/>
                    <a:pt x="4312" y="682"/>
                  </a:cubicBezTo>
                  <a:cubicBezTo>
                    <a:pt x="4494" y="660"/>
                    <a:pt x="4651" y="543"/>
                    <a:pt x="4651" y="342"/>
                  </a:cubicBezTo>
                  <a:cubicBezTo>
                    <a:pt x="4651" y="185"/>
                    <a:pt x="4511" y="1"/>
                    <a:pt x="4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4292275" y="1267375"/>
              <a:ext cx="80225" cy="112050"/>
            </a:xfrm>
            <a:custGeom>
              <a:avLst/>
              <a:gdLst/>
              <a:ahLst/>
              <a:cxnLst/>
              <a:rect l="l" t="t" r="r" b="b"/>
              <a:pathLst>
                <a:path w="3209" h="4482" extrusionOk="0">
                  <a:moveTo>
                    <a:pt x="2227" y="1"/>
                  </a:moveTo>
                  <a:cubicBezTo>
                    <a:pt x="1968" y="1"/>
                    <a:pt x="1711" y="41"/>
                    <a:pt x="1461" y="118"/>
                  </a:cubicBezTo>
                  <a:cubicBezTo>
                    <a:pt x="1421" y="103"/>
                    <a:pt x="1377" y="96"/>
                    <a:pt x="1334" y="96"/>
                  </a:cubicBezTo>
                  <a:cubicBezTo>
                    <a:pt x="1217" y="96"/>
                    <a:pt x="1099" y="148"/>
                    <a:pt x="1049" y="257"/>
                  </a:cubicBezTo>
                  <a:lnTo>
                    <a:pt x="114" y="2289"/>
                  </a:lnTo>
                  <a:cubicBezTo>
                    <a:pt x="0" y="2535"/>
                    <a:pt x="170" y="2800"/>
                    <a:pt x="406" y="2800"/>
                  </a:cubicBezTo>
                  <a:cubicBezTo>
                    <a:pt x="460" y="2800"/>
                    <a:pt x="518" y="2786"/>
                    <a:pt x="577" y="2755"/>
                  </a:cubicBezTo>
                  <a:cubicBezTo>
                    <a:pt x="814" y="2627"/>
                    <a:pt x="1077" y="2561"/>
                    <a:pt x="1342" y="2561"/>
                  </a:cubicBezTo>
                  <a:cubicBezTo>
                    <a:pt x="1406" y="2561"/>
                    <a:pt x="1470" y="2565"/>
                    <a:pt x="1533" y="2573"/>
                  </a:cubicBezTo>
                  <a:cubicBezTo>
                    <a:pt x="1798" y="2604"/>
                    <a:pt x="2190" y="2717"/>
                    <a:pt x="2310" y="2983"/>
                  </a:cubicBezTo>
                  <a:cubicBezTo>
                    <a:pt x="2414" y="3212"/>
                    <a:pt x="2229" y="3471"/>
                    <a:pt x="2044" y="3593"/>
                  </a:cubicBezTo>
                  <a:cubicBezTo>
                    <a:pt x="1742" y="3793"/>
                    <a:pt x="1342" y="3795"/>
                    <a:pt x="993" y="3801"/>
                  </a:cubicBezTo>
                  <a:cubicBezTo>
                    <a:pt x="558" y="3811"/>
                    <a:pt x="554" y="4481"/>
                    <a:pt x="985" y="4481"/>
                  </a:cubicBezTo>
                  <a:cubicBezTo>
                    <a:pt x="988" y="4481"/>
                    <a:pt x="990" y="4481"/>
                    <a:pt x="993" y="4481"/>
                  </a:cubicBezTo>
                  <a:cubicBezTo>
                    <a:pt x="1535" y="4470"/>
                    <a:pt x="2107" y="4422"/>
                    <a:pt x="2542" y="4064"/>
                  </a:cubicBezTo>
                  <a:cubicBezTo>
                    <a:pt x="2907" y="3767"/>
                    <a:pt x="3130" y="3247"/>
                    <a:pt x="2961" y="2787"/>
                  </a:cubicBezTo>
                  <a:cubicBezTo>
                    <a:pt x="2784" y="2300"/>
                    <a:pt x="2276" y="2021"/>
                    <a:pt x="1789" y="1929"/>
                  </a:cubicBezTo>
                  <a:cubicBezTo>
                    <a:pt x="1645" y="1902"/>
                    <a:pt x="1499" y="1888"/>
                    <a:pt x="1353" y="1888"/>
                  </a:cubicBezTo>
                  <a:cubicBezTo>
                    <a:pt x="1246" y="1888"/>
                    <a:pt x="1139" y="1895"/>
                    <a:pt x="1032" y="1910"/>
                  </a:cubicBezTo>
                  <a:lnTo>
                    <a:pt x="1544" y="798"/>
                  </a:lnTo>
                  <a:lnTo>
                    <a:pt x="1554" y="795"/>
                  </a:lnTo>
                  <a:cubicBezTo>
                    <a:pt x="1579" y="785"/>
                    <a:pt x="1604" y="777"/>
                    <a:pt x="1627" y="769"/>
                  </a:cubicBezTo>
                  <a:cubicBezTo>
                    <a:pt x="1685" y="751"/>
                    <a:pt x="1743" y="735"/>
                    <a:pt x="1803" y="721"/>
                  </a:cubicBezTo>
                  <a:cubicBezTo>
                    <a:pt x="1861" y="705"/>
                    <a:pt x="1920" y="693"/>
                    <a:pt x="1980" y="688"/>
                  </a:cubicBezTo>
                  <a:lnTo>
                    <a:pt x="2006" y="686"/>
                  </a:lnTo>
                  <a:cubicBezTo>
                    <a:pt x="2038" y="683"/>
                    <a:pt x="2067" y="682"/>
                    <a:pt x="2097" y="680"/>
                  </a:cubicBezTo>
                  <a:cubicBezTo>
                    <a:pt x="2135" y="678"/>
                    <a:pt x="2172" y="677"/>
                    <a:pt x="2210" y="677"/>
                  </a:cubicBezTo>
                  <a:cubicBezTo>
                    <a:pt x="2233" y="677"/>
                    <a:pt x="2256" y="677"/>
                    <a:pt x="2279" y="679"/>
                  </a:cubicBezTo>
                  <a:cubicBezTo>
                    <a:pt x="2335" y="680"/>
                    <a:pt x="2406" y="675"/>
                    <a:pt x="2461" y="691"/>
                  </a:cubicBezTo>
                  <a:lnTo>
                    <a:pt x="2451" y="690"/>
                  </a:lnTo>
                  <a:lnTo>
                    <a:pt x="2451" y="690"/>
                  </a:lnTo>
                  <a:cubicBezTo>
                    <a:pt x="2459" y="691"/>
                    <a:pt x="2467" y="693"/>
                    <a:pt x="2472" y="694"/>
                  </a:cubicBezTo>
                  <a:cubicBezTo>
                    <a:pt x="2506" y="701"/>
                    <a:pt x="2539" y="707"/>
                    <a:pt x="2574" y="713"/>
                  </a:cubicBezTo>
                  <a:cubicBezTo>
                    <a:pt x="2632" y="727"/>
                    <a:pt x="2691" y="743"/>
                    <a:pt x="2749" y="760"/>
                  </a:cubicBezTo>
                  <a:cubicBezTo>
                    <a:pt x="2777" y="769"/>
                    <a:pt x="2807" y="773"/>
                    <a:pt x="2836" y="773"/>
                  </a:cubicBezTo>
                  <a:cubicBezTo>
                    <a:pt x="2984" y="773"/>
                    <a:pt x="3135" y="670"/>
                    <a:pt x="3167" y="523"/>
                  </a:cubicBezTo>
                  <a:cubicBezTo>
                    <a:pt x="3208" y="339"/>
                    <a:pt x="3111" y="160"/>
                    <a:pt x="2929" y="105"/>
                  </a:cubicBezTo>
                  <a:cubicBezTo>
                    <a:pt x="2698" y="34"/>
                    <a:pt x="2462" y="1"/>
                    <a:pt x="2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4401575" y="1280225"/>
              <a:ext cx="75100" cy="91575"/>
            </a:xfrm>
            <a:custGeom>
              <a:avLst/>
              <a:gdLst/>
              <a:ahLst/>
              <a:cxnLst/>
              <a:rect l="l" t="t" r="r" b="b"/>
              <a:pathLst>
                <a:path w="3004" h="3663" extrusionOk="0">
                  <a:moveTo>
                    <a:pt x="1726" y="928"/>
                  </a:moveTo>
                  <a:cubicBezTo>
                    <a:pt x="1722" y="929"/>
                    <a:pt x="1800" y="928"/>
                    <a:pt x="1822" y="931"/>
                  </a:cubicBezTo>
                  <a:cubicBezTo>
                    <a:pt x="1818" y="930"/>
                    <a:pt x="1815" y="930"/>
                    <a:pt x="1813" y="930"/>
                  </a:cubicBezTo>
                  <a:cubicBezTo>
                    <a:pt x="1799" y="930"/>
                    <a:pt x="1856" y="942"/>
                    <a:pt x="1887" y="951"/>
                  </a:cubicBezTo>
                  <a:lnTo>
                    <a:pt x="1887" y="951"/>
                  </a:lnTo>
                  <a:cubicBezTo>
                    <a:pt x="1886" y="954"/>
                    <a:pt x="1945" y="986"/>
                    <a:pt x="1947" y="986"/>
                  </a:cubicBezTo>
                  <a:lnTo>
                    <a:pt x="1947" y="986"/>
                  </a:lnTo>
                  <a:cubicBezTo>
                    <a:pt x="1975" y="1011"/>
                    <a:pt x="2001" y="1037"/>
                    <a:pt x="2028" y="1067"/>
                  </a:cubicBezTo>
                  <a:cubicBezTo>
                    <a:pt x="2288" y="1405"/>
                    <a:pt x="2112" y="1879"/>
                    <a:pt x="1912" y="2231"/>
                  </a:cubicBezTo>
                  <a:cubicBezTo>
                    <a:pt x="1797" y="2430"/>
                    <a:pt x="1677" y="2637"/>
                    <a:pt x="1517" y="2803"/>
                  </a:cubicBezTo>
                  <a:cubicBezTo>
                    <a:pt x="1415" y="2909"/>
                    <a:pt x="1297" y="2981"/>
                    <a:pt x="1180" y="2981"/>
                  </a:cubicBezTo>
                  <a:cubicBezTo>
                    <a:pt x="1151" y="2981"/>
                    <a:pt x="1122" y="2977"/>
                    <a:pt x="1094" y="2968"/>
                  </a:cubicBezTo>
                  <a:cubicBezTo>
                    <a:pt x="672" y="2831"/>
                    <a:pt x="665" y="2303"/>
                    <a:pt x="776" y="1930"/>
                  </a:cubicBezTo>
                  <a:cubicBezTo>
                    <a:pt x="846" y="1706"/>
                    <a:pt x="945" y="1493"/>
                    <a:pt x="1072" y="1296"/>
                  </a:cubicBezTo>
                  <a:cubicBezTo>
                    <a:pt x="1113" y="1310"/>
                    <a:pt x="1157" y="1318"/>
                    <a:pt x="1200" y="1318"/>
                  </a:cubicBezTo>
                  <a:cubicBezTo>
                    <a:pt x="1334" y="1318"/>
                    <a:pt x="1463" y="1246"/>
                    <a:pt x="1509" y="1080"/>
                  </a:cubicBezTo>
                  <a:cubicBezTo>
                    <a:pt x="1517" y="1040"/>
                    <a:pt x="1539" y="1008"/>
                    <a:pt x="1570" y="984"/>
                  </a:cubicBezTo>
                  <a:cubicBezTo>
                    <a:pt x="1618" y="956"/>
                    <a:pt x="1671" y="937"/>
                    <a:pt x="1726" y="928"/>
                  </a:cubicBezTo>
                  <a:close/>
                  <a:moveTo>
                    <a:pt x="1451" y="1"/>
                  </a:moveTo>
                  <a:cubicBezTo>
                    <a:pt x="1363" y="1"/>
                    <a:pt x="1274" y="35"/>
                    <a:pt x="1202" y="97"/>
                  </a:cubicBezTo>
                  <a:cubicBezTo>
                    <a:pt x="685" y="550"/>
                    <a:pt x="259" y="1177"/>
                    <a:pt x="93" y="1850"/>
                  </a:cubicBezTo>
                  <a:cubicBezTo>
                    <a:pt x="0" y="2233"/>
                    <a:pt x="0" y="2645"/>
                    <a:pt x="180" y="3002"/>
                  </a:cubicBezTo>
                  <a:cubicBezTo>
                    <a:pt x="329" y="3298"/>
                    <a:pt x="611" y="3544"/>
                    <a:pt x="934" y="3629"/>
                  </a:cubicBezTo>
                  <a:cubicBezTo>
                    <a:pt x="1022" y="3652"/>
                    <a:pt x="1107" y="3662"/>
                    <a:pt x="1189" y="3662"/>
                  </a:cubicBezTo>
                  <a:cubicBezTo>
                    <a:pt x="1805" y="3662"/>
                    <a:pt x="2227" y="3056"/>
                    <a:pt x="2510" y="2552"/>
                  </a:cubicBezTo>
                  <a:cubicBezTo>
                    <a:pt x="2850" y="1949"/>
                    <a:pt x="3004" y="1183"/>
                    <a:pt x="2524" y="606"/>
                  </a:cubicBezTo>
                  <a:cubicBezTo>
                    <a:pt x="2333" y="378"/>
                    <a:pt x="2048" y="268"/>
                    <a:pt x="1766" y="263"/>
                  </a:cubicBezTo>
                  <a:cubicBezTo>
                    <a:pt x="1755" y="202"/>
                    <a:pt x="1725" y="144"/>
                    <a:pt x="1683" y="97"/>
                  </a:cubicBezTo>
                  <a:cubicBezTo>
                    <a:pt x="1616" y="31"/>
                    <a:pt x="1534" y="1"/>
                    <a:pt x="1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4492050" y="1286875"/>
              <a:ext cx="70225" cy="89800"/>
            </a:xfrm>
            <a:custGeom>
              <a:avLst/>
              <a:gdLst/>
              <a:ahLst/>
              <a:cxnLst/>
              <a:rect l="l" t="t" r="r" b="b"/>
              <a:pathLst>
                <a:path w="2809" h="3592" extrusionOk="0">
                  <a:moveTo>
                    <a:pt x="1805" y="1009"/>
                  </a:moveTo>
                  <a:cubicBezTo>
                    <a:pt x="1910" y="1009"/>
                    <a:pt x="2000" y="1051"/>
                    <a:pt x="2045" y="1177"/>
                  </a:cubicBezTo>
                  <a:cubicBezTo>
                    <a:pt x="2122" y="1389"/>
                    <a:pt x="2117" y="1644"/>
                    <a:pt x="2106" y="1870"/>
                  </a:cubicBezTo>
                  <a:cubicBezTo>
                    <a:pt x="2097" y="2075"/>
                    <a:pt x="2054" y="2289"/>
                    <a:pt x="1954" y="2473"/>
                  </a:cubicBezTo>
                  <a:cubicBezTo>
                    <a:pt x="1857" y="2651"/>
                    <a:pt x="1749" y="2764"/>
                    <a:pt x="1556" y="2854"/>
                  </a:cubicBezTo>
                  <a:cubicBezTo>
                    <a:pt x="1472" y="2893"/>
                    <a:pt x="1381" y="2913"/>
                    <a:pt x="1289" y="2913"/>
                  </a:cubicBezTo>
                  <a:cubicBezTo>
                    <a:pt x="1234" y="2913"/>
                    <a:pt x="1179" y="2906"/>
                    <a:pt x="1125" y="2891"/>
                  </a:cubicBezTo>
                  <a:cubicBezTo>
                    <a:pt x="995" y="2852"/>
                    <a:pt x="878" y="2717"/>
                    <a:pt x="823" y="2570"/>
                  </a:cubicBezTo>
                  <a:cubicBezTo>
                    <a:pt x="751" y="2373"/>
                    <a:pt x="754" y="2174"/>
                    <a:pt x="804" y="1953"/>
                  </a:cubicBezTo>
                  <a:cubicBezTo>
                    <a:pt x="848" y="1769"/>
                    <a:pt x="909" y="1589"/>
                    <a:pt x="984" y="1417"/>
                  </a:cubicBezTo>
                  <a:cubicBezTo>
                    <a:pt x="1031" y="1414"/>
                    <a:pt x="1077" y="1396"/>
                    <a:pt x="1114" y="1368"/>
                  </a:cubicBezTo>
                  <a:cubicBezTo>
                    <a:pt x="1293" y="1232"/>
                    <a:pt x="1511" y="1050"/>
                    <a:pt x="1725" y="1016"/>
                  </a:cubicBezTo>
                  <a:cubicBezTo>
                    <a:pt x="1753" y="1011"/>
                    <a:pt x="1779" y="1009"/>
                    <a:pt x="1805" y="1009"/>
                  </a:cubicBezTo>
                  <a:close/>
                  <a:moveTo>
                    <a:pt x="1356" y="0"/>
                  </a:moveTo>
                  <a:cubicBezTo>
                    <a:pt x="1304" y="0"/>
                    <a:pt x="1247" y="15"/>
                    <a:pt x="1190" y="47"/>
                  </a:cubicBezTo>
                  <a:cubicBezTo>
                    <a:pt x="901" y="214"/>
                    <a:pt x="690" y="472"/>
                    <a:pt x="536" y="762"/>
                  </a:cubicBezTo>
                  <a:cubicBezTo>
                    <a:pt x="373" y="1066"/>
                    <a:pt x="246" y="1389"/>
                    <a:pt x="159" y="1724"/>
                  </a:cubicBezTo>
                  <a:cubicBezTo>
                    <a:pt x="0" y="2354"/>
                    <a:pt x="121" y="3173"/>
                    <a:pt x="776" y="3480"/>
                  </a:cubicBezTo>
                  <a:cubicBezTo>
                    <a:pt x="939" y="3556"/>
                    <a:pt x="1109" y="3591"/>
                    <a:pt x="1279" y="3591"/>
                  </a:cubicBezTo>
                  <a:cubicBezTo>
                    <a:pt x="1732" y="3591"/>
                    <a:pt x="2178" y="3343"/>
                    <a:pt x="2446" y="2966"/>
                  </a:cubicBezTo>
                  <a:cubicBezTo>
                    <a:pt x="2647" y="2686"/>
                    <a:pt x="2739" y="2346"/>
                    <a:pt x="2775" y="2006"/>
                  </a:cubicBezTo>
                  <a:cubicBezTo>
                    <a:pt x="2808" y="1688"/>
                    <a:pt x="2799" y="1326"/>
                    <a:pt x="2706" y="1019"/>
                  </a:cubicBezTo>
                  <a:cubicBezTo>
                    <a:pt x="2586" y="616"/>
                    <a:pt x="2261" y="356"/>
                    <a:pt x="1840" y="336"/>
                  </a:cubicBezTo>
                  <a:cubicBezTo>
                    <a:pt x="1822" y="335"/>
                    <a:pt x="1805" y="334"/>
                    <a:pt x="1787" y="334"/>
                  </a:cubicBezTo>
                  <a:cubicBezTo>
                    <a:pt x="1755" y="334"/>
                    <a:pt x="1723" y="336"/>
                    <a:pt x="1691" y="339"/>
                  </a:cubicBezTo>
                  <a:cubicBezTo>
                    <a:pt x="1678" y="167"/>
                    <a:pt x="1537" y="0"/>
                    <a:pt x="1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4284150" y="1414750"/>
              <a:ext cx="349675" cy="21150"/>
            </a:xfrm>
            <a:custGeom>
              <a:avLst/>
              <a:gdLst/>
              <a:ahLst/>
              <a:cxnLst/>
              <a:rect l="l" t="t" r="r" b="b"/>
              <a:pathLst>
                <a:path w="13987" h="846" extrusionOk="0">
                  <a:moveTo>
                    <a:pt x="431" y="1"/>
                  </a:moveTo>
                  <a:cubicBezTo>
                    <a:pt x="0" y="1"/>
                    <a:pt x="0" y="675"/>
                    <a:pt x="437" y="681"/>
                  </a:cubicBezTo>
                  <a:lnTo>
                    <a:pt x="13551" y="845"/>
                  </a:lnTo>
                  <a:cubicBezTo>
                    <a:pt x="13553" y="845"/>
                    <a:pt x="13555" y="845"/>
                    <a:pt x="13557" y="845"/>
                  </a:cubicBezTo>
                  <a:cubicBezTo>
                    <a:pt x="13987" y="845"/>
                    <a:pt x="13986" y="172"/>
                    <a:pt x="13551" y="167"/>
                  </a:cubicBezTo>
                  <a:lnTo>
                    <a:pt x="437" y="1"/>
                  </a:lnTo>
                  <a:cubicBezTo>
                    <a:pt x="435" y="1"/>
                    <a:pt x="433" y="1"/>
                    <a:pt x="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4304625" y="1485225"/>
              <a:ext cx="77650" cy="120250"/>
            </a:xfrm>
            <a:custGeom>
              <a:avLst/>
              <a:gdLst/>
              <a:ahLst/>
              <a:cxnLst/>
              <a:rect l="l" t="t" r="r" b="b"/>
              <a:pathLst>
                <a:path w="3106" h="4810" extrusionOk="0">
                  <a:moveTo>
                    <a:pt x="2134" y="1"/>
                  </a:moveTo>
                  <a:cubicBezTo>
                    <a:pt x="2030" y="1"/>
                    <a:pt x="1925" y="44"/>
                    <a:pt x="1849" y="149"/>
                  </a:cubicBezTo>
                  <a:cubicBezTo>
                    <a:pt x="1241" y="997"/>
                    <a:pt x="660" y="1862"/>
                    <a:pt x="102" y="2744"/>
                  </a:cubicBezTo>
                  <a:cubicBezTo>
                    <a:pt x="0" y="2904"/>
                    <a:pt x="76" y="3111"/>
                    <a:pt x="225" y="3208"/>
                  </a:cubicBezTo>
                  <a:cubicBezTo>
                    <a:pt x="620" y="3468"/>
                    <a:pt x="1048" y="3680"/>
                    <a:pt x="1502" y="3680"/>
                  </a:cubicBezTo>
                  <a:cubicBezTo>
                    <a:pt x="1664" y="3680"/>
                    <a:pt x="1829" y="3653"/>
                    <a:pt x="1997" y="3592"/>
                  </a:cubicBezTo>
                  <a:cubicBezTo>
                    <a:pt x="2072" y="3563"/>
                    <a:pt x="2145" y="3531"/>
                    <a:pt x="2216" y="3491"/>
                  </a:cubicBezTo>
                  <a:lnTo>
                    <a:pt x="2216" y="3491"/>
                  </a:lnTo>
                  <a:cubicBezTo>
                    <a:pt x="2169" y="3789"/>
                    <a:pt x="2122" y="4085"/>
                    <a:pt x="2073" y="4381"/>
                  </a:cubicBezTo>
                  <a:cubicBezTo>
                    <a:pt x="2045" y="4563"/>
                    <a:pt x="2120" y="4746"/>
                    <a:pt x="2311" y="4800"/>
                  </a:cubicBezTo>
                  <a:cubicBezTo>
                    <a:pt x="2337" y="4807"/>
                    <a:pt x="2364" y="4810"/>
                    <a:pt x="2392" y="4810"/>
                  </a:cubicBezTo>
                  <a:cubicBezTo>
                    <a:pt x="2540" y="4810"/>
                    <a:pt x="2705" y="4716"/>
                    <a:pt x="2730" y="4561"/>
                  </a:cubicBezTo>
                  <a:lnTo>
                    <a:pt x="3076" y="2396"/>
                  </a:lnTo>
                  <a:cubicBezTo>
                    <a:pt x="3106" y="2216"/>
                    <a:pt x="3031" y="2031"/>
                    <a:pt x="2839" y="1978"/>
                  </a:cubicBezTo>
                  <a:cubicBezTo>
                    <a:pt x="2813" y="1971"/>
                    <a:pt x="2785" y="1967"/>
                    <a:pt x="2757" y="1967"/>
                  </a:cubicBezTo>
                  <a:cubicBezTo>
                    <a:pt x="2608" y="1967"/>
                    <a:pt x="2454" y="2064"/>
                    <a:pt x="2421" y="2216"/>
                  </a:cubicBezTo>
                  <a:cubicBezTo>
                    <a:pt x="2349" y="2561"/>
                    <a:pt x="2098" y="2843"/>
                    <a:pt x="1765" y="2954"/>
                  </a:cubicBezTo>
                  <a:cubicBezTo>
                    <a:pt x="1670" y="2987"/>
                    <a:pt x="1578" y="3001"/>
                    <a:pt x="1488" y="3001"/>
                  </a:cubicBezTo>
                  <a:cubicBezTo>
                    <a:pt x="1271" y="3001"/>
                    <a:pt x="1066" y="2918"/>
                    <a:pt x="872" y="2808"/>
                  </a:cubicBezTo>
                  <a:cubicBezTo>
                    <a:pt x="1373" y="2023"/>
                    <a:pt x="1895" y="1252"/>
                    <a:pt x="2437" y="493"/>
                  </a:cubicBezTo>
                  <a:cubicBezTo>
                    <a:pt x="2615" y="243"/>
                    <a:pt x="2378" y="1"/>
                    <a:pt x="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4403525" y="1488800"/>
              <a:ext cx="77650" cy="109400"/>
            </a:xfrm>
            <a:custGeom>
              <a:avLst/>
              <a:gdLst/>
              <a:ahLst/>
              <a:cxnLst/>
              <a:rect l="l" t="t" r="r" b="b"/>
              <a:pathLst>
                <a:path w="3106" h="4376" extrusionOk="0">
                  <a:moveTo>
                    <a:pt x="1691" y="1"/>
                  </a:moveTo>
                  <a:cubicBezTo>
                    <a:pt x="1443" y="1"/>
                    <a:pt x="1183" y="89"/>
                    <a:pt x="959" y="185"/>
                  </a:cubicBezTo>
                  <a:cubicBezTo>
                    <a:pt x="792" y="257"/>
                    <a:pt x="753" y="505"/>
                    <a:pt x="837" y="650"/>
                  </a:cubicBezTo>
                  <a:cubicBezTo>
                    <a:pt x="903" y="763"/>
                    <a:pt x="1008" y="812"/>
                    <a:pt x="1120" y="812"/>
                  </a:cubicBezTo>
                  <a:cubicBezTo>
                    <a:pt x="1180" y="812"/>
                    <a:pt x="1243" y="797"/>
                    <a:pt x="1303" y="771"/>
                  </a:cubicBezTo>
                  <a:cubicBezTo>
                    <a:pt x="1388" y="735"/>
                    <a:pt x="1536" y="672"/>
                    <a:pt x="1647" y="672"/>
                  </a:cubicBezTo>
                  <a:cubicBezTo>
                    <a:pt x="1737" y="672"/>
                    <a:pt x="1803" y="713"/>
                    <a:pt x="1791" y="842"/>
                  </a:cubicBezTo>
                  <a:cubicBezTo>
                    <a:pt x="1762" y="1169"/>
                    <a:pt x="1541" y="1509"/>
                    <a:pt x="1393" y="1796"/>
                  </a:cubicBezTo>
                  <a:cubicBezTo>
                    <a:pt x="1021" y="2524"/>
                    <a:pt x="583" y="3218"/>
                    <a:pt x="90" y="3870"/>
                  </a:cubicBezTo>
                  <a:cubicBezTo>
                    <a:pt x="1" y="3988"/>
                    <a:pt x="44" y="4185"/>
                    <a:pt x="143" y="4281"/>
                  </a:cubicBezTo>
                  <a:cubicBezTo>
                    <a:pt x="209" y="4347"/>
                    <a:pt x="290" y="4376"/>
                    <a:pt x="374" y="4376"/>
                  </a:cubicBezTo>
                  <a:cubicBezTo>
                    <a:pt x="435" y="4376"/>
                    <a:pt x="496" y="4361"/>
                    <a:pt x="554" y="4334"/>
                  </a:cubicBezTo>
                  <a:cubicBezTo>
                    <a:pt x="686" y="4272"/>
                    <a:pt x="831" y="4252"/>
                    <a:pt x="979" y="4252"/>
                  </a:cubicBezTo>
                  <a:cubicBezTo>
                    <a:pt x="1185" y="4252"/>
                    <a:pt x="1397" y="4292"/>
                    <a:pt x="1589" y="4318"/>
                  </a:cubicBezTo>
                  <a:cubicBezTo>
                    <a:pt x="1795" y="4347"/>
                    <a:pt x="2004" y="4373"/>
                    <a:pt x="2211" y="4373"/>
                  </a:cubicBezTo>
                  <a:cubicBezTo>
                    <a:pt x="2416" y="4373"/>
                    <a:pt x="2619" y="4347"/>
                    <a:pt x="2816" y="4274"/>
                  </a:cubicBezTo>
                  <a:cubicBezTo>
                    <a:pt x="2988" y="4210"/>
                    <a:pt x="3106" y="4044"/>
                    <a:pt x="3054" y="3856"/>
                  </a:cubicBezTo>
                  <a:cubicBezTo>
                    <a:pt x="3017" y="3720"/>
                    <a:pt x="2873" y="3603"/>
                    <a:pt x="2727" y="3603"/>
                  </a:cubicBezTo>
                  <a:cubicBezTo>
                    <a:pt x="2696" y="3603"/>
                    <a:pt x="2666" y="3608"/>
                    <a:pt x="2636" y="3619"/>
                  </a:cubicBezTo>
                  <a:cubicBezTo>
                    <a:pt x="2484" y="3676"/>
                    <a:pt x="2327" y="3696"/>
                    <a:pt x="2170" y="3696"/>
                  </a:cubicBezTo>
                  <a:cubicBezTo>
                    <a:pt x="1935" y="3696"/>
                    <a:pt x="1696" y="3652"/>
                    <a:pt x="1464" y="3621"/>
                  </a:cubicBezTo>
                  <a:cubicBezTo>
                    <a:pt x="1348" y="3605"/>
                    <a:pt x="1234" y="3596"/>
                    <a:pt x="1122" y="3590"/>
                  </a:cubicBezTo>
                  <a:cubicBezTo>
                    <a:pt x="1558" y="2946"/>
                    <a:pt x="1939" y="2266"/>
                    <a:pt x="2261" y="1558"/>
                  </a:cubicBezTo>
                  <a:cubicBezTo>
                    <a:pt x="2446" y="1150"/>
                    <a:pt x="2612" y="630"/>
                    <a:pt x="2274" y="251"/>
                  </a:cubicBezTo>
                  <a:cubicBezTo>
                    <a:pt x="2110" y="67"/>
                    <a:pt x="1905" y="1"/>
                    <a:pt x="1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4521975" y="1480375"/>
              <a:ext cx="86850" cy="124825"/>
            </a:xfrm>
            <a:custGeom>
              <a:avLst/>
              <a:gdLst/>
              <a:ahLst/>
              <a:cxnLst/>
              <a:rect l="l" t="t" r="r" b="b"/>
              <a:pathLst>
                <a:path w="3474" h="4993" extrusionOk="0">
                  <a:moveTo>
                    <a:pt x="2955" y="0"/>
                  </a:moveTo>
                  <a:cubicBezTo>
                    <a:pt x="2933" y="0"/>
                    <a:pt x="2910" y="2"/>
                    <a:pt x="2886" y="7"/>
                  </a:cubicBezTo>
                  <a:cubicBezTo>
                    <a:pt x="1295" y="293"/>
                    <a:pt x="107" y="1670"/>
                    <a:pt x="21" y="3280"/>
                  </a:cubicBezTo>
                  <a:cubicBezTo>
                    <a:pt x="0" y="3656"/>
                    <a:pt x="15" y="4118"/>
                    <a:pt x="201" y="4456"/>
                  </a:cubicBezTo>
                  <a:cubicBezTo>
                    <a:pt x="406" y="4828"/>
                    <a:pt x="831" y="4990"/>
                    <a:pt x="1240" y="4992"/>
                  </a:cubicBezTo>
                  <a:cubicBezTo>
                    <a:pt x="1243" y="4992"/>
                    <a:pt x="1246" y="4992"/>
                    <a:pt x="1249" y="4992"/>
                  </a:cubicBezTo>
                  <a:cubicBezTo>
                    <a:pt x="2032" y="4992"/>
                    <a:pt x="2731" y="4389"/>
                    <a:pt x="2722" y="3580"/>
                  </a:cubicBezTo>
                  <a:cubicBezTo>
                    <a:pt x="2715" y="2873"/>
                    <a:pt x="2137" y="2372"/>
                    <a:pt x="1498" y="2372"/>
                  </a:cubicBezTo>
                  <a:cubicBezTo>
                    <a:pt x="1329" y="2372"/>
                    <a:pt x="1155" y="2407"/>
                    <a:pt x="986" y="2484"/>
                  </a:cubicBezTo>
                  <a:cubicBezTo>
                    <a:pt x="820" y="2560"/>
                    <a:pt x="779" y="2802"/>
                    <a:pt x="865" y="2949"/>
                  </a:cubicBezTo>
                  <a:cubicBezTo>
                    <a:pt x="931" y="3062"/>
                    <a:pt x="1037" y="3111"/>
                    <a:pt x="1150" y="3111"/>
                  </a:cubicBezTo>
                  <a:cubicBezTo>
                    <a:pt x="1209" y="3111"/>
                    <a:pt x="1271" y="3097"/>
                    <a:pt x="1329" y="3071"/>
                  </a:cubicBezTo>
                  <a:cubicBezTo>
                    <a:pt x="1384" y="3046"/>
                    <a:pt x="1442" y="3035"/>
                    <a:pt x="1502" y="3035"/>
                  </a:cubicBezTo>
                  <a:cubicBezTo>
                    <a:pt x="1679" y="3035"/>
                    <a:pt x="1863" y="3136"/>
                    <a:pt x="1956" y="3280"/>
                  </a:cubicBezTo>
                  <a:cubicBezTo>
                    <a:pt x="2105" y="3505"/>
                    <a:pt x="2054" y="3828"/>
                    <a:pt x="1892" y="4030"/>
                  </a:cubicBezTo>
                  <a:cubicBezTo>
                    <a:pt x="1741" y="4219"/>
                    <a:pt x="1487" y="4315"/>
                    <a:pt x="1245" y="4315"/>
                  </a:cubicBezTo>
                  <a:cubicBezTo>
                    <a:pt x="1211" y="4315"/>
                    <a:pt x="1176" y="4313"/>
                    <a:pt x="1143" y="4309"/>
                  </a:cubicBezTo>
                  <a:cubicBezTo>
                    <a:pt x="973" y="4289"/>
                    <a:pt x="831" y="4229"/>
                    <a:pt x="770" y="4063"/>
                  </a:cubicBezTo>
                  <a:cubicBezTo>
                    <a:pt x="710" y="3906"/>
                    <a:pt x="702" y="3725"/>
                    <a:pt x="698" y="3560"/>
                  </a:cubicBezTo>
                  <a:cubicBezTo>
                    <a:pt x="648" y="2126"/>
                    <a:pt x="1669" y="914"/>
                    <a:pt x="3067" y="661"/>
                  </a:cubicBezTo>
                  <a:cubicBezTo>
                    <a:pt x="3474" y="589"/>
                    <a:pt x="3334" y="0"/>
                    <a:pt x="2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4700000" y="1400775"/>
              <a:ext cx="109625" cy="22625"/>
            </a:xfrm>
            <a:custGeom>
              <a:avLst/>
              <a:gdLst/>
              <a:ahLst/>
              <a:cxnLst/>
              <a:rect l="l" t="t" r="r" b="b"/>
              <a:pathLst>
                <a:path w="4385" h="905" extrusionOk="0">
                  <a:moveTo>
                    <a:pt x="427" y="0"/>
                  </a:moveTo>
                  <a:cubicBezTo>
                    <a:pt x="0" y="0"/>
                    <a:pt x="4" y="670"/>
                    <a:pt x="438" y="681"/>
                  </a:cubicBezTo>
                  <a:cubicBezTo>
                    <a:pt x="1642" y="712"/>
                    <a:pt x="2844" y="787"/>
                    <a:pt x="4044" y="903"/>
                  </a:cubicBezTo>
                  <a:cubicBezTo>
                    <a:pt x="4052" y="904"/>
                    <a:pt x="4060" y="904"/>
                    <a:pt x="4068" y="904"/>
                  </a:cubicBezTo>
                  <a:cubicBezTo>
                    <a:pt x="4241" y="904"/>
                    <a:pt x="4384" y="726"/>
                    <a:pt x="4384" y="563"/>
                  </a:cubicBezTo>
                  <a:cubicBezTo>
                    <a:pt x="4384" y="364"/>
                    <a:pt x="4228" y="240"/>
                    <a:pt x="4044" y="223"/>
                  </a:cubicBezTo>
                  <a:cubicBezTo>
                    <a:pt x="2844" y="107"/>
                    <a:pt x="1642" y="34"/>
                    <a:pt x="438" y="1"/>
                  </a:cubicBezTo>
                  <a:cubicBezTo>
                    <a:pt x="434" y="1"/>
                    <a:pt x="431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4704350" y="1434775"/>
              <a:ext cx="103350" cy="17025"/>
            </a:xfrm>
            <a:custGeom>
              <a:avLst/>
              <a:gdLst/>
              <a:ahLst/>
              <a:cxnLst/>
              <a:rect l="l" t="t" r="r" b="b"/>
              <a:pathLst>
                <a:path w="4134" h="681" extrusionOk="0">
                  <a:moveTo>
                    <a:pt x="439" y="1"/>
                  </a:moveTo>
                  <a:cubicBezTo>
                    <a:pt x="2" y="1"/>
                    <a:pt x="0" y="681"/>
                    <a:pt x="439" y="681"/>
                  </a:cubicBezTo>
                  <a:lnTo>
                    <a:pt x="3695" y="681"/>
                  </a:lnTo>
                  <a:cubicBezTo>
                    <a:pt x="4132" y="681"/>
                    <a:pt x="4133" y="1"/>
                    <a:pt x="3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4879400" y="1361875"/>
              <a:ext cx="47325" cy="103125"/>
            </a:xfrm>
            <a:custGeom>
              <a:avLst/>
              <a:gdLst/>
              <a:ahLst/>
              <a:cxnLst/>
              <a:rect l="l" t="t" r="r" b="b"/>
              <a:pathLst>
                <a:path w="1893" h="4125" extrusionOk="0">
                  <a:moveTo>
                    <a:pt x="1506" y="1"/>
                  </a:moveTo>
                  <a:cubicBezTo>
                    <a:pt x="1399" y="1"/>
                    <a:pt x="1294" y="51"/>
                    <a:pt x="1230" y="165"/>
                  </a:cubicBezTo>
                  <a:cubicBezTo>
                    <a:pt x="950" y="673"/>
                    <a:pt x="580" y="1126"/>
                    <a:pt x="140" y="1503"/>
                  </a:cubicBezTo>
                  <a:cubicBezTo>
                    <a:pt x="0" y="1624"/>
                    <a:pt x="17" y="1861"/>
                    <a:pt x="140" y="1984"/>
                  </a:cubicBezTo>
                  <a:cubicBezTo>
                    <a:pt x="207" y="2050"/>
                    <a:pt x="289" y="2081"/>
                    <a:pt x="372" y="2081"/>
                  </a:cubicBezTo>
                  <a:cubicBezTo>
                    <a:pt x="460" y="2081"/>
                    <a:pt x="549" y="2046"/>
                    <a:pt x="621" y="1984"/>
                  </a:cubicBezTo>
                  <a:cubicBezTo>
                    <a:pt x="826" y="1806"/>
                    <a:pt x="1017" y="1611"/>
                    <a:pt x="1193" y="1403"/>
                  </a:cubicBezTo>
                  <a:lnTo>
                    <a:pt x="1193" y="1403"/>
                  </a:lnTo>
                  <a:cubicBezTo>
                    <a:pt x="1188" y="2197"/>
                    <a:pt x="1157" y="2992"/>
                    <a:pt x="1099" y="3785"/>
                  </a:cubicBezTo>
                  <a:cubicBezTo>
                    <a:pt x="1086" y="3968"/>
                    <a:pt x="1265" y="4125"/>
                    <a:pt x="1439" y="4125"/>
                  </a:cubicBezTo>
                  <a:cubicBezTo>
                    <a:pt x="1634" y="4125"/>
                    <a:pt x="1764" y="3968"/>
                    <a:pt x="1779" y="3785"/>
                  </a:cubicBezTo>
                  <a:cubicBezTo>
                    <a:pt x="1865" y="2638"/>
                    <a:pt x="1893" y="1489"/>
                    <a:pt x="1863" y="338"/>
                  </a:cubicBezTo>
                  <a:cubicBezTo>
                    <a:pt x="1858" y="134"/>
                    <a:pt x="168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4957000" y="1443425"/>
              <a:ext cx="31075" cy="69725"/>
            </a:xfrm>
            <a:custGeom>
              <a:avLst/>
              <a:gdLst/>
              <a:ahLst/>
              <a:cxnLst/>
              <a:rect l="l" t="t" r="r" b="b"/>
              <a:pathLst>
                <a:path w="1243" h="2789" extrusionOk="0">
                  <a:moveTo>
                    <a:pt x="905" y="1"/>
                  </a:moveTo>
                  <a:cubicBezTo>
                    <a:pt x="901" y="1"/>
                    <a:pt x="897" y="1"/>
                    <a:pt x="893" y="1"/>
                  </a:cubicBezTo>
                  <a:cubicBezTo>
                    <a:pt x="699" y="9"/>
                    <a:pt x="564" y="150"/>
                    <a:pt x="553" y="341"/>
                  </a:cubicBezTo>
                  <a:cubicBezTo>
                    <a:pt x="515" y="985"/>
                    <a:pt x="342" y="1695"/>
                    <a:pt x="74" y="2282"/>
                  </a:cubicBezTo>
                  <a:cubicBezTo>
                    <a:pt x="0" y="2443"/>
                    <a:pt x="22" y="2655"/>
                    <a:pt x="194" y="2747"/>
                  </a:cubicBezTo>
                  <a:cubicBezTo>
                    <a:pt x="246" y="2775"/>
                    <a:pt x="309" y="2789"/>
                    <a:pt x="371" y="2789"/>
                  </a:cubicBezTo>
                  <a:cubicBezTo>
                    <a:pt x="490" y="2789"/>
                    <a:pt x="608" y="2738"/>
                    <a:pt x="660" y="2625"/>
                  </a:cubicBezTo>
                  <a:cubicBezTo>
                    <a:pt x="992" y="1906"/>
                    <a:pt x="1186" y="1130"/>
                    <a:pt x="1233" y="341"/>
                  </a:cubicBezTo>
                  <a:cubicBezTo>
                    <a:pt x="1242" y="166"/>
                    <a:pt x="107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5007825" y="1363625"/>
              <a:ext cx="46050" cy="96750"/>
            </a:xfrm>
            <a:custGeom>
              <a:avLst/>
              <a:gdLst/>
              <a:ahLst/>
              <a:cxnLst/>
              <a:rect l="l" t="t" r="r" b="b"/>
              <a:pathLst>
                <a:path w="1842" h="3870" extrusionOk="0">
                  <a:moveTo>
                    <a:pt x="1473" y="0"/>
                  </a:moveTo>
                  <a:cubicBezTo>
                    <a:pt x="1390" y="0"/>
                    <a:pt x="1309" y="30"/>
                    <a:pt x="1249" y="98"/>
                  </a:cubicBezTo>
                  <a:lnTo>
                    <a:pt x="137" y="1374"/>
                  </a:lnTo>
                  <a:cubicBezTo>
                    <a:pt x="18" y="1512"/>
                    <a:pt x="1" y="1718"/>
                    <a:pt x="137" y="1855"/>
                  </a:cubicBezTo>
                  <a:cubicBezTo>
                    <a:pt x="201" y="1918"/>
                    <a:pt x="294" y="1952"/>
                    <a:pt x="387" y="1952"/>
                  </a:cubicBezTo>
                  <a:cubicBezTo>
                    <a:pt x="474" y="1952"/>
                    <a:pt x="559" y="1922"/>
                    <a:pt x="618" y="1855"/>
                  </a:cubicBezTo>
                  <a:lnTo>
                    <a:pt x="1086" y="1316"/>
                  </a:lnTo>
                  <a:lnTo>
                    <a:pt x="1086" y="1316"/>
                  </a:lnTo>
                  <a:cubicBezTo>
                    <a:pt x="1039" y="2054"/>
                    <a:pt x="992" y="2792"/>
                    <a:pt x="945" y="3530"/>
                  </a:cubicBezTo>
                  <a:cubicBezTo>
                    <a:pt x="934" y="3713"/>
                    <a:pt x="1110" y="3870"/>
                    <a:pt x="1285" y="3870"/>
                  </a:cubicBezTo>
                  <a:cubicBezTo>
                    <a:pt x="1480" y="3870"/>
                    <a:pt x="1613" y="3713"/>
                    <a:pt x="1625" y="3530"/>
                  </a:cubicBezTo>
                  <a:lnTo>
                    <a:pt x="1829" y="338"/>
                  </a:lnTo>
                  <a:cubicBezTo>
                    <a:pt x="1842" y="143"/>
                    <a:pt x="1654" y="0"/>
                    <a:pt x="1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5085275" y="1347250"/>
              <a:ext cx="106000" cy="104375"/>
            </a:xfrm>
            <a:custGeom>
              <a:avLst/>
              <a:gdLst/>
              <a:ahLst/>
              <a:cxnLst/>
              <a:rect l="l" t="t" r="r" b="b"/>
              <a:pathLst>
                <a:path w="4240" h="4175" extrusionOk="0">
                  <a:moveTo>
                    <a:pt x="2596" y="1"/>
                  </a:moveTo>
                  <a:cubicBezTo>
                    <a:pt x="2429" y="1"/>
                    <a:pt x="2255" y="31"/>
                    <a:pt x="2098" y="42"/>
                  </a:cubicBezTo>
                  <a:lnTo>
                    <a:pt x="340" y="171"/>
                  </a:lnTo>
                  <a:cubicBezTo>
                    <a:pt x="157" y="183"/>
                    <a:pt x="0" y="316"/>
                    <a:pt x="0" y="509"/>
                  </a:cubicBezTo>
                  <a:cubicBezTo>
                    <a:pt x="0" y="677"/>
                    <a:pt x="147" y="850"/>
                    <a:pt x="322" y="850"/>
                  </a:cubicBezTo>
                  <a:cubicBezTo>
                    <a:pt x="328" y="850"/>
                    <a:pt x="334" y="849"/>
                    <a:pt x="340" y="849"/>
                  </a:cubicBezTo>
                  <a:lnTo>
                    <a:pt x="1827" y="741"/>
                  </a:lnTo>
                  <a:cubicBezTo>
                    <a:pt x="2071" y="724"/>
                    <a:pt x="2314" y="702"/>
                    <a:pt x="2559" y="689"/>
                  </a:cubicBezTo>
                  <a:lnTo>
                    <a:pt x="2559" y="689"/>
                  </a:lnTo>
                  <a:cubicBezTo>
                    <a:pt x="2549" y="779"/>
                    <a:pt x="2570" y="904"/>
                    <a:pt x="2568" y="977"/>
                  </a:cubicBezTo>
                  <a:cubicBezTo>
                    <a:pt x="2554" y="1473"/>
                    <a:pt x="2496" y="1965"/>
                    <a:pt x="2394" y="2450"/>
                  </a:cubicBezTo>
                  <a:cubicBezTo>
                    <a:pt x="2267" y="2449"/>
                    <a:pt x="2139" y="2446"/>
                    <a:pt x="2012" y="2439"/>
                  </a:cubicBezTo>
                  <a:cubicBezTo>
                    <a:pt x="2008" y="2439"/>
                    <a:pt x="2004" y="2439"/>
                    <a:pt x="2000" y="2439"/>
                  </a:cubicBezTo>
                  <a:cubicBezTo>
                    <a:pt x="1826" y="2439"/>
                    <a:pt x="1664" y="2606"/>
                    <a:pt x="1672" y="2779"/>
                  </a:cubicBezTo>
                  <a:cubicBezTo>
                    <a:pt x="1680" y="2972"/>
                    <a:pt x="1821" y="3110"/>
                    <a:pt x="2012" y="3119"/>
                  </a:cubicBezTo>
                  <a:cubicBezTo>
                    <a:pt x="2084" y="3122"/>
                    <a:pt x="2158" y="3122"/>
                    <a:pt x="2230" y="3124"/>
                  </a:cubicBezTo>
                  <a:cubicBezTo>
                    <a:pt x="2172" y="3332"/>
                    <a:pt x="2104" y="3539"/>
                    <a:pt x="2031" y="3744"/>
                  </a:cubicBezTo>
                  <a:cubicBezTo>
                    <a:pt x="1966" y="3917"/>
                    <a:pt x="2101" y="4116"/>
                    <a:pt x="2267" y="4161"/>
                  </a:cubicBezTo>
                  <a:cubicBezTo>
                    <a:pt x="2299" y="4170"/>
                    <a:pt x="2329" y="4174"/>
                    <a:pt x="2359" y="4174"/>
                  </a:cubicBezTo>
                  <a:cubicBezTo>
                    <a:pt x="2509" y="4174"/>
                    <a:pt x="2633" y="4068"/>
                    <a:pt x="2686" y="3925"/>
                  </a:cubicBezTo>
                  <a:cubicBezTo>
                    <a:pt x="2781" y="3661"/>
                    <a:pt x="2867" y="3392"/>
                    <a:pt x="2941" y="3118"/>
                  </a:cubicBezTo>
                  <a:cubicBezTo>
                    <a:pt x="3278" y="3102"/>
                    <a:pt x="3615" y="3069"/>
                    <a:pt x="3950" y="3021"/>
                  </a:cubicBezTo>
                  <a:cubicBezTo>
                    <a:pt x="4127" y="2994"/>
                    <a:pt x="4240" y="2760"/>
                    <a:pt x="4188" y="2601"/>
                  </a:cubicBezTo>
                  <a:cubicBezTo>
                    <a:pt x="4134" y="2435"/>
                    <a:pt x="4003" y="2358"/>
                    <a:pt x="3847" y="2358"/>
                  </a:cubicBezTo>
                  <a:cubicBezTo>
                    <a:pt x="3822" y="2358"/>
                    <a:pt x="3796" y="2360"/>
                    <a:pt x="3770" y="2364"/>
                  </a:cubicBezTo>
                  <a:lnTo>
                    <a:pt x="3704" y="2373"/>
                  </a:lnTo>
                  <a:cubicBezTo>
                    <a:pt x="3665" y="2378"/>
                    <a:pt x="3627" y="2383"/>
                    <a:pt x="3590" y="2388"/>
                  </a:cubicBezTo>
                  <a:cubicBezTo>
                    <a:pt x="3518" y="2395"/>
                    <a:pt x="3446" y="2403"/>
                    <a:pt x="3373" y="2411"/>
                  </a:cubicBezTo>
                  <a:cubicBezTo>
                    <a:pt x="3283" y="2419"/>
                    <a:pt x="3190" y="2424"/>
                    <a:pt x="3099" y="2430"/>
                  </a:cubicBezTo>
                  <a:cubicBezTo>
                    <a:pt x="3212" y="1842"/>
                    <a:pt x="3268" y="1242"/>
                    <a:pt x="3250" y="653"/>
                  </a:cubicBezTo>
                  <a:cubicBezTo>
                    <a:pt x="3242" y="385"/>
                    <a:pt x="3148" y="130"/>
                    <a:pt x="2870" y="39"/>
                  </a:cubicBezTo>
                  <a:cubicBezTo>
                    <a:pt x="2784" y="11"/>
                    <a:pt x="2691" y="1"/>
                    <a:pt x="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6169075" y="2111400"/>
              <a:ext cx="138000" cy="118700"/>
            </a:xfrm>
            <a:custGeom>
              <a:avLst/>
              <a:gdLst/>
              <a:ahLst/>
              <a:cxnLst/>
              <a:rect l="l" t="t" r="r" b="b"/>
              <a:pathLst>
                <a:path w="5520" h="4748" extrusionOk="0">
                  <a:moveTo>
                    <a:pt x="4685" y="672"/>
                  </a:moveTo>
                  <a:lnTo>
                    <a:pt x="4685" y="672"/>
                  </a:lnTo>
                  <a:cubicBezTo>
                    <a:pt x="4684" y="766"/>
                    <a:pt x="4685" y="859"/>
                    <a:pt x="4685" y="951"/>
                  </a:cubicBezTo>
                  <a:lnTo>
                    <a:pt x="4685" y="950"/>
                  </a:lnTo>
                  <a:cubicBezTo>
                    <a:pt x="4688" y="1955"/>
                    <a:pt x="4692" y="2963"/>
                    <a:pt x="4695" y="3969"/>
                  </a:cubicBezTo>
                  <a:lnTo>
                    <a:pt x="2736" y="3127"/>
                  </a:lnTo>
                  <a:lnTo>
                    <a:pt x="1494" y="2595"/>
                  </a:lnTo>
                  <a:lnTo>
                    <a:pt x="914" y="2346"/>
                  </a:lnTo>
                  <a:lnTo>
                    <a:pt x="814" y="2303"/>
                  </a:lnTo>
                  <a:cubicBezTo>
                    <a:pt x="831" y="2275"/>
                    <a:pt x="850" y="2236"/>
                    <a:pt x="864" y="2217"/>
                  </a:cubicBezTo>
                  <a:cubicBezTo>
                    <a:pt x="1058" y="1976"/>
                    <a:pt x="1390" y="1865"/>
                    <a:pt x="1671" y="1763"/>
                  </a:cubicBezTo>
                  <a:cubicBezTo>
                    <a:pt x="2092" y="1608"/>
                    <a:pt x="2512" y="1454"/>
                    <a:pt x="2934" y="1299"/>
                  </a:cubicBezTo>
                  <a:lnTo>
                    <a:pt x="4156" y="852"/>
                  </a:lnTo>
                  <a:lnTo>
                    <a:pt x="4493" y="729"/>
                  </a:lnTo>
                  <a:cubicBezTo>
                    <a:pt x="4535" y="713"/>
                    <a:pt x="4616" y="696"/>
                    <a:pt x="4685" y="672"/>
                  </a:cubicBezTo>
                  <a:close/>
                  <a:moveTo>
                    <a:pt x="4854" y="0"/>
                  </a:moveTo>
                  <a:cubicBezTo>
                    <a:pt x="4790" y="0"/>
                    <a:pt x="4723" y="11"/>
                    <a:pt x="4659" y="30"/>
                  </a:cubicBezTo>
                  <a:cubicBezTo>
                    <a:pt x="4146" y="176"/>
                    <a:pt x="3643" y="401"/>
                    <a:pt x="3144" y="584"/>
                  </a:cubicBezTo>
                  <a:lnTo>
                    <a:pt x="1627" y="1141"/>
                  </a:lnTo>
                  <a:cubicBezTo>
                    <a:pt x="1253" y="1277"/>
                    <a:pt x="870" y="1412"/>
                    <a:pt x="563" y="1673"/>
                  </a:cubicBezTo>
                  <a:cubicBezTo>
                    <a:pt x="306" y="1891"/>
                    <a:pt x="1" y="2350"/>
                    <a:pt x="272" y="2665"/>
                  </a:cubicBezTo>
                  <a:cubicBezTo>
                    <a:pt x="405" y="2822"/>
                    <a:pt x="643" y="2881"/>
                    <a:pt x="825" y="2960"/>
                  </a:cubicBezTo>
                  <a:cubicBezTo>
                    <a:pt x="1088" y="3073"/>
                    <a:pt x="1350" y="3185"/>
                    <a:pt x="1613" y="3298"/>
                  </a:cubicBezTo>
                  <a:lnTo>
                    <a:pt x="4927" y="4721"/>
                  </a:lnTo>
                  <a:cubicBezTo>
                    <a:pt x="4971" y="4739"/>
                    <a:pt x="5013" y="4748"/>
                    <a:pt x="5054" y="4748"/>
                  </a:cubicBezTo>
                  <a:cubicBezTo>
                    <a:pt x="5336" y="4748"/>
                    <a:pt x="5519" y="4352"/>
                    <a:pt x="5240" y="4208"/>
                  </a:cubicBezTo>
                  <a:cubicBezTo>
                    <a:pt x="5278" y="4160"/>
                    <a:pt x="5298" y="4100"/>
                    <a:pt x="5296" y="4039"/>
                  </a:cubicBezTo>
                  <a:cubicBezTo>
                    <a:pt x="5293" y="2961"/>
                    <a:pt x="5290" y="1883"/>
                    <a:pt x="5287" y="804"/>
                  </a:cubicBezTo>
                  <a:cubicBezTo>
                    <a:pt x="5287" y="613"/>
                    <a:pt x="5321" y="360"/>
                    <a:pt x="5213" y="188"/>
                  </a:cubicBezTo>
                  <a:cubicBezTo>
                    <a:pt x="5126" y="52"/>
                    <a:pt x="4995" y="0"/>
                    <a:pt x="4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6145225" y="2035750"/>
              <a:ext cx="156625" cy="69225"/>
            </a:xfrm>
            <a:custGeom>
              <a:avLst/>
              <a:gdLst/>
              <a:ahLst/>
              <a:cxnLst/>
              <a:rect l="l" t="t" r="r" b="b"/>
              <a:pathLst>
                <a:path w="6265" h="2769" extrusionOk="0">
                  <a:moveTo>
                    <a:pt x="856" y="607"/>
                  </a:moveTo>
                  <a:cubicBezTo>
                    <a:pt x="1035" y="607"/>
                    <a:pt x="1233" y="685"/>
                    <a:pt x="1381" y="739"/>
                  </a:cubicBezTo>
                  <a:cubicBezTo>
                    <a:pt x="1749" y="876"/>
                    <a:pt x="2108" y="1039"/>
                    <a:pt x="2456" y="1226"/>
                  </a:cubicBezTo>
                  <a:cubicBezTo>
                    <a:pt x="2949" y="1491"/>
                    <a:pt x="3419" y="1801"/>
                    <a:pt x="3856" y="2153"/>
                  </a:cubicBezTo>
                  <a:cubicBezTo>
                    <a:pt x="3736" y="2139"/>
                    <a:pt x="3615" y="2117"/>
                    <a:pt x="3498" y="2086"/>
                  </a:cubicBezTo>
                  <a:cubicBezTo>
                    <a:pt x="2946" y="1942"/>
                    <a:pt x="2404" y="1696"/>
                    <a:pt x="1901" y="1433"/>
                  </a:cubicBezTo>
                  <a:cubicBezTo>
                    <a:pt x="1489" y="1216"/>
                    <a:pt x="1104" y="955"/>
                    <a:pt x="795" y="610"/>
                  </a:cubicBezTo>
                  <a:cubicBezTo>
                    <a:pt x="815" y="608"/>
                    <a:pt x="835" y="607"/>
                    <a:pt x="856" y="607"/>
                  </a:cubicBezTo>
                  <a:close/>
                  <a:moveTo>
                    <a:pt x="832" y="0"/>
                  </a:moveTo>
                  <a:cubicBezTo>
                    <a:pt x="559" y="0"/>
                    <a:pt x="308" y="85"/>
                    <a:pt x="121" y="314"/>
                  </a:cubicBezTo>
                  <a:cubicBezTo>
                    <a:pt x="41" y="414"/>
                    <a:pt x="1" y="565"/>
                    <a:pt x="80" y="679"/>
                  </a:cubicBezTo>
                  <a:cubicBezTo>
                    <a:pt x="486" y="1262"/>
                    <a:pt x="1055" y="1677"/>
                    <a:pt x="1683" y="1995"/>
                  </a:cubicBezTo>
                  <a:cubicBezTo>
                    <a:pt x="2340" y="2329"/>
                    <a:pt x="3071" y="2670"/>
                    <a:pt x="3809" y="2755"/>
                  </a:cubicBezTo>
                  <a:cubicBezTo>
                    <a:pt x="3888" y="2764"/>
                    <a:pt x="3968" y="2768"/>
                    <a:pt x="4047" y="2768"/>
                  </a:cubicBezTo>
                  <a:cubicBezTo>
                    <a:pt x="4234" y="2768"/>
                    <a:pt x="4420" y="2743"/>
                    <a:pt x="4602" y="2694"/>
                  </a:cubicBezTo>
                  <a:cubicBezTo>
                    <a:pt x="4652" y="2692"/>
                    <a:pt x="4702" y="2677"/>
                    <a:pt x="4745" y="2650"/>
                  </a:cubicBezTo>
                  <a:cubicBezTo>
                    <a:pt x="5691" y="2318"/>
                    <a:pt x="6264" y="1356"/>
                    <a:pt x="6103" y="367"/>
                  </a:cubicBezTo>
                  <a:cubicBezTo>
                    <a:pt x="6080" y="218"/>
                    <a:pt x="5977" y="154"/>
                    <a:pt x="5864" y="154"/>
                  </a:cubicBezTo>
                  <a:cubicBezTo>
                    <a:pt x="5689" y="154"/>
                    <a:pt x="5490" y="307"/>
                    <a:pt x="5527" y="536"/>
                  </a:cubicBezTo>
                  <a:cubicBezTo>
                    <a:pt x="5600" y="1006"/>
                    <a:pt x="5387" y="1494"/>
                    <a:pt x="5046" y="1810"/>
                  </a:cubicBezTo>
                  <a:cubicBezTo>
                    <a:pt x="4934" y="1914"/>
                    <a:pt x="4806" y="1995"/>
                    <a:pt x="4665" y="2055"/>
                  </a:cubicBezTo>
                  <a:cubicBezTo>
                    <a:pt x="3990" y="1447"/>
                    <a:pt x="3236" y="928"/>
                    <a:pt x="2416" y="532"/>
                  </a:cubicBezTo>
                  <a:cubicBezTo>
                    <a:pt x="2013" y="337"/>
                    <a:pt x="1377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6214175" y="1948550"/>
              <a:ext cx="22725" cy="77425"/>
            </a:xfrm>
            <a:custGeom>
              <a:avLst/>
              <a:gdLst/>
              <a:ahLst/>
              <a:cxnLst/>
              <a:rect l="l" t="t" r="r" b="b"/>
              <a:pathLst>
                <a:path w="909" h="3097" extrusionOk="0">
                  <a:moveTo>
                    <a:pt x="591" y="1"/>
                  </a:moveTo>
                  <a:cubicBezTo>
                    <a:pt x="589" y="1"/>
                    <a:pt x="588" y="1"/>
                    <a:pt x="586" y="1"/>
                  </a:cubicBezTo>
                  <a:cubicBezTo>
                    <a:pt x="407" y="4"/>
                    <a:pt x="309" y="145"/>
                    <a:pt x="291" y="306"/>
                  </a:cubicBezTo>
                  <a:lnTo>
                    <a:pt x="17" y="2802"/>
                  </a:lnTo>
                  <a:cubicBezTo>
                    <a:pt x="0" y="2962"/>
                    <a:pt x="170" y="3097"/>
                    <a:pt x="318" y="3097"/>
                  </a:cubicBezTo>
                  <a:cubicBezTo>
                    <a:pt x="319" y="3097"/>
                    <a:pt x="321" y="3097"/>
                    <a:pt x="323" y="3097"/>
                  </a:cubicBezTo>
                  <a:cubicBezTo>
                    <a:pt x="503" y="3094"/>
                    <a:pt x="600" y="2954"/>
                    <a:pt x="619" y="2791"/>
                  </a:cubicBezTo>
                  <a:lnTo>
                    <a:pt x="892" y="296"/>
                  </a:lnTo>
                  <a:cubicBezTo>
                    <a:pt x="909" y="136"/>
                    <a:pt x="737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6245350" y="1965550"/>
              <a:ext cx="20850" cy="63825"/>
            </a:xfrm>
            <a:custGeom>
              <a:avLst/>
              <a:gdLst/>
              <a:ahLst/>
              <a:cxnLst/>
              <a:rect l="l" t="t" r="r" b="b"/>
              <a:pathLst>
                <a:path w="834" h="2553" extrusionOk="0">
                  <a:moveTo>
                    <a:pt x="526" y="1"/>
                  </a:moveTo>
                  <a:cubicBezTo>
                    <a:pt x="522" y="1"/>
                    <a:pt x="517" y="1"/>
                    <a:pt x="513" y="1"/>
                  </a:cubicBezTo>
                  <a:cubicBezTo>
                    <a:pt x="334" y="12"/>
                    <a:pt x="234" y="139"/>
                    <a:pt x="216" y="306"/>
                  </a:cubicBezTo>
                  <a:lnTo>
                    <a:pt x="17" y="2257"/>
                  </a:lnTo>
                  <a:cubicBezTo>
                    <a:pt x="1" y="2409"/>
                    <a:pt x="164" y="2552"/>
                    <a:pt x="309" y="2552"/>
                  </a:cubicBezTo>
                  <a:cubicBezTo>
                    <a:pt x="314" y="2552"/>
                    <a:pt x="318" y="2552"/>
                    <a:pt x="323" y="2552"/>
                  </a:cubicBezTo>
                  <a:cubicBezTo>
                    <a:pt x="502" y="2541"/>
                    <a:pt x="600" y="2415"/>
                    <a:pt x="617" y="2246"/>
                  </a:cubicBezTo>
                  <a:lnTo>
                    <a:pt x="818" y="297"/>
                  </a:lnTo>
                  <a:cubicBezTo>
                    <a:pt x="833" y="145"/>
                    <a:pt x="67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6178800" y="1842900"/>
              <a:ext cx="123000" cy="95125"/>
            </a:xfrm>
            <a:custGeom>
              <a:avLst/>
              <a:gdLst/>
              <a:ahLst/>
              <a:cxnLst/>
              <a:rect l="l" t="t" r="r" b="b"/>
              <a:pathLst>
                <a:path w="4920" h="3805" extrusionOk="0">
                  <a:moveTo>
                    <a:pt x="3961" y="0"/>
                  </a:moveTo>
                  <a:cubicBezTo>
                    <a:pt x="3922" y="0"/>
                    <a:pt x="3881" y="2"/>
                    <a:pt x="3840" y="6"/>
                  </a:cubicBezTo>
                  <a:cubicBezTo>
                    <a:pt x="3270" y="59"/>
                    <a:pt x="2704" y="334"/>
                    <a:pt x="2176" y="534"/>
                  </a:cubicBezTo>
                  <a:cubicBezTo>
                    <a:pt x="1553" y="771"/>
                    <a:pt x="934" y="1021"/>
                    <a:pt x="323" y="1288"/>
                  </a:cubicBezTo>
                  <a:cubicBezTo>
                    <a:pt x="111" y="1379"/>
                    <a:pt x="0" y="1715"/>
                    <a:pt x="260" y="1838"/>
                  </a:cubicBezTo>
                  <a:cubicBezTo>
                    <a:pt x="1470" y="2406"/>
                    <a:pt x="2643" y="3047"/>
                    <a:pt x="3776" y="3757"/>
                  </a:cubicBezTo>
                  <a:cubicBezTo>
                    <a:pt x="3829" y="3790"/>
                    <a:pt x="3880" y="3804"/>
                    <a:pt x="3929" y="3804"/>
                  </a:cubicBezTo>
                  <a:cubicBezTo>
                    <a:pt x="4182" y="3804"/>
                    <a:pt x="4345" y="3406"/>
                    <a:pt x="4071" y="3234"/>
                  </a:cubicBezTo>
                  <a:cubicBezTo>
                    <a:pt x="3121" y="2638"/>
                    <a:pt x="2144" y="2093"/>
                    <a:pt x="1139" y="1599"/>
                  </a:cubicBezTo>
                  <a:cubicBezTo>
                    <a:pt x="1442" y="1474"/>
                    <a:pt x="1741" y="1344"/>
                    <a:pt x="2046" y="1227"/>
                  </a:cubicBezTo>
                  <a:cubicBezTo>
                    <a:pt x="2559" y="1029"/>
                    <a:pt x="3076" y="815"/>
                    <a:pt x="3602" y="663"/>
                  </a:cubicBezTo>
                  <a:cubicBezTo>
                    <a:pt x="3716" y="630"/>
                    <a:pt x="3844" y="597"/>
                    <a:pt x="3967" y="597"/>
                  </a:cubicBezTo>
                  <a:cubicBezTo>
                    <a:pt x="4017" y="597"/>
                    <a:pt x="4066" y="602"/>
                    <a:pt x="4113" y="616"/>
                  </a:cubicBezTo>
                  <a:cubicBezTo>
                    <a:pt x="4312" y="669"/>
                    <a:pt x="4292" y="890"/>
                    <a:pt x="4295" y="1061"/>
                  </a:cubicBezTo>
                  <a:cubicBezTo>
                    <a:pt x="4306" y="1659"/>
                    <a:pt x="4310" y="2258"/>
                    <a:pt x="4314" y="2856"/>
                  </a:cubicBezTo>
                  <a:cubicBezTo>
                    <a:pt x="4314" y="3047"/>
                    <a:pt x="4461" y="3141"/>
                    <a:pt x="4609" y="3141"/>
                  </a:cubicBezTo>
                  <a:cubicBezTo>
                    <a:pt x="4761" y="3141"/>
                    <a:pt x="4915" y="3041"/>
                    <a:pt x="4914" y="2845"/>
                  </a:cubicBezTo>
                  <a:cubicBezTo>
                    <a:pt x="4912" y="2497"/>
                    <a:pt x="4911" y="2149"/>
                    <a:pt x="4906" y="1802"/>
                  </a:cubicBezTo>
                  <a:cubicBezTo>
                    <a:pt x="4903" y="1471"/>
                    <a:pt x="4920" y="1129"/>
                    <a:pt x="4884" y="799"/>
                  </a:cubicBezTo>
                  <a:cubicBezTo>
                    <a:pt x="4827" y="281"/>
                    <a:pt x="4445" y="0"/>
                    <a:pt x="3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6165050" y="1759075"/>
              <a:ext cx="153100" cy="66700"/>
            </a:xfrm>
            <a:custGeom>
              <a:avLst/>
              <a:gdLst/>
              <a:ahLst/>
              <a:cxnLst/>
              <a:rect l="l" t="t" r="r" b="b"/>
              <a:pathLst>
                <a:path w="6124" h="2668" extrusionOk="0">
                  <a:moveTo>
                    <a:pt x="754" y="642"/>
                  </a:moveTo>
                  <a:lnTo>
                    <a:pt x="754" y="642"/>
                  </a:lnTo>
                  <a:cubicBezTo>
                    <a:pt x="809" y="663"/>
                    <a:pt x="879" y="675"/>
                    <a:pt x="925" y="692"/>
                  </a:cubicBezTo>
                  <a:cubicBezTo>
                    <a:pt x="1108" y="761"/>
                    <a:pt x="1288" y="843"/>
                    <a:pt x="1464" y="929"/>
                  </a:cubicBezTo>
                  <a:cubicBezTo>
                    <a:pt x="1962" y="1178"/>
                    <a:pt x="2426" y="1491"/>
                    <a:pt x="2842" y="1861"/>
                  </a:cubicBezTo>
                  <a:cubicBezTo>
                    <a:pt x="2401" y="1701"/>
                    <a:pt x="1984" y="1466"/>
                    <a:pt x="1591" y="1224"/>
                  </a:cubicBezTo>
                  <a:cubicBezTo>
                    <a:pt x="1420" y="1117"/>
                    <a:pt x="1251" y="1009"/>
                    <a:pt x="1085" y="896"/>
                  </a:cubicBezTo>
                  <a:cubicBezTo>
                    <a:pt x="1014" y="849"/>
                    <a:pt x="942" y="802"/>
                    <a:pt x="873" y="754"/>
                  </a:cubicBezTo>
                  <a:cubicBezTo>
                    <a:pt x="832" y="719"/>
                    <a:pt x="792" y="681"/>
                    <a:pt x="754" y="642"/>
                  </a:cubicBezTo>
                  <a:close/>
                  <a:moveTo>
                    <a:pt x="629" y="0"/>
                  </a:moveTo>
                  <a:cubicBezTo>
                    <a:pt x="615" y="0"/>
                    <a:pt x="601" y="1"/>
                    <a:pt x="588" y="1"/>
                  </a:cubicBezTo>
                  <a:cubicBezTo>
                    <a:pt x="196" y="22"/>
                    <a:pt x="0" y="428"/>
                    <a:pt x="116" y="774"/>
                  </a:cubicBezTo>
                  <a:cubicBezTo>
                    <a:pt x="237" y="1136"/>
                    <a:pt x="671" y="1343"/>
                    <a:pt x="969" y="1538"/>
                  </a:cubicBezTo>
                  <a:cubicBezTo>
                    <a:pt x="1329" y="1775"/>
                    <a:pt x="1697" y="1999"/>
                    <a:pt x="2084" y="2187"/>
                  </a:cubicBezTo>
                  <a:cubicBezTo>
                    <a:pt x="2670" y="2469"/>
                    <a:pt x="3306" y="2667"/>
                    <a:pt x="3953" y="2667"/>
                  </a:cubicBezTo>
                  <a:cubicBezTo>
                    <a:pt x="4143" y="2667"/>
                    <a:pt x="4334" y="2650"/>
                    <a:pt x="4525" y="2613"/>
                  </a:cubicBezTo>
                  <a:cubicBezTo>
                    <a:pt x="5377" y="2447"/>
                    <a:pt x="6123" y="1648"/>
                    <a:pt x="5696" y="761"/>
                  </a:cubicBezTo>
                  <a:cubicBezTo>
                    <a:pt x="5643" y="654"/>
                    <a:pt x="5559" y="610"/>
                    <a:pt x="5471" y="610"/>
                  </a:cubicBezTo>
                  <a:cubicBezTo>
                    <a:pt x="5275" y="610"/>
                    <a:pt x="5066" y="834"/>
                    <a:pt x="5182" y="1073"/>
                  </a:cubicBezTo>
                  <a:cubicBezTo>
                    <a:pt x="5338" y="1399"/>
                    <a:pt x="5075" y="1744"/>
                    <a:pt x="4796" y="1891"/>
                  </a:cubicBezTo>
                  <a:cubicBezTo>
                    <a:pt x="4548" y="2023"/>
                    <a:pt x="4257" y="2067"/>
                    <a:pt x="3972" y="2067"/>
                  </a:cubicBezTo>
                  <a:cubicBezTo>
                    <a:pt x="3920" y="2067"/>
                    <a:pt x="3868" y="2066"/>
                    <a:pt x="3817" y="2063"/>
                  </a:cubicBezTo>
                  <a:cubicBezTo>
                    <a:pt x="3812" y="2001"/>
                    <a:pt x="3786" y="1941"/>
                    <a:pt x="3742" y="1896"/>
                  </a:cubicBezTo>
                  <a:cubicBezTo>
                    <a:pt x="3176" y="1283"/>
                    <a:pt x="2504" y="779"/>
                    <a:pt x="1758" y="406"/>
                  </a:cubicBezTo>
                  <a:cubicBezTo>
                    <a:pt x="1432" y="244"/>
                    <a:pt x="1006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6204525" y="1662375"/>
              <a:ext cx="64700" cy="77100"/>
            </a:xfrm>
            <a:custGeom>
              <a:avLst/>
              <a:gdLst/>
              <a:ahLst/>
              <a:cxnLst/>
              <a:rect l="l" t="t" r="r" b="b"/>
              <a:pathLst>
                <a:path w="2588" h="3084" extrusionOk="0">
                  <a:moveTo>
                    <a:pt x="1724" y="0"/>
                  </a:moveTo>
                  <a:cubicBezTo>
                    <a:pt x="1571" y="0"/>
                    <a:pt x="1415" y="100"/>
                    <a:pt x="1412" y="296"/>
                  </a:cubicBezTo>
                  <a:cubicBezTo>
                    <a:pt x="1408" y="567"/>
                    <a:pt x="1397" y="838"/>
                    <a:pt x="1381" y="1109"/>
                  </a:cubicBezTo>
                  <a:cubicBezTo>
                    <a:pt x="1049" y="1063"/>
                    <a:pt x="720" y="987"/>
                    <a:pt x="402" y="877"/>
                  </a:cubicBezTo>
                  <a:cubicBezTo>
                    <a:pt x="378" y="869"/>
                    <a:pt x="353" y="865"/>
                    <a:pt x="328" y="865"/>
                  </a:cubicBezTo>
                  <a:cubicBezTo>
                    <a:pt x="197" y="865"/>
                    <a:pt x="63" y="967"/>
                    <a:pt x="35" y="1093"/>
                  </a:cubicBezTo>
                  <a:cubicBezTo>
                    <a:pt x="1" y="1262"/>
                    <a:pt x="93" y="1403"/>
                    <a:pt x="251" y="1458"/>
                  </a:cubicBezTo>
                  <a:cubicBezTo>
                    <a:pt x="604" y="1577"/>
                    <a:pt x="969" y="1660"/>
                    <a:pt x="1339" y="1707"/>
                  </a:cubicBezTo>
                  <a:cubicBezTo>
                    <a:pt x="1310" y="2043"/>
                    <a:pt x="1276" y="2376"/>
                    <a:pt x="1229" y="2708"/>
                  </a:cubicBezTo>
                  <a:cubicBezTo>
                    <a:pt x="1207" y="2870"/>
                    <a:pt x="1276" y="3031"/>
                    <a:pt x="1445" y="3075"/>
                  </a:cubicBezTo>
                  <a:cubicBezTo>
                    <a:pt x="1467" y="3081"/>
                    <a:pt x="1489" y="3083"/>
                    <a:pt x="1512" y="3083"/>
                  </a:cubicBezTo>
                  <a:cubicBezTo>
                    <a:pt x="1644" y="3083"/>
                    <a:pt x="1792" y="2996"/>
                    <a:pt x="1812" y="2860"/>
                  </a:cubicBezTo>
                  <a:cubicBezTo>
                    <a:pt x="1862" y="2491"/>
                    <a:pt x="1901" y="2121"/>
                    <a:pt x="1934" y="1750"/>
                  </a:cubicBezTo>
                  <a:cubicBezTo>
                    <a:pt x="2007" y="1752"/>
                    <a:pt x="2081" y="1754"/>
                    <a:pt x="2154" y="1754"/>
                  </a:cubicBezTo>
                  <a:cubicBezTo>
                    <a:pt x="2197" y="1754"/>
                    <a:pt x="2239" y="1753"/>
                    <a:pt x="2282" y="1751"/>
                  </a:cubicBezTo>
                  <a:cubicBezTo>
                    <a:pt x="2439" y="1745"/>
                    <a:pt x="2587" y="1610"/>
                    <a:pt x="2576" y="1446"/>
                  </a:cubicBezTo>
                  <a:cubicBezTo>
                    <a:pt x="2567" y="1289"/>
                    <a:pt x="2445" y="1149"/>
                    <a:pt x="2282" y="1149"/>
                  </a:cubicBezTo>
                  <a:cubicBezTo>
                    <a:pt x="2278" y="1149"/>
                    <a:pt x="2274" y="1149"/>
                    <a:pt x="2271" y="1150"/>
                  </a:cubicBezTo>
                  <a:cubicBezTo>
                    <a:pt x="2238" y="1151"/>
                    <a:pt x="2205" y="1152"/>
                    <a:pt x="2173" y="1152"/>
                  </a:cubicBezTo>
                  <a:cubicBezTo>
                    <a:pt x="2107" y="1152"/>
                    <a:pt x="2043" y="1150"/>
                    <a:pt x="1978" y="1150"/>
                  </a:cubicBezTo>
                  <a:cubicBezTo>
                    <a:pt x="1994" y="863"/>
                    <a:pt x="2008" y="575"/>
                    <a:pt x="2012" y="286"/>
                  </a:cubicBezTo>
                  <a:cubicBezTo>
                    <a:pt x="2016" y="95"/>
                    <a:pt x="1872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6180125" y="1535525"/>
              <a:ext cx="107625" cy="103725"/>
            </a:xfrm>
            <a:custGeom>
              <a:avLst/>
              <a:gdLst/>
              <a:ahLst/>
              <a:cxnLst/>
              <a:rect l="l" t="t" r="r" b="b"/>
              <a:pathLst>
                <a:path w="4305" h="4149" extrusionOk="0">
                  <a:moveTo>
                    <a:pt x="3487" y="601"/>
                  </a:moveTo>
                  <a:cubicBezTo>
                    <a:pt x="3516" y="601"/>
                    <a:pt x="3546" y="606"/>
                    <a:pt x="3560" y="625"/>
                  </a:cubicBezTo>
                  <a:cubicBezTo>
                    <a:pt x="3593" y="671"/>
                    <a:pt x="3557" y="839"/>
                    <a:pt x="3554" y="898"/>
                  </a:cubicBezTo>
                  <a:cubicBezTo>
                    <a:pt x="3537" y="1174"/>
                    <a:pt x="3519" y="1448"/>
                    <a:pt x="3502" y="1724"/>
                  </a:cubicBezTo>
                  <a:cubicBezTo>
                    <a:pt x="3483" y="1998"/>
                    <a:pt x="3466" y="2274"/>
                    <a:pt x="3449" y="2549"/>
                  </a:cubicBezTo>
                  <a:cubicBezTo>
                    <a:pt x="3441" y="2675"/>
                    <a:pt x="3433" y="2802"/>
                    <a:pt x="3425" y="2927"/>
                  </a:cubicBezTo>
                  <a:cubicBezTo>
                    <a:pt x="3424" y="2965"/>
                    <a:pt x="3427" y="3038"/>
                    <a:pt x="3425" y="3109"/>
                  </a:cubicBezTo>
                  <a:lnTo>
                    <a:pt x="1010" y="1331"/>
                  </a:lnTo>
                  <a:lnTo>
                    <a:pt x="2019" y="1020"/>
                  </a:lnTo>
                  <a:lnTo>
                    <a:pt x="2775" y="787"/>
                  </a:lnTo>
                  <a:cubicBezTo>
                    <a:pt x="2985" y="723"/>
                    <a:pt x="3208" y="622"/>
                    <a:pt x="3429" y="605"/>
                  </a:cubicBezTo>
                  <a:cubicBezTo>
                    <a:pt x="3443" y="604"/>
                    <a:pt x="3465" y="601"/>
                    <a:pt x="3487" y="601"/>
                  </a:cubicBezTo>
                  <a:close/>
                  <a:moveTo>
                    <a:pt x="3477" y="0"/>
                  </a:moveTo>
                  <a:cubicBezTo>
                    <a:pt x="3327" y="0"/>
                    <a:pt x="3175" y="35"/>
                    <a:pt x="3034" y="77"/>
                  </a:cubicBezTo>
                  <a:cubicBezTo>
                    <a:pt x="2760" y="159"/>
                    <a:pt x="2485" y="246"/>
                    <a:pt x="2211" y="332"/>
                  </a:cubicBezTo>
                  <a:lnTo>
                    <a:pt x="270" y="929"/>
                  </a:lnTo>
                  <a:cubicBezTo>
                    <a:pt x="1" y="1012"/>
                    <a:pt x="7" y="1334"/>
                    <a:pt x="207" y="1481"/>
                  </a:cubicBezTo>
                  <a:lnTo>
                    <a:pt x="3776" y="4107"/>
                  </a:lnTo>
                  <a:cubicBezTo>
                    <a:pt x="3816" y="4136"/>
                    <a:pt x="3863" y="4149"/>
                    <a:pt x="3910" y="4149"/>
                  </a:cubicBezTo>
                  <a:cubicBezTo>
                    <a:pt x="4020" y="4149"/>
                    <a:pt x="4135" y="4082"/>
                    <a:pt x="4185" y="3992"/>
                  </a:cubicBezTo>
                  <a:cubicBezTo>
                    <a:pt x="4273" y="3836"/>
                    <a:pt x="4203" y="3679"/>
                    <a:pt x="4071" y="3582"/>
                  </a:cubicBezTo>
                  <a:lnTo>
                    <a:pt x="3947" y="3493"/>
                  </a:lnTo>
                  <a:cubicBezTo>
                    <a:pt x="3983" y="3396"/>
                    <a:pt x="4004" y="3294"/>
                    <a:pt x="4008" y="3192"/>
                  </a:cubicBezTo>
                  <a:cubicBezTo>
                    <a:pt x="4046" y="2595"/>
                    <a:pt x="4085" y="2000"/>
                    <a:pt x="4123" y="1403"/>
                  </a:cubicBezTo>
                  <a:cubicBezTo>
                    <a:pt x="4152" y="928"/>
                    <a:pt x="4304" y="206"/>
                    <a:pt x="3700" y="30"/>
                  </a:cubicBezTo>
                  <a:cubicBezTo>
                    <a:pt x="3627" y="9"/>
                    <a:pt x="3552" y="0"/>
                    <a:pt x="3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6152875" y="1449050"/>
              <a:ext cx="126925" cy="67050"/>
            </a:xfrm>
            <a:custGeom>
              <a:avLst/>
              <a:gdLst/>
              <a:ahLst/>
              <a:cxnLst/>
              <a:rect l="l" t="t" r="r" b="b"/>
              <a:pathLst>
                <a:path w="5077" h="2682" extrusionOk="0">
                  <a:moveTo>
                    <a:pt x="1219" y="857"/>
                  </a:moveTo>
                  <a:cubicBezTo>
                    <a:pt x="1706" y="1039"/>
                    <a:pt x="2168" y="1285"/>
                    <a:pt x="2593" y="1584"/>
                  </a:cubicBezTo>
                  <a:cubicBezTo>
                    <a:pt x="2577" y="1579"/>
                    <a:pt x="2562" y="1574"/>
                    <a:pt x="2546" y="1568"/>
                  </a:cubicBezTo>
                  <a:cubicBezTo>
                    <a:pt x="2078" y="1405"/>
                    <a:pt x="1604" y="1178"/>
                    <a:pt x="1219" y="857"/>
                  </a:cubicBezTo>
                  <a:close/>
                  <a:moveTo>
                    <a:pt x="376" y="0"/>
                  </a:moveTo>
                  <a:cubicBezTo>
                    <a:pt x="150" y="0"/>
                    <a:pt x="0" y="240"/>
                    <a:pt x="114" y="454"/>
                  </a:cubicBezTo>
                  <a:cubicBezTo>
                    <a:pt x="613" y="1399"/>
                    <a:pt x="1692" y="1979"/>
                    <a:pt x="2693" y="2242"/>
                  </a:cubicBezTo>
                  <a:cubicBezTo>
                    <a:pt x="2928" y="2306"/>
                    <a:pt x="3170" y="2338"/>
                    <a:pt x="3412" y="2338"/>
                  </a:cubicBezTo>
                  <a:cubicBezTo>
                    <a:pt x="3429" y="2338"/>
                    <a:pt x="3446" y="2338"/>
                    <a:pt x="3463" y="2338"/>
                  </a:cubicBezTo>
                  <a:cubicBezTo>
                    <a:pt x="3541" y="2419"/>
                    <a:pt x="3619" y="2499"/>
                    <a:pt x="3694" y="2583"/>
                  </a:cubicBezTo>
                  <a:cubicBezTo>
                    <a:pt x="3754" y="2652"/>
                    <a:pt x="3822" y="2681"/>
                    <a:pt x="3888" y="2681"/>
                  </a:cubicBezTo>
                  <a:cubicBezTo>
                    <a:pt x="4088" y="2681"/>
                    <a:pt x="4270" y="2416"/>
                    <a:pt x="4139" y="2200"/>
                  </a:cubicBezTo>
                  <a:cubicBezTo>
                    <a:pt x="4204" y="2173"/>
                    <a:pt x="4266" y="2142"/>
                    <a:pt x="4326" y="2106"/>
                  </a:cubicBezTo>
                  <a:cubicBezTo>
                    <a:pt x="4766" y="1847"/>
                    <a:pt x="5076" y="1385"/>
                    <a:pt x="5054" y="866"/>
                  </a:cubicBezTo>
                  <a:cubicBezTo>
                    <a:pt x="5047" y="675"/>
                    <a:pt x="4896" y="581"/>
                    <a:pt x="4748" y="581"/>
                  </a:cubicBezTo>
                  <a:cubicBezTo>
                    <a:pt x="4595" y="581"/>
                    <a:pt x="4446" y="680"/>
                    <a:pt x="4454" y="876"/>
                  </a:cubicBezTo>
                  <a:cubicBezTo>
                    <a:pt x="4468" y="1233"/>
                    <a:pt x="4208" y="1526"/>
                    <a:pt x="3886" y="1658"/>
                  </a:cubicBezTo>
                  <a:cubicBezTo>
                    <a:pt x="3823" y="1683"/>
                    <a:pt x="3759" y="1701"/>
                    <a:pt x="3693" y="1714"/>
                  </a:cubicBezTo>
                  <a:cubicBezTo>
                    <a:pt x="2792" y="851"/>
                    <a:pt x="1667" y="260"/>
                    <a:pt x="445" y="8"/>
                  </a:cubicBezTo>
                  <a:cubicBezTo>
                    <a:pt x="421" y="3"/>
                    <a:pt x="398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6282950" y="1428700"/>
              <a:ext cx="50" cy="575"/>
            </a:xfrm>
            <a:custGeom>
              <a:avLst/>
              <a:gdLst/>
              <a:ahLst/>
              <a:cxnLst/>
              <a:rect l="l" t="t" r="r" b="b"/>
              <a:pathLst>
                <a:path w="2" h="23" extrusionOk="0">
                  <a:moveTo>
                    <a:pt x="0" y="1"/>
                  </a:moveTo>
                  <a:cubicBezTo>
                    <a:pt x="0" y="9"/>
                    <a:pt x="0" y="15"/>
                    <a:pt x="2" y="23"/>
                  </a:cubicBezTo>
                  <a:lnTo>
                    <a:pt x="2" y="9"/>
                  </a:lnTo>
                  <a:lnTo>
                    <a:pt x="2" y="5"/>
                  </a:lnTo>
                  <a:cubicBezTo>
                    <a:pt x="2" y="4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6279025" y="142337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1"/>
                  </a:moveTo>
                  <a:lnTo>
                    <a:pt x="4" y="2"/>
                  </a:lnTo>
                  <a:cubicBezTo>
                    <a:pt x="4" y="2"/>
                    <a:pt x="4" y="2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6271150" y="1440425"/>
              <a:ext cx="550" cy="50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21" y="0"/>
                  </a:moveTo>
                  <a:lnTo>
                    <a:pt x="1" y="2"/>
                  </a:lnTo>
                  <a:cubicBezTo>
                    <a:pt x="2" y="2"/>
                    <a:pt x="9" y="2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6242825" y="1408075"/>
              <a:ext cx="56250" cy="47450"/>
            </a:xfrm>
            <a:custGeom>
              <a:avLst/>
              <a:gdLst/>
              <a:ahLst/>
              <a:cxnLst/>
              <a:rect l="l" t="t" r="r" b="b"/>
              <a:pathLst>
                <a:path w="2250" h="1898" extrusionOk="0">
                  <a:moveTo>
                    <a:pt x="669" y="924"/>
                  </a:moveTo>
                  <a:lnTo>
                    <a:pt x="669" y="924"/>
                  </a:lnTo>
                  <a:cubicBezTo>
                    <a:pt x="668" y="926"/>
                    <a:pt x="668" y="927"/>
                    <a:pt x="667" y="928"/>
                  </a:cubicBezTo>
                  <a:lnTo>
                    <a:pt x="667" y="928"/>
                  </a:lnTo>
                  <a:lnTo>
                    <a:pt x="669" y="924"/>
                  </a:lnTo>
                  <a:close/>
                  <a:moveTo>
                    <a:pt x="1432" y="600"/>
                  </a:moveTo>
                  <a:lnTo>
                    <a:pt x="1432" y="600"/>
                  </a:lnTo>
                  <a:cubicBezTo>
                    <a:pt x="1433" y="600"/>
                    <a:pt x="1439" y="603"/>
                    <a:pt x="1452" y="611"/>
                  </a:cubicBezTo>
                  <a:lnTo>
                    <a:pt x="1461" y="616"/>
                  </a:lnTo>
                  <a:cubicBezTo>
                    <a:pt x="1461" y="616"/>
                    <a:pt x="1461" y="616"/>
                    <a:pt x="1460" y="616"/>
                  </a:cubicBezTo>
                  <a:cubicBezTo>
                    <a:pt x="1458" y="616"/>
                    <a:pt x="1455" y="615"/>
                    <a:pt x="1452" y="614"/>
                  </a:cubicBezTo>
                  <a:lnTo>
                    <a:pt x="1452" y="614"/>
                  </a:lnTo>
                  <a:cubicBezTo>
                    <a:pt x="1466" y="622"/>
                    <a:pt x="1480" y="630"/>
                    <a:pt x="1494" y="638"/>
                  </a:cubicBezTo>
                  <a:cubicBezTo>
                    <a:pt x="1495" y="638"/>
                    <a:pt x="1495" y="638"/>
                    <a:pt x="1495" y="638"/>
                  </a:cubicBezTo>
                  <a:cubicBezTo>
                    <a:pt x="1495" y="638"/>
                    <a:pt x="1495" y="638"/>
                    <a:pt x="1496" y="639"/>
                  </a:cubicBezTo>
                  <a:cubicBezTo>
                    <a:pt x="1500" y="644"/>
                    <a:pt x="1519" y="660"/>
                    <a:pt x="1535" y="674"/>
                  </a:cubicBezTo>
                  <a:cubicBezTo>
                    <a:pt x="1536" y="677"/>
                    <a:pt x="1538" y="680"/>
                    <a:pt x="1539" y="683"/>
                  </a:cubicBezTo>
                  <a:cubicBezTo>
                    <a:pt x="1549" y="699"/>
                    <a:pt x="1558" y="711"/>
                    <a:pt x="1568" y="727"/>
                  </a:cubicBezTo>
                  <a:cubicBezTo>
                    <a:pt x="1569" y="730"/>
                    <a:pt x="1576" y="738"/>
                    <a:pt x="1580" y="747"/>
                  </a:cubicBezTo>
                  <a:lnTo>
                    <a:pt x="1583" y="757"/>
                  </a:lnTo>
                  <a:cubicBezTo>
                    <a:pt x="1583" y="761"/>
                    <a:pt x="1597" y="799"/>
                    <a:pt x="1605" y="827"/>
                  </a:cubicBezTo>
                  <a:cubicBezTo>
                    <a:pt x="1605" y="822"/>
                    <a:pt x="1605" y="819"/>
                    <a:pt x="1605" y="819"/>
                  </a:cubicBezTo>
                  <a:cubicBezTo>
                    <a:pt x="1606" y="819"/>
                    <a:pt x="1606" y="823"/>
                    <a:pt x="1607" y="832"/>
                  </a:cubicBezTo>
                  <a:cubicBezTo>
                    <a:pt x="1610" y="845"/>
                    <a:pt x="1612" y="854"/>
                    <a:pt x="1610" y="854"/>
                  </a:cubicBezTo>
                  <a:cubicBezTo>
                    <a:pt x="1610" y="854"/>
                    <a:pt x="1610" y="854"/>
                    <a:pt x="1609" y="854"/>
                  </a:cubicBezTo>
                  <a:cubicBezTo>
                    <a:pt x="1608" y="854"/>
                    <a:pt x="1608" y="850"/>
                    <a:pt x="1607" y="848"/>
                  </a:cubicBezTo>
                  <a:lnTo>
                    <a:pt x="1607" y="848"/>
                  </a:lnTo>
                  <a:cubicBezTo>
                    <a:pt x="1607" y="857"/>
                    <a:pt x="1608" y="866"/>
                    <a:pt x="1608" y="876"/>
                  </a:cubicBezTo>
                  <a:cubicBezTo>
                    <a:pt x="1608" y="888"/>
                    <a:pt x="1607" y="901"/>
                    <a:pt x="1607" y="915"/>
                  </a:cubicBezTo>
                  <a:cubicBezTo>
                    <a:pt x="1602" y="940"/>
                    <a:pt x="1596" y="964"/>
                    <a:pt x="1590" y="986"/>
                  </a:cubicBezTo>
                  <a:cubicBezTo>
                    <a:pt x="1590" y="987"/>
                    <a:pt x="1590" y="987"/>
                    <a:pt x="1586" y="989"/>
                  </a:cubicBezTo>
                  <a:cubicBezTo>
                    <a:pt x="1577" y="1009"/>
                    <a:pt x="1568" y="1028"/>
                    <a:pt x="1557" y="1047"/>
                  </a:cubicBezTo>
                  <a:lnTo>
                    <a:pt x="1550" y="1058"/>
                  </a:lnTo>
                  <a:cubicBezTo>
                    <a:pt x="1547" y="1059"/>
                    <a:pt x="1527" y="1087"/>
                    <a:pt x="1525" y="1091"/>
                  </a:cubicBezTo>
                  <a:cubicBezTo>
                    <a:pt x="1505" y="1112"/>
                    <a:pt x="1485" y="1134"/>
                    <a:pt x="1463" y="1155"/>
                  </a:cubicBezTo>
                  <a:cubicBezTo>
                    <a:pt x="1456" y="1159"/>
                    <a:pt x="1449" y="1169"/>
                    <a:pt x="1439" y="1175"/>
                  </a:cubicBezTo>
                  <a:cubicBezTo>
                    <a:pt x="1435" y="1177"/>
                    <a:pt x="1431" y="1180"/>
                    <a:pt x="1428" y="1183"/>
                  </a:cubicBezTo>
                  <a:cubicBezTo>
                    <a:pt x="1397" y="1203"/>
                    <a:pt x="1366" y="1222"/>
                    <a:pt x="1333" y="1239"/>
                  </a:cubicBezTo>
                  <a:cubicBezTo>
                    <a:pt x="1328" y="1241"/>
                    <a:pt x="1325" y="1244"/>
                    <a:pt x="1322" y="1246"/>
                  </a:cubicBezTo>
                  <a:cubicBezTo>
                    <a:pt x="1304" y="1253"/>
                    <a:pt x="1287" y="1260"/>
                    <a:pt x="1270" y="1266"/>
                  </a:cubicBezTo>
                  <a:cubicBezTo>
                    <a:pt x="1234" y="1277"/>
                    <a:pt x="1198" y="1285"/>
                    <a:pt x="1162" y="1294"/>
                  </a:cubicBezTo>
                  <a:lnTo>
                    <a:pt x="1156" y="1294"/>
                  </a:lnTo>
                  <a:cubicBezTo>
                    <a:pt x="1149" y="1294"/>
                    <a:pt x="1142" y="1296"/>
                    <a:pt x="1135" y="1296"/>
                  </a:cubicBezTo>
                  <a:cubicBezTo>
                    <a:pt x="1116" y="1297"/>
                    <a:pt x="1098" y="1299"/>
                    <a:pt x="1079" y="1299"/>
                  </a:cubicBezTo>
                  <a:cubicBezTo>
                    <a:pt x="1060" y="1300"/>
                    <a:pt x="1041" y="1300"/>
                    <a:pt x="1023" y="1300"/>
                  </a:cubicBezTo>
                  <a:cubicBezTo>
                    <a:pt x="996" y="1300"/>
                    <a:pt x="970" y="1299"/>
                    <a:pt x="944" y="1297"/>
                  </a:cubicBezTo>
                  <a:lnTo>
                    <a:pt x="938" y="1297"/>
                  </a:lnTo>
                  <a:cubicBezTo>
                    <a:pt x="913" y="1293"/>
                    <a:pt x="886" y="1288"/>
                    <a:pt x="861" y="1283"/>
                  </a:cubicBezTo>
                  <a:cubicBezTo>
                    <a:pt x="856" y="1283"/>
                    <a:pt x="852" y="1282"/>
                    <a:pt x="847" y="1280"/>
                  </a:cubicBezTo>
                  <a:cubicBezTo>
                    <a:pt x="808" y="1213"/>
                    <a:pt x="744" y="1163"/>
                    <a:pt x="668" y="1142"/>
                  </a:cubicBezTo>
                  <a:lnTo>
                    <a:pt x="668" y="1142"/>
                  </a:lnTo>
                  <a:cubicBezTo>
                    <a:pt x="671" y="1143"/>
                    <a:pt x="673" y="1143"/>
                    <a:pt x="674" y="1143"/>
                  </a:cubicBezTo>
                  <a:cubicBezTo>
                    <a:pt x="674" y="1143"/>
                    <a:pt x="672" y="1143"/>
                    <a:pt x="668" y="1142"/>
                  </a:cubicBezTo>
                  <a:lnTo>
                    <a:pt x="668" y="1142"/>
                  </a:lnTo>
                  <a:cubicBezTo>
                    <a:pt x="668" y="1142"/>
                    <a:pt x="668" y="1142"/>
                    <a:pt x="668" y="1142"/>
                  </a:cubicBezTo>
                  <a:lnTo>
                    <a:pt x="664" y="1142"/>
                  </a:lnTo>
                  <a:lnTo>
                    <a:pt x="662" y="1141"/>
                  </a:lnTo>
                  <a:lnTo>
                    <a:pt x="659" y="1141"/>
                  </a:lnTo>
                  <a:lnTo>
                    <a:pt x="657" y="1136"/>
                  </a:lnTo>
                  <a:lnTo>
                    <a:pt x="650" y="1128"/>
                  </a:lnTo>
                  <a:lnTo>
                    <a:pt x="653" y="1130"/>
                  </a:lnTo>
                  <a:cubicBezTo>
                    <a:pt x="651" y="1127"/>
                    <a:pt x="650" y="1123"/>
                    <a:pt x="648" y="1120"/>
                  </a:cubicBezTo>
                  <a:cubicBezTo>
                    <a:pt x="645" y="1108"/>
                    <a:pt x="642" y="1097"/>
                    <a:pt x="637" y="1086"/>
                  </a:cubicBezTo>
                  <a:cubicBezTo>
                    <a:pt x="637" y="1089"/>
                    <a:pt x="637" y="1091"/>
                    <a:pt x="635" y="1094"/>
                  </a:cubicBezTo>
                  <a:cubicBezTo>
                    <a:pt x="637" y="1089"/>
                    <a:pt x="637" y="1084"/>
                    <a:pt x="635" y="1081"/>
                  </a:cubicBezTo>
                  <a:cubicBezTo>
                    <a:pt x="635" y="1080"/>
                    <a:pt x="635" y="1078"/>
                    <a:pt x="635" y="1076"/>
                  </a:cubicBezTo>
                  <a:cubicBezTo>
                    <a:pt x="629" y="1058"/>
                    <a:pt x="631" y="1054"/>
                    <a:pt x="634" y="1054"/>
                  </a:cubicBezTo>
                  <a:lnTo>
                    <a:pt x="634" y="1028"/>
                  </a:lnTo>
                  <a:cubicBezTo>
                    <a:pt x="639" y="1009"/>
                    <a:pt x="643" y="990"/>
                    <a:pt x="646" y="970"/>
                  </a:cubicBezTo>
                  <a:lnTo>
                    <a:pt x="646" y="970"/>
                  </a:lnTo>
                  <a:cubicBezTo>
                    <a:pt x="645" y="973"/>
                    <a:pt x="643" y="976"/>
                    <a:pt x="642" y="976"/>
                  </a:cubicBezTo>
                  <a:cubicBezTo>
                    <a:pt x="643" y="976"/>
                    <a:pt x="645" y="970"/>
                    <a:pt x="648" y="965"/>
                  </a:cubicBezTo>
                  <a:cubicBezTo>
                    <a:pt x="650" y="962"/>
                    <a:pt x="650" y="957"/>
                    <a:pt x="650" y="954"/>
                  </a:cubicBezTo>
                  <a:cubicBezTo>
                    <a:pt x="652" y="944"/>
                    <a:pt x="654" y="940"/>
                    <a:pt x="655" y="940"/>
                  </a:cubicBezTo>
                  <a:lnTo>
                    <a:pt x="655" y="940"/>
                  </a:lnTo>
                  <a:cubicBezTo>
                    <a:pt x="656" y="940"/>
                    <a:pt x="656" y="947"/>
                    <a:pt x="654" y="954"/>
                  </a:cubicBezTo>
                  <a:cubicBezTo>
                    <a:pt x="660" y="944"/>
                    <a:pt x="665" y="932"/>
                    <a:pt x="667" y="928"/>
                  </a:cubicBezTo>
                  <a:lnTo>
                    <a:pt x="667" y="928"/>
                  </a:lnTo>
                  <a:cubicBezTo>
                    <a:pt x="665" y="930"/>
                    <a:pt x="664" y="931"/>
                    <a:pt x="662" y="934"/>
                  </a:cubicBezTo>
                  <a:lnTo>
                    <a:pt x="667" y="928"/>
                  </a:lnTo>
                  <a:lnTo>
                    <a:pt x="667" y="928"/>
                  </a:lnTo>
                  <a:cubicBezTo>
                    <a:pt x="667" y="928"/>
                    <a:pt x="667" y="928"/>
                    <a:pt x="667" y="928"/>
                  </a:cubicBezTo>
                  <a:lnTo>
                    <a:pt x="667" y="928"/>
                  </a:lnTo>
                  <a:cubicBezTo>
                    <a:pt x="668" y="926"/>
                    <a:pt x="670" y="924"/>
                    <a:pt x="671" y="921"/>
                  </a:cubicBezTo>
                  <a:lnTo>
                    <a:pt x="671" y="921"/>
                  </a:lnTo>
                  <a:lnTo>
                    <a:pt x="669" y="924"/>
                  </a:lnTo>
                  <a:lnTo>
                    <a:pt x="669" y="924"/>
                  </a:lnTo>
                  <a:cubicBezTo>
                    <a:pt x="670" y="923"/>
                    <a:pt x="671" y="922"/>
                    <a:pt x="671" y="921"/>
                  </a:cubicBezTo>
                  <a:lnTo>
                    <a:pt x="671" y="921"/>
                  </a:lnTo>
                  <a:cubicBezTo>
                    <a:pt x="671" y="921"/>
                    <a:pt x="671" y="921"/>
                    <a:pt x="671" y="921"/>
                  </a:cubicBezTo>
                  <a:cubicBezTo>
                    <a:pt x="677" y="915"/>
                    <a:pt x="681" y="910"/>
                    <a:pt x="681" y="910"/>
                  </a:cubicBezTo>
                  <a:lnTo>
                    <a:pt x="681" y="910"/>
                  </a:lnTo>
                  <a:cubicBezTo>
                    <a:pt x="681" y="910"/>
                    <a:pt x="681" y="910"/>
                    <a:pt x="681" y="910"/>
                  </a:cubicBezTo>
                  <a:cubicBezTo>
                    <a:pt x="684" y="906"/>
                    <a:pt x="687" y="902"/>
                    <a:pt x="692" y="898"/>
                  </a:cubicBezTo>
                  <a:cubicBezTo>
                    <a:pt x="704" y="884"/>
                    <a:pt x="718" y="871"/>
                    <a:pt x="731" y="857"/>
                  </a:cubicBezTo>
                  <a:lnTo>
                    <a:pt x="742" y="849"/>
                  </a:lnTo>
                  <a:lnTo>
                    <a:pt x="770" y="827"/>
                  </a:lnTo>
                  <a:cubicBezTo>
                    <a:pt x="784" y="819"/>
                    <a:pt x="797" y="810"/>
                    <a:pt x="809" y="802"/>
                  </a:cubicBezTo>
                  <a:cubicBezTo>
                    <a:pt x="844" y="782"/>
                    <a:pt x="878" y="763"/>
                    <a:pt x="913" y="746"/>
                  </a:cubicBezTo>
                  <a:lnTo>
                    <a:pt x="930" y="738"/>
                  </a:lnTo>
                  <a:cubicBezTo>
                    <a:pt x="936" y="735"/>
                    <a:pt x="952" y="729"/>
                    <a:pt x="961" y="724"/>
                  </a:cubicBezTo>
                  <a:cubicBezTo>
                    <a:pt x="994" y="711"/>
                    <a:pt x="1027" y="699"/>
                    <a:pt x="1062" y="686"/>
                  </a:cubicBezTo>
                  <a:cubicBezTo>
                    <a:pt x="1142" y="657"/>
                    <a:pt x="1223" y="631"/>
                    <a:pt x="1306" y="611"/>
                  </a:cubicBezTo>
                  <a:cubicBezTo>
                    <a:pt x="1311" y="611"/>
                    <a:pt x="1326" y="608"/>
                    <a:pt x="1337" y="605"/>
                  </a:cubicBezTo>
                  <a:cubicBezTo>
                    <a:pt x="1353" y="605"/>
                    <a:pt x="1391" y="602"/>
                    <a:pt x="1386" y="602"/>
                  </a:cubicBezTo>
                  <a:cubicBezTo>
                    <a:pt x="1390" y="601"/>
                    <a:pt x="1394" y="600"/>
                    <a:pt x="1398" y="600"/>
                  </a:cubicBezTo>
                  <a:cubicBezTo>
                    <a:pt x="1403" y="600"/>
                    <a:pt x="1407" y="601"/>
                    <a:pt x="1411" y="602"/>
                  </a:cubicBezTo>
                  <a:cubicBezTo>
                    <a:pt x="1416" y="602"/>
                    <a:pt x="1420" y="603"/>
                    <a:pt x="1424" y="605"/>
                  </a:cubicBezTo>
                  <a:lnTo>
                    <a:pt x="1449" y="611"/>
                  </a:lnTo>
                  <a:cubicBezTo>
                    <a:pt x="1440" y="606"/>
                    <a:pt x="1431" y="600"/>
                    <a:pt x="1432" y="600"/>
                  </a:cubicBezTo>
                  <a:close/>
                  <a:moveTo>
                    <a:pt x="1392" y="0"/>
                  </a:moveTo>
                  <a:cubicBezTo>
                    <a:pt x="1376" y="0"/>
                    <a:pt x="1361" y="1"/>
                    <a:pt x="1345" y="2"/>
                  </a:cubicBezTo>
                  <a:cubicBezTo>
                    <a:pt x="1107" y="16"/>
                    <a:pt x="869" y="110"/>
                    <a:pt x="653" y="207"/>
                  </a:cubicBezTo>
                  <a:cubicBezTo>
                    <a:pt x="452" y="298"/>
                    <a:pt x="278" y="431"/>
                    <a:pt x="154" y="614"/>
                  </a:cubicBezTo>
                  <a:cubicBezTo>
                    <a:pt x="21" y="812"/>
                    <a:pt x="1" y="1072"/>
                    <a:pt x="76" y="1293"/>
                  </a:cubicBezTo>
                  <a:cubicBezTo>
                    <a:pt x="20" y="1430"/>
                    <a:pt x="56" y="1608"/>
                    <a:pt x="197" y="1678"/>
                  </a:cubicBezTo>
                  <a:cubicBezTo>
                    <a:pt x="462" y="1811"/>
                    <a:pt x="751" y="1898"/>
                    <a:pt x="1040" y="1898"/>
                  </a:cubicBezTo>
                  <a:cubicBezTo>
                    <a:pt x="1226" y="1898"/>
                    <a:pt x="1413" y="1861"/>
                    <a:pt x="1593" y="1778"/>
                  </a:cubicBezTo>
                  <a:cubicBezTo>
                    <a:pt x="1956" y="1609"/>
                    <a:pt x="2249" y="1219"/>
                    <a:pt x="2204" y="804"/>
                  </a:cubicBezTo>
                  <a:cubicBezTo>
                    <a:pt x="2158" y="383"/>
                    <a:pt x="1832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8" name="Google Shape;3228;p7"/>
            <p:cNvSpPr/>
            <p:nvPr/>
          </p:nvSpPr>
          <p:spPr>
            <a:xfrm>
              <a:off x="6258975" y="1431925"/>
              <a:ext cx="225" cy="375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8" y="0"/>
                  </a:moveTo>
                  <a:cubicBezTo>
                    <a:pt x="5" y="3"/>
                    <a:pt x="4" y="8"/>
                    <a:pt x="0" y="11"/>
                  </a:cubicBezTo>
                  <a:lnTo>
                    <a:pt x="0" y="14"/>
                  </a:lnTo>
                  <a:cubicBezTo>
                    <a:pt x="4" y="11"/>
                    <a:pt x="7" y="6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9" name="Google Shape;3229;p7"/>
            <p:cNvSpPr/>
            <p:nvPr/>
          </p:nvSpPr>
          <p:spPr>
            <a:xfrm>
              <a:off x="6259600" y="1430825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10" y="0"/>
                  </a:moveTo>
                  <a:lnTo>
                    <a:pt x="10" y="0"/>
                  </a:lnTo>
                  <a:cubicBezTo>
                    <a:pt x="8" y="2"/>
                    <a:pt x="5" y="5"/>
                    <a:pt x="0" y="1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0" name="Google Shape;3230;p7"/>
            <p:cNvSpPr/>
            <p:nvPr/>
          </p:nvSpPr>
          <p:spPr>
            <a:xfrm>
              <a:off x="6259100" y="1436275"/>
              <a:ext cx="400" cy="375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0" y="0"/>
                  </a:moveTo>
                  <a:lnTo>
                    <a:pt x="5" y="8"/>
                  </a:lnTo>
                  <a:cubicBezTo>
                    <a:pt x="6" y="10"/>
                    <a:pt x="8" y="10"/>
                    <a:pt x="8" y="11"/>
                  </a:cubicBezTo>
                  <a:lnTo>
                    <a:pt x="16" y="14"/>
                  </a:lnTo>
                  <a:cubicBezTo>
                    <a:pt x="11" y="8"/>
                    <a:pt x="6" y="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1" name="Google Shape;3231;p7"/>
            <p:cNvSpPr/>
            <p:nvPr/>
          </p:nvSpPr>
          <p:spPr>
            <a:xfrm>
              <a:off x="6258625" y="1434375"/>
              <a:ext cx="250" cy="825"/>
            </a:xfrm>
            <a:custGeom>
              <a:avLst/>
              <a:gdLst/>
              <a:ahLst/>
              <a:cxnLst/>
              <a:rect l="l" t="t" r="r" b="b"/>
              <a:pathLst>
                <a:path w="10" h="33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6"/>
                    <a:pt x="2" y="17"/>
                    <a:pt x="3" y="28"/>
                  </a:cubicBezTo>
                  <a:cubicBezTo>
                    <a:pt x="3" y="29"/>
                    <a:pt x="3" y="31"/>
                    <a:pt x="5" y="32"/>
                  </a:cubicBezTo>
                  <a:cubicBezTo>
                    <a:pt x="10" y="15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2" name="Google Shape;3232;p7"/>
            <p:cNvSpPr/>
            <p:nvPr/>
          </p:nvSpPr>
          <p:spPr>
            <a:xfrm>
              <a:off x="6189950" y="1324125"/>
              <a:ext cx="29125" cy="67775"/>
            </a:xfrm>
            <a:custGeom>
              <a:avLst/>
              <a:gdLst/>
              <a:ahLst/>
              <a:cxnLst/>
              <a:rect l="l" t="t" r="r" b="b"/>
              <a:pathLst>
                <a:path w="1165" h="2711" extrusionOk="0">
                  <a:moveTo>
                    <a:pt x="702" y="0"/>
                  </a:moveTo>
                  <a:cubicBezTo>
                    <a:pt x="506" y="0"/>
                    <a:pt x="337" y="128"/>
                    <a:pt x="239" y="303"/>
                  </a:cubicBezTo>
                  <a:cubicBezTo>
                    <a:pt x="129" y="499"/>
                    <a:pt x="101" y="740"/>
                    <a:pt x="71" y="959"/>
                  </a:cubicBezTo>
                  <a:cubicBezTo>
                    <a:pt x="4" y="1442"/>
                    <a:pt x="1" y="1932"/>
                    <a:pt x="62" y="2415"/>
                  </a:cubicBezTo>
                  <a:cubicBezTo>
                    <a:pt x="84" y="2574"/>
                    <a:pt x="190" y="2711"/>
                    <a:pt x="362" y="2711"/>
                  </a:cubicBezTo>
                  <a:cubicBezTo>
                    <a:pt x="363" y="2711"/>
                    <a:pt x="365" y="2711"/>
                    <a:pt x="367" y="2711"/>
                  </a:cubicBezTo>
                  <a:cubicBezTo>
                    <a:pt x="516" y="2708"/>
                    <a:pt x="685" y="2567"/>
                    <a:pt x="664" y="2405"/>
                  </a:cubicBezTo>
                  <a:cubicBezTo>
                    <a:pt x="613" y="2028"/>
                    <a:pt x="604" y="1647"/>
                    <a:pt x="637" y="1268"/>
                  </a:cubicBezTo>
                  <a:cubicBezTo>
                    <a:pt x="653" y="1094"/>
                    <a:pt x="679" y="923"/>
                    <a:pt x="715" y="754"/>
                  </a:cubicBezTo>
                  <a:cubicBezTo>
                    <a:pt x="723" y="716"/>
                    <a:pt x="732" y="680"/>
                    <a:pt x="742" y="643"/>
                  </a:cubicBezTo>
                  <a:cubicBezTo>
                    <a:pt x="745" y="635"/>
                    <a:pt x="745" y="635"/>
                    <a:pt x="747" y="630"/>
                  </a:cubicBezTo>
                  <a:cubicBezTo>
                    <a:pt x="750" y="621"/>
                    <a:pt x="754" y="613"/>
                    <a:pt x="759" y="604"/>
                  </a:cubicBezTo>
                  <a:cubicBezTo>
                    <a:pt x="1066" y="596"/>
                    <a:pt x="1165" y="107"/>
                    <a:pt x="822" y="16"/>
                  </a:cubicBezTo>
                  <a:cubicBezTo>
                    <a:pt x="781" y="5"/>
                    <a:pt x="741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3" name="Google Shape;3233;p7"/>
            <p:cNvSpPr/>
            <p:nvPr/>
          </p:nvSpPr>
          <p:spPr>
            <a:xfrm>
              <a:off x="6221500" y="1323750"/>
              <a:ext cx="22625" cy="71500"/>
            </a:xfrm>
            <a:custGeom>
              <a:avLst/>
              <a:gdLst/>
              <a:ahLst/>
              <a:cxnLst/>
              <a:rect l="l" t="t" r="r" b="b"/>
              <a:pathLst>
                <a:path w="905" h="2860" extrusionOk="0">
                  <a:moveTo>
                    <a:pt x="601" y="1"/>
                  </a:moveTo>
                  <a:cubicBezTo>
                    <a:pt x="470" y="1"/>
                    <a:pt x="320" y="87"/>
                    <a:pt x="302" y="225"/>
                  </a:cubicBezTo>
                  <a:lnTo>
                    <a:pt x="19" y="2486"/>
                  </a:lnTo>
                  <a:cubicBezTo>
                    <a:pt x="0" y="2646"/>
                    <a:pt x="64" y="2807"/>
                    <a:pt x="235" y="2851"/>
                  </a:cubicBezTo>
                  <a:cubicBezTo>
                    <a:pt x="256" y="2857"/>
                    <a:pt x="278" y="2859"/>
                    <a:pt x="301" y="2859"/>
                  </a:cubicBezTo>
                  <a:cubicBezTo>
                    <a:pt x="432" y="2859"/>
                    <a:pt x="583" y="2774"/>
                    <a:pt x="600" y="2637"/>
                  </a:cubicBezTo>
                  <a:lnTo>
                    <a:pt x="885" y="376"/>
                  </a:lnTo>
                  <a:cubicBezTo>
                    <a:pt x="904" y="214"/>
                    <a:pt x="840" y="53"/>
                    <a:pt x="669" y="9"/>
                  </a:cubicBezTo>
                  <a:cubicBezTo>
                    <a:pt x="648" y="3"/>
                    <a:pt x="625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4" name="Google Shape;3234;p7"/>
            <p:cNvSpPr/>
            <p:nvPr/>
          </p:nvSpPr>
          <p:spPr>
            <a:xfrm>
              <a:off x="6149150" y="1253625"/>
              <a:ext cx="103475" cy="19750"/>
            </a:xfrm>
            <a:custGeom>
              <a:avLst/>
              <a:gdLst/>
              <a:ahLst/>
              <a:cxnLst/>
              <a:rect l="l" t="t" r="r" b="b"/>
              <a:pathLst>
                <a:path w="4139" h="790" extrusionOk="0">
                  <a:moveTo>
                    <a:pt x="3794" y="1"/>
                  </a:moveTo>
                  <a:cubicBezTo>
                    <a:pt x="3771" y="1"/>
                    <a:pt x="3747" y="3"/>
                    <a:pt x="3723" y="6"/>
                  </a:cubicBezTo>
                  <a:cubicBezTo>
                    <a:pt x="3137" y="106"/>
                    <a:pt x="2544" y="156"/>
                    <a:pt x="1952" y="156"/>
                  </a:cubicBezTo>
                  <a:cubicBezTo>
                    <a:pt x="1447" y="156"/>
                    <a:pt x="942" y="120"/>
                    <a:pt x="440" y="47"/>
                  </a:cubicBezTo>
                  <a:cubicBezTo>
                    <a:pt x="421" y="44"/>
                    <a:pt x="402" y="43"/>
                    <a:pt x="384" y="43"/>
                  </a:cubicBezTo>
                  <a:cubicBezTo>
                    <a:pt x="148" y="43"/>
                    <a:pt x="1" y="267"/>
                    <a:pt x="110" y="495"/>
                  </a:cubicBezTo>
                  <a:cubicBezTo>
                    <a:pt x="197" y="681"/>
                    <a:pt x="392" y="789"/>
                    <a:pt x="592" y="789"/>
                  </a:cubicBezTo>
                  <a:cubicBezTo>
                    <a:pt x="601" y="789"/>
                    <a:pt x="611" y="789"/>
                    <a:pt x="621" y="788"/>
                  </a:cubicBezTo>
                  <a:cubicBezTo>
                    <a:pt x="699" y="787"/>
                    <a:pt x="774" y="752"/>
                    <a:pt x="826" y="694"/>
                  </a:cubicBezTo>
                  <a:cubicBezTo>
                    <a:pt x="1201" y="731"/>
                    <a:pt x="1578" y="750"/>
                    <a:pt x="1954" y="750"/>
                  </a:cubicBezTo>
                  <a:cubicBezTo>
                    <a:pt x="2603" y="750"/>
                    <a:pt x="3251" y="695"/>
                    <a:pt x="3892" y="585"/>
                  </a:cubicBezTo>
                  <a:cubicBezTo>
                    <a:pt x="4053" y="556"/>
                    <a:pt x="4138" y="354"/>
                    <a:pt x="4096" y="210"/>
                  </a:cubicBezTo>
                  <a:cubicBezTo>
                    <a:pt x="4053" y="66"/>
                    <a:pt x="3929" y="1"/>
                    <a:pt x="3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5" name="Google Shape;3235;p7"/>
            <p:cNvSpPr/>
            <p:nvPr/>
          </p:nvSpPr>
          <p:spPr>
            <a:xfrm>
              <a:off x="6172950" y="1150700"/>
              <a:ext cx="83550" cy="61900"/>
            </a:xfrm>
            <a:custGeom>
              <a:avLst/>
              <a:gdLst/>
              <a:ahLst/>
              <a:cxnLst/>
              <a:rect l="l" t="t" r="r" b="b"/>
              <a:pathLst>
                <a:path w="3342" h="2476" extrusionOk="0">
                  <a:moveTo>
                    <a:pt x="1710" y="1"/>
                  </a:moveTo>
                  <a:cubicBezTo>
                    <a:pt x="1705" y="1"/>
                    <a:pt x="1701" y="1"/>
                    <a:pt x="1696" y="1"/>
                  </a:cubicBezTo>
                  <a:cubicBezTo>
                    <a:pt x="1517" y="14"/>
                    <a:pt x="1419" y="141"/>
                    <a:pt x="1400" y="308"/>
                  </a:cubicBezTo>
                  <a:cubicBezTo>
                    <a:pt x="1383" y="487"/>
                    <a:pt x="1364" y="667"/>
                    <a:pt x="1345" y="846"/>
                  </a:cubicBezTo>
                  <a:lnTo>
                    <a:pt x="298" y="767"/>
                  </a:lnTo>
                  <a:cubicBezTo>
                    <a:pt x="293" y="767"/>
                    <a:pt x="287" y="767"/>
                    <a:pt x="281" y="767"/>
                  </a:cubicBezTo>
                  <a:cubicBezTo>
                    <a:pt x="126" y="767"/>
                    <a:pt x="1" y="926"/>
                    <a:pt x="2" y="1073"/>
                  </a:cubicBezTo>
                  <a:cubicBezTo>
                    <a:pt x="6" y="1248"/>
                    <a:pt x="147" y="1357"/>
                    <a:pt x="308" y="1369"/>
                  </a:cubicBezTo>
                  <a:lnTo>
                    <a:pt x="1282" y="1441"/>
                  </a:lnTo>
                  <a:cubicBezTo>
                    <a:pt x="1256" y="1687"/>
                    <a:pt x="1231" y="1933"/>
                    <a:pt x="1206" y="2181"/>
                  </a:cubicBezTo>
                  <a:cubicBezTo>
                    <a:pt x="1189" y="2333"/>
                    <a:pt x="1352" y="2476"/>
                    <a:pt x="1498" y="2476"/>
                  </a:cubicBezTo>
                  <a:cubicBezTo>
                    <a:pt x="1502" y="2476"/>
                    <a:pt x="1507" y="2476"/>
                    <a:pt x="1511" y="2475"/>
                  </a:cubicBezTo>
                  <a:cubicBezTo>
                    <a:pt x="1690" y="2464"/>
                    <a:pt x="1788" y="2339"/>
                    <a:pt x="1806" y="2170"/>
                  </a:cubicBezTo>
                  <a:cubicBezTo>
                    <a:pt x="1831" y="1943"/>
                    <a:pt x="1854" y="1714"/>
                    <a:pt x="1878" y="1485"/>
                  </a:cubicBezTo>
                  <a:lnTo>
                    <a:pt x="3042" y="1571"/>
                  </a:lnTo>
                  <a:cubicBezTo>
                    <a:pt x="3048" y="1572"/>
                    <a:pt x="3054" y="1572"/>
                    <a:pt x="3059" y="1572"/>
                  </a:cubicBezTo>
                  <a:cubicBezTo>
                    <a:pt x="3214" y="1572"/>
                    <a:pt x="3341" y="1412"/>
                    <a:pt x="3338" y="1266"/>
                  </a:cubicBezTo>
                  <a:cubicBezTo>
                    <a:pt x="3335" y="1090"/>
                    <a:pt x="3195" y="982"/>
                    <a:pt x="3032" y="970"/>
                  </a:cubicBezTo>
                  <a:lnTo>
                    <a:pt x="1940" y="890"/>
                  </a:lnTo>
                  <a:lnTo>
                    <a:pt x="2002" y="297"/>
                  </a:lnTo>
                  <a:cubicBezTo>
                    <a:pt x="2018" y="145"/>
                    <a:pt x="1855" y="1"/>
                    <a:pt x="1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6" name="Google Shape;3236;p7"/>
            <p:cNvSpPr/>
            <p:nvPr/>
          </p:nvSpPr>
          <p:spPr>
            <a:xfrm>
              <a:off x="6145000" y="1039700"/>
              <a:ext cx="120275" cy="70850"/>
            </a:xfrm>
            <a:custGeom>
              <a:avLst/>
              <a:gdLst/>
              <a:ahLst/>
              <a:cxnLst/>
              <a:rect l="l" t="t" r="r" b="b"/>
              <a:pathLst>
                <a:path w="4811" h="2834" extrusionOk="0">
                  <a:moveTo>
                    <a:pt x="1964" y="605"/>
                  </a:moveTo>
                  <a:cubicBezTo>
                    <a:pt x="2323" y="605"/>
                    <a:pt x="2689" y="681"/>
                    <a:pt x="3013" y="792"/>
                  </a:cubicBezTo>
                  <a:cubicBezTo>
                    <a:pt x="3262" y="877"/>
                    <a:pt x="3496" y="1007"/>
                    <a:pt x="3699" y="1175"/>
                  </a:cubicBezTo>
                  <a:cubicBezTo>
                    <a:pt x="3800" y="1258"/>
                    <a:pt x="3890" y="1352"/>
                    <a:pt x="3970" y="1455"/>
                  </a:cubicBezTo>
                  <a:cubicBezTo>
                    <a:pt x="4066" y="1582"/>
                    <a:pt x="4105" y="1643"/>
                    <a:pt x="4000" y="1772"/>
                  </a:cubicBezTo>
                  <a:cubicBezTo>
                    <a:pt x="3699" y="2141"/>
                    <a:pt x="3180" y="2233"/>
                    <a:pt x="2716" y="2233"/>
                  </a:cubicBezTo>
                  <a:cubicBezTo>
                    <a:pt x="2647" y="2233"/>
                    <a:pt x="2579" y="2231"/>
                    <a:pt x="2513" y="2227"/>
                  </a:cubicBezTo>
                  <a:cubicBezTo>
                    <a:pt x="1977" y="2196"/>
                    <a:pt x="1453" y="2058"/>
                    <a:pt x="970" y="1822"/>
                  </a:cubicBezTo>
                  <a:cubicBezTo>
                    <a:pt x="962" y="1761"/>
                    <a:pt x="934" y="1704"/>
                    <a:pt x="888" y="1662"/>
                  </a:cubicBezTo>
                  <a:cubicBezTo>
                    <a:pt x="741" y="1518"/>
                    <a:pt x="744" y="1300"/>
                    <a:pt x="820" y="1118"/>
                  </a:cubicBezTo>
                  <a:cubicBezTo>
                    <a:pt x="920" y="878"/>
                    <a:pt x="1156" y="745"/>
                    <a:pt x="1396" y="678"/>
                  </a:cubicBezTo>
                  <a:cubicBezTo>
                    <a:pt x="1578" y="627"/>
                    <a:pt x="1770" y="605"/>
                    <a:pt x="1964" y="605"/>
                  </a:cubicBezTo>
                  <a:close/>
                  <a:moveTo>
                    <a:pt x="1962" y="0"/>
                  </a:moveTo>
                  <a:cubicBezTo>
                    <a:pt x="1666" y="0"/>
                    <a:pt x="1375" y="42"/>
                    <a:pt x="1109" y="139"/>
                  </a:cubicBezTo>
                  <a:cubicBezTo>
                    <a:pt x="699" y="288"/>
                    <a:pt x="368" y="573"/>
                    <a:pt x="227" y="994"/>
                  </a:cubicBezTo>
                  <a:cubicBezTo>
                    <a:pt x="166" y="1179"/>
                    <a:pt x="152" y="1378"/>
                    <a:pt x="190" y="1569"/>
                  </a:cubicBezTo>
                  <a:cubicBezTo>
                    <a:pt x="46" y="1687"/>
                    <a:pt x="0" y="1949"/>
                    <a:pt x="207" y="2083"/>
                  </a:cubicBezTo>
                  <a:cubicBezTo>
                    <a:pt x="931" y="2547"/>
                    <a:pt x="1767" y="2807"/>
                    <a:pt x="2628" y="2832"/>
                  </a:cubicBezTo>
                  <a:cubicBezTo>
                    <a:pt x="2659" y="2833"/>
                    <a:pt x="2690" y="2834"/>
                    <a:pt x="2722" y="2834"/>
                  </a:cubicBezTo>
                  <a:cubicBezTo>
                    <a:pt x="3418" y="2834"/>
                    <a:pt x="4255" y="2614"/>
                    <a:pt x="4600" y="1955"/>
                  </a:cubicBezTo>
                  <a:cubicBezTo>
                    <a:pt x="4810" y="1551"/>
                    <a:pt x="4544" y="1170"/>
                    <a:pt x="4266" y="882"/>
                  </a:cubicBezTo>
                  <a:cubicBezTo>
                    <a:pt x="4008" y="614"/>
                    <a:pt x="3682" y="416"/>
                    <a:pt x="3339" y="277"/>
                  </a:cubicBezTo>
                  <a:cubicBezTo>
                    <a:pt x="2926" y="110"/>
                    <a:pt x="2438" y="0"/>
                    <a:pt x="1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7" name="Google Shape;3237;p7"/>
            <p:cNvSpPr/>
            <p:nvPr/>
          </p:nvSpPr>
          <p:spPr>
            <a:xfrm>
              <a:off x="6240125" y="1004200"/>
              <a:ext cx="47075" cy="18375"/>
            </a:xfrm>
            <a:custGeom>
              <a:avLst/>
              <a:gdLst/>
              <a:ahLst/>
              <a:cxnLst/>
              <a:rect l="l" t="t" r="r" b="b"/>
              <a:pathLst>
                <a:path w="1883" h="735" extrusionOk="0">
                  <a:moveTo>
                    <a:pt x="399" y="1"/>
                  </a:moveTo>
                  <a:cubicBezTo>
                    <a:pt x="368" y="1"/>
                    <a:pt x="337" y="1"/>
                    <a:pt x="306" y="2"/>
                  </a:cubicBezTo>
                  <a:cubicBezTo>
                    <a:pt x="148" y="3"/>
                    <a:pt x="1" y="144"/>
                    <a:pt x="10" y="307"/>
                  </a:cubicBezTo>
                  <a:cubicBezTo>
                    <a:pt x="21" y="468"/>
                    <a:pt x="145" y="602"/>
                    <a:pt x="310" y="602"/>
                  </a:cubicBezTo>
                  <a:cubicBezTo>
                    <a:pt x="312" y="602"/>
                    <a:pt x="314" y="602"/>
                    <a:pt x="316" y="602"/>
                  </a:cubicBezTo>
                  <a:cubicBezTo>
                    <a:pt x="342" y="601"/>
                    <a:pt x="368" y="601"/>
                    <a:pt x="394" y="601"/>
                  </a:cubicBezTo>
                  <a:cubicBezTo>
                    <a:pt x="574" y="601"/>
                    <a:pt x="754" y="610"/>
                    <a:pt x="933" y="628"/>
                  </a:cubicBezTo>
                  <a:lnTo>
                    <a:pt x="942" y="630"/>
                  </a:lnTo>
                  <a:lnTo>
                    <a:pt x="947" y="630"/>
                  </a:lnTo>
                  <a:lnTo>
                    <a:pt x="1018" y="639"/>
                  </a:lnTo>
                  <a:cubicBezTo>
                    <a:pt x="1072" y="647"/>
                    <a:pt x="1127" y="655"/>
                    <a:pt x="1182" y="664"/>
                  </a:cubicBezTo>
                  <a:cubicBezTo>
                    <a:pt x="1282" y="682"/>
                    <a:pt x="1384" y="703"/>
                    <a:pt x="1485" y="727"/>
                  </a:cubicBezTo>
                  <a:cubicBezTo>
                    <a:pt x="1507" y="732"/>
                    <a:pt x="1530" y="735"/>
                    <a:pt x="1553" y="735"/>
                  </a:cubicBezTo>
                  <a:cubicBezTo>
                    <a:pt x="1686" y="735"/>
                    <a:pt x="1822" y="648"/>
                    <a:pt x="1850" y="511"/>
                  </a:cubicBezTo>
                  <a:cubicBezTo>
                    <a:pt x="1883" y="354"/>
                    <a:pt x="1798" y="183"/>
                    <a:pt x="1635" y="146"/>
                  </a:cubicBezTo>
                  <a:cubicBezTo>
                    <a:pt x="1230" y="49"/>
                    <a:pt x="81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8" name="Google Shape;3238;p7"/>
            <p:cNvSpPr/>
            <p:nvPr/>
          </p:nvSpPr>
          <p:spPr>
            <a:xfrm>
              <a:off x="6146175" y="914400"/>
              <a:ext cx="109100" cy="58425"/>
            </a:xfrm>
            <a:custGeom>
              <a:avLst/>
              <a:gdLst/>
              <a:ahLst/>
              <a:cxnLst/>
              <a:rect l="l" t="t" r="r" b="b"/>
              <a:pathLst>
                <a:path w="4364" h="2337" extrusionOk="0">
                  <a:moveTo>
                    <a:pt x="330" y="0"/>
                  </a:moveTo>
                  <a:cubicBezTo>
                    <a:pt x="303" y="0"/>
                    <a:pt x="275" y="4"/>
                    <a:pt x="248" y="13"/>
                  </a:cubicBezTo>
                  <a:cubicBezTo>
                    <a:pt x="91" y="67"/>
                    <a:pt x="0" y="223"/>
                    <a:pt x="44" y="386"/>
                  </a:cubicBezTo>
                  <a:cubicBezTo>
                    <a:pt x="141" y="740"/>
                    <a:pt x="240" y="1095"/>
                    <a:pt x="339" y="1449"/>
                  </a:cubicBezTo>
                  <a:cubicBezTo>
                    <a:pt x="292" y="1540"/>
                    <a:pt x="282" y="1651"/>
                    <a:pt x="343" y="1734"/>
                  </a:cubicBezTo>
                  <a:cubicBezTo>
                    <a:pt x="531" y="1985"/>
                    <a:pt x="812" y="2144"/>
                    <a:pt x="1117" y="2144"/>
                  </a:cubicBezTo>
                  <a:cubicBezTo>
                    <a:pt x="1186" y="2144"/>
                    <a:pt x="1256" y="2136"/>
                    <a:pt x="1327" y="2119"/>
                  </a:cubicBezTo>
                  <a:cubicBezTo>
                    <a:pt x="1705" y="2030"/>
                    <a:pt x="1929" y="1704"/>
                    <a:pt x="2248" y="1518"/>
                  </a:cubicBezTo>
                  <a:cubicBezTo>
                    <a:pt x="2454" y="1399"/>
                    <a:pt x="2684" y="1338"/>
                    <a:pt x="2918" y="1338"/>
                  </a:cubicBezTo>
                  <a:cubicBezTo>
                    <a:pt x="3017" y="1338"/>
                    <a:pt x="3118" y="1349"/>
                    <a:pt x="3217" y="1372"/>
                  </a:cubicBezTo>
                  <a:cubicBezTo>
                    <a:pt x="3359" y="1406"/>
                    <a:pt x="3547" y="1463"/>
                    <a:pt x="3638" y="1591"/>
                  </a:cubicBezTo>
                  <a:cubicBezTo>
                    <a:pt x="3674" y="1643"/>
                    <a:pt x="3699" y="1739"/>
                    <a:pt x="3643" y="1775"/>
                  </a:cubicBezTo>
                  <a:cubicBezTo>
                    <a:pt x="3368" y="1947"/>
                    <a:pt x="3542" y="2336"/>
                    <a:pt x="3799" y="2336"/>
                  </a:cubicBezTo>
                  <a:cubicBezTo>
                    <a:pt x="3849" y="2336"/>
                    <a:pt x="3901" y="2322"/>
                    <a:pt x="3955" y="2288"/>
                  </a:cubicBezTo>
                  <a:cubicBezTo>
                    <a:pt x="4337" y="2049"/>
                    <a:pt x="4364" y="1529"/>
                    <a:pt x="4086" y="1198"/>
                  </a:cubicBezTo>
                  <a:cubicBezTo>
                    <a:pt x="3814" y="870"/>
                    <a:pt x="3341" y="738"/>
                    <a:pt x="2925" y="738"/>
                  </a:cubicBezTo>
                  <a:cubicBezTo>
                    <a:pt x="2909" y="738"/>
                    <a:pt x="2892" y="738"/>
                    <a:pt x="2875" y="739"/>
                  </a:cubicBezTo>
                  <a:cubicBezTo>
                    <a:pt x="2427" y="750"/>
                    <a:pt x="2010" y="914"/>
                    <a:pt x="1666" y="1198"/>
                  </a:cubicBezTo>
                  <a:cubicBezTo>
                    <a:pt x="1524" y="1315"/>
                    <a:pt x="1294" y="1546"/>
                    <a:pt x="1085" y="1546"/>
                  </a:cubicBezTo>
                  <a:cubicBezTo>
                    <a:pt x="1045" y="1546"/>
                    <a:pt x="1005" y="1537"/>
                    <a:pt x="967" y="1518"/>
                  </a:cubicBezTo>
                  <a:cubicBezTo>
                    <a:pt x="968" y="1496"/>
                    <a:pt x="967" y="1475"/>
                    <a:pt x="962" y="1455"/>
                  </a:cubicBezTo>
                  <a:lnTo>
                    <a:pt x="621" y="217"/>
                  </a:lnTo>
                  <a:cubicBezTo>
                    <a:pt x="587" y="92"/>
                    <a:pt x="459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39" name="Google Shape;3239;p7"/>
            <p:cNvSpPr/>
            <p:nvPr/>
          </p:nvSpPr>
          <p:spPr>
            <a:xfrm>
              <a:off x="6183225" y="851375"/>
              <a:ext cx="15775" cy="48175"/>
            </a:xfrm>
            <a:custGeom>
              <a:avLst/>
              <a:gdLst/>
              <a:ahLst/>
              <a:cxnLst/>
              <a:rect l="l" t="t" r="r" b="b"/>
              <a:pathLst>
                <a:path w="631" h="1927" extrusionOk="0">
                  <a:moveTo>
                    <a:pt x="313" y="1"/>
                  </a:moveTo>
                  <a:cubicBezTo>
                    <a:pt x="308" y="1"/>
                    <a:pt x="303" y="1"/>
                    <a:pt x="298" y="1"/>
                  </a:cubicBezTo>
                  <a:cubicBezTo>
                    <a:pt x="137" y="12"/>
                    <a:pt x="0" y="139"/>
                    <a:pt x="3" y="308"/>
                  </a:cubicBezTo>
                  <a:lnTo>
                    <a:pt x="25" y="1630"/>
                  </a:lnTo>
                  <a:cubicBezTo>
                    <a:pt x="28" y="1782"/>
                    <a:pt x="161" y="1927"/>
                    <a:pt x="316" y="1927"/>
                  </a:cubicBezTo>
                  <a:cubicBezTo>
                    <a:pt x="321" y="1927"/>
                    <a:pt x="326" y="1927"/>
                    <a:pt x="331" y="1927"/>
                  </a:cubicBezTo>
                  <a:cubicBezTo>
                    <a:pt x="494" y="1916"/>
                    <a:pt x="630" y="1789"/>
                    <a:pt x="627" y="1621"/>
                  </a:cubicBezTo>
                  <a:lnTo>
                    <a:pt x="604" y="297"/>
                  </a:lnTo>
                  <a:cubicBezTo>
                    <a:pt x="602" y="145"/>
                    <a:pt x="469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0" name="Google Shape;3240;p7"/>
            <p:cNvSpPr/>
            <p:nvPr/>
          </p:nvSpPr>
          <p:spPr>
            <a:xfrm>
              <a:off x="6210525" y="823650"/>
              <a:ext cx="18650" cy="61800"/>
            </a:xfrm>
            <a:custGeom>
              <a:avLst/>
              <a:gdLst/>
              <a:ahLst/>
              <a:cxnLst/>
              <a:rect l="l" t="t" r="r" b="b"/>
              <a:pathLst>
                <a:path w="746" h="2472" extrusionOk="0">
                  <a:moveTo>
                    <a:pt x="445" y="0"/>
                  </a:moveTo>
                  <a:cubicBezTo>
                    <a:pt x="440" y="0"/>
                    <a:pt x="436" y="0"/>
                    <a:pt x="431" y="1"/>
                  </a:cubicBezTo>
                  <a:cubicBezTo>
                    <a:pt x="257" y="10"/>
                    <a:pt x="146" y="137"/>
                    <a:pt x="135" y="306"/>
                  </a:cubicBezTo>
                  <a:lnTo>
                    <a:pt x="11" y="2177"/>
                  </a:lnTo>
                  <a:cubicBezTo>
                    <a:pt x="1" y="2329"/>
                    <a:pt x="155" y="2472"/>
                    <a:pt x="303" y="2472"/>
                  </a:cubicBezTo>
                  <a:cubicBezTo>
                    <a:pt x="308" y="2472"/>
                    <a:pt x="312" y="2472"/>
                    <a:pt x="317" y="2472"/>
                  </a:cubicBezTo>
                  <a:cubicBezTo>
                    <a:pt x="491" y="2461"/>
                    <a:pt x="602" y="2335"/>
                    <a:pt x="613" y="2166"/>
                  </a:cubicBezTo>
                  <a:lnTo>
                    <a:pt x="737" y="295"/>
                  </a:lnTo>
                  <a:cubicBezTo>
                    <a:pt x="746" y="143"/>
                    <a:pt x="593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1" name="Google Shape;3241;p7"/>
            <p:cNvSpPr/>
            <p:nvPr/>
          </p:nvSpPr>
          <p:spPr>
            <a:xfrm>
              <a:off x="6138675" y="745500"/>
              <a:ext cx="106875" cy="44750"/>
            </a:xfrm>
            <a:custGeom>
              <a:avLst/>
              <a:gdLst/>
              <a:ahLst/>
              <a:cxnLst/>
              <a:rect l="l" t="t" r="r" b="b"/>
              <a:pathLst>
                <a:path w="4275" h="1790" extrusionOk="0">
                  <a:moveTo>
                    <a:pt x="300" y="1"/>
                  </a:moveTo>
                  <a:cubicBezTo>
                    <a:pt x="156" y="1"/>
                    <a:pt x="32" y="123"/>
                    <a:pt x="18" y="264"/>
                  </a:cubicBezTo>
                  <a:cubicBezTo>
                    <a:pt x="1" y="426"/>
                    <a:pt x="96" y="534"/>
                    <a:pt x="239" y="590"/>
                  </a:cubicBezTo>
                  <a:cubicBezTo>
                    <a:pt x="1051" y="918"/>
                    <a:pt x="1837" y="1303"/>
                    <a:pt x="2592" y="1746"/>
                  </a:cubicBezTo>
                  <a:cubicBezTo>
                    <a:pt x="2643" y="1776"/>
                    <a:pt x="2694" y="1789"/>
                    <a:pt x="2741" y="1789"/>
                  </a:cubicBezTo>
                  <a:cubicBezTo>
                    <a:pt x="3002" y="1789"/>
                    <a:pt x="3169" y="1386"/>
                    <a:pt x="2885" y="1222"/>
                  </a:cubicBezTo>
                  <a:cubicBezTo>
                    <a:pt x="2514" y="1005"/>
                    <a:pt x="2133" y="803"/>
                    <a:pt x="1746" y="615"/>
                  </a:cubicBezTo>
                  <a:lnTo>
                    <a:pt x="1746" y="615"/>
                  </a:lnTo>
                  <a:lnTo>
                    <a:pt x="3888" y="634"/>
                  </a:lnTo>
                  <a:cubicBezTo>
                    <a:pt x="3890" y="634"/>
                    <a:pt x="3891" y="634"/>
                    <a:pt x="3893" y="634"/>
                  </a:cubicBezTo>
                  <a:cubicBezTo>
                    <a:pt x="4275" y="634"/>
                    <a:pt x="4264" y="37"/>
                    <a:pt x="3879" y="34"/>
                  </a:cubicBezTo>
                  <a:lnTo>
                    <a:pt x="308" y="1"/>
                  </a:lnTo>
                  <a:cubicBezTo>
                    <a:pt x="305" y="1"/>
                    <a:pt x="303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2" name="Google Shape;3242;p7"/>
            <p:cNvSpPr/>
            <p:nvPr/>
          </p:nvSpPr>
          <p:spPr>
            <a:xfrm>
              <a:off x="6225175" y="694950"/>
              <a:ext cx="54850" cy="18000"/>
            </a:xfrm>
            <a:custGeom>
              <a:avLst/>
              <a:gdLst/>
              <a:ahLst/>
              <a:cxnLst/>
              <a:rect l="l" t="t" r="r" b="b"/>
              <a:pathLst>
                <a:path w="2194" h="720" extrusionOk="0">
                  <a:moveTo>
                    <a:pt x="574" y="0"/>
                  </a:moveTo>
                  <a:cubicBezTo>
                    <a:pt x="485" y="0"/>
                    <a:pt x="395" y="2"/>
                    <a:pt x="306" y="5"/>
                  </a:cubicBezTo>
                  <a:cubicBezTo>
                    <a:pt x="149" y="10"/>
                    <a:pt x="0" y="146"/>
                    <a:pt x="10" y="311"/>
                  </a:cubicBezTo>
                  <a:cubicBezTo>
                    <a:pt x="20" y="467"/>
                    <a:pt x="142" y="605"/>
                    <a:pt x="304" y="605"/>
                  </a:cubicBezTo>
                  <a:cubicBezTo>
                    <a:pt x="308" y="605"/>
                    <a:pt x="312" y="605"/>
                    <a:pt x="315" y="605"/>
                  </a:cubicBezTo>
                  <a:cubicBezTo>
                    <a:pt x="407" y="602"/>
                    <a:pt x="500" y="600"/>
                    <a:pt x="592" y="600"/>
                  </a:cubicBezTo>
                  <a:cubicBezTo>
                    <a:pt x="756" y="600"/>
                    <a:pt x="921" y="606"/>
                    <a:pt x="1085" y="618"/>
                  </a:cubicBezTo>
                  <a:cubicBezTo>
                    <a:pt x="1324" y="635"/>
                    <a:pt x="1561" y="666"/>
                    <a:pt x="1796" y="713"/>
                  </a:cubicBezTo>
                  <a:cubicBezTo>
                    <a:pt x="1817" y="717"/>
                    <a:pt x="1839" y="719"/>
                    <a:pt x="1861" y="719"/>
                  </a:cubicBezTo>
                  <a:cubicBezTo>
                    <a:pt x="1997" y="719"/>
                    <a:pt x="2133" y="640"/>
                    <a:pt x="2162" y="499"/>
                  </a:cubicBezTo>
                  <a:cubicBezTo>
                    <a:pt x="2194" y="347"/>
                    <a:pt x="2112" y="163"/>
                    <a:pt x="1948" y="132"/>
                  </a:cubicBezTo>
                  <a:cubicBezTo>
                    <a:pt x="1495" y="44"/>
                    <a:pt x="1035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3" name="Google Shape;3243;p7"/>
            <p:cNvSpPr/>
            <p:nvPr/>
          </p:nvSpPr>
          <p:spPr>
            <a:xfrm>
              <a:off x="6137625" y="6345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cubicBezTo>
                    <a:pt x="1" y="9"/>
                    <a:pt x="1" y="4"/>
                    <a:pt x="1" y="1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5"/>
                    <a:pt x="1" y="9"/>
                    <a:pt x="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4" name="Google Shape;3244;p7"/>
            <p:cNvSpPr/>
            <p:nvPr/>
          </p:nvSpPr>
          <p:spPr>
            <a:xfrm>
              <a:off x="6139500" y="627350"/>
              <a:ext cx="75" cy="12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2"/>
                    <a:pt x="1" y="2"/>
                    <a:pt x="1" y="5"/>
                  </a:cubicBez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5" name="Google Shape;3245;p7"/>
            <p:cNvSpPr/>
            <p:nvPr/>
          </p:nvSpPr>
          <p:spPr>
            <a:xfrm>
              <a:off x="6119800" y="608700"/>
              <a:ext cx="112650" cy="60375"/>
            </a:xfrm>
            <a:custGeom>
              <a:avLst/>
              <a:gdLst/>
              <a:ahLst/>
              <a:cxnLst/>
              <a:rect l="l" t="t" r="r" b="b"/>
              <a:pathLst>
                <a:path w="4506" h="2415" extrusionOk="0">
                  <a:moveTo>
                    <a:pt x="798" y="1630"/>
                  </a:moveTo>
                  <a:cubicBezTo>
                    <a:pt x="799" y="1632"/>
                    <a:pt x="800" y="1633"/>
                    <a:pt x="800" y="1634"/>
                  </a:cubicBezTo>
                  <a:lnTo>
                    <a:pt x="800" y="1634"/>
                  </a:lnTo>
                  <a:cubicBezTo>
                    <a:pt x="800" y="1633"/>
                    <a:pt x="799" y="1632"/>
                    <a:pt x="798" y="1630"/>
                  </a:cubicBezTo>
                  <a:close/>
                  <a:moveTo>
                    <a:pt x="800" y="1634"/>
                  </a:moveTo>
                  <a:cubicBezTo>
                    <a:pt x="800" y="1635"/>
                    <a:pt x="801" y="1636"/>
                    <a:pt x="801" y="1638"/>
                  </a:cubicBezTo>
                  <a:cubicBezTo>
                    <a:pt x="801" y="1637"/>
                    <a:pt x="800" y="1636"/>
                    <a:pt x="800" y="1634"/>
                  </a:cubicBezTo>
                  <a:close/>
                  <a:moveTo>
                    <a:pt x="698" y="0"/>
                  </a:moveTo>
                  <a:cubicBezTo>
                    <a:pt x="623" y="0"/>
                    <a:pt x="549" y="28"/>
                    <a:pt x="497" y="91"/>
                  </a:cubicBezTo>
                  <a:cubicBezTo>
                    <a:pt x="96" y="585"/>
                    <a:pt x="1" y="1258"/>
                    <a:pt x="245" y="1844"/>
                  </a:cubicBezTo>
                  <a:cubicBezTo>
                    <a:pt x="245" y="1949"/>
                    <a:pt x="303" y="2046"/>
                    <a:pt x="396" y="2112"/>
                  </a:cubicBezTo>
                  <a:cubicBezTo>
                    <a:pt x="617" y="2270"/>
                    <a:pt x="889" y="2349"/>
                    <a:pt x="1161" y="2349"/>
                  </a:cubicBezTo>
                  <a:cubicBezTo>
                    <a:pt x="1290" y="2349"/>
                    <a:pt x="1419" y="2331"/>
                    <a:pt x="1542" y="2296"/>
                  </a:cubicBezTo>
                  <a:cubicBezTo>
                    <a:pt x="1948" y="2177"/>
                    <a:pt x="2183" y="1865"/>
                    <a:pt x="2454" y="1565"/>
                  </a:cubicBezTo>
                  <a:cubicBezTo>
                    <a:pt x="2630" y="1373"/>
                    <a:pt x="2857" y="1245"/>
                    <a:pt x="3104" y="1245"/>
                  </a:cubicBezTo>
                  <a:cubicBezTo>
                    <a:pt x="3192" y="1245"/>
                    <a:pt x="3281" y="1261"/>
                    <a:pt x="3372" y="1296"/>
                  </a:cubicBezTo>
                  <a:cubicBezTo>
                    <a:pt x="3706" y="1426"/>
                    <a:pt x="3864" y="1779"/>
                    <a:pt x="3836" y="2119"/>
                  </a:cubicBezTo>
                  <a:cubicBezTo>
                    <a:pt x="3822" y="2281"/>
                    <a:pt x="3989" y="2415"/>
                    <a:pt x="4139" y="2415"/>
                  </a:cubicBezTo>
                  <a:cubicBezTo>
                    <a:pt x="4140" y="2415"/>
                    <a:pt x="4141" y="2415"/>
                    <a:pt x="4142" y="2415"/>
                  </a:cubicBezTo>
                  <a:cubicBezTo>
                    <a:pt x="4319" y="2412"/>
                    <a:pt x="4424" y="2271"/>
                    <a:pt x="4438" y="2109"/>
                  </a:cubicBezTo>
                  <a:cubicBezTo>
                    <a:pt x="4505" y="1300"/>
                    <a:pt x="3834" y="649"/>
                    <a:pt x="3073" y="649"/>
                  </a:cubicBezTo>
                  <a:cubicBezTo>
                    <a:pt x="2952" y="649"/>
                    <a:pt x="2828" y="665"/>
                    <a:pt x="2705" y="701"/>
                  </a:cubicBezTo>
                  <a:cubicBezTo>
                    <a:pt x="2247" y="832"/>
                    <a:pt x="2019" y="1196"/>
                    <a:pt x="1701" y="1514"/>
                  </a:cubicBezTo>
                  <a:cubicBezTo>
                    <a:pt x="1546" y="1668"/>
                    <a:pt x="1355" y="1744"/>
                    <a:pt x="1160" y="1744"/>
                  </a:cubicBezTo>
                  <a:cubicBezTo>
                    <a:pt x="1041" y="1744"/>
                    <a:pt x="921" y="1716"/>
                    <a:pt x="808" y="1659"/>
                  </a:cubicBezTo>
                  <a:cubicBezTo>
                    <a:pt x="804" y="1653"/>
                    <a:pt x="804" y="1645"/>
                    <a:pt x="801" y="1639"/>
                  </a:cubicBezTo>
                  <a:cubicBezTo>
                    <a:pt x="801" y="1638"/>
                    <a:pt x="798" y="1631"/>
                    <a:pt x="795" y="1623"/>
                  </a:cubicBezTo>
                  <a:lnTo>
                    <a:pt x="795" y="1623"/>
                  </a:lnTo>
                  <a:lnTo>
                    <a:pt x="798" y="1630"/>
                  </a:lnTo>
                  <a:cubicBezTo>
                    <a:pt x="798" y="1630"/>
                    <a:pt x="798" y="1630"/>
                    <a:pt x="798" y="1630"/>
                  </a:cubicBezTo>
                  <a:lnTo>
                    <a:pt x="798" y="1630"/>
                  </a:lnTo>
                  <a:cubicBezTo>
                    <a:pt x="798" y="1628"/>
                    <a:pt x="796" y="1626"/>
                    <a:pt x="795" y="1623"/>
                  </a:cubicBezTo>
                  <a:lnTo>
                    <a:pt x="795" y="1623"/>
                  </a:lnTo>
                  <a:lnTo>
                    <a:pt x="793" y="1620"/>
                  </a:lnTo>
                  <a:lnTo>
                    <a:pt x="786" y="1600"/>
                  </a:lnTo>
                  <a:cubicBezTo>
                    <a:pt x="775" y="1572"/>
                    <a:pt x="765" y="1545"/>
                    <a:pt x="756" y="1517"/>
                  </a:cubicBezTo>
                  <a:cubicBezTo>
                    <a:pt x="746" y="1484"/>
                    <a:pt x="737" y="1453"/>
                    <a:pt x="729" y="1420"/>
                  </a:cubicBezTo>
                  <a:cubicBezTo>
                    <a:pt x="726" y="1406"/>
                    <a:pt x="723" y="1392"/>
                    <a:pt x="720" y="1377"/>
                  </a:cubicBezTo>
                  <a:cubicBezTo>
                    <a:pt x="720" y="1374"/>
                    <a:pt x="715" y="1352"/>
                    <a:pt x="715" y="1346"/>
                  </a:cubicBezTo>
                  <a:cubicBezTo>
                    <a:pt x="714" y="1332"/>
                    <a:pt x="712" y="1316"/>
                    <a:pt x="710" y="1302"/>
                  </a:cubicBezTo>
                  <a:cubicBezTo>
                    <a:pt x="707" y="1272"/>
                    <a:pt x="706" y="1244"/>
                    <a:pt x="706" y="1213"/>
                  </a:cubicBezTo>
                  <a:cubicBezTo>
                    <a:pt x="704" y="1183"/>
                    <a:pt x="706" y="1155"/>
                    <a:pt x="706" y="1125"/>
                  </a:cubicBezTo>
                  <a:cubicBezTo>
                    <a:pt x="706" y="1100"/>
                    <a:pt x="712" y="1070"/>
                    <a:pt x="712" y="1045"/>
                  </a:cubicBezTo>
                  <a:lnTo>
                    <a:pt x="712" y="1045"/>
                  </a:lnTo>
                  <a:cubicBezTo>
                    <a:pt x="711" y="1052"/>
                    <a:pt x="710" y="1056"/>
                    <a:pt x="710" y="1056"/>
                  </a:cubicBezTo>
                  <a:cubicBezTo>
                    <a:pt x="709" y="1056"/>
                    <a:pt x="710" y="1052"/>
                    <a:pt x="712" y="1039"/>
                  </a:cubicBezTo>
                  <a:cubicBezTo>
                    <a:pt x="712" y="1037"/>
                    <a:pt x="712" y="1036"/>
                    <a:pt x="712" y="1036"/>
                  </a:cubicBezTo>
                  <a:cubicBezTo>
                    <a:pt x="712" y="1034"/>
                    <a:pt x="712" y="1032"/>
                    <a:pt x="713" y="1030"/>
                  </a:cubicBezTo>
                  <a:lnTo>
                    <a:pt x="713" y="1030"/>
                  </a:lnTo>
                  <a:cubicBezTo>
                    <a:pt x="715" y="1019"/>
                    <a:pt x="717" y="1007"/>
                    <a:pt x="718" y="994"/>
                  </a:cubicBezTo>
                  <a:cubicBezTo>
                    <a:pt x="725" y="965"/>
                    <a:pt x="731" y="936"/>
                    <a:pt x="739" y="907"/>
                  </a:cubicBezTo>
                  <a:cubicBezTo>
                    <a:pt x="742" y="895"/>
                    <a:pt x="779" y="781"/>
                    <a:pt x="789" y="751"/>
                  </a:cubicBezTo>
                  <a:lnTo>
                    <a:pt x="789" y="751"/>
                  </a:lnTo>
                  <a:cubicBezTo>
                    <a:pt x="785" y="759"/>
                    <a:pt x="781" y="767"/>
                    <a:pt x="781" y="767"/>
                  </a:cubicBezTo>
                  <a:cubicBezTo>
                    <a:pt x="781" y="767"/>
                    <a:pt x="783" y="763"/>
                    <a:pt x="789" y="749"/>
                  </a:cubicBezTo>
                  <a:cubicBezTo>
                    <a:pt x="789" y="748"/>
                    <a:pt x="789" y="747"/>
                    <a:pt x="790" y="745"/>
                  </a:cubicBezTo>
                  <a:lnTo>
                    <a:pt x="790" y="745"/>
                  </a:lnTo>
                  <a:cubicBezTo>
                    <a:pt x="789" y="746"/>
                    <a:pt x="789" y="746"/>
                    <a:pt x="789" y="746"/>
                  </a:cubicBezTo>
                  <a:cubicBezTo>
                    <a:pt x="789" y="745"/>
                    <a:pt x="790" y="744"/>
                    <a:pt x="790" y="744"/>
                  </a:cubicBezTo>
                  <a:lnTo>
                    <a:pt x="790" y="744"/>
                  </a:lnTo>
                  <a:cubicBezTo>
                    <a:pt x="790" y="744"/>
                    <a:pt x="790" y="745"/>
                    <a:pt x="790" y="745"/>
                  </a:cubicBezTo>
                  <a:lnTo>
                    <a:pt x="790" y="745"/>
                  </a:lnTo>
                  <a:cubicBezTo>
                    <a:pt x="791" y="744"/>
                    <a:pt x="791" y="742"/>
                    <a:pt x="792" y="740"/>
                  </a:cubicBezTo>
                  <a:lnTo>
                    <a:pt x="792" y="740"/>
                  </a:lnTo>
                  <a:cubicBezTo>
                    <a:pt x="791" y="741"/>
                    <a:pt x="791" y="743"/>
                    <a:pt x="790" y="744"/>
                  </a:cubicBezTo>
                  <a:lnTo>
                    <a:pt x="790" y="744"/>
                  </a:lnTo>
                  <a:cubicBezTo>
                    <a:pt x="791" y="741"/>
                    <a:pt x="792" y="738"/>
                    <a:pt x="792" y="738"/>
                  </a:cubicBezTo>
                  <a:lnTo>
                    <a:pt x="792" y="738"/>
                  </a:lnTo>
                  <a:cubicBezTo>
                    <a:pt x="792" y="738"/>
                    <a:pt x="792" y="739"/>
                    <a:pt x="792" y="740"/>
                  </a:cubicBezTo>
                  <a:lnTo>
                    <a:pt x="792" y="740"/>
                  </a:lnTo>
                  <a:cubicBezTo>
                    <a:pt x="797" y="730"/>
                    <a:pt x="802" y="719"/>
                    <a:pt x="808" y="708"/>
                  </a:cubicBezTo>
                  <a:cubicBezTo>
                    <a:pt x="822" y="679"/>
                    <a:pt x="837" y="649"/>
                    <a:pt x="853" y="621"/>
                  </a:cubicBezTo>
                  <a:cubicBezTo>
                    <a:pt x="869" y="596"/>
                    <a:pt x="884" y="571"/>
                    <a:pt x="902" y="546"/>
                  </a:cubicBezTo>
                  <a:lnTo>
                    <a:pt x="906" y="539"/>
                  </a:lnTo>
                  <a:lnTo>
                    <a:pt x="928" y="509"/>
                  </a:lnTo>
                  <a:cubicBezTo>
                    <a:pt x="1025" y="387"/>
                    <a:pt x="1050" y="198"/>
                    <a:pt x="920" y="85"/>
                  </a:cubicBezTo>
                  <a:cubicBezTo>
                    <a:pt x="863" y="32"/>
                    <a:pt x="780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6" name="Google Shape;3246;p7"/>
            <p:cNvSpPr/>
            <p:nvPr/>
          </p:nvSpPr>
          <p:spPr>
            <a:xfrm>
              <a:off x="6139825" y="649575"/>
              <a:ext cx="50" cy="150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0" y="1"/>
                  </a:moveTo>
                  <a:lnTo>
                    <a:pt x="0" y="4"/>
                  </a:lnTo>
                  <a:lnTo>
                    <a:pt x="2" y="6"/>
                  </a:lnTo>
                  <a:cubicBezTo>
                    <a:pt x="0" y="4"/>
                    <a:pt x="0" y="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7" name="Google Shape;3247;p7"/>
            <p:cNvSpPr/>
            <p:nvPr/>
          </p:nvSpPr>
          <p:spPr>
            <a:xfrm>
              <a:off x="6186600" y="471500"/>
              <a:ext cx="62500" cy="108200"/>
            </a:xfrm>
            <a:custGeom>
              <a:avLst/>
              <a:gdLst/>
              <a:ahLst/>
              <a:cxnLst/>
              <a:rect l="l" t="t" r="r" b="b"/>
              <a:pathLst>
                <a:path w="2500" h="4328" extrusionOk="0">
                  <a:moveTo>
                    <a:pt x="2026" y="1"/>
                  </a:moveTo>
                  <a:cubicBezTo>
                    <a:pt x="2020" y="1"/>
                    <a:pt x="2014" y="1"/>
                    <a:pt x="2007" y="1"/>
                  </a:cubicBezTo>
                  <a:cubicBezTo>
                    <a:pt x="1423" y="30"/>
                    <a:pt x="848" y="158"/>
                    <a:pt x="306" y="381"/>
                  </a:cubicBezTo>
                  <a:cubicBezTo>
                    <a:pt x="107" y="464"/>
                    <a:pt x="0" y="719"/>
                    <a:pt x="182" y="885"/>
                  </a:cubicBezTo>
                  <a:cubicBezTo>
                    <a:pt x="440" y="1125"/>
                    <a:pt x="714" y="1347"/>
                    <a:pt x="1003" y="1553"/>
                  </a:cubicBezTo>
                  <a:cubicBezTo>
                    <a:pt x="751" y="1631"/>
                    <a:pt x="514" y="1755"/>
                    <a:pt x="306" y="1916"/>
                  </a:cubicBezTo>
                  <a:cubicBezTo>
                    <a:pt x="160" y="2030"/>
                    <a:pt x="94" y="2248"/>
                    <a:pt x="252" y="2389"/>
                  </a:cubicBezTo>
                  <a:cubicBezTo>
                    <a:pt x="501" y="2612"/>
                    <a:pt x="768" y="2812"/>
                    <a:pt x="1051" y="2989"/>
                  </a:cubicBezTo>
                  <a:cubicBezTo>
                    <a:pt x="932" y="3014"/>
                    <a:pt x="815" y="3046"/>
                    <a:pt x="699" y="3083"/>
                  </a:cubicBezTo>
                  <a:cubicBezTo>
                    <a:pt x="434" y="3169"/>
                    <a:pt x="431" y="3486"/>
                    <a:pt x="636" y="3635"/>
                  </a:cubicBezTo>
                  <a:lnTo>
                    <a:pt x="1540" y="4287"/>
                  </a:lnTo>
                  <a:cubicBezTo>
                    <a:pt x="1581" y="4315"/>
                    <a:pt x="1628" y="4328"/>
                    <a:pt x="1676" y="4328"/>
                  </a:cubicBezTo>
                  <a:cubicBezTo>
                    <a:pt x="1786" y="4328"/>
                    <a:pt x="1900" y="4263"/>
                    <a:pt x="1951" y="4172"/>
                  </a:cubicBezTo>
                  <a:cubicBezTo>
                    <a:pt x="2037" y="4017"/>
                    <a:pt x="1968" y="3859"/>
                    <a:pt x="1835" y="3762"/>
                  </a:cubicBezTo>
                  <a:lnTo>
                    <a:pt x="1509" y="3527"/>
                  </a:lnTo>
                  <a:cubicBezTo>
                    <a:pt x="1613" y="3517"/>
                    <a:pt x="1718" y="3511"/>
                    <a:pt x="1823" y="3511"/>
                  </a:cubicBezTo>
                  <a:cubicBezTo>
                    <a:pt x="1946" y="3511"/>
                    <a:pt x="2069" y="3519"/>
                    <a:pt x="2192" y="3533"/>
                  </a:cubicBezTo>
                  <a:cubicBezTo>
                    <a:pt x="2200" y="3534"/>
                    <a:pt x="2207" y="3534"/>
                    <a:pt x="2215" y="3534"/>
                  </a:cubicBezTo>
                  <a:cubicBezTo>
                    <a:pt x="2351" y="3534"/>
                    <a:pt x="2470" y="3393"/>
                    <a:pt x="2483" y="3268"/>
                  </a:cubicBezTo>
                  <a:cubicBezTo>
                    <a:pt x="2499" y="3108"/>
                    <a:pt x="2407" y="2997"/>
                    <a:pt x="2262" y="2942"/>
                  </a:cubicBezTo>
                  <a:cubicBezTo>
                    <a:pt x="1802" y="2762"/>
                    <a:pt x="1369" y="2518"/>
                    <a:pt x="981" y="2214"/>
                  </a:cubicBezTo>
                  <a:cubicBezTo>
                    <a:pt x="1215" y="2103"/>
                    <a:pt x="1470" y="2047"/>
                    <a:pt x="1727" y="2047"/>
                  </a:cubicBezTo>
                  <a:cubicBezTo>
                    <a:pt x="1773" y="2047"/>
                    <a:pt x="1819" y="2049"/>
                    <a:pt x="1864" y="2052"/>
                  </a:cubicBezTo>
                  <a:cubicBezTo>
                    <a:pt x="1873" y="2053"/>
                    <a:pt x="1881" y="2053"/>
                    <a:pt x="1889" y="2053"/>
                  </a:cubicBezTo>
                  <a:cubicBezTo>
                    <a:pt x="2178" y="2053"/>
                    <a:pt x="2242" y="1626"/>
                    <a:pt x="2007" y="1490"/>
                  </a:cubicBezTo>
                  <a:cubicBezTo>
                    <a:pt x="1647" y="1283"/>
                    <a:pt x="1304" y="1046"/>
                    <a:pt x="981" y="783"/>
                  </a:cubicBezTo>
                  <a:cubicBezTo>
                    <a:pt x="1319" y="683"/>
                    <a:pt x="1667" y="622"/>
                    <a:pt x="2018" y="603"/>
                  </a:cubicBezTo>
                  <a:cubicBezTo>
                    <a:pt x="2397" y="583"/>
                    <a:pt x="2396" y="1"/>
                    <a:pt x="2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8" name="Google Shape;3248;p7"/>
            <p:cNvSpPr/>
            <p:nvPr/>
          </p:nvSpPr>
          <p:spPr>
            <a:xfrm>
              <a:off x="6188000" y="376675"/>
              <a:ext cx="62100" cy="82675"/>
            </a:xfrm>
            <a:custGeom>
              <a:avLst/>
              <a:gdLst/>
              <a:ahLst/>
              <a:cxnLst/>
              <a:rect l="l" t="t" r="r" b="b"/>
              <a:pathLst>
                <a:path w="2484" h="3307" extrusionOk="0">
                  <a:moveTo>
                    <a:pt x="2051" y="0"/>
                  </a:moveTo>
                  <a:cubicBezTo>
                    <a:pt x="2025" y="0"/>
                    <a:pt x="1999" y="3"/>
                    <a:pt x="1973" y="9"/>
                  </a:cubicBezTo>
                  <a:lnTo>
                    <a:pt x="292" y="391"/>
                  </a:lnTo>
                  <a:cubicBezTo>
                    <a:pt x="57" y="445"/>
                    <a:pt x="26" y="741"/>
                    <a:pt x="168" y="896"/>
                  </a:cubicBezTo>
                  <a:cubicBezTo>
                    <a:pt x="384" y="1134"/>
                    <a:pt x="627" y="1347"/>
                    <a:pt x="890" y="1534"/>
                  </a:cubicBezTo>
                  <a:cubicBezTo>
                    <a:pt x="870" y="1541"/>
                    <a:pt x="848" y="1548"/>
                    <a:pt x="829" y="1557"/>
                  </a:cubicBezTo>
                  <a:cubicBezTo>
                    <a:pt x="546" y="1692"/>
                    <a:pt x="345" y="1996"/>
                    <a:pt x="439" y="2312"/>
                  </a:cubicBezTo>
                  <a:cubicBezTo>
                    <a:pt x="480" y="2452"/>
                    <a:pt x="580" y="2574"/>
                    <a:pt x="702" y="2679"/>
                  </a:cubicBezTo>
                  <a:cubicBezTo>
                    <a:pt x="568" y="2684"/>
                    <a:pt x="433" y="2680"/>
                    <a:pt x="298" y="2690"/>
                  </a:cubicBezTo>
                  <a:cubicBezTo>
                    <a:pt x="137" y="2699"/>
                    <a:pt x="0" y="2826"/>
                    <a:pt x="4" y="2995"/>
                  </a:cubicBezTo>
                  <a:cubicBezTo>
                    <a:pt x="5" y="3147"/>
                    <a:pt x="136" y="3290"/>
                    <a:pt x="292" y="3290"/>
                  </a:cubicBezTo>
                  <a:cubicBezTo>
                    <a:pt x="298" y="3290"/>
                    <a:pt x="303" y="3290"/>
                    <a:pt x="309" y="3290"/>
                  </a:cubicBezTo>
                  <a:cubicBezTo>
                    <a:pt x="568" y="3274"/>
                    <a:pt x="826" y="3265"/>
                    <a:pt x="1085" y="3265"/>
                  </a:cubicBezTo>
                  <a:cubicBezTo>
                    <a:pt x="1421" y="3265"/>
                    <a:pt x="1756" y="3279"/>
                    <a:pt x="2091" y="3306"/>
                  </a:cubicBezTo>
                  <a:cubicBezTo>
                    <a:pt x="2099" y="3306"/>
                    <a:pt x="2107" y="3307"/>
                    <a:pt x="2115" y="3307"/>
                  </a:cubicBezTo>
                  <a:cubicBezTo>
                    <a:pt x="2430" y="3307"/>
                    <a:pt x="2483" y="2776"/>
                    <a:pt x="2161" y="2715"/>
                  </a:cubicBezTo>
                  <a:cubicBezTo>
                    <a:pt x="1743" y="2637"/>
                    <a:pt x="1324" y="2453"/>
                    <a:pt x="1022" y="2146"/>
                  </a:cubicBezTo>
                  <a:lnTo>
                    <a:pt x="1033" y="2135"/>
                  </a:lnTo>
                  <a:cubicBezTo>
                    <a:pt x="1072" y="2112"/>
                    <a:pt x="1129" y="2074"/>
                    <a:pt x="1190" y="2065"/>
                  </a:cubicBezTo>
                  <a:cubicBezTo>
                    <a:pt x="1222" y="2060"/>
                    <a:pt x="1255" y="2058"/>
                    <a:pt x="1288" y="2058"/>
                  </a:cubicBezTo>
                  <a:cubicBezTo>
                    <a:pt x="1368" y="2058"/>
                    <a:pt x="1449" y="2068"/>
                    <a:pt x="1526" y="2068"/>
                  </a:cubicBezTo>
                  <a:cubicBezTo>
                    <a:pt x="1537" y="2068"/>
                    <a:pt x="1548" y="2068"/>
                    <a:pt x="1558" y="2068"/>
                  </a:cubicBezTo>
                  <a:cubicBezTo>
                    <a:pt x="1684" y="2068"/>
                    <a:pt x="1809" y="2051"/>
                    <a:pt x="1931" y="2018"/>
                  </a:cubicBezTo>
                  <a:cubicBezTo>
                    <a:pt x="2159" y="1949"/>
                    <a:pt x="2239" y="1573"/>
                    <a:pt x="1993" y="1466"/>
                  </a:cubicBezTo>
                  <a:cubicBezTo>
                    <a:pt x="1631" y="1310"/>
                    <a:pt x="1295" y="1101"/>
                    <a:pt x="992" y="847"/>
                  </a:cubicBezTo>
                  <a:lnTo>
                    <a:pt x="2141" y="586"/>
                  </a:lnTo>
                  <a:cubicBezTo>
                    <a:pt x="2299" y="550"/>
                    <a:pt x="2388" y="362"/>
                    <a:pt x="2344" y="214"/>
                  </a:cubicBezTo>
                  <a:cubicBezTo>
                    <a:pt x="2305" y="76"/>
                    <a:pt x="2183" y="0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49" name="Google Shape;3249;p7"/>
            <p:cNvSpPr/>
            <p:nvPr/>
          </p:nvSpPr>
          <p:spPr>
            <a:xfrm>
              <a:off x="6225725" y="4401425"/>
              <a:ext cx="109925" cy="104925"/>
            </a:xfrm>
            <a:custGeom>
              <a:avLst/>
              <a:gdLst/>
              <a:ahLst/>
              <a:cxnLst/>
              <a:rect l="l" t="t" r="r" b="b"/>
              <a:pathLst>
                <a:path w="4397" h="4197" extrusionOk="0">
                  <a:moveTo>
                    <a:pt x="3442" y="637"/>
                  </a:moveTo>
                  <a:cubicBezTo>
                    <a:pt x="3463" y="698"/>
                    <a:pt x="3483" y="754"/>
                    <a:pt x="3502" y="812"/>
                  </a:cubicBezTo>
                  <a:cubicBezTo>
                    <a:pt x="3540" y="927"/>
                    <a:pt x="3572" y="1044"/>
                    <a:pt x="3602" y="1162"/>
                  </a:cubicBezTo>
                  <a:cubicBezTo>
                    <a:pt x="3663" y="1403"/>
                    <a:pt x="3709" y="1647"/>
                    <a:pt x="3737" y="1893"/>
                  </a:cubicBezTo>
                  <a:cubicBezTo>
                    <a:pt x="3792" y="2393"/>
                    <a:pt x="3781" y="2898"/>
                    <a:pt x="3704" y="3394"/>
                  </a:cubicBezTo>
                  <a:cubicBezTo>
                    <a:pt x="3687" y="3488"/>
                    <a:pt x="3714" y="3584"/>
                    <a:pt x="3774" y="3654"/>
                  </a:cubicBezTo>
                  <a:lnTo>
                    <a:pt x="3774" y="3654"/>
                  </a:lnTo>
                  <a:cubicBezTo>
                    <a:pt x="3765" y="3648"/>
                    <a:pt x="3756" y="3642"/>
                    <a:pt x="3746" y="3637"/>
                  </a:cubicBezTo>
                  <a:cubicBezTo>
                    <a:pt x="3212" y="3371"/>
                    <a:pt x="2679" y="3101"/>
                    <a:pt x="2148" y="2829"/>
                  </a:cubicBezTo>
                  <a:cubicBezTo>
                    <a:pt x="1893" y="2699"/>
                    <a:pt x="1639" y="2567"/>
                    <a:pt x="1384" y="2435"/>
                  </a:cubicBezTo>
                  <a:cubicBezTo>
                    <a:pt x="1257" y="2368"/>
                    <a:pt x="1130" y="2302"/>
                    <a:pt x="1003" y="2236"/>
                  </a:cubicBezTo>
                  <a:cubicBezTo>
                    <a:pt x="940" y="2203"/>
                    <a:pt x="876" y="2171"/>
                    <a:pt x="813" y="2136"/>
                  </a:cubicBezTo>
                  <a:cubicBezTo>
                    <a:pt x="796" y="2128"/>
                    <a:pt x="780" y="2120"/>
                    <a:pt x="765" y="2111"/>
                  </a:cubicBezTo>
                  <a:cubicBezTo>
                    <a:pt x="807" y="2088"/>
                    <a:pt x="849" y="2062"/>
                    <a:pt x="890" y="2041"/>
                  </a:cubicBezTo>
                  <a:lnTo>
                    <a:pt x="1302" y="1815"/>
                  </a:lnTo>
                  <a:lnTo>
                    <a:pt x="2061" y="1400"/>
                  </a:lnTo>
                  <a:lnTo>
                    <a:pt x="2819" y="985"/>
                  </a:lnTo>
                  <a:lnTo>
                    <a:pt x="3200" y="776"/>
                  </a:lnTo>
                  <a:cubicBezTo>
                    <a:pt x="3275" y="735"/>
                    <a:pt x="3358" y="681"/>
                    <a:pt x="3442" y="637"/>
                  </a:cubicBezTo>
                  <a:close/>
                  <a:moveTo>
                    <a:pt x="3546" y="0"/>
                  </a:moveTo>
                  <a:cubicBezTo>
                    <a:pt x="3325" y="0"/>
                    <a:pt x="3082" y="157"/>
                    <a:pt x="2886" y="264"/>
                  </a:cubicBezTo>
                  <a:lnTo>
                    <a:pt x="705" y="1458"/>
                  </a:lnTo>
                  <a:cubicBezTo>
                    <a:pt x="408" y="1621"/>
                    <a:pt x="0" y="1834"/>
                    <a:pt x="104" y="2246"/>
                  </a:cubicBezTo>
                  <a:cubicBezTo>
                    <a:pt x="193" y="2598"/>
                    <a:pt x="677" y="2746"/>
                    <a:pt x="962" y="2894"/>
                  </a:cubicBezTo>
                  <a:cubicBezTo>
                    <a:pt x="1789" y="3324"/>
                    <a:pt x="2618" y="3747"/>
                    <a:pt x="3450" y="4162"/>
                  </a:cubicBezTo>
                  <a:cubicBezTo>
                    <a:pt x="3499" y="4186"/>
                    <a:pt x="3546" y="4197"/>
                    <a:pt x="3590" y="4197"/>
                  </a:cubicBezTo>
                  <a:cubicBezTo>
                    <a:pt x="3831" y="4197"/>
                    <a:pt x="3994" y="3888"/>
                    <a:pt x="3836" y="3709"/>
                  </a:cubicBezTo>
                  <a:lnTo>
                    <a:pt x="3836" y="3709"/>
                  </a:lnTo>
                  <a:cubicBezTo>
                    <a:pt x="3889" y="3745"/>
                    <a:pt x="3953" y="3765"/>
                    <a:pt x="4017" y="3765"/>
                  </a:cubicBezTo>
                  <a:cubicBezTo>
                    <a:pt x="4132" y="3765"/>
                    <a:pt x="4244" y="3699"/>
                    <a:pt x="4285" y="3546"/>
                  </a:cubicBezTo>
                  <a:lnTo>
                    <a:pt x="4339" y="3355"/>
                  </a:lnTo>
                  <a:cubicBezTo>
                    <a:pt x="4356" y="3296"/>
                    <a:pt x="4353" y="3231"/>
                    <a:pt x="4328" y="3175"/>
                  </a:cubicBezTo>
                  <a:cubicBezTo>
                    <a:pt x="4397" y="2533"/>
                    <a:pt x="4365" y="1884"/>
                    <a:pt x="4237" y="1251"/>
                  </a:cubicBezTo>
                  <a:cubicBezTo>
                    <a:pt x="4199" y="1068"/>
                    <a:pt x="4154" y="886"/>
                    <a:pt x="4097" y="707"/>
                  </a:cubicBezTo>
                  <a:cubicBezTo>
                    <a:pt x="4046" y="536"/>
                    <a:pt x="3997" y="344"/>
                    <a:pt x="3894" y="196"/>
                  </a:cubicBezTo>
                  <a:cubicBezTo>
                    <a:pt x="3794" y="52"/>
                    <a:pt x="3673" y="0"/>
                    <a:pt x="3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0" name="Google Shape;3250;p7"/>
            <p:cNvSpPr/>
            <p:nvPr/>
          </p:nvSpPr>
          <p:spPr>
            <a:xfrm>
              <a:off x="6183300" y="4291175"/>
              <a:ext cx="143450" cy="121950"/>
            </a:xfrm>
            <a:custGeom>
              <a:avLst/>
              <a:gdLst/>
              <a:ahLst/>
              <a:cxnLst/>
              <a:rect l="l" t="t" r="r" b="b"/>
              <a:pathLst>
                <a:path w="5738" h="4878" extrusionOk="0">
                  <a:moveTo>
                    <a:pt x="1002" y="0"/>
                  </a:moveTo>
                  <a:cubicBezTo>
                    <a:pt x="881" y="0"/>
                    <a:pt x="764" y="66"/>
                    <a:pt x="726" y="218"/>
                  </a:cubicBezTo>
                  <a:cubicBezTo>
                    <a:pt x="372" y="1655"/>
                    <a:pt x="134" y="3118"/>
                    <a:pt x="16" y="4594"/>
                  </a:cubicBezTo>
                  <a:cubicBezTo>
                    <a:pt x="1" y="4784"/>
                    <a:pt x="139" y="4877"/>
                    <a:pt x="287" y="4877"/>
                  </a:cubicBezTo>
                  <a:cubicBezTo>
                    <a:pt x="439" y="4877"/>
                    <a:pt x="601" y="4778"/>
                    <a:pt x="616" y="4585"/>
                  </a:cubicBezTo>
                  <a:cubicBezTo>
                    <a:pt x="674" y="3875"/>
                    <a:pt x="762" y="3168"/>
                    <a:pt x="878" y="2465"/>
                  </a:cubicBezTo>
                  <a:cubicBezTo>
                    <a:pt x="2255" y="2734"/>
                    <a:pt x="3656" y="2871"/>
                    <a:pt x="5060" y="2871"/>
                  </a:cubicBezTo>
                  <a:cubicBezTo>
                    <a:pt x="5157" y="2871"/>
                    <a:pt x="5255" y="2870"/>
                    <a:pt x="5353" y="2869"/>
                  </a:cubicBezTo>
                  <a:cubicBezTo>
                    <a:pt x="5737" y="2863"/>
                    <a:pt x="5730" y="2267"/>
                    <a:pt x="5349" y="2267"/>
                  </a:cubicBezTo>
                  <a:cubicBezTo>
                    <a:pt x="5347" y="2267"/>
                    <a:pt x="5345" y="2267"/>
                    <a:pt x="5343" y="2267"/>
                  </a:cubicBezTo>
                  <a:cubicBezTo>
                    <a:pt x="5239" y="2269"/>
                    <a:pt x="5134" y="2270"/>
                    <a:pt x="5030" y="2270"/>
                  </a:cubicBezTo>
                  <a:cubicBezTo>
                    <a:pt x="3673" y="2270"/>
                    <a:pt x="2319" y="2137"/>
                    <a:pt x="986" y="1876"/>
                  </a:cubicBezTo>
                  <a:cubicBezTo>
                    <a:pt x="1081" y="1371"/>
                    <a:pt x="1185" y="868"/>
                    <a:pt x="1309" y="368"/>
                  </a:cubicBezTo>
                  <a:cubicBezTo>
                    <a:pt x="1364" y="144"/>
                    <a:pt x="1179" y="0"/>
                    <a:pt x="1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1" name="Google Shape;3251;p7"/>
            <p:cNvSpPr/>
            <p:nvPr/>
          </p:nvSpPr>
          <p:spPr>
            <a:xfrm>
              <a:off x="6238250" y="4233825"/>
              <a:ext cx="30625" cy="77475"/>
            </a:xfrm>
            <a:custGeom>
              <a:avLst/>
              <a:gdLst/>
              <a:ahLst/>
              <a:cxnLst/>
              <a:rect l="l" t="t" r="r" b="b"/>
              <a:pathLst>
                <a:path w="1225" h="3099" extrusionOk="0">
                  <a:moveTo>
                    <a:pt x="863" y="0"/>
                  </a:moveTo>
                  <a:cubicBezTo>
                    <a:pt x="742" y="0"/>
                    <a:pt x="622" y="65"/>
                    <a:pt x="579" y="215"/>
                  </a:cubicBezTo>
                  <a:cubicBezTo>
                    <a:pt x="341" y="1039"/>
                    <a:pt x="157" y="1876"/>
                    <a:pt x="26" y="2723"/>
                  </a:cubicBezTo>
                  <a:cubicBezTo>
                    <a:pt x="1" y="2885"/>
                    <a:pt x="74" y="3046"/>
                    <a:pt x="242" y="3090"/>
                  </a:cubicBezTo>
                  <a:cubicBezTo>
                    <a:pt x="263" y="3096"/>
                    <a:pt x="286" y="3098"/>
                    <a:pt x="309" y="3098"/>
                  </a:cubicBezTo>
                  <a:cubicBezTo>
                    <a:pt x="441" y="3098"/>
                    <a:pt x="586" y="3011"/>
                    <a:pt x="607" y="2874"/>
                  </a:cubicBezTo>
                  <a:cubicBezTo>
                    <a:pt x="739" y="2028"/>
                    <a:pt x="922" y="1190"/>
                    <a:pt x="1160" y="365"/>
                  </a:cubicBezTo>
                  <a:cubicBezTo>
                    <a:pt x="1225" y="143"/>
                    <a:pt x="104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2" name="Google Shape;3252;p7"/>
            <p:cNvSpPr/>
            <p:nvPr/>
          </p:nvSpPr>
          <p:spPr>
            <a:xfrm>
              <a:off x="6275850" y="4240975"/>
              <a:ext cx="23575" cy="65900"/>
            </a:xfrm>
            <a:custGeom>
              <a:avLst/>
              <a:gdLst/>
              <a:ahLst/>
              <a:cxnLst/>
              <a:rect l="l" t="t" r="r" b="b"/>
              <a:pathLst>
                <a:path w="943" h="2636" extrusionOk="0">
                  <a:moveTo>
                    <a:pt x="634" y="0"/>
                  </a:moveTo>
                  <a:cubicBezTo>
                    <a:pt x="501" y="0"/>
                    <a:pt x="357" y="87"/>
                    <a:pt x="336" y="224"/>
                  </a:cubicBezTo>
                  <a:lnTo>
                    <a:pt x="24" y="2260"/>
                  </a:lnTo>
                  <a:cubicBezTo>
                    <a:pt x="1" y="2422"/>
                    <a:pt x="73" y="2583"/>
                    <a:pt x="240" y="2627"/>
                  </a:cubicBezTo>
                  <a:cubicBezTo>
                    <a:pt x="262" y="2633"/>
                    <a:pt x="285" y="2635"/>
                    <a:pt x="308" y="2635"/>
                  </a:cubicBezTo>
                  <a:cubicBezTo>
                    <a:pt x="440" y="2635"/>
                    <a:pt x="586" y="2548"/>
                    <a:pt x="607" y="2412"/>
                  </a:cubicBezTo>
                  <a:cubicBezTo>
                    <a:pt x="710" y="1732"/>
                    <a:pt x="814" y="1054"/>
                    <a:pt x="917" y="376"/>
                  </a:cubicBezTo>
                  <a:cubicBezTo>
                    <a:pt x="942" y="214"/>
                    <a:pt x="870" y="51"/>
                    <a:pt x="703" y="9"/>
                  </a:cubicBezTo>
                  <a:cubicBezTo>
                    <a:pt x="681" y="3"/>
                    <a:pt x="657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3" name="Google Shape;3253;p7"/>
            <p:cNvSpPr/>
            <p:nvPr/>
          </p:nvSpPr>
          <p:spPr>
            <a:xfrm>
              <a:off x="6207975" y="4099300"/>
              <a:ext cx="116625" cy="96875"/>
            </a:xfrm>
            <a:custGeom>
              <a:avLst/>
              <a:gdLst/>
              <a:ahLst/>
              <a:cxnLst/>
              <a:rect l="l" t="t" r="r" b="b"/>
              <a:pathLst>
                <a:path w="4665" h="3875" extrusionOk="0">
                  <a:moveTo>
                    <a:pt x="3838" y="659"/>
                  </a:moveTo>
                  <a:lnTo>
                    <a:pt x="3838" y="659"/>
                  </a:lnTo>
                  <a:cubicBezTo>
                    <a:pt x="3961" y="1433"/>
                    <a:pt x="3925" y="2224"/>
                    <a:pt x="3734" y="2984"/>
                  </a:cubicBezTo>
                  <a:lnTo>
                    <a:pt x="1039" y="1590"/>
                  </a:lnTo>
                  <a:cubicBezTo>
                    <a:pt x="1937" y="1184"/>
                    <a:pt x="2874" y="871"/>
                    <a:pt x="3838" y="659"/>
                  </a:cubicBezTo>
                  <a:close/>
                  <a:moveTo>
                    <a:pt x="4060" y="1"/>
                  </a:moveTo>
                  <a:cubicBezTo>
                    <a:pt x="4037" y="1"/>
                    <a:pt x="4014" y="3"/>
                    <a:pt x="3991" y="7"/>
                  </a:cubicBezTo>
                  <a:cubicBezTo>
                    <a:pt x="2673" y="271"/>
                    <a:pt x="1398" y="711"/>
                    <a:pt x="201" y="1319"/>
                  </a:cubicBezTo>
                  <a:cubicBezTo>
                    <a:pt x="0" y="1421"/>
                    <a:pt x="19" y="1739"/>
                    <a:pt x="210" y="1837"/>
                  </a:cubicBezTo>
                  <a:lnTo>
                    <a:pt x="4074" y="3838"/>
                  </a:lnTo>
                  <a:cubicBezTo>
                    <a:pt x="4123" y="3863"/>
                    <a:pt x="4170" y="3874"/>
                    <a:pt x="4216" y="3874"/>
                  </a:cubicBezTo>
                  <a:cubicBezTo>
                    <a:pt x="4489" y="3874"/>
                    <a:pt x="4665" y="3467"/>
                    <a:pt x="4369" y="3313"/>
                  </a:cubicBezTo>
                  <a:lnTo>
                    <a:pt x="4281" y="3268"/>
                  </a:lnTo>
                  <a:cubicBezTo>
                    <a:pt x="4554" y="2271"/>
                    <a:pt x="4582" y="1222"/>
                    <a:pt x="4362" y="211"/>
                  </a:cubicBezTo>
                  <a:cubicBezTo>
                    <a:pt x="4332" y="69"/>
                    <a:pt x="4193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4" name="Google Shape;3254;p7"/>
            <p:cNvSpPr/>
            <p:nvPr/>
          </p:nvSpPr>
          <p:spPr>
            <a:xfrm>
              <a:off x="6191650" y="3999500"/>
              <a:ext cx="126050" cy="102100"/>
            </a:xfrm>
            <a:custGeom>
              <a:avLst/>
              <a:gdLst/>
              <a:ahLst/>
              <a:cxnLst/>
              <a:rect l="l" t="t" r="r" b="b"/>
              <a:pathLst>
                <a:path w="5042" h="4084" extrusionOk="0">
                  <a:moveTo>
                    <a:pt x="906" y="1"/>
                  </a:moveTo>
                  <a:cubicBezTo>
                    <a:pt x="784" y="1"/>
                    <a:pt x="662" y="65"/>
                    <a:pt x="614" y="212"/>
                  </a:cubicBezTo>
                  <a:cubicBezTo>
                    <a:pt x="478" y="643"/>
                    <a:pt x="384" y="1088"/>
                    <a:pt x="332" y="1536"/>
                  </a:cubicBezTo>
                  <a:cubicBezTo>
                    <a:pt x="10" y="1554"/>
                    <a:pt x="0" y="2022"/>
                    <a:pt x="290" y="2113"/>
                  </a:cubicBezTo>
                  <a:cubicBezTo>
                    <a:pt x="268" y="2702"/>
                    <a:pt x="318" y="3291"/>
                    <a:pt x="436" y="3869"/>
                  </a:cubicBezTo>
                  <a:cubicBezTo>
                    <a:pt x="463" y="4001"/>
                    <a:pt x="602" y="4084"/>
                    <a:pt x="731" y="4084"/>
                  </a:cubicBezTo>
                  <a:cubicBezTo>
                    <a:pt x="758" y="4084"/>
                    <a:pt x="784" y="4080"/>
                    <a:pt x="809" y="4073"/>
                  </a:cubicBezTo>
                  <a:cubicBezTo>
                    <a:pt x="975" y="4024"/>
                    <a:pt x="1045" y="3860"/>
                    <a:pt x="1012" y="3700"/>
                  </a:cubicBezTo>
                  <a:cubicBezTo>
                    <a:pt x="909" y="3191"/>
                    <a:pt x="867" y="2672"/>
                    <a:pt x="887" y="2155"/>
                  </a:cubicBezTo>
                  <a:lnTo>
                    <a:pt x="887" y="2155"/>
                  </a:lnTo>
                  <a:lnTo>
                    <a:pt x="4655" y="2309"/>
                  </a:lnTo>
                  <a:cubicBezTo>
                    <a:pt x="4660" y="2309"/>
                    <a:pt x="4666" y="2309"/>
                    <a:pt x="4671" y="2309"/>
                  </a:cubicBezTo>
                  <a:cubicBezTo>
                    <a:pt x="5042" y="2309"/>
                    <a:pt x="5026" y="1724"/>
                    <a:pt x="4646" y="1709"/>
                  </a:cubicBezTo>
                  <a:lnTo>
                    <a:pt x="934" y="1555"/>
                  </a:lnTo>
                  <a:cubicBezTo>
                    <a:pt x="986" y="1151"/>
                    <a:pt x="1073" y="751"/>
                    <a:pt x="1196" y="363"/>
                  </a:cubicBezTo>
                  <a:cubicBezTo>
                    <a:pt x="1267" y="142"/>
                    <a:pt x="1087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5" name="Google Shape;3255;p7"/>
            <p:cNvSpPr/>
            <p:nvPr/>
          </p:nvSpPr>
          <p:spPr>
            <a:xfrm>
              <a:off x="6265625" y="3947075"/>
              <a:ext cx="55975" cy="46125"/>
            </a:xfrm>
            <a:custGeom>
              <a:avLst/>
              <a:gdLst/>
              <a:ahLst/>
              <a:cxnLst/>
              <a:rect l="l" t="t" r="r" b="b"/>
              <a:pathLst>
                <a:path w="2239" h="1845" extrusionOk="0">
                  <a:moveTo>
                    <a:pt x="700" y="0"/>
                  </a:moveTo>
                  <a:cubicBezTo>
                    <a:pt x="489" y="0"/>
                    <a:pt x="307" y="273"/>
                    <a:pt x="444" y="461"/>
                  </a:cubicBezTo>
                  <a:cubicBezTo>
                    <a:pt x="656" y="747"/>
                    <a:pt x="897" y="1009"/>
                    <a:pt x="1166" y="1244"/>
                  </a:cubicBezTo>
                  <a:cubicBezTo>
                    <a:pt x="1151" y="1244"/>
                    <a:pt x="1137" y="1246"/>
                    <a:pt x="1123" y="1247"/>
                  </a:cubicBezTo>
                  <a:cubicBezTo>
                    <a:pt x="1102" y="1247"/>
                    <a:pt x="1081" y="1248"/>
                    <a:pt x="1061" y="1248"/>
                  </a:cubicBezTo>
                  <a:cubicBezTo>
                    <a:pt x="954" y="1248"/>
                    <a:pt x="848" y="1244"/>
                    <a:pt x="742" y="1236"/>
                  </a:cubicBezTo>
                  <a:cubicBezTo>
                    <a:pt x="712" y="1233"/>
                    <a:pt x="681" y="1230"/>
                    <a:pt x="651" y="1227"/>
                  </a:cubicBezTo>
                  <a:cubicBezTo>
                    <a:pt x="637" y="1227"/>
                    <a:pt x="632" y="1225"/>
                    <a:pt x="629" y="1225"/>
                  </a:cubicBezTo>
                  <a:lnTo>
                    <a:pt x="609" y="1222"/>
                  </a:lnTo>
                  <a:cubicBezTo>
                    <a:pt x="538" y="1213"/>
                    <a:pt x="468" y="1202"/>
                    <a:pt x="399" y="1189"/>
                  </a:cubicBezTo>
                  <a:cubicBezTo>
                    <a:pt x="377" y="1185"/>
                    <a:pt x="355" y="1183"/>
                    <a:pt x="333" y="1183"/>
                  </a:cubicBezTo>
                  <a:cubicBezTo>
                    <a:pt x="197" y="1183"/>
                    <a:pt x="62" y="1261"/>
                    <a:pt x="32" y="1404"/>
                  </a:cubicBezTo>
                  <a:cubicBezTo>
                    <a:pt x="1" y="1554"/>
                    <a:pt x="82" y="1739"/>
                    <a:pt x="247" y="1770"/>
                  </a:cubicBezTo>
                  <a:cubicBezTo>
                    <a:pt x="511" y="1820"/>
                    <a:pt x="779" y="1845"/>
                    <a:pt x="1046" y="1845"/>
                  </a:cubicBezTo>
                  <a:cubicBezTo>
                    <a:pt x="1370" y="1845"/>
                    <a:pt x="1694" y="1808"/>
                    <a:pt x="2013" y="1736"/>
                  </a:cubicBezTo>
                  <a:cubicBezTo>
                    <a:pt x="2128" y="1709"/>
                    <a:pt x="2211" y="1592"/>
                    <a:pt x="2224" y="1481"/>
                  </a:cubicBezTo>
                  <a:cubicBezTo>
                    <a:pt x="2238" y="1362"/>
                    <a:pt x="2180" y="1244"/>
                    <a:pt x="2075" y="1184"/>
                  </a:cubicBezTo>
                  <a:cubicBezTo>
                    <a:pt x="2014" y="1145"/>
                    <a:pt x="1953" y="1106"/>
                    <a:pt x="1893" y="1064"/>
                  </a:cubicBezTo>
                  <a:cubicBezTo>
                    <a:pt x="1868" y="1047"/>
                    <a:pt x="1842" y="1026"/>
                    <a:pt x="1815" y="1009"/>
                  </a:cubicBezTo>
                  <a:lnTo>
                    <a:pt x="1809" y="1004"/>
                  </a:lnTo>
                  <a:lnTo>
                    <a:pt x="1779" y="981"/>
                  </a:lnTo>
                  <a:cubicBezTo>
                    <a:pt x="1671" y="898"/>
                    <a:pt x="1568" y="810"/>
                    <a:pt x="1467" y="718"/>
                  </a:cubicBezTo>
                  <a:cubicBezTo>
                    <a:pt x="1455" y="705"/>
                    <a:pt x="1444" y="693"/>
                    <a:pt x="1431" y="680"/>
                  </a:cubicBezTo>
                  <a:cubicBezTo>
                    <a:pt x="1557" y="671"/>
                    <a:pt x="1679" y="650"/>
                    <a:pt x="1799" y="619"/>
                  </a:cubicBezTo>
                  <a:cubicBezTo>
                    <a:pt x="1951" y="577"/>
                    <a:pt x="2055" y="396"/>
                    <a:pt x="2003" y="246"/>
                  </a:cubicBezTo>
                  <a:cubicBezTo>
                    <a:pt x="1959" y="116"/>
                    <a:pt x="1844" y="31"/>
                    <a:pt x="1714" y="31"/>
                  </a:cubicBezTo>
                  <a:cubicBezTo>
                    <a:pt x="1687" y="31"/>
                    <a:pt x="1660" y="34"/>
                    <a:pt x="1632" y="42"/>
                  </a:cubicBezTo>
                  <a:cubicBezTo>
                    <a:pt x="1594" y="52"/>
                    <a:pt x="1557" y="61"/>
                    <a:pt x="1521" y="69"/>
                  </a:cubicBezTo>
                  <a:lnTo>
                    <a:pt x="1477" y="77"/>
                  </a:lnTo>
                  <a:cubicBezTo>
                    <a:pt x="1466" y="78"/>
                    <a:pt x="1447" y="81"/>
                    <a:pt x="1444" y="81"/>
                  </a:cubicBezTo>
                  <a:cubicBezTo>
                    <a:pt x="1377" y="89"/>
                    <a:pt x="1309" y="93"/>
                    <a:pt x="1241" y="93"/>
                  </a:cubicBezTo>
                  <a:cubicBezTo>
                    <a:pt x="1227" y="93"/>
                    <a:pt x="1214" y="93"/>
                    <a:pt x="1201" y="92"/>
                  </a:cubicBezTo>
                  <a:cubicBezTo>
                    <a:pt x="1163" y="92"/>
                    <a:pt x="1127" y="88"/>
                    <a:pt x="1090" y="86"/>
                  </a:cubicBezTo>
                  <a:cubicBezTo>
                    <a:pt x="1089" y="87"/>
                    <a:pt x="1088" y="87"/>
                    <a:pt x="1087" y="87"/>
                  </a:cubicBezTo>
                  <a:cubicBezTo>
                    <a:pt x="1086" y="87"/>
                    <a:pt x="1084" y="87"/>
                    <a:pt x="1082" y="86"/>
                  </a:cubicBezTo>
                  <a:cubicBezTo>
                    <a:pt x="1063" y="83"/>
                    <a:pt x="1044" y="81"/>
                    <a:pt x="1025" y="77"/>
                  </a:cubicBezTo>
                  <a:cubicBezTo>
                    <a:pt x="941" y="63"/>
                    <a:pt x="858" y="41"/>
                    <a:pt x="776" y="13"/>
                  </a:cubicBezTo>
                  <a:cubicBezTo>
                    <a:pt x="751" y="4"/>
                    <a:pt x="725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6" name="Google Shape;3256;p7"/>
            <p:cNvSpPr/>
            <p:nvPr/>
          </p:nvSpPr>
          <p:spPr>
            <a:xfrm>
              <a:off x="6205225" y="3893025"/>
              <a:ext cx="104300" cy="40325"/>
            </a:xfrm>
            <a:custGeom>
              <a:avLst/>
              <a:gdLst/>
              <a:ahLst/>
              <a:cxnLst/>
              <a:rect l="l" t="t" r="r" b="b"/>
              <a:pathLst>
                <a:path w="4172" h="1613" extrusionOk="0">
                  <a:moveTo>
                    <a:pt x="2535" y="1"/>
                  </a:moveTo>
                  <a:cubicBezTo>
                    <a:pt x="2402" y="1"/>
                    <a:pt x="2267" y="83"/>
                    <a:pt x="2237" y="224"/>
                  </a:cubicBezTo>
                  <a:lnTo>
                    <a:pt x="2204" y="377"/>
                  </a:lnTo>
                  <a:cubicBezTo>
                    <a:pt x="1633" y="321"/>
                    <a:pt x="1066" y="232"/>
                    <a:pt x="505" y="111"/>
                  </a:cubicBezTo>
                  <a:cubicBezTo>
                    <a:pt x="481" y="106"/>
                    <a:pt x="457" y="103"/>
                    <a:pt x="434" y="103"/>
                  </a:cubicBezTo>
                  <a:cubicBezTo>
                    <a:pt x="109" y="103"/>
                    <a:pt x="0" y="618"/>
                    <a:pt x="355" y="694"/>
                  </a:cubicBezTo>
                  <a:cubicBezTo>
                    <a:pt x="924" y="816"/>
                    <a:pt x="1499" y="909"/>
                    <a:pt x="2078" y="970"/>
                  </a:cubicBezTo>
                  <a:lnTo>
                    <a:pt x="2020" y="1239"/>
                  </a:lnTo>
                  <a:cubicBezTo>
                    <a:pt x="1987" y="1393"/>
                    <a:pt x="2074" y="1571"/>
                    <a:pt x="2237" y="1606"/>
                  </a:cubicBezTo>
                  <a:cubicBezTo>
                    <a:pt x="2258" y="1610"/>
                    <a:pt x="2280" y="1612"/>
                    <a:pt x="2302" y="1612"/>
                  </a:cubicBezTo>
                  <a:cubicBezTo>
                    <a:pt x="2437" y="1612"/>
                    <a:pt x="2572" y="1531"/>
                    <a:pt x="2602" y="1390"/>
                  </a:cubicBezTo>
                  <a:lnTo>
                    <a:pt x="2680" y="1018"/>
                  </a:lnTo>
                  <a:cubicBezTo>
                    <a:pt x="3033" y="1041"/>
                    <a:pt x="3385" y="1058"/>
                    <a:pt x="3738" y="1058"/>
                  </a:cubicBezTo>
                  <a:cubicBezTo>
                    <a:pt x="3753" y="1058"/>
                    <a:pt x="3769" y="1058"/>
                    <a:pt x="3785" y="1057"/>
                  </a:cubicBezTo>
                  <a:cubicBezTo>
                    <a:pt x="4171" y="1057"/>
                    <a:pt x="4162" y="457"/>
                    <a:pt x="3777" y="457"/>
                  </a:cubicBezTo>
                  <a:cubicBezTo>
                    <a:pt x="3776" y="457"/>
                    <a:pt x="3776" y="457"/>
                    <a:pt x="3775" y="457"/>
                  </a:cubicBezTo>
                  <a:cubicBezTo>
                    <a:pt x="3451" y="457"/>
                    <a:pt x="3128" y="445"/>
                    <a:pt x="2807" y="426"/>
                  </a:cubicBezTo>
                  <a:cubicBezTo>
                    <a:pt x="2810" y="409"/>
                    <a:pt x="2813" y="392"/>
                    <a:pt x="2818" y="374"/>
                  </a:cubicBezTo>
                  <a:cubicBezTo>
                    <a:pt x="2851" y="221"/>
                    <a:pt x="2765" y="42"/>
                    <a:pt x="2602" y="8"/>
                  </a:cubicBezTo>
                  <a:cubicBezTo>
                    <a:pt x="2580" y="3"/>
                    <a:pt x="2558" y="1"/>
                    <a:pt x="2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7" name="Google Shape;3257;p7"/>
            <p:cNvSpPr/>
            <p:nvPr/>
          </p:nvSpPr>
          <p:spPr>
            <a:xfrm>
              <a:off x="6202950" y="3755400"/>
              <a:ext cx="112175" cy="96350"/>
            </a:xfrm>
            <a:custGeom>
              <a:avLst/>
              <a:gdLst/>
              <a:ahLst/>
              <a:cxnLst/>
              <a:rect l="l" t="t" r="r" b="b"/>
              <a:pathLst>
                <a:path w="4487" h="3854" extrusionOk="0">
                  <a:moveTo>
                    <a:pt x="3620" y="623"/>
                  </a:moveTo>
                  <a:cubicBezTo>
                    <a:pt x="3664" y="762"/>
                    <a:pt x="3675" y="938"/>
                    <a:pt x="3697" y="1060"/>
                  </a:cubicBezTo>
                  <a:lnTo>
                    <a:pt x="3697" y="1061"/>
                  </a:lnTo>
                  <a:cubicBezTo>
                    <a:pt x="3738" y="1286"/>
                    <a:pt x="3769" y="1511"/>
                    <a:pt x="3793" y="1737"/>
                  </a:cubicBezTo>
                  <a:cubicBezTo>
                    <a:pt x="3814" y="1955"/>
                    <a:pt x="3829" y="2172"/>
                    <a:pt x="3836" y="2390"/>
                  </a:cubicBezTo>
                  <a:cubicBezTo>
                    <a:pt x="3840" y="2468"/>
                    <a:pt x="3850" y="2555"/>
                    <a:pt x="3835" y="2631"/>
                  </a:cubicBezTo>
                  <a:cubicBezTo>
                    <a:pt x="3832" y="2645"/>
                    <a:pt x="3825" y="2660"/>
                    <a:pt x="3821" y="2675"/>
                  </a:cubicBezTo>
                  <a:cubicBezTo>
                    <a:pt x="3720" y="2675"/>
                    <a:pt x="3626" y="2716"/>
                    <a:pt x="3568" y="2816"/>
                  </a:cubicBezTo>
                  <a:cubicBezTo>
                    <a:pt x="3520" y="2904"/>
                    <a:pt x="3525" y="3036"/>
                    <a:pt x="3581" y="3130"/>
                  </a:cubicBezTo>
                  <a:lnTo>
                    <a:pt x="1018" y="1433"/>
                  </a:lnTo>
                  <a:cubicBezTo>
                    <a:pt x="1375" y="1292"/>
                    <a:pt x="1735" y="1159"/>
                    <a:pt x="2102" y="1041"/>
                  </a:cubicBezTo>
                  <a:cubicBezTo>
                    <a:pt x="2370" y="955"/>
                    <a:pt x="2638" y="875"/>
                    <a:pt x="2909" y="801"/>
                  </a:cubicBezTo>
                  <a:cubicBezTo>
                    <a:pt x="3044" y="764"/>
                    <a:pt x="3180" y="729"/>
                    <a:pt x="3316" y="695"/>
                  </a:cubicBezTo>
                  <a:cubicBezTo>
                    <a:pt x="3396" y="676"/>
                    <a:pt x="3474" y="657"/>
                    <a:pt x="3554" y="638"/>
                  </a:cubicBezTo>
                  <a:lnTo>
                    <a:pt x="3620" y="623"/>
                  </a:lnTo>
                  <a:close/>
                  <a:moveTo>
                    <a:pt x="3704" y="1"/>
                  </a:moveTo>
                  <a:cubicBezTo>
                    <a:pt x="3517" y="1"/>
                    <a:pt x="3314" y="76"/>
                    <a:pt x="3147" y="118"/>
                  </a:cubicBezTo>
                  <a:cubicBezTo>
                    <a:pt x="2829" y="197"/>
                    <a:pt x="2514" y="284"/>
                    <a:pt x="2201" y="380"/>
                  </a:cubicBezTo>
                  <a:cubicBezTo>
                    <a:pt x="1552" y="577"/>
                    <a:pt x="914" y="811"/>
                    <a:pt x="292" y="1079"/>
                  </a:cubicBezTo>
                  <a:cubicBezTo>
                    <a:pt x="51" y="1182"/>
                    <a:pt x="1" y="1478"/>
                    <a:pt x="230" y="1630"/>
                  </a:cubicBezTo>
                  <a:lnTo>
                    <a:pt x="3514" y="3803"/>
                  </a:lnTo>
                  <a:cubicBezTo>
                    <a:pt x="3567" y="3839"/>
                    <a:pt x="3619" y="3854"/>
                    <a:pt x="3668" y="3854"/>
                  </a:cubicBezTo>
                  <a:cubicBezTo>
                    <a:pt x="3917" y="3854"/>
                    <a:pt x="4077" y="3457"/>
                    <a:pt x="3808" y="3280"/>
                  </a:cubicBezTo>
                  <a:lnTo>
                    <a:pt x="3766" y="3252"/>
                  </a:lnTo>
                  <a:lnTo>
                    <a:pt x="3766" y="3252"/>
                  </a:lnTo>
                  <a:cubicBezTo>
                    <a:pt x="3814" y="3264"/>
                    <a:pt x="3861" y="3270"/>
                    <a:pt x="3906" y="3270"/>
                  </a:cubicBezTo>
                  <a:cubicBezTo>
                    <a:pt x="4092" y="3270"/>
                    <a:pt x="4249" y="3165"/>
                    <a:pt x="4349" y="2965"/>
                  </a:cubicBezTo>
                  <a:cubicBezTo>
                    <a:pt x="4487" y="2688"/>
                    <a:pt x="4440" y="2351"/>
                    <a:pt x="4421" y="2053"/>
                  </a:cubicBezTo>
                  <a:cubicBezTo>
                    <a:pt x="4397" y="1712"/>
                    <a:pt x="4355" y="1372"/>
                    <a:pt x="4299" y="1035"/>
                  </a:cubicBezTo>
                  <a:cubicBezTo>
                    <a:pt x="4270" y="867"/>
                    <a:pt x="4237" y="700"/>
                    <a:pt x="4201" y="535"/>
                  </a:cubicBezTo>
                  <a:cubicBezTo>
                    <a:pt x="4169" y="389"/>
                    <a:pt x="4139" y="230"/>
                    <a:pt x="4028" y="121"/>
                  </a:cubicBezTo>
                  <a:cubicBezTo>
                    <a:pt x="3935" y="32"/>
                    <a:pt x="3823" y="1"/>
                    <a:pt x="3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8" name="Google Shape;3258;p7"/>
            <p:cNvSpPr/>
            <p:nvPr/>
          </p:nvSpPr>
          <p:spPr>
            <a:xfrm>
              <a:off x="6193450" y="3623850"/>
              <a:ext cx="118300" cy="113675"/>
            </a:xfrm>
            <a:custGeom>
              <a:avLst/>
              <a:gdLst/>
              <a:ahLst/>
              <a:cxnLst/>
              <a:rect l="l" t="t" r="r" b="b"/>
              <a:pathLst>
                <a:path w="4732" h="4547" extrusionOk="0">
                  <a:moveTo>
                    <a:pt x="301" y="0"/>
                  </a:moveTo>
                  <a:cubicBezTo>
                    <a:pt x="148" y="0"/>
                    <a:pt x="0" y="99"/>
                    <a:pt x="11" y="295"/>
                  </a:cubicBezTo>
                  <a:cubicBezTo>
                    <a:pt x="83" y="1617"/>
                    <a:pt x="154" y="2939"/>
                    <a:pt x="226" y="4262"/>
                  </a:cubicBezTo>
                  <a:cubicBezTo>
                    <a:pt x="236" y="4452"/>
                    <a:pt x="388" y="4547"/>
                    <a:pt x="537" y="4547"/>
                  </a:cubicBezTo>
                  <a:cubicBezTo>
                    <a:pt x="689" y="4547"/>
                    <a:pt x="838" y="4448"/>
                    <a:pt x="827" y="4252"/>
                  </a:cubicBezTo>
                  <a:cubicBezTo>
                    <a:pt x="804" y="3832"/>
                    <a:pt x="782" y="3414"/>
                    <a:pt x="759" y="2994"/>
                  </a:cubicBezTo>
                  <a:lnTo>
                    <a:pt x="759" y="2994"/>
                  </a:lnTo>
                  <a:lnTo>
                    <a:pt x="4345" y="3085"/>
                  </a:lnTo>
                  <a:cubicBezTo>
                    <a:pt x="4348" y="3085"/>
                    <a:pt x="4352" y="3085"/>
                    <a:pt x="4355" y="3085"/>
                  </a:cubicBezTo>
                  <a:cubicBezTo>
                    <a:pt x="4732" y="3085"/>
                    <a:pt x="4717" y="2494"/>
                    <a:pt x="4334" y="2485"/>
                  </a:cubicBezTo>
                  <a:lnTo>
                    <a:pt x="727" y="2392"/>
                  </a:lnTo>
                  <a:lnTo>
                    <a:pt x="613" y="285"/>
                  </a:lnTo>
                  <a:cubicBezTo>
                    <a:pt x="602" y="95"/>
                    <a:pt x="449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59" name="Google Shape;3259;p7"/>
            <p:cNvSpPr/>
            <p:nvPr/>
          </p:nvSpPr>
          <p:spPr>
            <a:xfrm>
              <a:off x="6287100" y="3620300"/>
              <a:ext cx="50" cy="125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4"/>
                  </a:moveTo>
                  <a:cubicBezTo>
                    <a:pt x="2" y="1"/>
                    <a:pt x="2" y="1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0" name="Google Shape;3260;p7"/>
            <p:cNvSpPr/>
            <p:nvPr/>
          </p:nvSpPr>
          <p:spPr>
            <a:xfrm>
              <a:off x="6303500" y="3616000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8"/>
                  </a:moveTo>
                  <a:lnTo>
                    <a:pt x="1" y="1"/>
                  </a:lnTo>
                  <a:cubicBezTo>
                    <a:pt x="1" y="5"/>
                    <a:pt x="1" y="10"/>
                    <a:pt x="1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1" name="Google Shape;3261;p7"/>
            <p:cNvSpPr/>
            <p:nvPr/>
          </p:nvSpPr>
          <p:spPr>
            <a:xfrm>
              <a:off x="6303400" y="36147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2" name="Google Shape;3262;p7"/>
            <p:cNvSpPr/>
            <p:nvPr/>
          </p:nvSpPr>
          <p:spPr>
            <a:xfrm>
              <a:off x="6303400" y="3614825"/>
              <a:ext cx="100" cy="575"/>
            </a:xfrm>
            <a:custGeom>
              <a:avLst/>
              <a:gdLst/>
              <a:ahLst/>
              <a:cxnLst/>
              <a:rect l="l" t="t" r="r" b="b"/>
              <a:pathLst>
                <a:path w="4" h="23" extrusionOk="0">
                  <a:moveTo>
                    <a:pt x="2" y="1"/>
                  </a:moveTo>
                  <a:cubicBezTo>
                    <a:pt x="1" y="15"/>
                    <a:pt x="2" y="23"/>
                    <a:pt x="3" y="23"/>
                  </a:cubicBezTo>
                  <a:cubicBezTo>
                    <a:pt x="3" y="23"/>
                    <a:pt x="3" y="22"/>
                    <a:pt x="3" y="19"/>
                  </a:cubicBezTo>
                  <a:cubicBezTo>
                    <a:pt x="3" y="18"/>
                    <a:pt x="3" y="16"/>
                    <a:pt x="3" y="15"/>
                  </a:cubicBezTo>
                  <a:cubicBezTo>
                    <a:pt x="3" y="10"/>
                    <a:pt x="2" y="5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3" name="Google Shape;3263;p7"/>
            <p:cNvSpPr/>
            <p:nvPr/>
          </p:nvSpPr>
          <p:spPr>
            <a:xfrm>
              <a:off x="6303425" y="3614625"/>
              <a:ext cx="75" cy="200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1" y="1"/>
                  </a:moveTo>
                  <a:cubicBezTo>
                    <a:pt x="1" y="2"/>
                    <a:pt x="1" y="4"/>
                    <a:pt x="1" y="5"/>
                  </a:cubicBezTo>
                  <a:cubicBezTo>
                    <a:pt x="1" y="7"/>
                    <a:pt x="1" y="7"/>
                    <a:pt x="2" y="7"/>
                  </a:cubicBezTo>
                  <a:lnTo>
                    <a:pt x="2" y="4"/>
                  </a:lnTo>
                  <a:cubicBezTo>
                    <a:pt x="2" y="4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4" name="Google Shape;3264;p7"/>
            <p:cNvSpPr/>
            <p:nvPr/>
          </p:nvSpPr>
          <p:spPr>
            <a:xfrm>
              <a:off x="6294375" y="36102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4" y="0"/>
                  </a:moveTo>
                  <a:cubicBezTo>
                    <a:pt x="16" y="2"/>
                    <a:pt x="9" y="3"/>
                    <a:pt x="5" y="3"/>
                  </a:cubicBezTo>
                  <a:lnTo>
                    <a:pt x="1" y="5"/>
                  </a:lnTo>
                  <a:cubicBezTo>
                    <a:pt x="4" y="6"/>
                    <a:pt x="8" y="7"/>
                    <a:pt x="12" y="7"/>
                  </a:cubicBezTo>
                  <a:cubicBezTo>
                    <a:pt x="19" y="7"/>
                    <a:pt x="26" y="4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5" name="Google Shape;3265;p7"/>
            <p:cNvSpPr/>
            <p:nvPr/>
          </p:nvSpPr>
          <p:spPr>
            <a:xfrm>
              <a:off x="6265400" y="3595175"/>
              <a:ext cx="53650" cy="43475"/>
            </a:xfrm>
            <a:custGeom>
              <a:avLst/>
              <a:gdLst/>
              <a:ahLst/>
              <a:cxnLst/>
              <a:rect l="l" t="t" r="r" b="b"/>
              <a:pathLst>
                <a:path w="2146" h="1739" extrusionOk="0">
                  <a:moveTo>
                    <a:pt x="865" y="1011"/>
                  </a:moveTo>
                  <a:cubicBezTo>
                    <a:pt x="865" y="1012"/>
                    <a:pt x="864" y="1013"/>
                    <a:pt x="864" y="1014"/>
                  </a:cubicBezTo>
                  <a:lnTo>
                    <a:pt x="864" y="1014"/>
                  </a:lnTo>
                  <a:lnTo>
                    <a:pt x="865" y="1011"/>
                  </a:lnTo>
                  <a:close/>
                  <a:moveTo>
                    <a:pt x="1197" y="600"/>
                  </a:moveTo>
                  <a:cubicBezTo>
                    <a:pt x="1194" y="602"/>
                    <a:pt x="1193" y="602"/>
                    <a:pt x="1190" y="603"/>
                  </a:cubicBezTo>
                  <a:cubicBezTo>
                    <a:pt x="1210" y="603"/>
                    <a:pt x="1227" y="602"/>
                    <a:pt x="1246" y="602"/>
                  </a:cubicBezTo>
                  <a:cubicBezTo>
                    <a:pt x="1251" y="602"/>
                    <a:pt x="1258" y="603"/>
                    <a:pt x="1266" y="605"/>
                  </a:cubicBezTo>
                  <a:lnTo>
                    <a:pt x="1276" y="606"/>
                  </a:lnTo>
                  <a:cubicBezTo>
                    <a:pt x="1299" y="611"/>
                    <a:pt x="1323" y="617"/>
                    <a:pt x="1346" y="624"/>
                  </a:cubicBezTo>
                  <a:cubicBezTo>
                    <a:pt x="1349" y="625"/>
                    <a:pt x="1356" y="628"/>
                    <a:pt x="1363" y="632"/>
                  </a:cubicBezTo>
                  <a:cubicBezTo>
                    <a:pt x="1382" y="642"/>
                    <a:pt x="1403" y="652"/>
                    <a:pt x="1421" y="663"/>
                  </a:cubicBezTo>
                  <a:cubicBezTo>
                    <a:pt x="1423" y="663"/>
                    <a:pt x="1432" y="671"/>
                    <a:pt x="1442" y="677"/>
                  </a:cubicBezTo>
                  <a:cubicBezTo>
                    <a:pt x="1443" y="679"/>
                    <a:pt x="1445" y="680"/>
                    <a:pt x="1447" y="682"/>
                  </a:cubicBezTo>
                  <a:cubicBezTo>
                    <a:pt x="1461" y="697"/>
                    <a:pt x="1475" y="711"/>
                    <a:pt x="1490" y="726"/>
                  </a:cubicBezTo>
                  <a:cubicBezTo>
                    <a:pt x="1494" y="732"/>
                    <a:pt x="1498" y="736"/>
                    <a:pt x="1501" y="741"/>
                  </a:cubicBezTo>
                  <a:cubicBezTo>
                    <a:pt x="1504" y="747"/>
                    <a:pt x="1506" y="751"/>
                    <a:pt x="1509" y="755"/>
                  </a:cubicBezTo>
                  <a:cubicBezTo>
                    <a:pt x="1509" y="754"/>
                    <a:pt x="1509" y="751"/>
                    <a:pt x="1509" y="747"/>
                  </a:cubicBezTo>
                  <a:cubicBezTo>
                    <a:pt x="1509" y="752"/>
                    <a:pt x="1511" y="757"/>
                    <a:pt x="1512" y="760"/>
                  </a:cubicBezTo>
                  <a:cubicBezTo>
                    <a:pt x="1514" y="765"/>
                    <a:pt x="1517" y="768"/>
                    <a:pt x="1519" y="773"/>
                  </a:cubicBezTo>
                  <a:cubicBezTo>
                    <a:pt x="1520" y="774"/>
                    <a:pt x="1522" y="776"/>
                    <a:pt x="1522" y="779"/>
                  </a:cubicBezTo>
                  <a:cubicBezTo>
                    <a:pt x="1522" y="780"/>
                    <a:pt x="1522" y="781"/>
                    <a:pt x="1522" y="782"/>
                  </a:cubicBezTo>
                  <a:lnTo>
                    <a:pt x="1522" y="785"/>
                  </a:lnTo>
                  <a:lnTo>
                    <a:pt x="1522" y="801"/>
                  </a:lnTo>
                  <a:cubicBezTo>
                    <a:pt x="1522" y="802"/>
                    <a:pt x="1522" y="804"/>
                    <a:pt x="1522" y="805"/>
                  </a:cubicBezTo>
                  <a:cubicBezTo>
                    <a:pt x="1522" y="815"/>
                    <a:pt x="1522" y="824"/>
                    <a:pt x="1523" y="834"/>
                  </a:cubicBezTo>
                  <a:cubicBezTo>
                    <a:pt x="1523" y="829"/>
                    <a:pt x="1525" y="826"/>
                    <a:pt x="1526" y="826"/>
                  </a:cubicBezTo>
                  <a:lnTo>
                    <a:pt x="1526" y="826"/>
                  </a:lnTo>
                  <a:cubicBezTo>
                    <a:pt x="1528" y="826"/>
                    <a:pt x="1525" y="834"/>
                    <a:pt x="1523" y="841"/>
                  </a:cubicBezTo>
                  <a:lnTo>
                    <a:pt x="1523" y="845"/>
                  </a:lnTo>
                  <a:cubicBezTo>
                    <a:pt x="1524" y="857"/>
                    <a:pt x="1524" y="862"/>
                    <a:pt x="1524" y="862"/>
                  </a:cubicBezTo>
                  <a:cubicBezTo>
                    <a:pt x="1523" y="862"/>
                    <a:pt x="1523" y="855"/>
                    <a:pt x="1522" y="848"/>
                  </a:cubicBezTo>
                  <a:cubicBezTo>
                    <a:pt x="1520" y="856"/>
                    <a:pt x="1517" y="865"/>
                    <a:pt x="1518" y="865"/>
                  </a:cubicBezTo>
                  <a:cubicBezTo>
                    <a:pt x="1518" y="865"/>
                    <a:pt x="1518" y="865"/>
                    <a:pt x="1519" y="865"/>
                  </a:cubicBezTo>
                  <a:lnTo>
                    <a:pt x="1519" y="865"/>
                  </a:lnTo>
                  <a:cubicBezTo>
                    <a:pt x="1517" y="871"/>
                    <a:pt x="1512" y="884"/>
                    <a:pt x="1509" y="893"/>
                  </a:cubicBezTo>
                  <a:cubicBezTo>
                    <a:pt x="1497" y="917"/>
                    <a:pt x="1484" y="939"/>
                    <a:pt x="1470" y="961"/>
                  </a:cubicBezTo>
                  <a:cubicBezTo>
                    <a:pt x="1469" y="961"/>
                    <a:pt x="1469" y="961"/>
                    <a:pt x="1469" y="961"/>
                  </a:cubicBezTo>
                  <a:cubicBezTo>
                    <a:pt x="1469" y="961"/>
                    <a:pt x="1469" y="961"/>
                    <a:pt x="1468" y="962"/>
                  </a:cubicBezTo>
                  <a:cubicBezTo>
                    <a:pt x="1457" y="971"/>
                    <a:pt x="1448" y="982"/>
                    <a:pt x="1440" y="992"/>
                  </a:cubicBezTo>
                  <a:cubicBezTo>
                    <a:pt x="1431" y="1003"/>
                    <a:pt x="1420" y="1012"/>
                    <a:pt x="1409" y="1022"/>
                  </a:cubicBezTo>
                  <a:cubicBezTo>
                    <a:pt x="1407" y="1023"/>
                    <a:pt x="1406" y="1025"/>
                    <a:pt x="1406" y="1026"/>
                  </a:cubicBezTo>
                  <a:cubicBezTo>
                    <a:pt x="1389" y="1039"/>
                    <a:pt x="1370" y="1050"/>
                    <a:pt x="1351" y="1061"/>
                  </a:cubicBezTo>
                  <a:cubicBezTo>
                    <a:pt x="1338" y="1069"/>
                    <a:pt x="1326" y="1075"/>
                    <a:pt x="1313" y="1083"/>
                  </a:cubicBezTo>
                  <a:cubicBezTo>
                    <a:pt x="1309" y="1084"/>
                    <a:pt x="1293" y="1092"/>
                    <a:pt x="1284" y="1097"/>
                  </a:cubicBezTo>
                  <a:lnTo>
                    <a:pt x="1277" y="1098"/>
                  </a:lnTo>
                  <a:cubicBezTo>
                    <a:pt x="1262" y="1105"/>
                    <a:pt x="1244" y="1109"/>
                    <a:pt x="1227" y="1116"/>
                  </a:cubicBezTo>
                  <a:cubicBezTo>
                    <a:pt x="1210" y="1120"/>
                    <a:pt x="1193" y="1123"/>
                    <a:pt x="1175" y="1128"/>
                  </a:cubicBezTo>
                  <a:cubicBezTo>
                    <a:pt x="1171" y="1130"/>
                    <a:pt x="1166" y="1130"/>
                    <a:pt x="1161" y="1130"/>
                  </a:cubicBezTo>
                  <a:cubicBezTo>
                    <a:pt x="1117" y="1134"/>
                    <a:pt x="1072" y="1138"/>
                    <a:pt x="1027" y="1138"/>
                  </a:cubicBezTo>
                  <a:cubicBezTo>
                    <a:pt x="1006" y="1138"/>
                    <a:pt x="987" y="1138"/>
                    <a:pt x="969" y="1136"/>
                  </a:cubicBezTo>
                  <a:lnTo>
                    <a:pt x="925" y="1133"/>
                  </a:lnTo>
                  <a:lnTo>
                    <a:pt x="893" y="1128"/>
                  </a:lnTo>
                  <a:lnTo>
                    <a:pt x="857" y="1122"/>
                  </a:lnTo>
                  <a:cubicBezTo>
                    <a:pt x="857" y="1092"/>
                    <a:pt x="857" y="1064"/>
                    <a:pt x="859" y="1034"/>
                  </a:cubicBezTo>
                  <a:cubicBezTo>
                    <a:pt x="860" y="1027"/>
                    <a:pt x="862" y="1021"/>
                    <a:pt x="864" y="1014"/>
                  </a:cubicBezTo>
                  <a:lnTo>
                    <a:pt x="864" y="1014"/>
                  </a:lnTo>
                  <a:lnTo>
                    <a:pt x="861" y="1023"/>
                  </a:lnTo>
                  <a:cubicBezTo>
                    <a:pt x="855" y="1035"/>
                    <a:pt x="853" y="1039"/>
                    <a:pt x="853" y="1039"/>
                  </a:cubicBezTo>
                  <a:cubicBezTo>
                    <a:pt x="852" y="1039"/>
                    <a:pt x="863" y="1013"/>
                    <a:pt x="864" y="1003"/>
                  </a:cubicBezTo>
                  <a:cubicBezTo>
                    <a:pt x="868" y="979"/>
                    <a:pt x="879" y="898"/>
                    <a:pt x="897" y="863"/>
                  </a:cubicBezTo>
                  <a:lnTo>
                    <a:pt x="897" y="863"/>
                  </a:lnTo>
                  <a:cubicBezTo>
                    <a:pt x="894" y="870"/>
                    <a:pt x="892" y="877"/>
                    <a:pt x="894" y="877"/>
                  </a:cubicBezTo>
                  <a:cubicBezTo>
                    <a:pt x="895" y="877"/>
                    <a:pt x="897" y="873"/>
                    <a:pt x="903" y="862"/>
                  </a:cubicBezTo>
                  <a:cubicBezTo>
                    <a:pt x="908" y="849"/>
                    <a:pt x="914" y="838"/>
                    <a:pt x="920" y="826"/>
                  </a:cubicBezTo>
                  <a:cubicBezTo>
                    <a:pt x="936" y="796"/>
                    <a:pt x="953" y="768"/>
                    <a:pt x="970" y="740"/>
                  </a:cubicBezTo>
                  <a:lnTo>
                    <a:pt x="986" y="724"/>
                  </a:lnTo>
                  <a:cubicBezTo>
                    <a:pt x="1003" y="704"/>
                    <a:pt x="1022" y="686"/>
                    <a:pt x="1041" y="668"/>
                  </a:cubicBezTo>
                  <a:lnTo>
                    <a:pt x="1044" y="666"/>
                  </a:lnTo>
                  <a:lnTo>
                    <a:pt x="1060" y="655"/>
                  </a:lnTo>
                  <a:cubicBezTo>
                    <a:pt x="1070" y="647"/>
                    <a:pt x="1081" y="641"/>
                    <a:pt x="1094" y="635"/>
                  </a:cubicBezTo>
                  <a:lnTo>
                    <a:pt x="1105" y="627"/>
                  </a:lnTo>
                  <a:cubicBezTo>
                    <a:pt x="1122" y="624"/>
                    <a:pt x="1144" y="614"/>
                    <a:pt x="1158" y="610"/>
                  </a:cubicBezTo>
                  <a:cubicBezTo>
                    <a:pt x="1155" y="608"/>
                    <a:pt x="1158" y="605"/>
                    <a:pt x="1171" y="605"/>
                  </a:cubicBezTo>
                  <a:lnTo>
                    <a:pt x="1182" y="605"/>
                  </a:lnTo>
                  <a:cubicBezTo>
                    <a:pt x="1186" y="603"/>
                    <a:pt x="1191" y="602"/>
                    <a:pt x="1197" y="600"/>
                  </a:cubicBezTo>
                  <a:close/>
                  <a:moveTo>
                    <a:pt x="1235" y="0"/>
                  </a:moveTo>
                  <a:cubicBezTo>
                    <a:pt x="987" y="0"/>
                    <a:pt x="742" y="107"/>
                    <a:pt x="569" y="290"/>
                  </a:cubicBezTo>
                  <a:cubicBezTo>
                    <a:pt x="384" y="486"/>
                    <a:pt x="287" y="741"/>
                    <a:pt x="268" y="1004"/>
                  </a:cubicBezTo>
                  <a:cubicBezTo>
                    <a:pt x="159" y="1029"/>
                    <a:pt x="61" y="1113"/>
                    <a:pt x="38" y="1221"/>
                  </a:cubicBezTo>
                  <a:cubicBezTo>
                    <a:pt x="0" y="1380"/>
                    <a:pt x="96" y="1542"/>
                    <a:pt x="254" y="1586"/>
                  </a:cubicBezTo>
                  <a:cubicBezTo>
                    <a:pt x="508" y="1662"/>
                    <a:pt x="784" y="1738"/>
                    <a:pt x="1055" y="1738"/>
                  </a:cubicBezTo>
                  <a:cubicBezTo>
                    <a:pt x="1199" y="1738"/>
                    <a:pt x="1342" y="1717"/>
                    <a:pt x="1479" y="1662"/>
                  </a:cubicBezTo>
                  <a:cubicBezTo>
                    <a:pt x="1832" y="1523"/>
                    <a:pt x="2145" y="1199"/>
                    <a:pt x="2125" y="794"/>
                  </a:cubicBezTo>
                  <a:cubicBezTo>
                    <a:pt x="2108" y="431"/>
                    <a:pt x="1841" y="161"/>
                    <a:pt x="1512" y="47"/>
                  </a:cubicBezTo>
                  <a:cubicBezTo>
                    <a:pt x="1422" y="15"/>
                    <a:pt x="132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6" name="Google Shape;3266;p7"/>
            <p:cNvSpPr/>
            <p:nvPr/>
          </p:nvSpPr>
          <p:spPr>
            <a:xfrm>
              <a:off x="6303150" y="3614050"/>
              <a:ext cx="275" cy="725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0"/>
                  </a:moveTo>
                  <a:cubicBezTo>
                    <a:pt x="1" y="11"/>
                    <a:pt x="4" y="21"/>
                    <a:pt x="10" y="28"/>
                  </a:cubicBezTo>
                  <a:lnTo>
                    <a:pt x="10" y="25"/>
                  </a:lnTo>
                  <a:cubicBezTo>
                    <a:pt x="10" y="21"/>
                    <a:pt x="5" y="13"/>
                    <a:pt x="4" y="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7" name="Google Shape;3267;p7"/>
            <p:cNvSpPr/>
            <p:nvPr/>
          </p:nvSpPr>
          <p:spPr>
            <a:xfrm>
              <a:off x="6240575" y="3490275"/>
              <a:ext cx="20450" cy="83400"/>
            </a:xfrm>
            <a:custGeom>
              <a:avLst/>
              <a:gdLst/>
              <a:ahLst/>
              <a:cxnLst/>
              <a:rect l="l" t="t" r="r" b="b"/>
              <a:pathLst>
                <a:path w="818" h="3336" extrusionOk="0">
                  <a:moveTo>
                    <a:pt x="505" y="0"/>
                  </a:moveTo>
                  <a:cubicBezTo>
                    <a:pt x="503" y="0"/>
                    <a:pt x="502" y="0"/>
                    <a:pt x="500" y="0"/>
                  </a:cubicBezTo>
                  <a:cubicBezTo>
                    <a:pt x="326" y="3"/>
                    <a:pt x="216" y="143"/>
                    <a:pt x="205" y="306"/>
                  </a:cubicBezTo>
                  <a:cubicBezTo>
                    <a:pt x="141" y="1218"/>
                    <a:pt x="77" y="2128"/>
                    <a:pt x="13" y="3040"/>
                  </a:cubicBezTo>
                  <a:cubicBezTo>
                    <a:pt x="0" y="3202"/>
                    <a:pt x="164" y="3336"/>
                    <a:pt x="315" y="3336"/>
                  </a:cubicBezTo>
                  <a:cubicBezTo>
                    <a:pt x="316" y="3336"/>
                    <a:pt x="317" y="3336"/>
                    <a:pt x="318" y="3336"/>
                  </a:cubicBezTo>
                  <a:cubicBezTo>
                    <a:pt x="492" y="3333"/>
                    <a:pt x="602" y="3193"/>
                    <a:pt x="613" y="3030"/>
                  </a:cubicBezTo>
                  <a:cubicBezTo>
                    <a:pt x="677" y="2119"/>
                    <a:pt x="741" y="1207"/>
                    <a:pt x="805" y="295"/>
                  </a:cubicBezTo>
                  <a:cubicBezTo>
                    <a:pt x="818" y="135"/>
                    <a:pt x="657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8" name="Google Shape;3268;p7"/>
            <p:cNvSpPr/>
            <p:nvPr/>
          </p:nvSpPr>
          <p:spPr>
            <a:xfrm>
              <a:off x="6268025" y="3501550"/>
              <a:ext cx="18950" cy="73400"/>
            </a:xfrm>
            <a:custGeom>
              <a:avLst/>
              <a:gdLst/>
              <a:ahLst/>
              <a:cxnLst/>
              <a:rect l="l" t="t" r="r" b="b"/>
              <a:pathLst>
                <a:path w="758" h="2936" extrusionOk="0">
                  <a:moveTo>
                    <a:pt x="404" y="0"/>
                  </a:moveTo>
                  <a:cubicBezTo>
                    <a:pt x="402" y="0"/>
                    <a:pt x="400" y="0"/>
                    <a:pt x="398" y="1"/>
                  </a:cubicBezTo>
                  <a:cubicBezTo>
                    <a:pt x="243" y="2"/>
                    <a:pt x="93" y="143"/>
                    <a:pt x="104" y="306"/>
                  </a:cubicBezTo>
                  <a:cubicBezTo>
                    <a:pt x="157" y="1058"/>
                    <a:pt x="130" y="1813"/>
                    <a:pt x="24" y="2561"/>
                  </a:cubicBezTo>
                  <a:cubicBezTo>
                    <a:pt x="0" y="2722"/>
                    <a:pt x="69" y="2883"/>
                    <a:pt x="238" y="2927"/>
                  </a:cubicBezTo>
                  <a:cubicBezTo>
                    <a:pt x="260" y="2933"/>
                    <a:pt x="282" y="2935"/>
                    <a:pt x="305" y="2935"/>
                  </a:cubicBezTo>
                  <a:cubicBezTo>
                    <a:pt x="437" y="2935"/>
                    <a:pt x="585" y="2849"/>
                    <a:pt x="605" y="2711"/>
                  </a:cubicBezTo>
                  <a:cubicBezTo>
                    <a:pt x="723" y="1912"/>
                    <a:pt x="757" y="1102"/>
                    <a:pt x="704" y="297"/>
                  </a:cubicBezTo>
                  <a:cubicBezTo>
                    <a:pt x="693" y="136"/>
                    <a:pt x="570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69" name="Google Shape;3269;p7"/>
            <p:cNvSpPr/>
            <p:nvPr/>
          </p:nvSpPr>
          <p:spPr>
            <a:xfrm>
              <a:off x="6178650" y="3391900"/>
              <a:ext cx="141625" cy="60875"/>
            </a:xfrm>
            <a:custGeom>
              <a:avLst/>
              <a:gdLst/>
              <a:ahLst/>
              <a:cxnLst/>
              <a:rect l="l" t="t" r="r" b="b"/>
              <a:pathLst>
                <a:path w="5665" h="2435" extrusionOk="0">
                  <a:moveTo>
                    <a:pt x="462" y="0"/>
                  </a:moveTo>
                  <a:cubicBezTo>
                    <a:pt x="170" y="0"/>
                    <a:pt x="0" y="384"/>
                    <a:pt x="293" y="557"/>
                  </a:cubicBezTo>
                  <a:cubicBezTo>
                    <a:pt x="1172" y="1074"/>
                    <a:pt x="1998" y="1678"/>
                    <a:pt x="2759" y="2356"/>
                  </a:cubicBezTo>
                  <a:cubicBezTo>
                    <a:pt x="2821" y="2411"/>
                    <a:pt x="2890" y="2435"/>
                    <a:pt x="2956" y="2435"/>
                  </a:cubicBezTo>
                  <a:cubicBezTo>
                    <a:pt x="3196" y="2435"/>
                    <a:pt x="3405" y="2126"/>
                    <a:pt x="3177" y="1924"/>
                  </a:cubicBezTo>
                  <a:cubicBezTo>
                    <a:pt x="2723" y="1521"/>
                    <a:pt x="2248" y="1143"/>
                    <a:pt x="1753" y="794"/>
                  </a:cubicBezTo>
                  <a:lnTo>
                    <a:pt x="1753" y="794"/>
                  </a:lnTo>
                  <a:cubicBezTo>
                    <a:pt x="2925" y="965"/>
                    <a:pt x="4100" y="1123"/>
                    <a:pt x="5280" y="1231"/>
                  </a:cubicBezTo>
                  <a:cubicBezTo>
                    <a:pt x="5291" y="1232"/>
                    <a:pt x="5301" y="1232"/>
                    <a:pt x="5311" y="1232"/>
                  </a:cubicBezTo>
                  <a:cubicBezTo>
                    <a:pt x="5664" y="1232"/>
                    <a:pt x="5642" y="663"/>
                    <a:pt x="5271" y="629"/>
                  </a:cubicBezTo>
                  <a:cubicBezTo>
                    <a:pt x="3677" y="484"/>
                    <a:pt x="2096" y="244"/>
                    <a:pt x="515" y="4"/>
                  </a:cubicBezTo>
                  <a:cubicBezTo>
                    <a:pt x="497" y="1"/>
                    <a:pt x="480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0" name="Google Shape;3270;p7"/>
            <p:cNvSpPr/>
            <p:nvPr/>
          </p:nvSpPr>
          <p:spPr>
            <a:xfrm>
              <a:off x="6196125" y="3276425"/>
              <a:ext cx="104475" cy="86525"/>
            </a:xfrm>
            <a:custGeom>
              <a:avLst/>
              <a:gdLst/>
              <a:ahLst/>
              <a:cxnLst/>
              <a:rect l="l" t="t" r="r" b="b"/>
              <a:pathLst>
                <a:path w="4179" h="3461" extrusionOk="0">
                  <a:moveTo>
                    <a:pt x="2397" y="1"/>
                  </a:moveTo>
                  <a:cubicBezTo>
                    <a:pt x="2245" y="1"/>
                    <a:pt x="2093" y="100"/>
                    <a:pt x="2096" y="296"/>
                  </a:cubicBezTo>
                  <a:lnTo>
                    <a:pt x="2115" y="1363"/>
                  </a:lnTo>
                  <a:cubicBezTo>
                    <a:pt x="1540" y="1295"/>
                    <a:pt x="963" y="1247"/>
                    <a:pt x="387" y="1219"/>
                  </a:cubicBezTo>
                  <a:cubicBezTo>
                    <a:pt x="381" y="1218"/>
                    <a:pt x="375" y="1218"/>
                    <a:pt x="369" y="1218"/>
                  </a:cubicBezTo>
                  <a:cubicBezTo>
                    <a:pt x="0" y="1218"/>
                    <a:pt x="18" y="1800"/>
                    <a:pt x="396" y="1820"/>
                  </a:cubicBezTo>
                  <a:cubicBezTo>
                    <a:pt x="974" y="1848"/>
                    <a:pt x="1551" y="1897"/>
                    <a:pt x="2124" y="1968"/>
                  </a:cubicBezTo>
                  <a:lnTo>
                    <a:pt x="2145" y="3176"/>
                  </a:lnTo>
                  <a:cubicBezTo>
                    <a:pt x="2148" y="3366"/>
                    <a:pt x="2295" y="3461"/>
                    <a:pt x="2443" y="3461"/>
                  </a:cubicBezTo>
                  <a:cubicBezTo>
                    <a:pt x="2595" y="3461"/>
                    <a:pt x="2748" y="3361"/>
                    <a:pt x="2745" y="3165"/>
                  </a:cubicBezTo>
                  <a:lnTo>
                    <a:pt x="2726" y="2047"/>
                  </a:lnTo>
                  <a:lnTo>
                    <a:pt x="2726" y="2047"/>
                  </a:lnTo>
                  <a:cubicBezTo>
                    <a:pt x="3041" y="2093"/>
                    <a:pt x="3356" y="2143"/>
                    <a:pt x="3669" y="2201"/>
                  </a:cubicBezTo>
                  <a:cubicBezTo>
                    <a:pt x="3691" y="2205"/>
                    <a:pt x="3712" y="2207"/>
                    <a:pt x="3732" y="2207"/>
                  </a:cubicBezTo>
                  <a:cubicBezTo>
                    <a:pt x="4064" y="2207"/>
                    <a:pt x="4179" y="1685"/>
                    <a:pt x="3820" y="1620"/>
                  </a:cubicBezTo>
                  <a:cubicBezTo>
                    <a:pt x="3453" y="1551"/>
                    <a:pt x="3085" y="1494"/>
                    <a:pt x="2715" y="1443"/>
                  </a:cubicBezTo>
                  <a:lnTo>
                    <a:pt x="2696" y="286"/>
                  </a:lnTo>
                  <a:cubicBezTo>
                    <a:pt x="2694" y="95"/>
                    <a:pt x="2546" y="1"/>
                    <a:pt x="2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1" name="Google Shape;3271;p7"/>
            <p:cNvSpPr/>
            <p:nvPr/>
          </p:nvSpPr>
          <p:spPr>
            <a:xfrm>
              <a:off x="6182950" y="3173125"/>
              <a:ext cx="134500" cy="87175"/>
            </a:xfrm>
            <a:custGeom>
              <a:avLst/>
              <a:gdLst/>
              <a:ahLst/>
              <a:cxnLst/>
              <a:rect l="l" t="t" r="r" b="b"/>
              <a:pathLst>
                <a:path w="5380" h="3487" extrusionOk="0">
                  <a:moveTo>
                    <a:pt x="1996" y="603"/>
                  </a:moveTo>
                  <a:cubicBezTo>
                    <a:pt x="2634" y="603"/>
                    <a:pt x="3293" y="836"/>
                    <a:pt x="3826" y="1159"/>
                  </a:cubicBezTo>
                  <a:lnTo>
                    <a:pt x="3828" y="1159"/>
                  </a:lnTo>
                  <a:cubicBezTo>
                    <a:pt x="4118" y="1337"/>
                    <a:pt x="4422" y="1551"/>
                    <a:pt x="4597" y="1849"/>
                  </a:cubicBezTo>
                  <a:cubicBezTo>
                    <a:pt x="4732" y="2079"/>
                    <a:pt x="4787" y="2441"/>
                    <a:pt x="4550" y="2629"/>
                  </a:cubicBezTo>
                  <a:cubicBezTo>
                    <a:pt x="4303" y="2825"/>
                    <a:pt x="3858" y="2855"/>
                    <a:pt x="3554" y="2877"/>
                  </a:cubicBezTo>
                  <a:cubicBezTo>
                    <a:pt x="3457" y="2884"/>
                    <a:pt x="3360" y="2887"/>
                    <a:pt x="3263" y="2887"/>
                  </a:cubicBezTo>
                  <a:cubicBezTo>
                    <a:pt x="3037" y="2887"/>
                    <a:pt x="2811" y="2868"/>
                    <a:pt x="2589" y="2830"/>
                  </a:cubicBezTo>
                  <a:cubicBezTo>
                    <a:pt x="1951" y="2720"/>
                    <a:pt x="1351" y="2458"/>
                    <a:pt x="837" y="2068"/>
                  </a:cubicBezTo>
                  <a:cubicBezTo>
                    <a:pt x="857" y="2012"/>
                    <a:pt x="857" y="1951"/>
                    <a:pt x="840" y="1894"/>
                  </a:cubicBezTo>
                  <a:cubicBezTo>
                    <a:pt x="640" y="1250"/>
                    <a:pt x="1099" y="682"/>
                    <a:pt x="1741" y="616"/>
                  </a:cubicBezTo>
                  <a:cubicBezTo>
                    <a:pt x="1825" y="607"/>
                    <a:pt x="1910" y="603"/>
                    <a:pt x="1996" y="603"/>
                  </a:cubicBezTo>
                  <a:close/>
                  <a:moveTo>
                    <a:pt x="2013" y="0"/>
                  </a:moveTo>
                  <a:cubicBezTo>
                    <a:pt x="1905" y="0"/>
                    <a:pt x="1798" y="6"/>
                    <a:pt x="1692" y="17"/>
                  </a:cubicBezTo>
                  <a:cubicBezTo>
                    <a:pt x="1186" y="74"/>
                    <a:pt x="730" y="296"/>
                    <a:pt x="445" y="730"/>
                  </a:cubicBezTo>
                  <a:cubicBezTo>
                    <a:pt x="234" y="1058"/>
                    <a:pt x="151" y="1452"/>
                    <a:pt x="212" y="1838"/>
                  </a:cubicBezTo>
                  <a:cubicBezTo>
                    <a:pt x="71" y="1937"/>
                    <a:pt x="0" y="2139"/>
                    <a:pt x="165" y="2289"/>
                  </a:cubicBezTo>
                  <a:cubicBezTo>
                    <a:pt x="810" y="2878"/>
                    <a:pt x="1611" y="3270"/>
                    <a:pt x="2473" y="3419"/>
                  </a:cubicBezTo>
                  <a:cubicBezTo>
                    <a:pt x="2732" y="3464"/>
                    <a:pt x="2995" y="3487"/>
                    <a:pt x="3258" y="3487"/>
                  </a:cubicBezTo>
                  <a:cubicBezTo>
                    <a:pt x="3441" y="3487"/>
                    <a:pt x="3625" y="3476"/>
                    <a:pt x="3808" y="3453"/>
                  </a:cubicBezTo>
                  <a:cubicBezTo>
                    <a:pt x="4224" y="3398"/>
                    <a:pt x="4723" y="3322"/>
                    <a:pt x="5027" y="3002"/>
                  </a:cubicBezTo>
                  <a:cubicBezTo>
                    <a:pt x="5324" y="2692"/>
                    <a:pt x="5379" y="2200"/>
                    <a:pt x="5238" y="1805"/>
                  </a:cubicBezTo>
                  <a:cubicBezTo>
                    <a:pt x="5084" y="1377"/>
                    <a:pt x="4741" y="1062"/>
                    <a:pt x="4381" y="805"/>
                  </a:cubicBezTo>
                  <a:cubicBezTo>
                    <a:pt x="3720" y="336"/>
                    <a:pt x="2846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2" name="Google Shape;3272;p7"/>
            <p:cNvSpPr/>
            <p:nvPr/>
          </p:nvSpPr>
          <p:spPr>
            <a:xfrm>
              <a:off x="6273000" y="3145525"/>
              <a:ext cx="55175" cy="21925"/>
            </a:xfrm>
            <a:custGeom>
              <a:avLst/>
              <a:gdLst/>
              <a:ahLst/>
              <a:cxnLst/>
              <a:rect l="l" t="t" r="r" b="b"/>
              <a:pathLst>
                <a:path w="2207" h="877" extrusionOk="0">
                  <a:moveTo>
                    <a:pt x="334" y="0"/>
                  </a:moveTo>
                  <a:cubicBezTo>
                    <a:pt x="198" y="0"/>
                    <a:pt x="61" y="77"/>
                    <a:pt x="32" y="220"/>
                  </a:cubicBezTo>
                  <a:cubicBezTo>
                    <a:pt x="0" y="371"/>
                    <a:pt x="82" y="557"/>
                    <a:pt x="246" y="587"/>
                  </a:cubicBezTo>
                  <a:lnTo>
                    <a:pt x="1808" y="871"/>
                  </a:lnTo>
                  <a:cubicBezTo>
                    <a:pt x="1829" y="874"/>
                    <a:pt x="1851" y="876"/>
                    <a:pt x="1872" y="876"/>
                  </a:cubicBezTo>
                  <a:cubicBezTo>
                    <a:pt x="2009" y="876"/>
                    <a:pt x="2145" y="800"/>
                    <a:pt x="2175" y="656"/>
                  </a:cubicBezTo>
                  <a:cubicBezTo>
                    <a:pt x="2206" y="506"/>
                    <a:pt x="2125" y="319"/>
                    <a:pt x="1960" y="289"/>
                  </a:cubicBezTo>
                  <a:lnTo>
                    <a:pt x="398" y="6"/>
                  </a:lnTo>
                  <a:cubicBezTo>
                    <a:pt x="377" y="2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3" name="Google Shape;3273;p7"/>
            <p:cNvSpPr/>
            <p:nvPr/>
          </p:nvSpPr>
          <p:spPr>
            <a:xfrm>
              <a:off x="6170525" y="3041150"/>
              <a:ext cx="124150" cy="75075"/>
            </a:xfrm>
            <a:custGeom>
              <a:avLst/>
              <a:gdLst/>
              <a:ahLst/>
              <a:cxnLst/>
              <a:rect l="l" t="t" r="r" b="b"/>
              <a:pathLst>
                <a:path w="4966" h="3003" extrusionOk="0">
                  <a:moveTo>
                    <a:pt x="626" y="0"/>
                  </a:moveTo>
                  <a:cubicBezTo>
                    <a:pt x="490" y="0"/>
                    <a:pt x="384" y="97"/>
                    <a:pt x="334" y="226"/>
                  </a:cubicBezTo>
                  <a:cubicBezTo>
                    <a:pt x="1" y="1113"/>
                    <a:pt x="234" y="2149"/>
                    <a:pt x="873" y="2836"/>
                  </a:cubicBezTo>
                  <a:cubicBezTo>
                    <a:pt x="925" y="2890"/>
                    <a:pt x="996" y="2919"/>
                    <a:pt x="1070" y="2919"/>
                  </a:cubicBezTo>
                  <a:cubicBezTo>
                    <a:pt x="1078" y="2919"/>
                    <a:pt x="1087" y="2919"/>
                    <a:pt x="1096" y="2918"/>
                  </a:cubicBezTo>
                  <a:cubicBezTo>
                    <a:pt x="1205" y="2976"/>
                    <a:pt x="1327" y="3003"/>
                    <a:pt x="1451" y="3003"/>
                  </a:cubicBezTo>
                  <a:cubicBezTo>
                    <a:pt x="1649" y="3003"/>
                    <a:pt x="1852" y="2935"/>
                    <a:pt x="2017" y="2821"/>
                  </a:cubicBezTo>
                  <a:cubicBezTo>
                    <a:pt x="2193" y="2700"/>
                    <a:pt x="2338" y="2540"/>
                    <a:pt x="2509" y="2413"/>
                  </a:cubicBezTo>
                  <a:cubicBezTo>
                    <a:pt x="2683" y="2283"/>
                    <a:pt x="2876" y="2180"/>
                    <a:pt x="3079" y="2105"/>
                  </a:cubicBezTo>
                  <a:cubicBezTo>
                    <a:pt x="3298" y="2025"/>
                    <a:pt x="3564" y="1953"/>
                    <a:pt x="3818" y="1953"/>
                  </a:cubicBezTo>
                  <a:cubicBezTo>
                    <a:pt x="3940" y="1953"/>
                    <a:pt x="4059" y="1970"/>
                    <a:pt x="4168" y="2011"/>
                  </a:cubicBezTo>
                  <a:cubicBezTo>
                    <a:pt x="4212" y="2028"/>
                    <a:pt x="4356" y="2092"/>
                    <a:pt x="4353" y="2155"/>
                  </a:cubicBezTo>
                  <a:cubicBezTo>
                    <a:pt x="4350" y="2209"/>
                    <a:pt x="4299" y="2234"/>
                    <a:pt x="4250" y="2234"/>
                  </a:cubicBezTo>
                  <a:cubicBezTo>
                    <a:pt x="4225" y="2234"/>
                    <a:pt x="4201" y="2228"/>
                    <a:pt x="4184" y="2216"/>
                  </a:cubicBezTo>
                  <a:cubicBezTo>
                    <a:pt x="4132" y="2183"/>
                    <a:pt x="4080" y="2168"/>
                    <a:pt x="4032" y="2168"/>
                  </a:cubicBezTo>
                  <a:cubicBezTo>
                    <a:pt x="3780" y="2168"/>
                    <a:pt x="3617" y="2566"/>
                    <a:pt x="3889" y="2741"/>
                  </a:cubicBezTo>
                  <a:cubicBezTo>
                    <a:pt x="3994" y="2808"/>
                    <a:pt x="4112" y="2839"/>
                    <a:pt x="4229" y="2839"/>
                  </a:cubicBezTo>
                  <a:cubicBezTo>
                    <a:pt x="4583" y="2839"/>
                    <a:pt x="4937" y="2560"/>
                    <a:pt x="4949" y="2183"/>
                  </a:cubicBezTo>
                  <a:cubicBezTo>
                    <a:pt x="4966" y="1663"/>
                    <a:pt x="4431" y="1404"/>
                    <a:pt x="3987" y="1367"/>
                  </a:cubicBezTo>
                  <a:cubicBezTo>
                    <a:pt x="3927" y="1362"/>
                    <a:pt x="3867" y="1359"/>
                    <a:pt x="3807" y="1359"/>
                  </a:cubicBezTo>
                  <a:cubicBezTo>
                    <a:pt x="3334" y="1359"/>
                    <a:pt x="2848" y="1513"/>
                    <a:pt x="2442" y="1743"/>
                  </a:cubicBezTo>
                  <a:cubicBezTo>
                    <a:pt x="2197" y="1882"/>
                    <a:pt x="1998" y="2072"/>
                    <a:pt x="1782" y="2249"/>
                  </a:cubicBezTo>
                  <a:cubicBezTo>
                    <a:pt x="1702" y="2314"/>
                    <a:pt x="1575" y="2409"/>
                    <a:pt x="1461" y="2409"/>
                  </a:cubicBezTo>
                  <a:cubicBezTo>
                    <a:pt x="1415" y="2409"/>
                    <a:pt x="1371" y="2394"/>
                    <a:pt x="1334" y="2354"/>
                  </a:cubicBezTo>
                  <a:cubicBezTo>
                    <a:pt x="1295" y="2310"/>
                    <a:pt x="1243" y="2282"/>
                    <a:pt x="1185" y="2272"/>
                  </a:cubicBezTo>
                  <a:cubicBezTo>
                    <a:pt x="776" y="1740"/>
                    <a:pt x="676" y="1014"/>
                    <a:pt x="917" y="377"/>
                  </a:cubicBezTo>
                  <a:cubicBezTo>
                    <a:pt x="975" y="225"/>
                    <a:pt x="847" y="48"/>
                    <a:pt x="703" y="10"/>
                  </a:cubicBezTo>
                  <a:cubicBezTo>
                    <a:pt x="676" y="3"/>
                    <a:pt x="651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4" name="Google Shape;3274;p7"/>
            <p:cNvSpPr/>
            <p:nvPr/>
          </p:nvSpPr>
          <p:spPr>
            <a:xfrm>
              <a:off x="6216650" y="2916900"/>
              <a:ext cx="17975" cy="102075"/>
            </a:xfrm>
            <a:custGeom>
              <a:avLst/>
              <a:gdLst/>
              <a:ahLst/>
              <a:cxnLst/>
              <a:rect l="l" t="t" r="r" b="b"/>
              <a:pathLst>
                <a:path w="719" h="4083" extrusionOk="0">
                  <a:moveTo>
                    <a:pt x="300" y="1"/>
                  </a:moveTo>
                  <a:cubicBezTo>
                    <a:pt x="148" y="1"/>
                    <a:pt x="0" y="100"/>
                    <a:pt x="14" y="295"/>
                  </a:cubicBezTo>
                  <a:cubicBezTo>
                    <a:pt x="95" y="1461"/>
                    <a:pt x="119" y="2630"/>
                    <a:pt x="81" y="3797"/>
                  </a:cubicBezTo>
                  <a:cubicBezTo>
                    <a:pt x="76" y="3988"/>
                    <a:pt x="219" y="4082"/>
                    <a:pt x="367" y="4082"/>
                  </a:cubicBezTo>
                  <a:cubicBezTo>
                    <a:pt x="519" y="4082"/>
                    <a:pt x="677" y="3983"/>
                    <a:pt x="683" y="3788"/>
                  </a:cubicBezTo>
                  <a:cubicBezTo>
                    <a:pt x="719" y="2619"/>
                    <a:pt x="697" y="1450"/>
                    <a:pt x="615" y="284"/>
                  </a:cubicBezTo>
                  <a:cubicBezTo>
                    <a:pt x="602" y="95"/>
                    <a:pt x="449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5" name="Google Shape;3275;p7"/>
            <p:cNvSpPr/>
            <p:nvPr/>
          </p:nvSpPr>
          <p:spPr>
            <a:xfrm>
              <a:off x="6247350" y="2939675"/>
              <a:ext cx="18900" cy="71275"/>
            </a:xfrm>
            <a:custGeom>
              <a:avLst/>
              <a:gdLst/>
              <a:ahLst/>
              <a:cxnLst/>
              <a:rect l="l" t="t" r="r" b="b"/>
              <a:pathLst>
                <a:path w="756" h="2851" extrusionOk="0">
                  <a:moveTo>
                    <a:pt x="427" y="0"/>
                  </a:moveTo>
                  <a:cubicBezTo>
                    <a:pt x="275" y="0"/>
                    <a:pt x="124" y="100"/>
                    <a:pt x="130" y="296"/>
                  </a:cubicBezTo>
                  <a:cubicBezTo>
                    <a:pt x="157" y="1023"/>
                    <a:pt x="121" y="1753"/>
                    <a:pt x="22" y="2476"/>
                  </a:cubicBezTo>
                  <a:cubicBezTo>
                    <a:pt x="0" y="2635"/>
                    <a:pt x="69" y="2798"/>
                    <a:pt x="238" y="2842"/>
                  </a:cubicBezTo>
                  <a:cubicBezTo>
                    <a:pt x="259" y="2848"/>
                    <a:pt x="281" y="2850"/>
                    <a:pt x="304" y="2850"/>
                  </a:cubicBezTo>
                  <a:cubicBezTo>
                    <a:pt x="436" y="2850"/>
                    <a:pt x="585" y="2764"/>
                    <a:pt x="605" y="2626"/>
                  </a:cubicBezTo>
                  <a:cubicBezTo>
                    <a:pt x="713" y="1850"/>
                    <a:pt x="755" y="1069"/>
                    <a:pt x="732" y="287"/>
                  </a:cubicBezTo>
                  <a:cubicBezTo>
                    <a:pt x="726" y="95"/>
                    <a:pt x="576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6" name="Google Shape;3276;p7"/>
            <p:cNvSpPr/>
            <p:nvPr/>
          </p:nvSpPr>
          <p:spPr>
            <a:xfrm>
              <a:off x="6165175" y="2850850"/>
              <a:ext cx="142150" cy="56575"/>
            </a:xfrm>
            <a:custGeom>
              <a:avLst/>
              <a:gdLst/>
              <a:ahLst/>
              <a:cxnLst/>
              <a:rect l="l" t="t" r="r" b="b"/>
              <a:pathLst>
                <a:path w="5686" h="2263" extrusionOk="0">
                  <a:moveTo>
                    <a:pt x="1207" y="0"/>
                  </a:moveTo>
                  <a:cubicBezTo>
                    <a:pt x="935" y="0"/>
                    <a:pt x="662" y="2"/>
                    <a:pt x="390" y="4"/>
                  </a:cubicBezTo>
                  <a:cubicBezTo>
                    <a:pt x="83" y="7"/>
                    <a:pt x="0" y="415"/>
                    <a:pt x="248" y="567"/>
                  </a:cubicBezTo>
                  <a:lnTo>
                    <a:pt x="2936" y="2217"/>
                  </a:lnTo>
                  <a:cubicBezTo>
                    <a:pt x="2988" y="2248"/>
                    <a:pt x="3039" y="2262"/>
                    <a:pt x="3087" y="2262"/>
                  </a:cubicBezTo>
                  <a:cubicBezTo>
                    <a:pt x="3343" y="2262"/>
                    <a:pt x="3508" y="1862"/>
                    <a:pt x="3231" y="1692"/>
                  </a:cubicBezTo>
                  <a:lnTo>
                    <a:pt x="1454" y="603"/>
                  </a:lnTo>
                  <a:lnTo>
                    <a:pt x="1454" y="603"/>
                  </a:lnTo>
                  <a:cubicBezTo>
                    <a:pt x="2737" y="606"/>
                    <a:pt x="4019" y="637"/>
                    <a:pt x="5300" y="698"/>
                  </a:cubicBezTo>
                  <a:cubicBezTo>
                    <a:pt x="5306" y="699"/>
                    <a:pt x="5312" y="699"/>
                    <a:pt x="5318" y="699"/>
                  </a:cubicBezTo>
                  <a:cubicBezTo>
                    <a:pt x="5685" y="699"/>
                    <a:pt x="5669" y="117"/>
                    <a:pt x="5289" y="98"/>
                  </a:cubicBezTo>
                  <a:cubicBezTo>
                    <a:pt x="3930" y="33"/>
                    <a:pt x="2569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7" name="Google Shape;3277;p7"/>
            <p:cNvSpPr/>
            <p:nvPr/>
          </p:nvSpPr>
          <p:spPr>
            <a:xfrm>
              <a:off x="6272675" y="2790575"/>
              <a:ext cx="48125" cy="20700"/>
            </a:xfrm>
            <a:custGeom>
              <a:avLst/>
              <a:gdLst/>
              <a:ahLst/>
              <a:cxnLst/>
              <a:rect l="l" t="t" r="r" b="b"/>
              <a:pathLst>
                <a:path w="1925" h="828" extrusionOk="0">
                  <a:moveTo>
                    <a:pt x="769" y="0"/>
                  </a:moveTo>
                  <a:cubicBezTo>
                    <a:pt x="597" y="0"/>
                    <a:pt x="425" y="24"/>
                    <a:pt x="256" y="71"/>
                  </a:cubicBezTo>
                  <a:cubicBezTo>
                    <a:pt x="104" y="114"/>
                    <a:pt x="1" y="291"/>
                    <a:pt x="52" y="444"/>
                  </a:cubicBezTo>
                  <a:cubicBezTo>
                    <a:pt x="96" y="571"/>
                    <a:pt x="213" y="659"/>
                    <a:pt x="345" y="659"/>
                  </a:cubicBezTo>
                  <a:cubicBezTo>
                    <a:pt x="371" y="659"/>
                    <a:pt x="398" y="656"/>
                    <a:pt x="425" y="648"/>
                  </a:cubicBezTo>
                  <a:cubicBezTo>
                    <a:pt x="479" y="632"/>
                    <a:pt x="530" y="621"/>
                    <a:pt x="584" y="610"/>
                  </a:cubicBezTo>
                  <a:lnTo>
                    <a:pt x="596" y="610"/>
                  </a:lnTo>
                  <a:cubicBezTo>
                    <a:pt x="621" y="607"/>
                    <a:pt x="645" y="606"/>
                    <a:pt x="668" y="603"/>
                  </a:cubicBezTo>
                  <a:cubicBezTo>
                    <a:pt x="700" y="601"/>
                    <a:pt x="732" y="600"/>
                    <a:pt x="765" y="600"/>
                  </a:cubicBezTo>
                  <a:cubicBezTo>
                    <a:pt x="787" y="600"/>
                    <a:pt x="810" y="600"/>
                    <a:pt x="833" y="601"/>
                  </a:cubicBezTo>
                  <a:cubicBezTo>
                    <a:pt x="852" y="601"/>
                    <a:pt x="873" y="603"/>
                    <a:pt x="894" y="604"/>
                  </a:cubicBezTo>
                  <a:lnTo>
                    <a:pt x="919" y="607"/>
                  </a:lnTo>
                  <a:cubicBezTo>
                    <a:pt x="1019" y="621"/>
                    <a:pt x="1118" y="645"/>
                    <a:pt x="1213" y="678"/>
                  </a:cubicBezTo>
                  <a:cubicBezTo>
                    <a:pt x="1234" y="682"/>
                    <a:pt x="1254" y="689"/>
                    <a:pt x="1273" y="700"/>
                  </a:cubicBezTo>
                  <a:cubicBezTo>
                    <a:pt x="1250" y="690"/>
                    <a:pt x="1238" y="685"/>
                    <a:pt x="1238" y="685"/>
                  </a:cubicBezTo>
                  <a:lnTo>
                    <a:pt x="1238" y="685"/>
                  </a:lnTo>
                  <a:cubicBezTo>
                    <a:pt x="1237" y="685"/>
                    <a:pt x="1244" y="688"/>
                    <a:pt x="1257" y="693"/>
                  </a:cubicBezTo>
                  <a:cubicBezTo>
                    <a:pt x="1270" y="698"/>
                    <a:pt x="1281" y="704"/>
                    <a:pt x="1293" y="711"/>
                  </a:cubicBezTo>
                  <a:cubicBezTo>
                    <a:pt x="1344" y="734"/>
                    <a:pt x="1392" y="761"/>
                    <a:pt x="1439" y="789"/>
                  </a:cubicBezTo>
                  <a:cubicBezTo>
                    <a:pt x="1482" y="815"/>
                    <a:pt x="1531" y="827"/>
                    <a:pt x="1581" y="827"/>
                  </a:cubicBezTo>
                  <a:cubicBezTo>
                    <a:pt x="1689" y="827"/>
                    <a:pt x="1799" y="771"/>
                    <a:pt x="1848" y="675"/>
                  </a:cubicBezTo>
                  <a:cubicBezTo>
                    <a:pt x="1925" y="529"/>
                    <a:pt x="1875" y="349"/>
                    <a:pt x="1732" y="264"/>
                  </a:cubicBezTo>
                  <a:cubicBezTo>
                    <a:pt x="1438" y="90"/>
                    <a:pt x="1105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8" name="Google Shape;3278;p7"/>
            <p:cNvSpPr/>
            <p:nvPr/>
          </p:nvSpPr>
          <p:spPr>
            <a:xfrm>
              <a:off x="6169875" y="2691650"/>
              <a:ext cx="116100" cy="65200"/>
            </a:xfrm>
            <a:custGeom>
              <a:avLst/>
              <a:gdLst/>
              <a:ahLst/>
              <a:cxnLst/>
              <a:rect l="l" t="t" r="r" b="b"/>
              <a:pathLst>
                <a:path w="4644" h="2608" extrusionOk="0">
                  <a:moveTo>
                    <a:pt x="314" y="0"/>
                  </a:moveTo>
                  <a:cubicBezTo>
                    <a:pt x="287" y="0"/>
                    <a:pt x="260" y="4"/>
                    <a:pt x="235" y="13"/>
                  </a:cubicBezTo>
                  <a:cubicBezTo>
                    <a:pt x="67" y="71"/>
                    <a:pt x="0" y="220"/>
                    <a:pt x="31" y="386"/>
                  </a:cubicBezTo>
                  <a:cubicBezTo>
                    <a:pt x="149" y="1006"/>
                    <a:pt x="265" y="1627"/>
                    <a:pt x="381" y="2247"/>
                  </a:cubicBezTo>
                  <a:cubicBezTo>
                    <a:pt x="405" y="2375"/>
                    <a:pt x="546" y="2463"/>
                    <a:pt x="674" y="2463"/>
                  </a:cubicBezTo>
                  <a:cubicBezTo>
                    <a:pt x="702" y="2463"/>
                    <a:pt x="729" y="2459"/>
                    <a:pt x="754" y="2451"/>
                  </a:cubicBezTo>
                  <a:cubicBezTo>
                    <a:pt x="815" y="2429"/>
                    <a:pt x="868" y="2390"/>
                    <a:pt x="904" y="2336"/>
                  </a:cubicBezTo>
                  <a:lnTo>
                    <a:pt x="1540" y="2499"/>
                  </a:lnTo>
                  <a:cubicBezTo>
                    <a:pt x="1698" y="2539"/>
                    <a:pt x="1877" y="2607"/>
                    <a:pt x="2048" y="2607"/>
                  </a:cubicBezTo>
                  <a:cubicBezTo>
                    <a:pt x="2134" y="2607"/>
                    <a:pt x="2218" y="2590"/>
                    <a:pt x="2295" y="2542"/>
                  </a:cubicBezTo>
                  <a:cubicBezTo>
                    <a:pt x="2695" y="2294"/>
                    <a:pt x="2342" y="1843"/>
                    <a:pt x="2513" y="1506"/>
                  </a:cubicBezTo>
                  <a:cubicBezTo>
                    <a:pt x="2639" y="1259"/>
                    <a:pt x="2879" y="1143"/>
                    <a:pt x="3132" y="1143"/>
                  </a:cubicBezTo>
                  <a:cubicBezTo>
                    <a:pt x="3219" y="1143"/>
                    <a:pt x="3308" y="1157"/>
                    <a:pt x="3394" y="1183"/>
                  </a:cubicBezTo>
                  <a:cubicBezTo>
                    <a:pt x="3588" y="1241"/>
                    <a:pt x="3760" y="1363"/>
                    <a:pt x="3897" y="1512"/>
                  </a:cubicBezTo>
                  <a:cubicBezTo>
                    <a:pt x="3934" y="1551"/>
                    <a:pt x="4132" y="1797"/>
                    <a:pt x="4009" y="1830"/>
                  </a:cubicBezTo>
                  <a:cubicBezTo>
                    <a:pt x="3667" y="1927"/>
                    <a:pt x="3780" y="2421"/>
                    <a:pt x="4091" y="2421"/>
                  </a:cubicBezTo>
                  <a:cubicBezTo>
                    <a:pt x="4119" y="2421"/>
                    <a:pt x="4148" y="2417"/>
                    <a:pt x="4179" y="2408"/>
                  </a:cubicBezTo>
                  <a:cubicBezTo>
                    <a:pt x="4457" y="2330"/>
                    <a:pt x="4642" y="2067"/>
                    <a:pt x="4644" y="1779"/>
                  </a:cubicBezTo>
                  <a:cubicBezTo>
                    <a:pt x="4644" y="1490"/>
                    <a:pt x="4473" y="1236"/>
                    <a:pt x="4277" y="1041"/>
                  </a:cubicBezTo>
                  <a:cubicBezTo>
                    <a:pt x="3972" y="736"/>
                    <a:pt x="3547" y="539"/>
                    <a:pt x="3115" y="539"/>
                  </a:cubicBezTo>
                  <a:cubicBezTo>
                    <a:pt x="3011" y="539"/>
                    <a:pt x="2905" y="551"/>
                    <a:pt x="2801" y="575"/>
                  </a:cubicBezTo>
                  <a:cubicBezTo>
                    <a:pt x="2327" y="690"/>
                    <a:pt x="1927" y="1114"/>
                    <a:pt x="1863" y="1598"/>
                  </a:cubicBezTo>
                  <a:cubicBezTo>
                    <a:pt x="1847" y="1721"/>
                    <a:pt x="1852" y="1844"/>
                    <a:pt x="1877" y="1963"/>
                  </a:cubicBezTo>
                  <a:lnTo>
                    <a:pt x="898" y="1714"/>
                  </a:lnTo>
                  <a:lnTo>
                    <a:pt x="890" y="1714"/>
                  </a:lnTo>
                  <a:lnTo>
                    <a:pt x="608" y="216"/>
                  </a:lnTo>
                  <a:cubicBezTo>
                    <a:pt x="583" y="89"/>
                    <a:pt x="443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79" name="Google Shape;3279;p7"/>
            <p:cNvSpPr/>
            <p:nvPr/>
          </p:nvSpPr>
          <p:spPr>
            <a:xfrm>
              <a:off x="6163700" y="2594750"/>
              <a:ext cx="111250" cy="74525"/>
            </a:xfrm>
            <a:custGeom>
              <a:avLst/>
              <a:gdLst/>
              <a:ahLst/>
              <a:cxnLst/>
              <a:rect l="l" t="t" r="r" b="b"/>
              <a:pathLst>
                <a:path w="4450" h="2981" extrusionOk="0">
                  <a:moveTo>
                    <a:pt x="493" y="1"/>
                  </a:moveTo>
                  <a:cubicBezTo>
                    <a:pt x="268" y="1"/>
                    <a:pt x="67" y="309"/>
                    <a:pt x="272" y="525"/>
                  </a:cubicBezTo>
                  <a:cubicBezTo>
                    <a:pt x="581" y="849"/>
                    <a:pt x="900" y="1163"/>
                    <a:pt x="1231" y="1463"/>
                  </a:cubicBezTo>
                  <a:cubicBezTo>
                    <a:pt x="1513" y="1717"/>
                    <a:pt x="1804" y="1988"/>
                    <a:pt x="2113" y="2215"/>
                  </a:cubicBezTo>
                  <a:cubicBezTo>
                    <a:pt x="1774" y="2202"/>
                    <a:pt x="1435" y="2194"/>
                    <a:pt x="1097" y="2194"/>
                  </a:cubicBezTo>
                  <a:cubicBezTo>
                    <a:pt x="859" y="2194"/>
                    <a:pt x="621" y="2198"/>
                    <a:pt x="383" y="2206"/>
                  </a:cubicBezTo>
                  <a:cubicBezTo>
                    <a:pt x="0" y="2220"/>
                    <a:pt x="6" y="2808"/>
                    <a:pt x="381" y="2808"/>
                  </a:cubicBezTo>
                  <a:cubicBezTo>
                    <a:pt x="385" y="2808"/>
                    <a:pt x="389" y="2808"/>
                    <a:pt x="393" y="2808"/>
                  </a:cubicBezTo>
                  <a:cubicBezTo>
                    <a:pt x="662" y="2798"/>
                    <a:pt x="932" y="2793"/>
                    <a:pt x="1201" y="2793"/>
                  </a:cubicBezTo>
                  <a:cubicBezTo>
                    <a:pt x="2152" y="2793"/>
                    <a:pt x="3103" y="2855"/>
                    <a:pt x="4046" y="2977"/>
                  </a:cubicBezTo>
                  <a:cubicBezTo>
                    <a:pt x="4065" y="2979"/>
                    <a:pt x="4084" y="2981"/>
                    <a:pt x="4103" y="2981"/>
                  </a:cubicBezTo>
                  <a:cubicBezTo>
                    <a:pt x="4244" y="2981"/>
                    <a:pt x="4374" y="2912"/>
                    <a:pt x="4413" y="2761"/>
                  </a:cubicBezTo>
                  <a:cubicBezTo>
                    <a:pt x="4449" y="2618"/>
                    <a:pt x="4358" y="2416"/>
                    <a:pt x="4197" y="2394"/>
                  </a:cubicBezTo>
                  <a:cubicBezTo>
                    <a:pt x="3819" y="2346"/>
                    <a:pt x="3439" y="2308"/>
                    <a:pt x="3059" y="2277"/>
                  </a:cubicBezTo>
                  <a:cubicBezTo>
                    <a:pt x="3178" y="2187"/>
                    <a:pt x="3288" y="2087"/>
                    <a:pt x="3388" y="1977"/>
                  </a:cubicBezTo>
                  <a:cubicBezTo>
                    <a:pt x="3677" y="1673"/>
                    <a:pt x="3910" y="1319"/>
                    <a:pt x="4076" y="934"/>
                  </a:cubicBezTo>
                  <a:cubicBezTo>
                    <a:pt x="4142" y="785"/>
                    <a:pt x="4114" y="610"/>
                    <a:pt x="3962" y="525"/>
                  </a:cubicBezTo>
                  <a:cubicBezTo>
                    <a:pt x="3919" y="501"/>
                    <a:pt x="3867" y="489"/>
                    <a:pt x="3815" y="489"/>
                  </a:cubicBezTo>
                  <a:cubicBezTo>
                    <a:pt x="3707" y="489"/>
                    <a:pt x="3596" y="539"/>
                    <a:pt x="3553" y="639"/>
                  </a:cubicBezTo>
                  <a:cubicBezTo>
                    <a:pt x="3424" y="945"/>
                    <a:pt x="3247" y="1228"/>
                    <a:pt x="3031" y="1479"/>
                  </a:cubicBezTo>
                  <a:cubicBezTo>
                    <a:pt x="2926" y="1597"/>
                    <a:pt x="2810" y="1730"/>
                    <a:pt x="2679" y="1819"/>
                  </a:cubicBezTo>
                  <a:cubicBezTo>
                    <a:pt x="2647" y="1841"/>
                    <a:pt x="2638" y="1850"/>
                    <a:pt x="2630" y="1850"/>
                  </a:cubicBezTo>
                  <a:cubicBezTo>
                    <a:pt x="2623" y="1850"/>
                    <a:pt x="2617" y="1841"/>
                    <a:pt x="2594" y="1827"/>
                  </a:cubicBezTo>
                  <a:cubicBezTo>
                    <a:pt x="2516" y="1774"/>
                    <a:pt x="2442" y="1706"/>
                    <a:pt x="2368" y="1647"/>
                  </a:cubicBezTo>
                  <a:cubicBezTo>
                    <a:pt x="1775" y="1166"/>
                    <a:pt x="1215" y="646"/>
                    <a:pt x="690" y="93"/>
                  </a:cubicBezTo>
                  <a:cubicBezTo>
                    <a:pt x="629" y="28"/>
                    <a:pt x="560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0" name="Google Shape;3280;p7"/>
            <p:cNvSpPr/>
            <p:nvPr/>
          </p:nvSpPr>
          <p:spPr>
            <a:xfrm>
              <a:off x="1306700" y="2388725"/>
              <a:ext cx="1429625" cy="1072850"/>
            </a:xfrm>
            <a:custGeom>
              <a:avLst/>
              <a:gdLst/>
              <a:ahLst/>
              <a:cxnLst/>
              <a:rect l="l" t="t" r="r" b="b"/>
              <a:pathLst>
                <a:path w="57185" h="42914" extrusionOk="0">
                  <a:moveTo>
                    <a:pt x="27370" y="19903"/>
                  </a:moveTo>
                  <a:lnTo>
                    <a:pt x="27370" y="19903"/>
                  </a:lnTo>
                  <a:cubicBezTo>
                    <a:pt x="27362" y="22138"/>
                    <a:pt x="27361" y="24376"/>
                    <a:pt x="27348" y="26612"/>
                  </a:cubicBezTo>
                  <a:lnTo>
                    <a:pt x="10388" y="26612"/>
                  </a:lnTo>
                  <a:cubicBezTo>
                    <a:pt x="12954" y="24940"/>
                    <a:pt x="15978" y="24055"/>
                    <a:pt x="18836" y="23014"/>
                  </a:cubicBezTo>
                  <a:lnTo>
                    <a:pt x="27370" y="19903"/>
                  </a:lnTo>
                  <a:close/>
                  <a:moveTo>
                    <a:pt x="28109" y="22035"/>
                  </a:moveTo>
                  <a:cubicBezTo>
                    <a:pt x="29516" y="23002"/>
                    <a:pt x="30311" y="24706"/>
                    <a:pt x="30179" y="26406"/>
                  </a:cubicBezTo>
                  <a:cubicBezTo>
                    <a:pt x="30173" y="26478"/>
                    <a:pt x="30192" y="26552"/>
                    <a:pt x="30234" y="26612"/>
                  </a:cubicBezTo>
                  <a:lnTo>
                    <a:pt x="28091" y="26612"/>
                  </a:lnTo>
                  <a:cubicBezTo>
                    <a:pt x="28100" y="25085"/>
                    <a:pt x="28106" y="23561"/>
                    <a:pt x="28109" y="22035"/>
                  </a:cubicBezTo>
                  <a:close/>
                  <a:moveTo>
                    <a:pt x="27529" y="1"/>
                  </a:moveTo>
                  <a:cubicBezTo>
                    <a:pt x="27379" y="1"/>
                    <a:pt x="27232" y="97"/>
                    <a:pt x="27163" y="266"/>
                  </a:cubicBezTo>
                  <a:cubicBezTo>
                    <a:pt x="26947" y="791"/>
                    <a:pt x="26696" y="1300"/>
                    <a:pt x="26408" y="1791"/>
                  </a:cubicBezTo>
                  <a:cubicBezTo>
                    <a:pt x="26269" y="2030"/>
                    <a:pt x="26120" y="2265"/>
                    <a:pt x="25963" y="2496"/>
                  </a:cubicBezTo>
                  <a:cubicBezTo>
                    <a:pt x="25882" y="2616"/>
                    <a:pt x="25797" y="2735"/>
                    <a:pt x="25711" y="2854"/>
                  </a:cubicBezTo>
                  <a:cubicBezTo>
                    <a:pt x="25706" y="2861"/>
                    <a:pt x="25700" y="2870"/>
                    <a:pt x="25695" y="2878"/>
                  </a:cubicBezTo>
                  <a:cubicBezTo>
                    <a:pt x="25658" y="2867"/>
                    <a:pt x="25620" y="2862"/>
                    <a:pt x="25583" y="2862"/>
                  </a:cubicBezTo>
                  <a:cubicBezTo>
                    <a:pt x="25321" y="2862"/>
                    <a:pt x="25068" y="3107"/>
                    <a:pt x="25117" y="3426"/>
                  </a:cubicBezTo>
                  <a:cubicBezTo>
                    <a:pt x="25153" y="3663"/>
                    <a:pt x="25364" y="3812"/>
                    <a:pt x="25591" y="3812"/>
                  </a:cubicBezTo>
                  <a:cubicBezTo>
                    <a:pt x="25623" y="3812"/>
                    <a:pt x="25656" y="3809"/>
                    <a:pt x="25689" y="3802"/>
                  </a:cubicBezTo>
                  <a:cubicBezTo>
                    <a:pt x="25960" y="3749"/>
                    <a:pt x="26117" y="3542"/>
                    <a:pt x="26273" y="3334"/>
                  </a:cubicBezTo>
                  <a:cubicBezTo>
                    <a:pt x="26688" y="2779"/>
                    <a:pt x="27047" y="2187"/>
                    <a:pt x="27362" y="1573"/>
                  </a:cubicBezTo>
                  <a:cubicBezTo>
                    <a:pt x="27392" y="7420"/>
                    <a:pt x="27395" y="13266"/>
                    <a:pt x="27373" y="19113"/>
                  </a:cubicBezTo>
                  <a:lnTo>
                    <a:pt x="19508" y="21982"/>
                  </a:lnTo>
                  <a:cubicBezTo>
                    <a:pt x="17846" y="22588"/>
                    <a:pt x="16175" y="23179"/>
                    <a:pt x="14519" y="23805"/>
                  </a:cubicBezTo>
                  <a:cubicBezTo>
                    <a:pt x="12956" y="24398"/>
                    <a:pt x="11414" y="25057"/>
                    <a:pt x="10010" y="25974"/>
                  </a:cubicBezTo>
                  <a:cubicBezTo>
                    <a:pt x="9750" y="26143"/>
                    <a:pt x="9817" y="26474"/>
                    <a:pt x="10009" y="26612"/>
                  </a:cubicBezTo>
                  <a:lnTo>
                    <a:pt x="478" y="26612"/>
                  </a:lnTo>
                  <a:cubicBezTo>
                    <a:pt x="0" y="26612"/>
                    <a:pt x="0" y="27354"/>
                    <a:pt x="478" y="27354"/>
                  </a:cubicBezTo>
                  <a:lnTo>
                    <a:pt x="27342" y="27354"/>
                  </a:lnTo>
                  <a:cubicBezTo>
                    <a:pt x="27329" y="29363"/>
                    <a:pt x="27314" y="31370"/>
                    <a:pt x="27298" y="33378"/>
                  </a:cubicBezTo>
                  <a:cubicBezTo>
                    <a:pt x="27268" y="36437"/>
                    <a:pt x="27234" y="39497"/>
                    <a:pt x="27193" y="42555"/>
                  </a:cubicBezTo>
                  <a:cubicBezTo>
                    <a:pt x="27190" y="42794"/>
                    <a:pt x="27374" y="42913"/>
                    <a:pt x="27560" y="42913"/>
                  </a:cubicBezTo>
                  <a:cubicBezTo>
                    <a:pt x="27745" y="42913"/>
                    <a:pt x="27932" y="42794"/>
                    <a:pt x="27936" y="42555"/>
                  </a:cubicBezTo>
                  <a:cubicBezTo>
                    <a:pt x="28003" y="37488"/>
                    <a:pt x="28053" y="32421"/>
                    <a:pt x="28084" y="27354"/>
                  </a:cubicBezTo>
                  <a:lnTo>
                    <a:pt x="52377" y="27354"/>
                  </a:lnTo>
                  <a:cubicBezTo>
                    <a:pt x="51877" y="27657"/>
                    <a:pt x="51365" y="27935"/>
                    <a:pt x="50840" y="28196"/>
                  </a:cubicBezTo>
                  <a:cubicBezTo>
                    <a:pt x="50662" y="28283"/>
                    <a:pt x="50611" y="28539"/>
                    <a:pt x="50707" y="28703"/>
                  </a:cubicBezTo>
                  <a:cubicBezTo>
                    <a:pt x="50778" y="28824"/>
                    <a:pt x="50898" y="28882"/>
                    <a:pt x="51023" y="28882"/>
                  </a:cubicBezTo>
                  <a:cubicBezTo>
                    <a:pt x="51087" y="28882"/>
                    <a:pt x="51153" y="28867"/>
                    <a:pt x="51215" y="28836"/>
                  </a:cubicBezTo>
                  <a:cubicBezTo>
                    <a:pt x="52310" y="28297"/>
                    <a:pt x="53355" y="27661"/>
                    <a:pt x="54337" y="26936"/>
                  </a:cubicBezTo>
                  <a:cubicBezTo>
                    <a:pt x="54519" y="26803"/>
                    <a:pt x="54604" y="26530"/>
                    <a:pt x="54412" y="26353"/>
                  </a:cubicBezTo>
                  <a:cubicBezTo>
                    <a:pt x="53524" y="25532"/>
                    <a:pt x="52517" y="24849"/>
                    <a:pt x="51423" y="24329"/>
                  </a:cubicBezTo>
                  <a:cubicBezTo>
                    <a:pt x="51362" y="24299"/>
                    <a:pt x="51296" y="24284"/>
                    <a:pt x="51231" y="24284"/>
                  </a:cubicBezTo>
                  <a:cubicBezTo>
                    <a:pt x="51106" y="24284"/>
                    <a:pt x="50987" y="24341"/>
                    <a:pt x="50915" y="24462"/>
                  </a:cubicBezTo>
                  <a:cubicBezTo>
                    <a:pt x="50821" y="24623"/>
                    <a:pt x="50867" y="24883"/>
                    <a:pt x="51049" y="24970"/>
                  </a:cubicBezTo>
                  <a:cubicBezTo>
                    <a:pt x="51949" y="25397"/>
                    <a:pt x="52789" y="25943"/>
                    <a:pt x="53548" y="26588"/>
                  </a:cubicBezTo>
                  <a:cubicBezTo>
                    <a:pt x="53341" y="26732"/>
                    <a:pt x="53132" y="26873"/>
                    <a:pt x="52922" y="27009"/>
                  </a:cubicBezTo>
                  <a:cubicBezTo>
                    <a:pt x="52935" y="26815"/>
                    <a:pt x="52819" y="26612"/>
                    <a:pt x="52568" y="26612"/>
                  </a:cubicBezTo>
                  <a:lnTo>
                    <a:pt x="30834" y="26612"/>
                  </a:lnTo>
                  <a:cubicBezTo>
                    <a:pt x="30884" y="26554"/>
                    <a:pt x="30914" y="26481"/>
                    <a:pt x="30920" y="26406"/>
                  </a:cubicBezTo>
                  <a:cubicBezTo>
                    <a:pt x="31077" y="24402"/>
                    <a:pt x="30060" y="22406"/>
                    <a:pt x="28379" y="21321"/>
                  </a:cubicBezTo>
                  <a:cubicBezTo>
                    <a:pt x="28324" y="21281"/>
                    <a:pt x="28258" y="21261"/>
                    <a:pt x="28191" y="21261"/>
                  </a:cubicBezTo>
                  <a:cubicBezTo>
                    <a:pt x="28165" y="21261"/>
                    <a:pt x="28139" y="21264"/>
                    <a:pt x="28113" y="21270"/>
                  </a:cubicBezTo>
                  <a:cubicBezTo>
                    <a:pt x="28113" y="21150"/>
                    <a:pt x="28114" y="21028"/>
                    <a:pt x="28114" y="20907"/>
                  </a:cubicBezTo>
                  <a:cubicBezTo>
                    <a:pt x="28128" y="20910"/>
                    <a:pt x="28142" y="20913"/>
                    <a:pt x="28155" y="20915"/>
                  </a:cubicBezTo>
                  <a:cubicBezTo>
                    <a:pt x="28633" y="20915"/>
                    <a:pt x="28634" y="20174"/>
                    <a:pt x="28155" y="20174"/>
                  </a:cubicBezTo>
                  <a:cubicBezTo>
                    <a:pt x="28142" y="20175"/>
                    <a:pt x="28130" y="20177"/>
                    <a:pt x="28117" y="20180"/>
                  </a:cubicBezTo>
                  <a:cubicBezTo>
                    <a:pt x="28117" y="19997"/>
                    <a:pt x="28120" y="19813"/>
                    <a:pt x="28120" y="19628"/>
                  </a:cubicBezTo>
                  <a:lnTo>
                    <a:pt x="39871" y="15345"/>
                  </a:lnTo>
                  <a:lnTo>
                    <a:pt x="39871" y="15345"/>
                  </a:lnTo>
                  <a:cubicBezTo>
                    <a:pt x="39859" y="15378"/>
                    <a:pt x="39851" y="15414"/>
                    <a:pt x="39849" y="15450"/>
                  </a:cubicBezTo>
                  <a:cubicBezTo>
                    <a:pt x="39859" y="16283"/>
                    <a:pt x="39866" y="17117"/>
                    <a:pt x="39874" y="17949"/>
                  </a:cubicBezTo>
                  <a:cubicBezTo>
                    <a:pt x="39877" y="18152"/>
                    <a:pt x="40042" y="18317"/>
                    <a:pt x="40246" y="18320"/>
                  </a:cubicBezTo>
                  <a:cubicBezTo>
                    <a:pt x="40445" y="18320"/>
                    <a:pt x="40617" y="18151"/>
                    <a:pt x="40617" y="17949"/>
                  </a:cubicBezTo>
                  <a:cubicBezTo>
                    <a:pt x="40609" y="17117"/>
                    <a:pt x="40600" y="16283"/>
                    <a:pt x="40592" y="15450"/>
                  </a:cubicBezTo>
                  <a:cubicBezTo>
                    <a:pt x="40590" y="15359"/>
                    <a:pt x="40554" y="15271"/>
                    <a:pt x="40492" y="15205"/>
                  </a:cubicBezTo>
                  <a:cubicBezTo>
                    <a:pt x="40761" y="15180"/>
                    <a:pt x="41029" y="15152"/>
                    <a:pt x="41295" y="15111"/>
                  </a:cubicBezTo>
                  <a:cubicBezTo>
                    <a:pt x="42613" y="14905"/>
                    <a:pt x="43791" y="14309"/>
                    <a:pt x="44861" y="13524"/>
                  </a:cubicBezTo>
                  <a:lnTo>
                    <a:pt x="46425" y="12954"/>
                  </a:lnTo>
                  <a:lnTo>
                    <a:pt x="56783" y="9178"/>
                  </a:lnTo>
                  <a:cubicBezTo>
                    <a:pt x="57184" y="9033"/>
                    <a:pt x="57070" y="8438"/>
                    <a:pt x="56715" y="8438"/>
                  </a:cubicBezTo>
                  <a:cubicBezTo>
                    <a:pt x="56675" y="8438"/>
                    <a:pt x="56633" y="8446"/>
                    <a:pt x="56587" y="8462"/>
                  </a:cubicBezTo>
                  <a:lnTo>
                    <a:pt x="46480" y="12147"/>
                  </a:lnTo>
                  <a:cubicBezTo>
                    <a:pt x="47138" y="11511"/>
                    <a:pt x="47752" y="10836"/>
                    <a:pt x="48330" y="10182"/>
                  </a:cubicBezTo>
                  <a:cubicBezTo>
                    <a:pt x="49447" y="8919"/>
                    <a:pt x="50464" y="7572"/>
                    <a:pt x="51371" y="6153"/>
                  </a:cubicBezTo>
                  <a:cubicBezTo>
                    <a:pt x="51642" y="5731"/>
                    <a:pt x="51256" y="5332"/>
                    <a:pt x="50867" y="5332"/>
                  </a:cubicBezTo>
                  <a:cubicBezTo>
                    <a:pt x="50698" y="5332"/>
                    <a:pt x="50528" y="5408"/>
                    <a:pt x="50411" y="5590"/>
                  </a:cubicBezTo>
                  <a:cubicBezTo>
                    <a:pt x="48893" y="7959"/>
                    <a:pt x="47061" y="10127"/>
                    <a:pt x="44954" y="11992"/>
                  </a:cubicBezTo>
                  <a:cubicBezTo>
                    <a:pt x="44264" y="12601"/>
                    <a:pt x="43530" y="13140"/>
                    <a:pt x="42713" y="13521"/>
                  </a:cubicBezTo>
                  <a:lnTo>
                    <a:pt x="41718" y="13883"/>
                  </a:lnTo>
                  <a:cubicBezTo>
                    <a:pt x="41617" y="13911"/>
                    <a:pt x="41516" y="13941"/>
                    <a:pt x="41411" y="13961"/>
                  </a:cubicBezTo>
                  <a:cubicBezTo>
                    <a:pt x="40665" y="14119"/>
                    <a:pt x="39893" y="14165"/>
                    <a:pt x="39119" y="14165"/>
                  </a:cubicBezTo>
                  <a:cubicBezTo>
                    <a:pt x="38408" y="14165"/>
                    <a:pt x="37695" y="14126"/>
                    <a:pt x="36999" y="14098"/>
                  </a:cubicBezTo>
                  <a:cubicBezTo>
                    <a:pt x="35207" y="14022"/>
                    <a:pt x="33421" y="13869"/>
                    <a:pt x="31641" y="13637"/>
                  </a:cubicBezTo>
                  <a:cubicBezTo>
                    <a:pt x="31613" y="13633"/>
                    <a:pt x="31587" y="13632"/>
                    <a:pt x="31561" y="13632"/>
                  </a:cubicBezTo>
                  <a:cubicBezTo>
                    <a:pt x="30934" y="13632"/>
                    <a:pt x="30967" y="14664"/>
                    <a:pt x="31641" y="14751"/>
                  </a:cubicBezTo>
                  <a:cubicBezTo>
                    <a:pt x="33299" y="14964"/>
                    <a:pt x="34964" y="15111"/>
                    <a:pt x="36636" y="15194"/>
                  </a:cubicBezTo>
                  <a:cubicBezTo>
                    <a:pt x="37078" y="15215"/>
                    <a:pt x="37521" y="15235"/>
                    <a:pt x="37968" y="15251"/>
                  </a:cubicBezTo>
                  <a:lnTo>
                    <a:pt x="28125" y="18839"/>
                  </a:lnTo>
                  <a:cubicBezTo>
                    <a:pt x="28133" y="15899"/>
                    <a:pt x="28136" y="12959"/>
                    <a:pt x="28133" y="10018"/>
                  </a:cubicBezTo>
                  <a:cubicBezTo>
                    <a:pt x="28128" y="7329"/>
                    <a:pt x="28120" y="4641"/>
                    <a:pt x="28105" y="1952"/>
                  </a:cubicBezTo>
                  <a:lnTo>
                    <a:pt x="28105" y="1952"/>
                  </a:lnTo>
                  <a:cubicBezTo>
                    <a:pt x="28684" y="2952"/>
                    <a:pt x="29118" y="4047"/>
                    <a:pt x="28937" y="5194"/>
                  </a:cubicBezTo>
                  <a:cubicBezTo>
                    <a:pt x="28904" y="5393"/>
                    <a:pt x="28987" y="5590"/>
                    <a:pt x="29195" y="5650"/>
                  </a:cubicBezTo>
                  <a:cubicBezTo>
                    <a:pt x="29224" y="5658"/>
                    <a:pt x="29254" y="5662"/>
                    <a:pt x="29285" y="5662"/>
                  </a:cubicBezTo>
                  <a:cubicBezTo>
                    <a:pt x="29445" y="5662"/>
                    <a:pt x="29625" y="5557"/>
                    <a:pt x="29651" y="5391"/>
                  </a:cubicBezTo>
                  <a:cubicBezTo>
                    <a:pt x="29960" y="3444"/>
                    <a:pt x="28894" y="1719"/>
                    <a:pt x="27840" y="177"/>
                  </a:cubicBezTo>
                  <a:cubicBezTo>
                    <a:pt x="27758" y="56"/>
                    <a:pt x="27643" y="1"/>
                    <a:pt x="27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1" name="Google Shape;3281;p7"/>
            <p:cNvSpPr/>
            <p:nvPr/>
          </p:nvSpPr>
          <p:spPr>
            <a:xfrm>
              <a:off x="2301225" y="2873825"/>
              <a:ext cx="22400" cy="59325"/>
            </a:xfrm>
            <a:custGeom>
              <a:avLst/>
              <a:gdLst/>
              <a:ahLst/>
              <a:cxnLst/>
              <a:rect l="l" t="t" r="r" b="b"/>
              <a:pathLst>
                <a:path w="896" h="2373" extrusionOk="0">
                  <a:moveTo>
                    <a:pt x="497" y="0"/>
                  </a:moveTo>
                  <a:cubicBezTo>
                    <a:pt x="492" y="0"/>
                    <a:pt x="487" y="0"/>
                    <a:pt x="482" y="0"/>
                  </a:cubicBezTo>
                  <a:cubicBezTo>
                    <a:pt x="294" y="8"/>
                    <a:pt x="95" y="163"/>
                    <a:pt x="111" y="372"/>
                  </a:cubicBezTo>
                  <a:cubicBezTo>
                    <a:pt x="131" y="638"/>
                    <a:pt x="136" y="908"/>
                    <a:pt x="122" y="1175"/>
                  </a:cubicBezTo>
                  <a:cubicBezTo>
                    <a:pt x="115" y="1307"/>
                    <a:pt x="104" y="1439"/>
                    <a:pt x="90" y="1569"/>
                  </a:cubicBezTo>
                  <a:cubicBezTo>
                    <a:pt x="87" y="1594"/>
                    <a:pt x="84" y="1619"/>
                    <a:pt x="81" y="1644"/>
                  </a:cubicBezTo>
                  <a:cubicBezTo>
                    <a:pt x="78" y="1660"/>
                    <a:pt x="75" y="1681"/>
                    <a:pt x="73" y="1689"/>
                  </a:cubicBezTo>
                  <a:cubicBezTo>
                    <a:pt x="62" y="1763"/>
                    <a:pt x="49" y="1835"/>
                    <a:pt x="35" y="1907"/>
                  </a:cubicBezTo>
                  <a:cubicBezTo>
                    <a:pt x="1" y="2097"/>
                    <a:pt x="89" y="2316"/>
                    <a:pt x="295" y="2363"/>
                  </a:cubicBezTo>
                  <a:cubicBezTo>
                    <a:pt x="324" y="2370"/>
                    <a:pt x="353" y="2373"/>
                    <a:pt x="383" y="2373"/>
                  </a:cubicBezTo>
                  <a:cubicBezTo>
                    <a:pt x="546" y="2373"/>
                    <a:pt x="720" y="2277"/>
                    <a:pt x="751" y="2105"/>
                  </a:cubicBezTo>
                  <a:cubicBezTo>
                    <a:pt x="861" y="1534"/>
                    <a:pt x="896" y="951"/>
                    <a:pt x="853" y="372"/>
                  </a:cubicBezTo>
                  <a:cubicBezTo>
                    <a:pt x="838" y="184"/>
                    <a:pt x="7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2" name="Google Shape;3282;p7"/>
            <p:cNvSpPr/>
            <p:nvPr/>
          </p:nvSpPr>
          <p:spPr>
            <a:xfrm>
              <a:off x="2291050" y="2974725"/>
              <a:ext cx="26900" cy="66550"/>
            </a:xfrm>
            <a:custGeom>
              <a:avLst/>
              <a:gdLst/>
              <a:ahLst/>
              <a:cxnLst/>
              <a:rect l="l" t="t" r="r" b="b"/>
              <a:pathLst>
                <a:path w="1076" h="2662" extrusionOk="0">
                  <a:moveTo>
                    <a:pt x="715" y="0"/>
                  </a:moveTo>
                  <a:cubicBezTo>
                    <a:pt x="710" y="0"/>
                    <a:pt x="706" y="0"/>
                    <a:pt x="701" y="0"/>
                  </a:cubicBezTo>
                  <a:cubicBezTo>
                    <a:pt x="494" y="10"/>
                    <a:pt x="334" y="163"/>
                    <a:pt x="330" y="372"/>
                  </a:cubicBezTo>
                  <a:cubicBezTo>
                    <a:pt x="325" y="532"/>
                    <a:pt x="317" y="690"/>
                    <a:pt x="303" y="848"/>
                  </a:cubicBezTo>
                  <a:cubicBezTo>
                    <a:pt x="297" y="928"/>
                    <a:pt x="287" y="1008"/>
                    <a:pt x="279" y="1086"/>
                  </a:cubicBezTo>
                  <a:cubicBezTo>
                    <a:pt x="278" y="1097"/>
                    <a:pt x="268" y="1164"/>
                    <a:pt x="268" y="1172"/>
                  </a:cubicBezTo>
                  <a:cubicBezTo>
                    <a:pt x="264" y="1202"/>
                    <a:pt x="259" y="1230"/>
                    <a:pt x="256" y="1262"/>
                  </a:cubicBezTo>
                  <a:cubicBezTo>
                    <a:pt x="206" y="1577"/>
                    <a:pt x="138" y="1888"/>
                    <a:pt x="52" y="2195"/>
                  </a:cubicBezTo>
                  <a:cubicBezTo>
                    <a:pt x="1" y="2382"/>
                    <a:pt x="118" y="2606"/>
                    <a:pt x="312" y="2651"/>
                  </a:cubicBezTo>
                  <a:cubicBezTo>
                    <a:pt x="343" y="2658"/>
                    <a:pt x="374" y="2662"/>
                    <a:pt x="404" y="2662"/>
                  </a:cubicBezTo>
                  <a:cubicBezTo>
                    <a:pt x="568" y="2662"/>
                    <a:pt x="722" y="2562"/>
                    <a:pt x="768" y="2393"/>
                  </a:cubicBezTo>
                  <a:cubicBezTo>
                    <a:pt x="952" y="1733"/>
                    <a:pt x="1053" y="1055"/>
                    <a:pt x="1071" y="372"/>
                  </a:cubicBezTo>
                  <a:cubicBezTo>
                    <a:pt x="1075" y="182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3" name="Google Shape;3283;p7"/>
            <p:cNvSpPr/>
            <p:nvPr/>
          </p:nvSpPr>
          <p:spPr>
            <a:xfrm>
              <a:off x="2132300" y="2927625"/>
              <a:ext cx="104200" cy="86100"/>
            </a:xfrm>
            <a:custGeom>
              <a:avLst/>
              <a:gdLst/>
              <a:ahLst/>
              <a:cxnLst/>
              <a:rect l="l" t="t" r="r" b="b"/>
              <a:pathLst>
                <a:path w="4168" h="3444" extrusionOk="0">
                  <a:moveTo>
                    <a:pt x="1133" y="2665"/>
                  </a:moveTo>
                  <a:cubicBezTo>
                    <a:pt x="1133" y="2665"/>
                    <a:pt x="1133" y="2665"/>
                    <a:pt x="1133" y="2665"/>
                  </a:cubicBezTo>
                  <a:cubicBezTo>
                    <a:pt x="1133" y="2665"/>
                    <a:pt x="1133" y="2665"/>
                    <a:pt x="1133" y="2665"/>
                  </a:cubicBezTo>
                  <a:close/>
                  <a:moveTo>
                    <a:pt x="1579" y="833"/>
                  </a:moveTo>
                  <a:cubicBezTo>
                    <a:pt x="1600" y="833"/>
                    <a:pt x="1620" y="833"/>
                    <a:pt x="1641" y="833"/>
                  </a:cubicBezTo>
                  <a:lnTo>
                    <a:pt x="1663" y="836"/>
                  </a:lnTo>
                  <a:cubicBezTo>
                    <a:pt x="1678" y="839"/>
                    <a:pt x="1730" y="850"/>
                    <a:pt x="1729" y="850"/>
                  </a:cubicBezTo>
                  <a:cubicBezTo>
                    <a:pt x="1747" y="855"/>
                    <a:pt x="1765" y="860"/>
                    <a:pt x="1783" y="866"/>
                  </a:cubicBezTo>
                  <a:cubicBezTo>
                    <a:pt x="1788" y="868"/>
                    <a:pt x="1793" y="869"/>
                    <a:pt x="1797" y="869"/>
                  </a:cubicBezTo>
                  <a:lnTo>
                    <a:pt x="1801" y="871"/>
                  </a:lnTo>
                  <a:cubicBezTo>
                    <a:pt x="1835" y="888"/>
                    <a:pt x="1868" y="908"/>
                    <a:pt x="1901" y="932"/>
                  </a:cubicBezTo>
                  <a:cubicBezTo>
                    <a:pt x="1874" y="1063"/>
                    <a:pt x="1857" y="1197"/>
                    <a:pt x="1848" y="1331"/>
                  </a:cubicBezTo>
                  <a:cubicBezTo>
                    <a:pt x="1838" y="1497"/>
                    <a:pt x="1837" y="1663"/>
                    <a:pt x="1846" y="1830"/>
                  </a:cubicBezTo>
                  <a:cubicBezTo>
                    <a:pt x="1780" y="1956"/>
                    <a:pt x="1707" y="2079"/>
                    <a:pt x="1624" y="2195"/>
                  </a:cubicBezTo>
                  <a:cubicBezTo>
                    <a:pt x="1514" y="2351"/>
                    <a:pt x="1371" y="2536"/>
                    <a:pt x="1202" y="2630"/>
                  </a:cubicBezTo>
                  <a:cubicBezTo>
                    <a:pt x="1180" y="2643"/>
                    <a:pt x="1154" y="2661"/>
                    <a:pt x="1133" y="2665"/>
                  </a:cubicBezTo>
                  <a:lnTo>
                    <a:pt x="1133" y="2665"/>
                  </a:lnTo>
                  <a:cubicBezTo>
                    <a:pt x="1134" y="2665"/>
                    <a:pt x="1134" y="2664"/>
                    <a:pt x="1135" y="2664"/>
                  </a:cubicBezTo>
                  <a:cubicBezTo>
                    <a:pt x="1138" y="2664"/>
                    <a:pt x="1137" y="2668"/>
                    <a:pt x="1130" y="2668"/>
                  </a:cubicBezTo>
                  <a:cubicBezTo>
                    <a:pt x="1124" y="2668"/>
                    <a:pt x="1114" y="2665"/>
                    <a:pt x="1100" y="2655"/>
                  </a:cubicBezTo>
                  <a:cubicBezTo>
                    <a:pt x="1050" y="2622"/>
                    <a:pt x="1002" y="2531"/>
                    <a:pt x="964" y="2470"/>
                  </a:cubicBezTo>
                  <a:cubicBezTo>
                    <a:pt x="856" y="2295"/>
                    <a:pt x="787" y="2097"/>
                    <a:pt x="759" y="1892"/>
                  </a:cubicBezTo>
                  <a:cubicBezTo>
                    <a:pt x="735" y="1710"/>
                    <a:pt x="756" y="1526"/>
                    <a:pt x="818" y="1352"/>
                  </a:cubicBezTo>
                  <a:cubicBezTo>
                    <a:pt x="867" y="1217"/>
                    <a:pt x="953" y="1099"/>
                    <a:pt x="1066" y="1012"/>
                  </a:cubicBezTo>
                  <a:cubicBezTo>
                    <a:pt x="1072" y="1007"/>
                    <a:pt x="1143" y="962"/>
                    <a:pt x="1175" y="943"/>
                  </a:cubicBezTo>
                  <a:cubicBezTo>
                    <a:pt x="1218" y="918"/>
                    <a:pt x="1262" y="897"/>
                    <a:pt x="1265" y="896"/>
                  </a:cubicBezTo>
                  <a:cubicBezTo>
                    <a:pt x="1307" y="880"/>
                    <a:pt x="1351" y="866"/>
                    <a:pt x="1395" y="855"/>
                  </a:cubicBezTo>
                  <a:cubicBezTo>
                    <a:pt x="1417" y="849"/>
                    <a:pt x="1511" y="835"/>
                    <a:pt x="1498" y="835"/>
                  </a:cubicBezTo>
                  <a:cubicBezTo>
                    <a:pt x="1498" y="835"/>
                    <a:pt x="1496" y="835"/>
                    <a:pt x="1494" y="836"/>
                  </a:cubicBezTo>
                  <a:lnTo>
                    <a:pt x="1494" y="836"/>
                  </a:lnTo>
                  <a:cubicBezTo>
                    <a:pt x="1523" y="833"/>
                    <a:pt x="1551" y="833"/>
                    <a:pt x="1579" y="833"/>
                  </a:cubicBezTo>
                  <a:close/>
                  <a:moveTo>
                    <a:pt x="2513" y="1"/>
                  </a:moveTo>
                  <a:cubicBezTo>
                    <a:pt x="2417" y="1"/>
                    <a:pt x="2319" y="32"/>
                    <a:pt x="2261" y="106"/>
                  </a:cubicBezTo>
                  <a:cubicBezTo>
                    <a:pt x="2228" y="148"/>
                    <a:pt x="2206" y="192"/>
                    <a:pt x="2178" y="236"/>
                  </a:cubicBezTo>
                  <a:cubicBezTo>
                    <a:pt x="1993" y="140"/>
                    <a:pt x="1786" y="95"/>
                    <a:pt x="1579" y="95"/>
                  </a:cubicBezTo>
                  <a:cubicBezTo>
                    <a:pt x="1308" y="95"/>
                    <a:pt x="1035" y="171"/>
                    <a:pt x="801" y="303"/>
                  </a:cubicBezTo>
                  <a:cubicBezTo>
                    <a:pt x="281" y="596"/>
                    <a:pt x="0" y="1170"/>
                    <a:pt x="10" y="1757"/>
                  </a:cubicBezTo>
                  <a:cubicBezTo>
                    <a:pt x="15" y="2080"/>
                    <a:pt x="99" y="2389"/>
                    <a:pt x="234" y="2679"/>
                  </a:cubicBezTo>
                  <a:cubicBezTo>
                    <a:pt x="362" y="2953"/>
                    <a:pt x="560" y="3244"/>
                    <a:pt x="851" y="3357"/>
                  </a:cubicBezTo>
                  <a:cubicBezTo>
                    <a:pt x="945" y="3393"/>
                    <a:pt x="1036" y="3410"/>
                    <a:pt x="1126" y="3410"/>
                  </a:cubicBezTo>
                  <a:cubicBezTo>
                    <a:pt x="1505" y="3410"/>
                    <a:pt x="1846" y="3116"/>
                    <a:pt x="2105" y="2793"/>
                  </a:cubicBezTo>
                  <a:cubicBezTo>
                    <a:pt x="2269" y="3067"/>
                    <a:pt x="2506" y="3277"/>
                    <a:pt x="2825" y="3385"/>
                  </a:cubicBezTo>
                  <a:cubicBezTo>
                    <a:pt x="2942" y="3424"/>
                    <a:pt x="3063" y="3444"/>
                    <a:pt x="3183" y="3444"/>
                  </a:cubicBezTo>
                  <a:cubicBezTo>
                    <a:pt x="3450" y="3444"/>
                    <a:pt x="3711" y="3348"/>
                    <a:pt x="3905" y="3155"/>
                  </a:cubicBezTo>
                  <a:cubicBezTo>
                    <a:pt x="4168" y="2893"/>
                    <a:pt x="3913" y="2520"/>
                    <a:pt x="3627" y="2520"/>
                  </a:cubicBezTo>
                  <a:cubicBezTo>
                    <a:pt x="3544" y="2520"/>
                    <a:pt x="3457" y="2552"/>
                    <a:pt x="3380" y="2629"/>
                  </a:cubicBezTo>
                  <a:cubicBezTo>
                    <a:pt x="3362" y="2648"/>
                    <a:pt x="3341" y="2665"/>
                    <a:pt x="3317" y="2678"/>
                  </a:cubicBezTo>
                  <a:lnTo>
                    <a:pt x="3317" y="2678"/>
                  </a:lnTo>
                  <a:cubicBezTo>
                    <a:pt x="3317" y="2678"/>
                    <a:pt x="3317" y="2678"/>
                    <a:pt x="3317" y="2678"/>
                  </a:cubicBezTo>
                  <a:cubicBezTo>
                    <a:pt x="3312" y="2678"/>
                    <a:pt x="3250" y="2698"/>
                    <a:pt x="3250" y="2698"/>
                  </a:cubicBezTo>
                  <a:cubicBezTo>
                    <a:pt x="3261" y="2695"/>
                    <a:pt x="3267" y="2694"/>
                    <a:pt x="3268" y="2694"/>
                  </a:cubicBezTo>
                  <a:cubicBezTo>
                    <a:pt x="3271" y="2694"/>
                    <a:pt x="3252" y="2699"/>
                    <a:pt x="3236" y="2699"/>
                  </a:cubicBezTo>
                  <a:cubicBezTo>
                    <a:pt x="3223" y="2700"/>
                    <a:pt x="3210" y="2700"/>
                    <a:pt x="3197" y="2700"/>
                  </a:cubicBezTo>
                  <a:cubicBezTo>
                    <a:pt x="3184" y="2700"/>
                    <a:pt x="3171" y="2700"/>
                    <a:pt x="3157" y="2699"/>
                  </a:cubicBezTo>
                  <a:lnTo>
                    <a:pt x="3136" y="2699"/>
                  </a:lnTo>
                  <a:cubicBezTo>
                    <a:pt x="3131" y="2698"/>
                    <a:pt x="3126" y="2696"/>
                    <a:pt x="3120" y="2694"/>
                  </a:cubicBezTo>
                  <a:cubicBezTo>
                    <a:pt x="3095" y="2690"/>
                    <a:pt x="3068" y="2682"/>
                    <a:pt x="3043" y="2676"/>
                  </a:cubicBezTo>
                  <a:cubicBezTo>
                    <a:pt x="3035" y="2672"/>
                    <a:pt x="3005" y="2661"/>
                    <a:pt x="2995" y="2657"/>
                  </a:cubicBezTo>
                  <a:cubicBezTo>
                    <a:pt x="2802" y="2566"/>
                    <a:pt x="2698" y="2398"/>
                    <a:pt x="2636" y="2162"/>
                  </a:cubicBezTo>
                  <a:cubicBezTo>
                    <a:pt x="2620" y="2097"/>
                    <a:pt x="2608" y="2032"/>
                    <a:pt x="2600" y="1967"/>
                  </a:cubicBezTo>
                  <a:cubicBezTo>
                    <a:pt x="2819" y="1466"/>
                    <a:pt x="2927" y="915"/>
                    <a:pt x="2894" y="368"/>
                  </a:cubicBezTo>
                  <a:cubicBezTo>
                    <a:pt x="2886" y="220"/>
                    <a:pt x="2810" y="86"/>
                    <a:pt x="2667" y="29"/>
                  </a:cubicBezTo>
                  <a:cubicBezTo>
                    <a:pt x="2622" y="11"/>
                    <a:pt x="2568" y="1"/>
                    <a:pt x="2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4" name="Google Shape;3284;p7"/>
            <p:cNvSpPr/>
            <p:nvPr/>
          </p:nvSpPr>
          <p:spPr>
            <a:xfrm>
              <a:off x="1884750" y="3096700"/>
              <a:ext cx="68650" cy="96075"/>
            </a:xfrm>
            <a:custGeom>
              <a:avLst/>
              <a:gdLst/>
              <a:ahLst/>
              <a:cxnLst/>
              <a:rect l="l" t="t" r="r" b="b"/>
              <a:pathLst>
                <a:path w="2746" h="3843" extrusionOk="0">
                  <a:moveTo>
                    <a:pt x="1426" y="749"/>
                  </a:moveTo>
                  <a:cubicBezTo>
                    <a:pt x="1472" y="765"/>
                    <a:pt x="1514" y="787"/>
                    <a:pt x="1552" y="817"/>
                  </a:cubicBezTo>
                  <a:cubicBezTo>
                    <a:pt x="1689" y="922"/>
                    <a:pt x="1785" y="1088"/>
                    <a:pt x="1835" y="1243"/>
                  </a:cubicBezTo>
                  <a:cubicBezTo>
                    <a:pt x="1959" y="1627"/>
                    <a:pt x="1893" y="2021"/>
                    <a:pt x="1693" y="2380"/>
                  </a:cubicBezTo>
                  <a:cubicBezTo>
                    <a:pt x="1583" y="2571"/>
                    <a:pt x="1448" y="2747"/>
                    <a:pt x="1291" y="2902"/>
                  </a:cubicBezTo>
                  <a:cubicBezTo>
                    <a:pt x="1226" y="2966"/>
                    <a:pt x="1154" y="3049"/>
                    <a:pt x="1069" y="3088"/>
                  </a:cubicBezTo>
                  <a:cubicBezTo>
                    <a:pt x="1058" y="3092"/>
                    <a:pt x="1047" y="3093"/>
                    <a:pt x="1036" y="3095"/>
                  </a:cubicBezTo>
                  <a:cubicBezTo>
                    <a:pt x="1030" y="3090"/>
                    <a:pt x="1016" y="3084"/>
                    <a:pt x="1009" y="3077"/>
                  </a:cubicBezTo>
                  <a:cubicBezTo>
                    <a:pt x="970" y="3034"/>
                    <a:pt x="936" y="2983"/>
                    <a:pt x="912" y="2929"/>
                  </a:cubicBezTo>
                  <a:cubicBezTo>
                    <a:pt x="868" y="2822"/>
                    <a:pt x="837" y="2711"/>
                    <a:pt x="818" y="2598"/>
                  </a:cubicBezTo>
                  <a:cubicBezTo>
                    <a:pt x="781" y="2402"/>
                    <a:pt x="774" y="2203"/>
                    <a:pt x="798" y="2006"/>
                  </a:cubicBezTo>
                  <a:cubicBezTo>
                    <a:pt x="845" y="1586"/>
                    <a:pt x="1050" y="1160"/>
                    <a:pt x="1359" y="849"/>
                  </a:cubicBezTo>
                  <a:cubicBezTo>
                    <a:pt x="1387" y="820"/>
                    <a:pt x="1409" y="785"/>
                    <a:pt x="1426" y="749"/>
                  </a:cubicBezTo>
                  <a:close/>
                  <a:moveTo>
                    <a:pt x="1399" y="1"/>
                  </a:moveTo>
                  <a:cubicBezTo>
                    <a:pt x="1053" y="1"/>
                    <a:pt x="699" y="214"/>
                    <a:pt x="632" y="571"/>
                  </a:cubicBezTo>
                  <a:cubicBezTo>
                    <a:pt x="304" y="991"/>
                    <a:pt x="104" y="1497"/>
                    <a:pt x="54" y="2029"/>
                  </a:cubicBezTo>
                  <a:cubicBezTo>
                    <a:pt x="0" y="2601"/>
                    <a:pt x="123" y="3436"/>
                    <a:pt x="676" y="3746"/>
                  </a:cubicBezTo>
                  <a:cubicBezTo>
                    <a:pt x="794" y="3813"/>
                    <a:pt x="913" y="3843"/>
                    <a:pt x="1030" y="3843"/>
                  </a:cubicBezTo>
                  <a:cubicBezTo>
                    <a:pt x="1589" y="3843"/>
                    <a:pt x="2106" y="3170"/>
                    <a:pt x="2346" y="2733"/>
                  </a:cubicBezTo>
                  <a:cubicBezTo>
                    <a:pt x="2675" y="2130"/>
                    <a:pt x="2745" y="1414"/>
                    <a:pt x="2445" y="784"/>
                  </a:cubicBezTo>
                  <a:cubicBezTo>
                    <a:pt x="2285" y="447"/>
                    <a:pt x="1982" y="133"/>
                    <a:pt x="1614" y="30"/>
                  </a:cubicBezTo>
                  <a:cubicBezTo>
                    <a:pt x="1545" y="10"/>
                    <a:pt x="1472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5" name="Google Shape;3285;p7"/>
            <p:cNvSpPr/>
            <p:nvPr/>
          </p:nvSpPr>
          <p:spPr>
            <a:xfrm>
              <a:off x="2258350" y="3134750"/>
              <a:ext cx="121400" cy="122800"/>
            </a:xfrm>
            <a:custGeom>
              <a:avLst/>
              <a:gdLst/>
              <a:ahLst/>
              <a:cxnLst/>
              <a:rect l="l" t="t" r="r" b="b"/>
              <a:pathLst>
                <a:path w="4856" h="4912" extrusionOk="0">
                  <a:moveTo>
                    <a:pt x="4287" y="0"/>
                  </a:moveTo>
                  <a:cubicBezTo>
                    <a:pt x="4232" y="0"/>
                    <a:pt x="4173" y="13"/>
                    <a:pt x="4113" y="44"/>
                  </a:cubicBezTo>
                  <a:cubicBezTo>
                    <a:pt x="3541" y="330"/>
                    <a:pt x="2971" y="756"/>
                    <a:pt x="2596" y="1302"/>
                  </a:cubicBezTo>
                  <a:cubicBezTo>
                    <a:pt x="2549" y="1145"/>
                    <a:pt x="2490" y="991"/>
                    <a:pt x="2421" y="844"/>
                  </a:cubicBezTo>
                  <a:cubicBezTo>
                    <a:pt x="2230" y="451"/>
                    <a:pt x="1800" y="124"/>
                    <a:pt x="1365" y="124"/>
                  </a:cubicBezTo>
                  <a:cubicBezTo>
                    <a:pt x="1193" y="124"/>
                    <a:pt x="1021" y="176"/>
                    <a:pt x="862" y="294"/>
                  </a:cubicBezTo>
                  <a:cubicBezTo>
                    <a:pt x="701" y="415"/>
                    <a:pt x="619" y="615"/>
                    <a:pt x="729" y="803"/>
                  </a:cubicBezTo>
                  <a:cubicBezTo>
                    <a:pt x="792" y="911"/>
                    <a:pt x="931" y="990"/>
                    <a:pt x="1065" y="990"/>
                  </a:cubicBezTo>
                  <a:cubicBezTo>
                    <a:pt x="1126" y="990"/>
                    <a:pt x="1186" y="973"/>
                    <a:pt x="1236" y="935"/>
                  </a:cubicBezTo>
                  <a:cubicBezTo>
                    <a:pt x="1295" y="891"/>
                    <a:pt x="1351" y="872"/>
                    <a:pt x="1403" y="872"/>
                  </a:cubicBezTo>
                  <a:cubicBezTo>
                    <a:pt x="1631" y="872"/>
                    <a:pt x="1794" y="1228"/>
                    <a:pt x="1854" y="1425"/>
                  </a:cubicBezTo>
                  <a:cubicBezTo>
                    <a:pt x="1984" y="1855"/>
                    <a:pt x="2051" y="2320"/>
                    <a:pt x="1996" y="2768"/>
                  </a:cubicBezTo>
                  <a:cubicBezTo>
                    <a:pt x="1926" y="3331"/>
                    <a:pt x="1534" y="3993"/>
                    <a:pt x="956" y="4150"/>
                  </a:cubicBezTo>
                  <a:cubicBezTo>
                    <a:pt x="881" y="4057"/>
                    <a:pt x="765" y="3991"/>
                    <a:pt x="642" y="3991"/>
                  </a:cubicBezTo>
                  <a:cubicBezTo>
                    <a:pt x="560" y="3991"/>
                    <a:pt x="476" y="4019"/>
                    <a:pt x="400" y="4087"/>
                  </a:cubicBezTo>
                  <a:lnTo>
                    <a:pt x="193" y="4271"/>
                  </a:lnTo>
                  <a:cubicBezTo>
                    <a:pt x="0" y="4441"/>
                    <a:pt x="82" y="4852"/>
                    <a:pt x="358" y="4891"/>
                  </a:cubicBezTo>
                  <a:cubicBezTo>
                    <a:pt x="454" y="4905"/>
                    <a:pt x="550" y="4912"/>
                    <a:pt x="644" y="4912"/>
                  </a:cubicBezTo>
                  <a:cubicBezTo>
                    <a:pt x="1156" y="4912"/>
                    <a:pt x="1632" y="4711"/>
                    <a:pt x="2015" y="4347"/>
                  </a:cubicBezTo>
                  <a:cubicBezTo>
                    <a:pt x="2197" y="4174"/>
                    <a:pt x="2346" y="3970"/>
                    <a:pt x="2459" y="3746"/>
                  </a:cubicBezTo>
                  <a:cubicBezTo>
                    <a:pt x="2658" y="4087"/>
                    <a:pt x="2952" y="4373"/>
                    <a:pt x="3348" y="4537"/>
                  </a:cubicBezTo>
                  <a:cubicBezTo>
                    <a:pt x="3381" y="4551"/>
                    <a:pt x="3415" y="4557"/>
                    <a:pt x="3449" y="4557"/>
                  </a:cubicBezTo>
                  <a:cubicBezTo>
                    <a:pt x="3607" y="4557"/>
                    <a:pt x="3764" y="4423"/>
                    <a:pt x="3804" y="4279"/>
                  </a:cubicBezTo>
                  <a:cubicBezTo>
                    <a:pt x="3864" y="4064"/>
                    <a:pt x="3731" y="3899"/>
                    <a:pt x="3546" y="3821"/>
                  </a:cubicBezTo>
                  <a:cubicBezTo>
                    <a:pt x="2985" y="3588"/>
                    <a:pt x="2805" y="2818"/>
                    <a:pt x="2946" y="2284"/>
                  </a:cubicBezTo>
                  <a:cubicBezTo>
                    <a:pt x="3143" y="1529"/>
                    <a:pt x="3823" y="1016"/>
                    <a:pt x="4488" y="684"/>
                  </a:cubicBezTo>
                  <a:cubicBezTo>
                    <a:pt x="4855" y="500"/>
                    <a:pt x="4629" y="0"/>
                    <a:pt x="4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6" name="Google Shape;3286;p7"/>
            <p:cNvSpPr/>
            <p:nvPr/>
          </p:nvSpPr>
          <p:spPr>
            <a:xfrm>
              <a:off x="2386150" y="3188250"/>
              <a:ext cx="63025" cy="85800"/>
            </a:xfrm>
            <a:custGeom>
              <a:avLst/>
              <a:gdLst/>
              <a:ahLst/>
              <a:cxnLst/>
              <a:rect l="l" t="t" r="r" b="b"/>
              <a:pathLst>
                <a:path w="2521" h="3432" extrusionOk="0">
                  <a:moveTo>
                    <a:pt x="1274" y="821"/>
                  </a:moveTo>
                  <a:cubicBezTo>
                    <a:pt x="1308" y="840"/>
                    <a:pt x="1339" y="860"/>
                    <a:pt x="1369" y="881"/>
                  </a:cubicBezTo>
                  <a:lnTo>
                    <a:pt x="1369" y="881"/>
                  </a:lnTo>
                  <a:cubicBezTo>
                    <a:pt x="1369" y="881"/>
                    <a:pt x="1369" y="881"/>
                    <a:pt x="1369" y="881"/>
                  </a:cubicBezTo>
                  <a:lnTo>
                    <a:pt x="1369" y="881"/>
                  </a:lnTo>
                  <a:cubicBezTo>
                    <a:pt x="1367" y="881"/>
                    <a:pt x="1432" y="934"/>
                    <a:pt x="1441" y="943"/>
                  </a:cubicBezTo>
                  <a:cubicBezTo>
                    <a:pt x="1458" y="960"/>
                    <a:pt x="1473" y="976"/>
                    <a:pt x="1489" y="993"/>
                  </a:cubicBezTo>
                  <a:cubicBezTo>
                    <a:pt x="1492" y="998"/>
                    <a:pt x="1514" y="1025"/>
                    <a:pt x="1525" y="1037"/>
                  </a:cubicBezTo>
                  <a:lnTo>
                    <a:pt x="1545" y="1068"/>
                  </a:lnTo>
                  <a:cubicBezTo>
                    <a:pt x="1555" y="1083"/>
                    <a:pt x="1564" y="1097"/>
                    <a:pt x="1572" y="1112"/>
                  </a:cubicBezTo>
                  <a:cubicBezTo>
                    <a:pt x="1579" y="1123"/>
                    <a:pt x="1612" y="1198"/>
                    <a:pt x="1614" y="1198"/>
                  </a:cubicBezTo>
                  <a:cubicBezTo>
                    <a:pt x="1615" y="1198"/>
                    <a:pt x="1614" y="1194"/>
                    <a:pt x="1611" y="1185"/>
                  </a:cubicBezTo>
                  <a:lnTo>
                    <a:pt x="1611" y="1185"/>
                  </a:lnTo>
                  <a:cubicBezTo>
                    <a:pt x="1627" y="1231"/>
                    <a:pt x="1640" y="1278"/>
                    <a:pt x="1650" y="1325"/>
                  </a:cubicBezTo>
                  <a:cubicBezTo>
                    <a:pt x="1655" y="1346"/>
                    <a:pt x="1660" y="1368"/>
                    <a:pt x="1663" y="1390"/>
                  </a:cubicBezTo>
                  <a:cubicBezTo>
                    <a:pt x="1663" y="1396"/>
                    <a:pt x="1668" y="1430"/>
                    <a:pt x="1668" y="1441"/>
                  </a:cubicBezTo>
                  <a:cubicBezTo>
                    <a:pt x="1671" y="1495"/>
                    <a:pt x="1671" y="1548"/>
                    <a:pt x="1668" y="1600"/>
                  </a:cubicBezTo>
                  <a:cubicBezTo>
                    <a:pt x="1668" y="1626"/>
                    <a:pt x="1666" y="1653"/>
                    <a:pt x="1663" y="1679"/>
                  </a:cubicBezTo>
                  <a:cubicBezTo>
                    <a:pt x="1663" y="1680"/>
                    <a:pt x="1663" y="1682"/>
                    <a:pt x="1663" y="1683"/>
                  </a:cubicBezTo>
                  <a:cubicBezTo>
                    <a:pt x="1661" y="1687"/>
                    <a:pt x="1660" y="1692"/>
                    <a:pt x="1658" y="1697"/>
                  </a:cubicBezTo>
                  <a:cubicBezTo>
                    <a:pt x="1638" y="1808"/>
                    <a:pt x="1606" y="1915"/>
                    <a:pt x="1566" y="2020"/>
                  </a:cubicBezTo>
                  <a:lnTo>
                    <a:pt x="1566" y="2020"/>
                  </a:lnTo>
                  <a:cubicBezTo>
                    <a:pt x="1567" y="2020"/>
                    <a:pt x="1567" y="2019"/>
                    <a:pt x="1567" y="2019"/>
                  </a:cubicBezTo>
                  <a:lnTo>
                    <a:pt x="1567" y="2019"/>
                  </a:lnTo>
                  <a:cubicBezTo>
                    <a:pt x="1566" y="2019"/>
                    <a:pt x="1534" y="2091"/>
                    <a:pt x="1528" y="2104"/>
                  </a:cubicBezTo>
                  <a:cubicBezTo>
                    <a:pt x="1503" y="2151"/>
                    <a:pt x="1477" y="2200"/>
                    <a:pt x="1450" y="2245"/>
                  </a:cubicBezTo>
                  <a:cubicBezTo>
                    <a:pt x="1422" y="2292"/>
                    <a:pt x="1392" y="2336"/>
                    <a:pt x="1361" y="2380"/>
                  </a:cubicBezTo>
                  <a:lnTo>
                    <a:pt x="1353" y="2391"/>
                  </a:lnTo>
                  <a:cubicBezTo>
                    <a:pt x="1334" y="2414"/>
                    <a:pt x="1314" y="2438"/>
                    <a:pt x="1293" y="2460"/>
                  </a:cubicBezTo>
                  <a:cubicBezTo>
                    <a:pt x="1263" y="2489"/>
                    <a:pt x="1232" y="2518"/>
                    <a:pt x="1201" y="2546"/>
                  </a:cubicBezTo>
                  <a:cubicBezTo>
                    <a:pt x="1195" y="2549"/>
                    <a:pt x="1143" y="2587"/>
                    <a:pt x="1132" y="2594"/>
                  </a:cubicBezTo>
                  <a:cubicBezTo>
                    <a:pt x="1093" y="2620"/>
                    <a:pt x="1052" y="2641"/>
                    <a:pt x="1010" y="2662"/>
                  </a:cubicBezTo>
                  <a:cubicBezTo>
                    <a:pt x="1007" y="2662"/>
                    <a:pt x="1003" y="2662"/>
                    <a:pt x="1002" y="2663"/>
                  </a:cubicBezTo>
                  <a:cubicBezTo>
                    <a:pt x="975" y="2670"/>
                    <a:pt x="949" y="2677"/>
                    <a:pt x="922" y="2685"/>
                  </a:cubicBezTo>
                  <a:lnTo>
                    <a:pt x="916" y="2687"/>
                  </a:lnTo>
                  <a:cubicBezTo>
                    <a:pt x="898" y="2687"/>
                    <a:pt x="881" y="2687"/>
                    <a:pt x="864" y="2688"/>
                  </a:cubicBezTo>
                  <a:cubicBezTo>
                    <a:pt x="864" y="2689"/>
                    <a:pt x="864" y="2689"/>
                    <a:pt x="864" y="2689"/>
                  </a:cubicBezTo>
                  <a:lnTo>
                    <a:pt x="864" y="2689"/>
                  </a:lnTo>
                  <a:cubicBezTo>
                    <a:pt x="864" y="2689"/>
                    <a:pt x="863" y="2688"/>
                    <a:pt x="862" y="2688"/>
                  </a:cubicBezTo>
                  <a:cubicBezTo>
                    <a:pt x="845" y="2688"/>
                    <a:pt x="836" y="2684"/>
                    <a:pt x="834" y="2682"/>
                  </a:cubicBezTo>
                  <a:lnTo>
                    <a:pt x="839" y="2682"/>
                  </a:lnTo>
                  <a:lnTo>
                    <a:pt x="829" y="2679"/>
                  </a:lnTo>
                  <a:lnTo>
                    <a:pt x="828" y="2677"/>
                  </a:lnTo>
                  <a:cubicBezTo>
                    <a:pt x="825" y="2674"/>
                    <a:pt x="812" y="2660"/>
                    <a:pt x="803" y="2649"/>
                  </a:cubicBezTo>
                  <a:cubicBezTo>
                    <a:pt x="804" y="2649"/>
                    <a:pt x="795" y="2632"/>
                    <a:pt x="792" y="2629"/>
                  </a:cubicBezTo>
                  <a:cubicBezTo>
                    <a:pt x="778" y="2591"/>
                    <a:pt x="768" y="2554"/>
                    <a:pt x="762" y="2515"/>
                  </a:cubicBezTo>
                  <a:cubicBezTo>
                    <a:pt x="761" y="2504"/>
                    <a:pt x="759" y="2493"/>
                    <a:pt x="759" y="2488"/>
                  </a:cubicBezTo>
                  <a:cubicBezTo>
                    <a:pt x="759" y="2463"/>
                    <a:pt x="757" y="2438"/>
                    <a:pt x="756" y="2413"/>
                  </a:cubicBezTo>
                  <a:cubicBezTo>
                    <a:pt x="756" y="2295"/>
                    <a:pt x="762" y="2178"/>
                    <a:pt x="778" y="2062"/>
                  </a:cubicBezTo>
                  <a:cubicBezTo>
                    <a:pt x="778" y="2055"/>
                    <a:pt x="779" y="2050"/>
                    <a:pt x="779" y="2047"/>
                  </a:cubicBezTo>
                  <a:lnTo>
                    <a:pt x="779" y="2047"/>
                  </a:lnTo>
                  <a:cubicBezTo>
                    <a:pt x="786" y="2008"/>
                    <a:pt x="792" y="1970"/>
                    <a:pt x="800" y="1930"/>
                  </a:cubicBezTo>
                  <a:cubicBezTo>
                    <a:pt x="812" y="1867"/>
                    <a:pt x="826" y="1805"/>
                    <a:pt x="844" y="1744"/>
                  </a:cubicBezTo>
                  <a:cubicBezTo>
                    <a:pt x="875" y="1620"/>
                    <a:pt x="916" y="1499"/>
                    <a:pt x="961" y="1380"/>
                  </a:cubicBezTo>
                  <a:cubicBezTo>
                    <a:pt x="1025" y="1217"/>
                    <a:pt x="1151" y="1001"/>
                    <a:pt x="1274" y="821"/>
                  </a:cubicBezTo>
                  <a:close/>
                  <a:moveTo>
                    <a:pt x="866" y="2689"/>
                  </a:moveTo>
                  <a:lnTo>
                    <a:pt x="866" y="2689"/>
                  </a:lnTo>
                  <a:cubicBezTo>
                    <a:pt x="866" y="2689"/>
                    <a:pt x="866" y="2689"/>
                    <a:pt x="866" y="2689"/>
                  </a:cubicBezTo>
                  <a:cubicBezTo>
                    <a:pt x="867" y="2689"/>
                    <a:pt x="868" y="2689"/>
                    <a:pt x="869" y="2690"/>
                  </a:cubicBezTo>
                  <a:cubicBezTo>
                    <a:pt x="868" y="2690"/>
                    <a:pt x="867" y="2690"/>
                    <a:pt x="866" y="2689"/>
                  </a:cubicBezTo>
                  <a:close/>
                  <a:moveTo>
                    <a:pt x="992" y="0"/>
                  </a:moveTo>
                  <a:cubicBezTo>
                    <a:pt x="867" y="0"/>
                    <a:pt x="742" y="20"/>
                    <a:pt x="620" y="63"/>
                  </a:cubicBezTo>
                  <a:cubicBezTo>
                    <a:pt x="432" y="128"/>
                    <a:pt x="305" y="318"/>
                    <a:pt x="361" y="520"/>
                  </a:cubicBezTo>
                  <a:cubicBezTo>
                    <a:pt x="383" y="589"/>
                    <a:pt x="425" y="649"/>
                    <a:pt x="482" y="694"/>
                  </a:cubicBezTo>
                  <a:cubicBezTo>
                    <a:pt x="239" y="1122"/>
                    <a:pt x="87" y="1595"/>
                    <a:pt x="34" y="2084"/>
                  </a:cubicBezTo>
                  <a:cubicBezTo>
                    <a:pt x="1" y="2380"/>
                    <a:pt x="1" y="2692"/>
                    <a:pt x="131" y="2966"/>
                  </a:cubicBezTo>
                  <a:cubicBezTo>
                    <a:pt x="267" y="3248"/>
                    <a:pt x="551" y="3420"/>
                    <a:pt x="861" y="3431"/>
                  </a:cubicBezTo>
                  <a:cubicBezTo>
                    <a:pt x="872" y="3431"/>
                    <a:pt x="884" y="3432"/>
                    <a:pt x="895" y="3432"/>
                  </a:cubicBezTo>
                  <a:cubicBezTo>
                    <a:pt x="1468" y="3432"/>
                    <a:pt x="1943" y="2939"/>
                    <a:pt x="2177" y="2460"/>
                  </a:cubicBezTo>
                  <a:cubicBezTo>
                    <a:pt x="2439" y="1927"/>
                    <a:pt x="2520" y="1274"/>
                    <a:pt x="2214" y="738"/>
                  </a:cubicBezTo>
                  <a:cubicBezTo>
                    <a:pt x="1969" y="310"/>
                    <a:pt x="1486" y="0"/>
                    <a:pt x="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7" name="Google Shape;3287;p7"/>
            <p:cNvSpPr/>
            <p:nvPr/>
          </p:nvSpPr>
          <p:spPr>
            <a:xfrm>
              <a:off x="2407100" y="3255300"/>
              <a:ext cx="625" cy="17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1" y="0"/>
                  </a:moveTo>
                  <a:cubicBezTo>
                    <a:pt x="9" y="2"/>
                    <a:pt x="17" y="3"/>
                    <a:pt x="24" y="6"/>
                  </a:cubicBezTo>
                  <a:cubicBezTo>
                    <a:pt x="17" y="3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8" name="Google Shape;3288;p7"/>
            <p:cNvSpPr/>
            <p:nvPr/>
          </p:nvSpPr>
          <p:spPr>
            <a:xfrm>
              <a:off x="2728000" y="2982150"/>
              <a:ext cx="112650" cy="134050"/>
            </a:xfrm>
            <a:custGeom>
              <a:avLst/>
              <a:gdLst/>
              <a:ahLst/>
              <a:cxnLst/>
              <a:rect l="l" t="t" r="r" b="b"/>
              <a:pathLst>
                <a:path w="4506" h="5362" extrusionOk="0">
                  <a:moveTo>
                    <a:pt x="505" y="0"/>
                  </a:moveTo>
                  <a:cubicBezTo>
                    <a:pt x="202" y="0"/>
                    <a:pt x="0" y="483"/>
                    <a:pt x="324" y="708"/>
                  </a:cubicBezTo>
                  <a:cubicBezTo>
                    <a:pt x="957" y="1151"/>
                    <a:pt x="1466" y="1759"/>
                    <a:pt x="1809" y="2451"/>
                  </a:cubicBezTo>
                  <a:cubicBezTo>
                    <a:pt x="1507" y="2779"/>
                    <a:pt x="1205" y="3108"/>
                    <a:pt x="896" y="3432"/>
                  </a:cubicBezTo>
                  <a:cubicBezTo>
                    <a:pt x="644" y="3699"/>
                    <a:pt x="896" y="4071"/>
                    <a:pt x="1175" y="4071"/>
                  </a:cubicBezTo>
                  <a:cubicBezTo>
                    <a:pt x="1259" y="4071"/>
                    <a:pt x="1345" y="4037"/>
                    <a:pt x="1421" y="3957"/>
                  </a:cubicBezTo>
                  <a:cubicBezTo>
                    <a:pt x="1654" y="3711"/>
                    <a:pt x="1883" y="3460"/>
                    <a:pt x="2113" y="3213"/>
                  </a:cubicBezTo>
                  <a:cubicBezTo>
                    <a:pt x="2117" y="3222"/>
                    <a:pt x="2121" y="3232"/>
                    <a:pt x="2123" y="3241"/>
                  </a:cubicBezTo>
                  <a:cubicBezTo>
                    <a:pt x="2195" y="3479"/>
                    <a:pt x="2247" y="3722"/>
                    <a:pt x="2278" y="3970"/>
                  </a:cubicBezTo>
                  <a:cubicBezTo>
                    <a:pt x="2314" y="4247"/>
                    <a:pt x="2289" y="4524"/>
                    <a:pt x="2311" y="4800"/>
                  </a:cubicBezTo>
                  <a:cubicBezTo>
                    <a:pt x="2334" y="5082"/>
                    <a:pt x="2517" y="5361"/>
                    <a:pt x="2827" y="5361"/>
                  </a:cubicBezTo>
                  <a:cubicBezTo>
                    <a:pt x="2830" y="5361"/>
                    <a:pt x="2834" y="5361"/>
                    <a:pt x="2837" y="5361"/>
                  </a:cubicBezTo>
                  <a:cubicBezTo>
                    <a:pt x="3158" y="5355"/>
                    <a:pt x="3379" y="5073"/>
                    <a:pt x="3307" y="4762"/>
                  </a:cubicBezTo>
                  <a:cubicBezTo>
                    <a:pt x="3270" y="4601"/>
                    <a:pt x="3158" y="4524"/>
                    <a:pt x="3035" y="4506"/>
                  </a:cubicBezTo>
                  <a:cubicBezTo>
                    <a:pt x="3038" y="4393"/>
                    <a:pt x="3047" y="4277"/>
                    <a:pt x="3039" y="4180"/>
                  </a:cubicBezTo>
                  <a:cubicBezTo>
                    <a:pt x="3024" y="3948"/>
                    <a:pt x="2992" y="3716"/>
                    <a:pt x="2947" y="3489"/>
                  </a:cubicBezTo>
                  <a:cubicBezTo>
                    <a:pt x="2886" y="3185"/>
                    <a:pt x="2797" y="2887"/>
                    <a:pt x="2684" y="2600"/>
                  </a:cubicBezTo>
                  <a:cubicBezTo>
                    <a:pt x="3248" y="1985"/>
                    <a:pt x="3806" y="1364"/>
                    <a:pt x="4357" y="737"/>
                  </a:cubicBezTo>
                  <a:cubicBezTo>
                    <a:pt x="4489" y="587"/>
                    <a:pt x="4506" y="361"/>
                    <a:pt x="4357" y="213"/>
                  </a:cubicBezTo>
                  <a:cubicBezTo>
                    <a:pt x="4288" y="143"/>
                    <a:pt x="4186" y="105"/>
                    <a:pt x="4085" y="105"/>
                  </a:cubicBezTo>
                  <a:cubicBezTo>
                    <a:pt x="3990" y="105"/>
                    <a:pt x="3897" y="139"/>
                    <a:pt x="3832" y="213"/>
                  </a:cubicBezTo>
                  <a:cubicBezTo>
                    <a:pt x="3340" y="773"/>
                    <a:pt x="2842" y="1331"/>
                    <a:pt x="2337" y="1883"/>
                  </a:cubicBezTo>
                  <a:cubicBezTo>
                    <a:pt x="1935" y="1162"/>
                    <a:pt x="1374" y="542"/>
                    <a:pt x="699" y="67"/>
                  </a:cubicBezTo>
                  <a:cubicBezTo>
                    <a:pt x="632" y="20"/>
                    <a:pt x="566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9" name="Google Shape;3289;p7"/>
            <p:cNvSpPr/>
            <p:nvPr/>
          </p:nvSpPr>
          <p:spPr>
            <a:xfrm>
              <a:off x="1799300" y="2491825"/>
              <a:ext cx="96950" cy="149225"/>
            </a:xfrm>
            <a:custGeom>
              <a:avLst/>
              <a:gdLst/>
              <a:ahLst/>
              <a:cxnLst/>
              <a:rect l="l" t="t" r="r" b="b"/>
              <a:pathLst>
                <a:path w="3878" h="5969" extrusionOk="0">
                  <a:moveTo>
                    <a:pt x="755" y="0"/>
                  </a:moveTo>
                  <a:cubicBezTo>
                    <a:pt x="691" y="0"/>
                    <a:pt x="628" y="16"/>
                    <a:pt x="575" y="51"/>
                  </a:cubicBezTo>
                  <a:cubicBezTo>
                    <a:pt x="401" y="156"/>
                    <a:pt x="341" y="380"/>
                    <a:pt x="442" y="559"/>
                  </a:cubicBezTo>
                  <a:cubicBezTo>
                    <a:pt x="866" y="1347"/>
                    <a:pt x="1435" y="2049"/>
                    <a:pt x="2116" y="2630"/>
                  </a:cubicBezTo>
                  <a:cubicBezTo>
                    <a:pt x="1603" y="3600"/>
                    <a:pt x="974" y="4506"/>
                    <a:pt x="243" y="5325"/>
                  </a:cubicBezTo>
                  <a:cubicBezTo>
                    <a:pt x="0" y="5596"/>
                    <a:pt x="250" y="5968"/>
                    <a:pt x="523" y="5968"/>
                  </a:cubicBezTo>
                  <a:cubicBezTo>
                    <a:pt x="607" y="5968"/>
                    <a:pt x="693" y="5933"/>
                    <a:pt x="767" y="5850"/>
                  </a:cubicBezTo>
                  <a:cubicBezTo>
                    <a:pt x="2138" y="4319"/>
                    <a:pt x="3168" y="2516"/>
                    <a:pt x="3790" y="557"/>
                  </a:cubicBezTo>
                  <a:cubicBezTo>
                    <a:pt x="3878" y="282"/>
                    <a:pt x="3652" y="102"/>
                    <a:pt x="3427" y="102"/>
                  </a:cubicBezTo>
                  <a:cubicBezTo>
                    <a:pt x="3280" y="102"/>
                    <a:pt x="3132" y="180"/>
                    <a:pt x="3075" y="360"/>
                  </a:cubicBezTo>
                  <a:cubicBezTo>
                    <a:pt x="2903" y="899"/>
                    <a:pt x="2696" y="1425"/>
                    <a:pt x="2460" y="1938"/>
                  </a:cubicBezTo>
                  <a:cubicBezTo>
                    <a:pt x="2207" y="1712"/>
                    <a:pt x="1974" y="1468"/>
                    <a:pt x="1758" y="1208"/>
                  </a:cubicBezTo>
                  <a:cubicBezTo>
                    <a:pt x="1726" y="1170"/>
                    <a:pt x="1697" y="1132"/>
                    <a:pt x="1667" y="1095"/>
                  </a:cubicBezTo>
                  <a:lnTo>
                    <a:pt x="1656" y="1079"/>
                  </a:lnTo>
                  <a:cubicBezTo>
                    <a:pt x="1639" y="1057"/>
                    <a:pt x="1621" y="1034"/>
                    <a:pt x="1604" y="1012"/>
                  </a:cubicBezTo>
                  <a:cubicBezTo>
                    <a:pt x="1540" y="924"/>
                    <a:pt x="1477" y="835"/>
                    <a:pt x="1418" y="744"/>
                  </a:cubicBezTo>
                  <a:cubicBezTo>
                    <a:pt x="1297" y="562"/>
                    <a:pt x="1184" y="376"/>
                    <a:pt x="1082" y="183"/>
                  </a:cubicBezTo>
                  <a:cubicBezTo>
                    <a:pt x="1020" y="68"/>
                    <a:pt x="886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0" name="Google Shape;3290;p7"/>
            <p:cNvSpPr/>
            <p:nvPr/>
          </p:nvSpPr>
          <p:spPr>
            <a:xfrm>
              <a:off x="1518500" y="2139125"/>
              <a:ext cx="111275" cy="172375"/>
            </a:xfrm>
            <a:custGeom>
              <a:avLst/>
              <a:gdLst/>
              <a:ahLst/>
              <a:cxnLst/>
              <a:rect l="l" t="t" r="r" b="b"/>
              <a:pathLst>
                <a:path w="4451" h="6895" extrusionOk="0">
                  <a:moveTo>
                    <a:pt x="3958" y="0"/>
                  </a:moveTo>
                  <a:cubicBezTo>
                    <a:pt x="3885" y="0"/>
                    <a:pt x="3811" y="13"/>
                    <a:pt x="3741" y="35"/>
                  </a:cubicBezTo>
                  <a:cubicBezTo>
                    <a:pt x="3454" y="126"/>
                    <a:pt x="3254" y="361"/>
                    <a:pt x="3099" y="608"/>
                  </a:cubicBezTo>
                  <a:cubicBezTo>
                    <a:pt x="2734" y="1193"/>
                    <a:pt x="2662" y="1901"/>
                    <a:pt x="2538" y="2568"/>
                  </a:cubicBezTo>
                  <a:lnTo>
                    <a:pt x="1040" y="2568"/>
                  </a:lnTo>
                  <a:cubicBezTo>
                    <a:pt x="800" y="2568"/>
                    <a:pt x="800" y="2940"/>
                    <a:pt x="1040" y="2940"/>
                  </a:cubicBezTo>
                  <a:lnTo>
                    <a:pt x="2458" y="2940"/>
                  </a:lnTo>
                  <a:cubicBezTo>
                    <a:pt x="2289" y="3709"/>
                    <a:pt x="2050" y="4481"/>
                    <a:pt x="1696" y="5183"/>
                  </a:cubicBezTo>
                  <a:cubicBezTo>
                    <a:pt x="1386" y="5796"/>
                    <a:pt x="938" y="6402"/>
                    <a:pt x="222" y="6534"/>
                  </a:cubicBezTo>
                  <a:cubicBezTo>
                    <a:pt x="1" y="6575"/>
                    <a:pt x="77" y="6895"/>
                    <a:pt x="280" y="6895"/>
                  </a:cubicBezTo>
                  <a:cubicBezTo>
                    <a:pt x="293" y="6895"/>
                    <a:pt x="306" y="6894"/>
                    <a:pt x="319" y="6891"/>
                  </a:cubicBezTo>
                  <a:cubicBezTo>
                    <a:pt x="1662" y="6645"/>
                    <a:pt x="2232" y="5050"/>
                    <a:pt x="2585" y="3916"/>
                  </a:cubicBezTo>
                  <a:cubicBezTo>
                    <a:pt x="2683" y="3593"/>
                    <a:pt x="2759" y="3267"/>
                    <a:pt x="2826" y="2940"/>
                  </a:cubicBezTo>
                  <a:lnTo>
                    <a:pt x="3056" y="2940"/>
                  </a:lnTo>
                  <a:cubicBezTo>
                    <a:pt x="3296" y="2940"/>
                    <a:pt x="3296" y="2568"/>
                    <a:pt x="3056" y="2568"/>
                  </a:cubicBezTo>
                  <a:lnTo>
                    <a:pt x="2900" y="2568"/>
                  </a:lnTo>
                  <a:cubicBezTo>
                    <a:pt x="2954" y="2291"/>
                    <a:pt x="3008" y="2012"/>
                    <a:pt x="3069" y="1735"/>
                  </a:cubicBezTo>
                  <a:cubicBezTo>
                    <a:pt x="3143" y="1407"/>
                    <a:pt x="3240" y="1081"/>
                    <a:pt x="3418" y="795"/>
                  </a:cubicBezTo>
                  <a:cubicBezTo>
                    <a:pt x="3469" y="713"/>
                    <a:pt x="3758" y="351"/>
                    <a:pt x="3943" y="351"/>
                  </a:cubicBezTo>
                  <a:cubicBezTo>
                    <a:pt x="3994" y="351"/>
                    <a:pt x="4037" y="378"/>
                    <a:pt x="4065" y="445"/>
                  </a:cubicBezTo>
                  <a:cubicBezTo>
                    <a:pt x="4095" y="514"/>
                    <a:pt x="4147" y="542"/>
                    <a:pt x="4201" y="542"/>
                  </a:cubicBezTo>
                  <a:cubicBezTo>
                    <a:pt x="4320" y="542"/>
                    <a:pt x="4450" y="407"/>
                    <a:pt x="4388" y="257"/>
                  </a:cubicBezTo>
                  <a:cubicBezTo>
                    <a:pt x="4310" y="75"/>
                    <a:pt x="4138" y="0"/>
                    <a:pt x="3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1" name="Google Shape;3291;p7"/>
            <p:cNvSpPr/>
            <p:nvPr/>
          </p:nvSpPr>
          <p:spPr>
            <a:xfrm>
              <a:off x="1659375" y="2136025"/>
              <a:ext cx="15300" cy="23675"/>
            </a:xfrm>
            <a:custGeom>
              <a:avLst/>
              <a:gdLst/>
              <a:ahLst/>
              <a:cxnLst/>
              <a:rect l="l" t="t" r="r" b="b"/>
              <a:pathLst>
                <a:path w="612" h="947" extrusionOk="0">
                  <a:moveTo>
                    <a:pt x="406" y="1"/>
                  </a:moveTo>
                  <a:cubicBezTo>
                    <a:pt x="324" y="1"/>
                    <a:pt x="248" y="55"/>
                    <a:pt x="224" y="137"/>
                  </a:cubicBezTo>
                  <a:lnTo>
                    <a:pt x="32" y="713"/>
                  </a:lnTo>
                  <a:cubicBezTo>
                    <a:pt x="0" y="804"/>
                    <a:pt x="68" y="920"/>
                    <a:pt x="162" y="941"/>
                  </a:cubicBezTo>
                  <a:cubicBezTo>
                    <a:pt x="177" y="945"/>
                    <a:pt x="193" y="947"/>
                    <a:pt x="209" y="947"/>
                  </a:cubicBezTo>
                  <a:cubicBezTo>
                    <a:pt x="291" y="947"/>
                    <a:pt x="365" y="894"/>
                    <a:pt x="389" y="812"/>
                  </a:cubicBezTo>
                  <a:lnTo>
                    <a:pt x="582" y="236"/>
                  </a:lnTo>
                  <a:cubicBezTo>
                    <a:pt x="611" y="143"/>
                    <a:pt x="545" y="29"/>
                    <a:pt x="451" y="7"/>
                  </a:cubicBezTo>
                  <a:cubicBezTo>
                    <a:pt x="436" y="3"/>
                    <a:pt x="42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2" name="Google Shape;3292;p7"/>
            <p:cNvSpPr/>
            <p:nvPr/>
          </p:nvSpPr>
          <p:spPr>
            <a:xfrm>
              <a:off x="1710750" y="2123875"/>
              <a:ext cx="41200" cy="173325"/>
            </a:xfrm>
            <a:custGeom>
              <a:avLst/>
              <a:gdLst/>
              <a:ahLst/>
              <a:cxnLst/>
              <a:rect l="l" t="t" r="r" b="b"/>
              <a:pathLst>
                <a:path w="1648" h="6933" extrusionOk="0">
                  <a:moveTo>
                    <a:pt x="1396" y="0"/>
                  </a:moveTo>
                  <a:cubicBezTo>
                    <a:pt x="1341" y="0"/>
                    <a:pt x="1287" y="28"/>
                    <a:pt x="1254" y="95"/>
                  </a:cubicBezTo>
                  <a:cubicBezTo>
                    <a:pt x="665" y="1290"/>
                    <a:pt x="283" y="2577"/>
                    <a:pt x="125" y="3901"/>
                  </a:cubicBezTo>
                  <a:cubicBezTo>
                    <a:pt x="1" y="4933"/>
                    <a:pt x="74" y="6130"/>
                    <a:pt x="888" y="6882"/>
                  </a:cubicBezTo>
                  <a:cubicBezTo>
                    <a:pt x="926" y="6918"/>
                    <a:pt x="969" y="6933"/>
                    <a:pt x="1011" y="6933"/>
                  </a:cubicBezTo>
                  <a:cubicBezTo>
                    <a:pt x="1158" y="6933"/>
                    <a:pt x="1288" y="6746"/>
                    <a:pt x="1151" y="6619"/>
                  </a:cubicBezTo>
                  <a:cubicBezTo>
                    <a:pt x="388" y="5914"/>
                    <a:pt x="383" y="4773"/>
                    <a:pt x="507" y="3816"/>
                  </a:cubicBezTo>
                  <a:cubicBezTo>
                    <a:pt x="667" y="2588"/>
                    <a:pt x="1029" y="1394"/>
                    <a:pt x="1575" y="281"/>
                  </a:cubicBezTo>
                  <a:cubicBezTo>
                    <a:pt x="1648" y="135"/>
                    <a:pt x="1518" y="0"/>
                    <a:pt x="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3" name="Google Shape;3293;p7"/>
            <p:cNvSpPr/>
            <p:nvPr/>
          </p:nvSpPr>
          <p:spPr>
            <a:xfrm>
              <a:off x="1767175" y="2171825"/>
              <a:ext cx="83925" cy="83600"/>
            </a:xfrm>
            <a:custGeom>
              <a:avLst/>
              <a:gdLst/>
              <a:ahLst/>
              <a:cxnLst/>
              <a:rect l="l" t="t" r="r" b="b"/>
              <a:pathLst>
                <a:path w="3357" h="3344" extrusionOk="0">
                  <a:moveTo>
                    <a:pt x="3111" y="1"/>
                  </a:moveTo>
                  <a:cubicBezTo>
                    <a:pt x="3080" y="1"/>
                    <a:pt x="3046" y="12"/>
                    <a:pt x="3013" y="37"/>
                  </a:cubicBezTo>
                  <a:cubicBezTo>
                    <a:pt x="2413" y="486"/>
                    <a:pt x="1849" y="983"/>
                    <a:pt x="1327" y="1520"/>
                  </a:cubicBezTo>
                  <a:cubicBezTo>
                    <a:pt x="1139" y="1064"/>
                    <a:pt x="953" y="610"/>
                    <a:pt x="765" y="154"/>
                  </a:cubicBezTo>
                  <a:cubicBezTo>
                    <a:pt x="732" y="77"/>
                    <a:pt x="667" y="19"/>
                    <a:pt x="585" y="19"/>
                  </a:cubicBezTo>
                  <a:cubicBezTo>
                    <a:pt x="569" y="19"/>
                    <a:pt x="553" y="21"/>
                    <a:pt x="536" y="26"/>
                  </a:cubicBezTo>
                  <a:cubicBezTo>
                    <a:pt x="448" y="48"/>
                    <a:pt x="368" y="160"/>
                    <a:pt x="407" y="253"/>
                  </a:cubicBezTo>
                  <a:lnTo>
                    <a:pt x="1050" y="1816"/>
                  </a:lnTo>
                  <a:cubicBezTo>
                    <a:pt x="714" y="2175"/>
                    <a:pt x="398" y="2551"/>
                    <a:pt x="102" y="2943"/>
                  </a:cubicBezTo>
                  <a:cubicBezTo>
                    <a:pt x="0" y="3078"/>
                    <a:pt x="130" y="3209"/>
                    <a:pt x="265" y="3209"/>
                  </a:cubicBezTo>
                  <a:cubicBezTo>
                    <a:pt x="322" y="3209"/>
                    <a:pt x="380" y="3186"/>
                    <a:pt x="421" y="3129"/>
                  </a:cubicBezTo>
                  <a:cubicBezTo>
                    <a:pt x="666" y="2804"/>
                    <a:pt x="931" y="2492"/>
                    <a:pt x="1203" y="2189"/>
                  </a:cubicBezTo>
                  <a:lnTo>
                    <a:pt x="1622" y="3208"/>
                  </a:lnTo>
                  <a:cubicBezTo>
                    <a:pt x="1655" y="3287"/>
                    <a:pt x="1720" y="3344"/>
                    <a:pt x="1802" y="3344"/>
                  </a:cubicBezTo>
                  <a:cubicBezTo>
                    <a:pt x="1818" y="3344"/>
                    <a:pt x="1834" y="3342"/>
                    <a:pt x="1850" y="3338"/>
                  </a:cubicBezTo>
                  <a:cubicBezTo>
                    <a:pt x="1938" y="3314"/>
                    <a:pt x="2018" y="3202"/>
                    <a:pt x="1980" y="3109"/>
                  </a:cubicBezTo>
                  <a:cubicBezTo>
                    <a:pt x="1813" y="2705"/>
                    <a:pt x="1647" y="2299"/>
                    <a:pt x="1479" y="1893"/>
                  </a:cubicBezTo>
                  <a:cubicBezTo>
                    <a:pt x="2009" y="1334"/>
                    <a:pt x="2585" y="820"/>
                    <a:pt x="3201" y="356"/>
                  </a:cubicBezTo>
                  <a:cubicBezTo>
                    <a:pt x="3356" y="240"/>
                    <a:pt x="3257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4" name="Google Shape;3294;p7"/>
            <p:cNvSpPr/>
            <p:nvPr/>
          </p:nvSpPr>
          <p:spPr>
            <a:xfrm>
              <a:off x="1858300" y="2229025"/>
              <a:ext cx="48950" cy="52300"/>
            </a:xfrm>
            <a:custGeom>
              <a:avLst/>
              <a:gdLst/>
              <a:ahLst/>
              <a:cxnLst/>
              <a:rect l="l" t="t" r="r" b="b"/>
              <a:pathLst>
                <a:path w="1958" h="2092" extrusionOk="0">
                  <a:moveTo>
                    <a:pt x="1103" y="370"/>
                  </a:moveTo>
                  <a:cubicBezTo>
                    <a:pt x="1142" y="370"/>
                    <a:pt x="1181" y="375"/>
                    <a:pt x="1218" y="386"/>
                  </a:cubicBezTo>
                  <a:cubicBezTo>
                    <a:pt x="1488" y="462"/>
                    <a:pt x="1607" y="729"/>
                    <a:pt x="1555" y="992"/>
                  </a:cubicBezTo>
                  <a:lnTo>
                    <a:pt x="1555" y="993"/>
                  </a:lnTo>
                  <a:cubicBezTo>
                    <a:pt x="1503" y="1263"/>
                    <a:pt x="1344" y="1517"/>
                    <a:pt x="1099" y="1650"/>
                  </a:cubicBezTo>
                  <a:cubicBezTo>
                    <a:pt x="1018" y="1695"/>
                    <a:pt x="917" y="1723"/>
                    <a:pt x="830" y="1723"/>
                  </a:cubicBezTo>
                  <a:cubicBezTo>
                    <a:pt x="808" y="1723"/>
                    <a:pt x="787" y="1721"/>
                    <a:pt x="767" y="1717"/>
                  </a:cubicBezTo>
                  <a:cubicBezTo>
                    <a:pt x="726" y="1713"/>
                    <a:pt x="687" y="1698"/>
                    <a:pt x="653" y="1675"/>
                  </a:cubicBezTo>
                  <a:cubicBezTo>
                    <a:pt x="642" y="1669"/>
                    <a:pt x="631" y="1661"/>
                    <a:pt x="620" y="1655"/>
                  </a:cubicBezTo>
                  <a:lnTo>
                    <a:pt x="615" y="1651"/>
                  </a:lnTo>
                  <a:lnTo>
                    <a:pt x="612" y="1650"/>
                  </a:lnTo>
                  <a:cubicBezTo>
                    <a:pt x="588" y="1630"/>
                    <a:pt x="565" y="1606"/>
                    <a:pt x="545" y="1583"/>
                  </a:cubicBezTo>
                  <a:cubicBezTo>
                    <a:pt x="512" y="1543"/>
                    <a:pt x="485" y="1499"/>
                    <a:pt x="466" y="1452"/>
                  </a:cubicBezTo>
                  <a:cubicBezTo>
                    <a:pt x="465" y="1449"/>
                    <a:pt x="466" y="1451"/>
                    <a:pt x="461" y="1442"/>
                  </a:cubicBezTo>
                  <a:cubicBezTo>
                    <a:pt x="455" y="1424"/>
                    <a:pt x="451" y="1407"/>
                    <a:pt x="446" y="1388"/>
                  </a:cubicBezTo>
                  <a:cubicBezTo>
                    <a:pt x="443" y="1376"/>
                    <a:pt x="440" y="1363"/>
                    <a:pt x="436" y="1352"/>
                  </a:cubicBezTo>
                  <a:cubicBezTo>
                    <a:pt x="436" y="1346"/>
                    <a:pt x="435" y="1344"/>
                    <a:pt x="435" y="1343"/>
                  </a:cubicBezTo>
                  <a:cubicBezTo>
                    <a:pt x="435" y="1340"/>
                    <a:pt x="435" y="1341"/>
                    <a:pt x="435" y="1337"/>
                  </a:cubicBezTo>
                  <a:cubicBezTo>
                    <a:pt x="430" y="1263"/>
                    <a:pt x="427" y="1269"/>
                    <a:pt x="449" y="1202"/>
                  </a:cubicBezTo>
                  <a:cubicBezTo>
                    <a:pt x="449" y="1200"/>
                    <a:pt x="452" y="1197"/>
                    <a:pt x="454" y="1194"/>
                  </a:cubicBezTo>
                  <a:cubicBezTo>
                    <a:pt x="460" y="1180"/>
                    <a:pt x="468" y="1166"/>
                    <a:pt x="477" y="1153"/>
                  </a:cubicBezTo>
                  <a:lnTo>
                    <a:pt x="483" y="1147"/>
                  </a:lnTo>
                  <a:cubicBezTo>
                    <a:pt x="496" y="1133"/>
                    <a:pt x="510" y="1120"/>
                    <a:pt x="524" y="1108"/>
                  </a:cubicBezTo>
                  <a:cubicBezTo>
                    <a:pt x="599" y="1042"/>
                    <a:pt x="592" y="912"/>
                    <a:pt x="524" y="845"/>
                  </a:cubicBezTo>
                  <a:cubicBezTo>
                    <a:pt x="504" y="826"/>
                    <a:pt x="479" y="810"/>
                    <a:pt x="451" y="802"/>
                  </a:cubicBezTo>
                  <a:lnTo>
                    <a:pt x="451" y="802"/>
                  </a:lnTo>
                  <a:cubicBezTo>
                    <a:pt x="461" y="804"/>
                    <a:pt x="471" y="805"/>
                    <a:pt x="481" y="805"/>
                  </a:cubicBezTo>
                  <a:cubicBezTo>
                    <a:pt x="563" y="805"/>
                    <a:pt x="631" y="750"/>
                    <a:pt x="660" y="671"/>
                  </a:cubicBezTo>
                  <a:cubicBezTo>
                    <a:pt x="728" y="489"/>
                    <a:pt x="916" y="370"/>
                    <a:pt x="1103" y="370"/>
                  </a:cubicBezTo>
                  <a:close/>
                  <a:moveTo>
                    <a:pt x="1103" y="0"/>
                  </a:moveTo>
                  <a:cubicBezTo>
                    <a:pt x="755" y="0"/>
                    <a:pt x="429" y="226"/>
                    <a:pt x="302" y="572"/>
                  </a:cubicBezTo>
                  <a:cubicBezTo>
                    <a:pt x="269" y="663"/>
                    <a:pt x="338" y="768"/>
                    <a:pt x="425" y="796"/>
                  </a:cubicBezTo>
                  <a:cubicBezTo>
                    <a:pt x="415" y="794"/>
                    <a:pt x="404" y="794"/>
                    <a:pt x="394" y="794"/>
                  </a:cubicBezTo>
                  <a:cubicBezTo>
                    <a:pt x="345" y="794"/>
                    <a:pt x="298" y="811"/>
                    <a:pt x="261" y="845"/>
                  </a:cubicBezTo>
                  <a:cubicBezTo>
                    <a:pt x="1" y="1067"/>
                    <a:pt x="18" y="1460"/>
                    <a:pt x="194" y="1728"/>
                  </a:cubicBezTo>
                  <a:cubicBezTo>
                    <a:pt x="346" y="1960"/>
                    <a:pt x="590" y="2091"/>
                    <a:pt x="850" y="2091"/>
                  </a:cubicBezTo>
                  <a:cubicBezTo>
                    <a:pt x="943" y="2091"/>
                    <a:pt x="1038" y="2075"/>
                    <a:pt x="1132" y="2040"/>
                  </a:cubicBezTo>
                  <a:cubicBezTo>
                    <a:pt x="1516" y="1897"/>
                    <a:pt x="1801" y="1543"/>
                    <a:pt x="1900" y="1150"/>
                  </a:cubicBezTo>
                  <a:cubicBezTo>
                    <a:pt x="1958" y="921"/>
                    <a:pt x="1955" y="677"/>
                    <a:pt x="1847" y="461"/>
                  </a:cubicBezTo>
                  <a:cubicBezTo>
                    <a:pt x="1757" y="285"/>
                    <a:pt x="1610" y="147"/>
                    <a:pt x="1430" y="69"/>
                  </a:cubicBezTo>
                  <a:cubicBezTo>
                    <a:pt x="1322" y="22"/>
                    <a:pt x="1212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5" name="Google Shape;3295;p7"/>
            <p:cNvSpPr/>
            <p:nvPr/>
          </p:nvSpPr>
          <p:spPr>
            <a:xfrm>
              <a:off x="1923175" y="2128975"/>
              <a:ext cx="55575" cy="168325"/>
            </a:xfrm>
            <a:custGeom>
              <a:avLst/>
              <a:gdLst/>
              <a:ahLst/>
              <a:cxnLst/>
              <a:rect l="l" t="t" r="r" b="b"/>
              <a:pathLst>
                <a:path w="2223" h="6733" extrusionOk="0">
                  <a:moveTo>
                    <a:pt x="999" y="1"/>
                  </a:moveTo>
                  <a:cubicBezTo>
                    <a:pt x="876" y="1"/>
                    <a:pt x="747" y="135"/>
                    <a:pt x="823" y="281"/>
                  </a:cubicBezTo>
                  <a:cubicBezTo>
                    <a:pt x="1821" y="2230"/>
                    <a:pt x="1534" y="4737"/>
                    <a:pt x="118" y="6409"/>
                  </a:cubicBezTo>
                  <a:cubicBezTo>
                    <a:pt x="1" y="6546"/>
                    <a:pt x="124" y="6732"/>
                    <a:pt x="258" y="6732"/>
                  </a:cubicBezTo>
                  <a:cubicBezTo>
                    <a:pt x="300" y="6732"/>
                    <a:pt x="343" y="6714"/>
                    <a:pt x="380" y="6670"/>
                  </a:cubicBezTo>
                  <a:cubicBezTo>
                    <a:pt x="1910" y="4867"/>
                    <a:pt x="2222" y="2200"/>
                    <a:pt x="1143" y="95"/>
                  </a:cubicBezTo>
                  <a:cubicBezTo>
                    <a:pt x="1109" y="28"/>
                    <a:pt x="1055" y="1"/>
                    <a:pt x="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6" name="Google Shape;3296;p7"/>
            <p:cNvSpPr/>
            <p:nvPr/>
          </p:nvSpPr>
          <p:spPr>
            <a:xfrm>
              <a:off x="2031050" y="2183925"/>
              <a:ext cx="134525" cy="9700"/>
            </a:xfrm>
            <a:custGeom>
              <a:avLst/>
              <a:gdLst/>
              <a:ahLst/>
              <a:cxnLst/>
              <a:rect l="l" t="t" r="r" b="b"/>
              <a:pathLst>
                <a:path w="5381" h="388" extrusionOk="0">
                  <a:moveTo>
                    <a:pt x="5141" y="1"/>
                  </a:moveTo>
                  <a:lnTo>
                    <a:pt x="240" y="18"/>
                  </a:lnTo>
                  <a:cubicBezTo>
                    <a:pt x="1" y="18"/>
                    <a:pt x="0" y="388"/>
                    <a:pt x="239" y="388"/>
                  </a:cubicBezTo>
                  <a:cubicBezTo>
                    <a:pt x="239" y="388"/>
                    <a:pt x="240" y="388"/>
                    <a:pt x="240" y="388"/>
                  </a:cubicBezTo>
                  <a:lnTo>
                    <a:pt x="5141" y="372"/>
                  </a:lnTo>
                  <a:cubicBezTo>
                    <a:pt x="5379" y="372"/>
                    <a:pt x="5381" y="1"/>
                    <a:pt x="5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7" name="Google Shape;3297;p7"/>
            <p:cNvSpPr/>
            <p:nvPr/>
          </p:nvSpPr>
          <p:spPr>
            <a:xfrm>
              <a:off x="2026225" y="2207500"/>
              <a:ext cx="98525" cy="11825"/>
            </a:xfrm>
            <a:custGeom>
              <a:avLst/>
              <a:gdLst/>
              <a:ahLst/>
              <a:cxnLst/>
              <a:rect l="l" t="t" r="r" b="b"/>
              <a:pathLst>
                <a:path w="3941" h="473" extrusionOk="0">
                  <a:moveTo>
                    <a:pt x="2043" y="1"/>
                  </a:moveTo>
                  <a:cubicBezTo>
                    <a:pt x="1440" y="1"/>
                    <a:pt x="837" y="34"/>
                    <a:pt x="237" y="100"/>
                  </a:cubicBezTo>
                  <a:cubicBezTo>
                    <a:pt x="10" y="124"/>
                    <a:pt x="1" y="472"/>
                    <a:pt x="215" y="472"/>
                  </a:cubicBezTo>
                  <a:cubicBezTo>
                    <a:pt x="222" y="472"/>
                    <a:pt x="229" y="472"/>
                    <a:pt x="237" y="471"/>
                  </a:cubicBezTo>
                  <a:cubicBezTo>
                    <a:pt x="837" y="405"/>
                    <a:pt x="1440" y="372"/>
                    <a:pt x="2043" y="372"/>
                  </a:cubicBezTo>
                  <a:cubicBezTo>
                    <a:pt x="2598" y="372"/>
                    <a:pt x="3152" y="400"/>
                    <a:pt x="3704" y="455"/>
                  </a:cubicBezTo>
                  <a:cubicBezTo>
                    <a:pt x="3712" y="456"/>
                    <a:pt x="3720" y="456"/>
                    <a:pt x="3727" y="456"/>
                  </a:cubicBezTo>
                  <a:cubicBezTo>
                    <a:pt x="3941" y="456"/>
                    <a:pt x="3932" y="107"/>
                    <a:pt x="3704" y="84"/>
                  </a:cubicBezTo>
                  <a:cubicBezTo>
                    <a:pt x="3152" y="28"/>
                    <a:pt x="2598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8" name="Google Shape;3298;p7"/>
            <p:cNvSpPr/>
            <p:nvPr/>
          </p:nvSpPr>
          <p:spPr>
            <a:xfrm>
              <a:off x="2222750" y="2140800"/>
              <a:ext cx="66300" cy="131250"/>
            </a:xfrm>
            <a:custGeom>
              <a:avLst/>
              <a:gdLst/>
              <a:ahLst/>
              <a:cxnLst/>
              <a:rect l="l" t="t" r="r" b="b"/>
              <a:pathLst>
                <a:path w="2652" h="5250" extrusionOk="0">
                  <a:moveTo>
                    <a:pt x="1975" y="1"/>
                  </a:moveTo>
                  <a:cubicBezTo>
                    <a:pt x="1920" y="1"/>
                    <a:pt x="1865" y="28"/>
                    <a:pt x="1832" y="95"/>
                  </a:cubicBezTo>
                  <a:cubicBezTo>
                    <a:pt x="1492" y="756"/>
                    <a:pt x="1216" y="1470"/>
                    <a:pt x="1001" y="2197"/>
                  </a:cubicBezTo>
                  <a:cubicBezTo>
                    <a:pt x="735" y="2219"/>
                    <a:pt x="472" y="2263"/>
                    <a:pt x="213" y="2329"/>
                  </a:cubicBezTo>
                  <a:cubicBezTo>
                    <a:pt x="1" y="2384"/>
                    <a:pt x="67" y="2693"/>
                    <a:pt x="260" y="2693"/>
                  </a:cubicBezTo>
                  <a:cubicBezTo>
                    <a:pt x="277" y="2693"/>
                    <a:pt x="294" y="2691"/>
                    <a:pt x="312" y="2686"/>
                  </a:cubicBezTo>
                  <a:cubicBezTo>
                    <a:pt x="500" y="2638"/>
                    <a:pt x="693" y="2602"/>
                    <a:pt x="887" y="2578"/>
                  </a:cubicBezTo>
                  <a:lnTo>
                    <a:pt x="887" y="2578"/>
                  </a:lnTo>
                  <a:cubicBezTo>
                    <a:pt x="815" y="2854"/>
                    <a:pt x="752" y="3130"/>
                    <a:pt x="702" y="3407"/>
                  </a:cubicBezTo>
                  <a:cubicBezTo>
                    <a:pt x="613" y="3888"/>
                    <a:pt x="603" y="4424"/>
                    <a:pt x="923" y="4826"/>
                  </a:cubicBezTo>
                  <a:cubicBezTo>
                    <a:pt x="1123" y="5077"/>
                    <a:pt x="1421" y="5250"/>
                    <a:pt x="1734" y="5250"/>
                  </a:cubicBezTo>
                  <a:cubicBezTo>
                    <a:pt x="1826" y="5250"/>
                    <a:pt x="1919" y="5235"/>
                    <a:pt x="2012" y="5202"/>
                  </a:cubicBezTo>
                  <a:cubicBezTo>
                    <a:pt x="2214" y="5132"/>
                    <a:pt x="2156" y="4834"/>
                    <a:pt x="1978" y="4834"/>
                  </a:cubicBezTo>
                  <a:cubicBezTo>
                    <a:pt x="1958" y="4834"/>
                    <a:pt x="1937" y="4837"/>
                    <a:pt x="1915" y="4845"/>
                  </a:cubicBezTo>
                  <a:cubicBezTo>
                    <a:pt x="1854" y="4866"/>
                    <a:pt x="1794" y="4876"/>
                    <a:pt x="1735" y="4876"/>
                  </a:cubicBezTo>
                  <a:cubicBezTo>
                    <a:pt x="1447" y="4876"/>
                    <a:pt x="1189" y="4645"/>
                    <a:pt x="1086" y="4370"/>
                  </a:cubicBezTo>
                  <a:cubicBezTo>
                    <a:pt x="912" y="3908"/>
                    <a:pt x="1080" y="3376"/>
                    <a:pt x="1197" y="2920"/>
                  </a:cubicBezTo>
                  <a:cubicBezTo>
                    <a:pt x="1230" y="2793"/>
                    <a:pt x="1266" y="2667"/>
                    <a:pt x="1302" y="2542"/>
                  </a:cubicBezTo>
                  <a:cubicBezTo>
                    <a:pt x="1349" y="2541"/>
                    <a:pt x="1395" y="2540"/>
                    <a:pt x="1442" y="2540"/>
                  </a:cubicBezTo>
                  <a:cubicBezTo>
                    <a:pt x="1741" y="2540"/>
                    <a:pt x="2040" y="2570"/>
                    <a:pt x="2333" y="2633"/>
                  </a:cubicBezTo>
                  <a:cubicBezTo>
                    <a:pt x="2348" y="2636"/>
                    <a:pt x="2362" y="2637"/>
                    <a:pt x="2376" y="2637"/>
                  </a:cubicBezTo>
                  <a:cubicBezTo>
                    <a:pt x="2578" y="2637"/>
                    <a:pt x="2652" y="2321"/>
                    <a:pt x="2432" y="2274"/>
                  </a:cubicBezTo>
                  <a:cubicBezTo>
                    <a:pt x="2109" y="2208"/>
                    <a:pt x="1780" y="2174"/>
                    <a:pt x="1450" y="2174"/>
                  </a:cubicBezTo>
                  <a:cubicBezTo>
                    <a:pt x="1436" y="2174"/>
                    <a:pt x="1421" y="2174"/>
                    <a:pt x="1407" y="2174"/>
                  </a:cubicBezTo>
                  <a:cubicBezTo>
                    <a:pt x="1604" y="1524"/>
                    <a:pt x="1843" y="888"/>
                    <a:pt x="2151" y="281"/>
                  </a:cubicBezTo>
                  <a:cubicBezTo>
                    <a:pt x="2227" y="135"/>
                    <a:pt x="2098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9" name="Google Shape;3299;p7"/>
            <p:cNvSpPr/>
            <p:nvPr/>
          </p:nvSpPr>
          <p:spPr>
            <a:xfrm>
              <a:off x="2299375" y="2188175"/>
              <a:ext cx="78375" cy="111450"/>
            </a:xfrm>
            <a:custGeom>
              <a:avLst/>
              <a:gdLst/>
              <a:ahLst/>
              <a:cxnLst/>
              <a:rect l="l" t="t" r="r" b="b"/>
              <a:pathLst>
                <a:path w="3135" h="4458" extrusionOk="0">
                  <a:moveTo>
                    <a:pt x="2289" y="372"/>
                  </a:moveTo>
                  <a:cubicBezTo>
                    <a:pt x="2404" y="372"/>
                    <a:pt x="2519" y="395"/>
                    <a:pt x="2630" y="448"/>
                  </a:cubicBezTo>
                  <a:cubicBezTo>
                    <a:pt x="2494" y="771"/>
                    <a:pt x="2289" y="1061"/>
                    <a:pt x="2030" y="1297"/>
                  </a:cubicBezTo>
                  <a:cubicBezTo>
                    <a:pt x="1854" y="1456"/>
                    <a:pt x="1527" y="1722"/>
                    <a:pt x="1243" y="1722"/>
                  </a:cubicBezTo>
                  <a:cubicBezTo>
                    <a:pt x="1191" y="1722"/>
                    <a:pt x="1140" y="1713"/>
                    <a:pt x="1092" y="1692"/>
                  </a:cubicBezTo>
                  <a:cubicBezTo>
                    <a:pt x="697" y="1523"/>
                    <a:pt x="1346" y="859"/>
                    <a:pt x="1504" y="714"/>
                  </a:cubicBezTo>
                  <a:cubicBezTo>
                    <a:pt x="1719" y="518"/>
                    <a:pt x="2003" y="372"/>
                    <a:pt x="2289" y="372"/>
                  </a:cubicBezTo>
                  <a:close/>
                  <a:moveTo>
                    <a:pt x="2298" y="0"/>
                  </a:moveTo>
                  <a:cubicBezTo>
                    <a:pt x="1934" y="0"/>
                    <a:pt x="1573" y="164"/>
                    <a:pt x="1286" y="410"/>
                  </a:cubicBezTo>
                  <a:cubicBezTo>
                    <a:pt x="930" y="716"/>
                    <a:pt x="332" y="1393"/>
                    <a:pt x="728" y="1872"/>
                  </a:cubicBezTo>
                  <a:cubicBezTo>
                    <a:pt x="856" y="2027"/>
                    <a:pt x="1022" y="2087"/>
                    <a:pt x="1198" y="2087"/>
                  </a:cubicBezTo>
                  <a:cubicBezTo>
                    <a:pt x="1498" y="2087"/>
                    <a:pt x="1829" y="1915"/>
                    <a:pt x="2049" y="1755"/>
                  </a:cubicBezTo>
                  <a:cubicBezTo>
                    <a:pt x="2298" y="1571"/>
                    <a:pt x="2516" y="1347"/>
                    <a:pt x="2691" y="1094"/>
                  </a:cubicBezTo>
                  <a:lnTo>
                    <a:pt x="2691" y="1094"/>
                  </a:lnTo>
                  <a:cubicBezTo>
                    <a:pt x="2658" y="1745"/>
                    <a:pt x="2505" y="2394"/>
                    <a:pt x="2207" y="2971"/>
                  </a:cubicBezTo>
                  <a:cubicBezTo>
                    <a:pt x="1906" y="3550"/>
                    <a:pt x="1355" y="4085"/>
                    <a:pt x="697" y="4085"/>
                  </a:cubicBezTo>
                  <a:cubicBezTo>
                    <a:pt x="570" y="4085"/>
                    <a:pt x="439" y="4065"/>
                    <a:pt x="305" y="4022"/>
                  </a:cubicBezTo>
                  <a:cubicBezTo>
                    <a:pt x="284" y="4015"/>
                    <a:pt x="264" y="4012"/>
                    <a:pt x="246" y="4012"/>
                  </a:cubicBezTo>
                  <a:cubicBezTo>
                    <a:pt x="63" y="4012"/>
                    <a:pt x="0" y="4314"/>
                    <a:pt x="206" y="4381"/>
                  </a:cubicBezTo>
                  <a:cubicBezTo>
                    <a:pt x="369" y="4433"/>
                    <a:pt x="530" y="4457"/>
                    <a:pt x="688" y="4457"/>
                  </a:cubicBezTo>
                  <a:cubicBezTo>
                    <a:pt x="1413" y="4457"/>
                    <a:pt x="2065" y="3947"/>
                    <a:pt x="2436" y="3323"/>
                  </a:cubicBezTo>
                  <a:cubicBezTo>
                    <a:pt x="2955" y="2450"/>
                    <a:pt x="3135" y="1365"/>
                    <a:pt x="3052" y="363"/>
                  </a:cubicBezTo>
                  <a:cubicBezTo>
                    <a:pt x="3049" y="284"/>
                    <a:pt x="2994" y="215"/>
                    <a:pt x="2917" y="193"/>
                  </a:cubicBezTo>
                  <a:cubicBezTo>
                    <a:pt x="2903" y="174"/>
                    <a:pt x="2884" y="158"/>
                    <a:pt x="2862" y="146"/>
                  </a:cubicBezTo>
                  <a:cubicBezTo>
                    <a:pt x="2680" y="45"/>
                    <a:pt x="2488" y="0"/>
                    <a:pt x="2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0" name="Google Shape;3300;p7"/>
            <p:cNvSpPr/>
            <p:nvPr/>
          </p:nvSpPr>
          <p:spPr>
            <a:xfrm>
              <a:off x="2449650" y="2184050"/>
              <a:ext cx="95550" cy="76600"/>
            </a:xfrm>
            <a:custGeom>
              <a:avLst/>
              <a:gdLst/>
              <a:ahLst/>
              <a:cxnLst/>
              <a:rect l="l" t="t" r="r" b="b"/>
              <a:pathLst>
                <a:path w="3822" h="3064" extrusionOk="0">
                  <a:moveTo>
                    <a:pt x="2003" y="443"/>
                  </a:moveTo>
                  <a:cubicBezTo>
                    <a:pt x="2120" y="443"/>
                    <a:pt x="2233" y="482"/>
                    <a:pt x="2335" y="577"/>
                  </a:cubicBezTo>
                  <a:cubicBezTo>
                    <a:pt x="2493" y="724"/>
                    <a:pt x="2557" y="958"/>
                    <a:pt x="2604" y="1183"/>
                  </a:cubicBezTo>
                  <a:cubicBezTo>
                    <a:pt x="2487" y="1318"/>
                    <a:pt x="2365" y="1450"/>
                    <a:pt x="2236" y="1577"/>
                  </a:cubicBezTo>
                  <a:cubicBezTo>
                    <a:pt x="2014" y="1798"/>
                    <a:pt x="1780" y="2003"/>
                    <a:pt x="1533" y="2195"/>
                  </a:cubicBezTo>
                  <a:cubicBezTo>
                    <a:pt x="1412" y="2289"/>
                    <a:pt x="1288" y="2379"/>
                    <a:pt x="1161" y="2467"/>
                  </a:cubicBezTo>
                  <a:cubicBezTo>
                    <a:pt x="1092" y="2514"/>
                    <a:pt x="1022" y="2559"/>
                    <a:pt x="950" y="2604"/>
                  </a:cubicBezTo>
                  <a:cubicBezTo>
                    <a:pt x="908" y="2632"/>
                    <a:pt x="841" y="2693"/>
                    <a:pt x="783" y="2693"/>
                  </a:cubicBezTo>
                  <a:cubicBezTo>
                    <a:pt x="776" y="2693"/>
                    <a:pt x="770" y="2692"/>
                    <a:pt x="763" y="2691"/>
                  </a:cubicBezTo>
                  <a:cubicBezTo>
                    <a:pt x="665" y="2664"/>
                    <a:pt x="607" y="2451"/>
                    <a:pt x="586" y="2368"/>
                  </a:cubicBezTo>
                  <a:cubicBezTo>
                    <a:pt x="555" y="2230"/>
                    <a:pt x="555" y="2086"/>
                    <a:pt x="585" y="1948"/>
                  </a:cubicBezTo>
                  <a:cubicBezTo>
                    <a:pt x="641" y="1672"/>
                    <a:pt x="777" y="1420"/>
                    <a:pt x="942" y="1193"/>
                  </a:cubicBezTo>
                  <a:cubicBezTo>
                    <a:pt x="1139" y="920"/>
                    <a:pt x="1595" y="443"/>
                    <a:pt x="2003" y="443"/>
                  </a:cubicBezTo>
                  <a:close/>
                  <a:moveTo>
                    <a:pt x="3565" y="0"/>
                  </a:moveTo>
                  <a:cubicBezTo>
                    <a:pt x="3508" y="0"/>
                    <a:pt x="3452" y="26"/>
                    <a:pt x="3414" y="88"/>
                  </a:cubicBezTo>
                  <a:cubicBezTo>
                    <a:pt x="3255" y="348"/>
                    <a:pt x="3079" y="599"/>
                    <a:pt x="2891" y="840"/>
                  </a:cubicBezTo>
                  <a:cubicBezTo>
                    <a:pt x="2830" y="644"/>
                    <a:pt x="2747" y="458"/>
                    <a:pt x="2598" y="314"/>
                  </a:cubicBezTo>
                  <a:cubicBezTo>
                    <a:pt x="2425" y="148"/>
                    <a:pt x="2231" y="81"/>
                    <a:pt x="2032" y="81"/>
                  </a:cubicBezTo>
                  <a:cubicBezTo>
                    <a:pt x="1577" y="81"/>
                    <a:pt x="1101" y="433"/>
                    <a:pt x="814" y="763"/>
                  </a:cubicBezTo>
                  <a:cubicBezTo>
                    <a:pt x="375" y="1268"/>
                    <a:pt x="0" y="2012"/>
                    <a:pt x="304" y="2676"/>
                  </a:cubicBezTo>
                  <a:cubicBezTo>
                    <a:pt x="370" y="2819"/>
                    <a:pt x="466" y="2962"/>
                    <a:pt x="613" y="3029"/>
                  </a:cubicBezTo>
                  <a:cubicBezTo>
                    <a:pt x="667" y="3053"/>
                    <a:pt x="720" y="3064"/>
                    <a:pt x="772" y="3064"/>
                  </a:cubicBezTo>
                  <a:cubicBezTo>
                    <a:pt x="901" y="3064"/>
                    <a:pt x="1024" y="2999"/>
                    <a:pt x="1138" y="2926"/>
                  </a:cubicBezTo>
                  <a:cubicBezTo>
                    <a:pt x="1457" y="2722"/>
                    <a:pt x="1763" y="2496"/>
                    <a:pt x="2051" y="2250"/>
                  </a:cubicBezTo>
                  <a:cubicBezTo>
                    <a:pt x="2278" y="2054"/>
                    <a:pt x="2495" y="1846"/>
                    <a:pt x="2698" y="1625"/>
                  </a:cubicBezTo>
                  <a:cubicBezTo>
                    <a:pt x="2780" y="1993"/>
                    <a:pt x="2861" y="2362"/>
                    <a:pt x="2941" y="2730"/>
                  </a:cubicBezTo>
                  <a:cubicBezTo>
                    <a:pt x="2962" y="2823"/>
                    <a:pt x="3031" y="2863"/>
                    <a:pt x="3104" y="2863"/>
                  </a:cubicBezTo>
                  <a:cubicBezTo>
                    <a:pt x="3214" y="2863"/>
                    <a:pt x="3331" y="2772"/>
                    <a:pt x="3300" y="2633"/>
                  </a:cubicBezTo>
                  <a:cubicBezTo>
                    <a:pt x="3201" y="2185"/>
                    <a:pt x="3103" y="1736"/>
                    <a:pt x="3004" y="1288"/>
                  </a:cubicBezTo>
                  <a:cubicBezTo>
                    <a:pt x="3272" y="970"/>
                    <a:pt x="3516" y="632"/>
                    <a:pt x="3736" y="276"/>
                  </a:cubicBezTo>
                  <a:cubicBezTo>
                    <a:pt x="3822" y="134"/>
                    <a:pt x="3693" y="0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1" name="Google Shape;3301;p7"/>
            <p:cNvSpPr/>
            <p:nvPr/>
          </p:nvSpPr>
          <p:spPr>
            <a:xfrm>
              <a:off x="2636550" y="2163900"/>
              <a:ext cx="107950" cy="84250"/>
            </a:xfrm>
            <a:custGeom>
              <a:avLst/>
              <a:gdLst/>
              <a:ahLst/>
              <a:cxnLst/>
              <a:rect l="l" t="t" r="r" b="b"/>
              <a:pathLst>
                <a:path w="4318" h="3370" extrusionOk="0">
                  <a:moveTo>
                    <a:pt x="231" y="1"/>
                  </a:moveTo>
                  <a:cubicBezTo>
                    <a:pt x="57" y="1"/>
                    <a:pt x="1" y="296"/>
                    <a:pt x="200" y="371"/>
                  </a:cubicBezTo>
                  <a:lnTo>
                    <a:pt x="3399" y="1563"/>
                  </a:lnTo>
                  <a:cubicBezTo>
                    <a:pt x="3529" y="1612"/>
                    <a:pt x="3661" y="1657"/>
                    <a:pt x="3791" y="1709"/>
                  </a:cubicBezTo>
                  <a:cubicBezTo>
                    <a:pt x="3844" y="1729"/>
                    <a:pt x="3866" y="1718"/>
                    <a:pt x="3843" y="1767"/>
                  </a:cubicBezTo>
                  <a:cubicBezTo>
                    <a:pt x="3827" y="1803"/>
                    <a:pt x="3706" y="1873"/>
                    <a:pt x="3672" y="1897"/>
                  </a:cubicBezTo>
                  <a:cubicBezTo>
                    <a:pt x="3473" y="2044"/>
                    <a:pt x="3268" y="2184"/>
                    <a:pt x="3056" y="2315"/>
                  </a:cubicBezTo>
                  <a:cubicBezTo>
                    <a:pt x="2616" y="2588"/>
                    <a:pt x="2155" y="2828"/>
                    <a:pt x="1677" y="3031"/>
                  </a:cubicBezTo>
                  <a:cubicBezTo>
                    <a:pt x="1487" y="3114"/>
                    <a:pt x="1607" y="3369"/>
                    <a:pt x="1786" y="3369"/>
                  </a:cubicBezTo>
                  <a:cubicBezTo>
                    <a:pt x="1812" y="3369"/>
                    <a:pt x="1838" y="3364"/>
                    <a:pt x="1865" y="3352"/>
                  </a:cubicBezTo>
                  <a:cubicBezTo>
                    <a:pt x="2426" y="3113"/>
                    <a:pt x="2964" y="2824"/>
                    <a:pt x="3471" y="2489"/>
                  </a:cubicBezTo>
                  <a:cubicBezTo>
                    <a:pt x="3699" y="2339"/>
                    <a:pt x="3988" y="2180"/>
                    <a:pt x="4162" y="1967"/>
                  </a:cubicBezTo>
                  <a:cubicBezTo>
                    <a:pt x="4317" y="1778"/>
                    <a:pt x="4261" y="1537"/>
                    <a:pt x="4051" y="1419"/>
                  </a:cubicBezTo>
                  <a:cubicBezTo>
                    <a:pt x="3797" y="1276"/>
                    <a:pt x="3484" y="1200"/>
                    <a:pt x="3213" y="1099"/>
                  </a:cubicBezTo>
                  <a:lnTo>
                    <a:pt x="2216" y="728"/>
                  </a:lnTo>
                  <a:lnTo>
                    <a:pt x="297" y="14"/>
                  </a:lnTo>
                  <a:cubicBezTo>
                    <a:pt x="274" y="5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2" name="Google Shape;3302;p7"/>
            <p:cNvSpPr/>
            <p:nvPr/>
          </p:nvSpPr>
          <p:spPr>
            <a:xfrm>
              <a:off x="2815250" y="2147000"/>
              <a:ext cx="77650" cy="81425"/>
            </a:xfrm>
            <a:custGeom>
              <a:avLst/>
              <a:gdLst/>
              <a:ahLst/>
              <a:cxnLst/>
              <a:rect l="l" t="t" r="r" b="b"/>
              <a:pathLst>
                <a:path w="3106" h="3257" extrusionOk="0">
                  <a:moveTo>
                    <a:pt x="1763" y="370"/>
                  </a:moveTo>
                  <a:cubicBezTo>
                    <a:pt x="1901" y="370"/>
                    <a:pt x="2039" y="403"/>
                    <a:pt x="2158" y="472"/>
                  </a:cubicBezTo>
                  <a:cubicBezTo>
                    <a:pt x="2572" y="712"/>
                    <a:pt x="2688" y="1274"/>
                    <a:pt x="2562" y="1705"/>
                  </a:cubicBezTo>
                  <a:lnTo>
                    <a:pt x="2562" y="1706"/>
                  </a:lnTo>
                  <a:cubicBezTo>
                    <a:pt x="2418" y="2205"/>
                    <a:pt x="1972" y="2592"/>
                    <a:pt x="1505" y="2788"/>
                  </a:cubicBezTo>
                  <a:cubicBezTo>
                    <a:pt x="1367" y="2845"/>
                    <a:pt x="1169" y="2894"/>
                    <a:pt x="979" y="2894"/>
                  </a:cubicBezTo>
                  <a:cubicBezTo>
                    <a:pt x="752" y="2894"/>
                    <a:pt x="537" y="2824"/>
                    <a:pt x="450" y="2614"/>
                  </a:cubicBezTo>
                  <a:cubicBezTo>
                    <a:pt x="388" y="2462"/>
                    <a:pt x="421" y="2280"/>
                    <a:pt x="453" y="2126"/>
                  </a:cubicBezTo>
                  <a:cubicBezTo>
                    <a:pt x="488" y="1968"/>
                    <a:pt x="533" y="1811"/>
                    <a:pt x="588" y="1659"/>
                  </a:cubicBezTo>
                  <a:cubicBezTo>
                    <a:pt x="710" y="1329"/>
                    <a:pt x="883" y="1019"/>
                    <a:pt x="1102" y="741"/>
                  </a:cubicBezTo>
                  <a:cubicBezTo>
                    <a:pt x="1118" y="723"/>
                    <a:pt x="1130" y="701"/>
                    <a:pt x="1138" y="679"/>
                  </a:cubicBezTo>
                  <a:cubicBezTo>
                    <a:pt x="1276" y="475"/>
                    <a:pt x="1519" y="370"/>
                    <a:pt x="1763" y="370"/>
                  </a:cubicBezTo>
                  <a:close/>
                  <a:moveTo>
                    <a:pt x="1757" y="1"/>
                  </a:moveTo>
                  <a:cubicBezTo>
                    <a:pt x="1362" y="1"/>
                    <a:pt x="968" y="187"/>
                    <a:pt x="779" y="549"/>
                  </a:cubicBezTo>
                  <a:cubicBezTo>
                    <a:pt x="775" y="560"/>
                    <a:pt x="770" y="571"/>
                    <a:pt x="768" y="583"/>
                  </a:cubicBezTo>
                  <a:cubicBezTo>
                    <a:pt x="565" y="853"/>
                    <a:pt x="399" y="1146"/>
                    <a:pt x="270" y="1457"/>
                  </a:cubicBezTo>
                  <a:cubicBezTo>
                    <a:pt x="134" y="1797"/>
                    <a:pt x="1" y="2213"/>
                    <a:pt x="60" y="2582"/>
                  </a:cubicBezTo>
                  <a:cubicBezTo>
                    <a:pt x="141" y="3070"/>
                    <a:pt x="581" y="3256"/>
                    <a:pt x="1021" y="3256"/>
                  </a:cubicBezTo>
                  <a:cubicBezTo>
                    <a:pt x="1163" y="3256"/>
                    <a:pt x="1306" y="3236"/>
                    <a:pt x="1436" y="3201"/>
                  </a:cubicBezTo>
                  <a:cubicBezTo>
                    <a:pt x="2056" y="3032"/>
                    <a:pt x="2631" y="2542"/>
                    <a:pt x="2871" y="1945"/>
                  </a:cubicBezTo>
                  <a:cubicBezTo>
                    <a:pt x="3106" y="1362"/>
                    <a:pt x="2967" y="616"/>
                    <a:pt x="2454" y="226"/>
                  </a:cubicBezTo>
                  <a:cubicBezTo>
                    <a:pt x="2256" y="75"/>
                    <a:pt x="2006" y="1"/>
                    <a:pt x="1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3" name="Google Shape;3303;p7"/>
            <p:cNvSpPr/>
            <p:nvPr/>
          </p:nvSpPr>
          <p:spPr>
            <a:xfrm>
              <a:off x="3519075" y="2574725"/>
              <a:ext cx="1603475" cy="1162650"/>
            </a:xfrm>
            <a:custGeom>
              <a:avLst/>
              <a:gdLst/>
              <a:ahLst/>
              <a:cxnLst/>
              <a:rect l="l" t="t" r="r" b="b"/>
              <a:pathLst>
                <a:path w="64139" h="46506" extrusionOk="0">
                  <a:moveTo>
                    <a:pt x="23525" y="1"/>
                  </a:moveTo>
                  <a:cubicBezTo>
                    <a:pt x="23449" y="1"/>
                    <a:pt x="23370" y="39"/>
                    <a:pt x="23327" y="109"/>
                  </a:cubicBezTo>
                  <a:lnTo>
                    <a:pt x="21403" y="3244"/>
                  </a:lnTo>
                  <a:cubicBezTo>
                    <a:pt x="21300" y="3412"/>
                    <a:pt x="21452" y="3571"/>
                    <a:pt x="21605" y="3571"/>
                  </a:cubicBezTo>
                  <a:cubicBezTo>
                    <a:pt x="21672" y="3571"/>
                    <a:pt x="21740" y="3540"/>
                    <a:pt x="21785" y="3466"/>
                  </a:cubicBezTo>
                  <a:lnTo>
                    <a:pt x="23114" y="1302"/>
                  </a:lnTo>
                  <a:lnTo>
                    <a:pt x="23114" y="17373"/>
                  </a:lnTo>
                  <a:lnTo>
                    <a:pt x="1964" y="17373"/>
                  </a:lnTo>
                  <a:cubicBezTo>
                    <a:pt x="1680" y="17373"/>
                    <a:pt x="1679" y="17815"/>
                    <a:pt x="1964" y="17815"/>
                  </a:cubicBezTo>
                  <a:lnTo>
                    <a:pt x="23114" y="17815"/>
                  </a:lnTo>
                  <a:lnTo>
                    <a:pt x="23114" y="29584"/>
                  </a:lnTo>
                  <a:lnTo>
                    <a:pt x="286" y="29584"/>
                  </a:lnTo>
                  <a:cubicBezTo>
                    <a:pt x="1" y="29584"/>
                    <a:pt x="1" y="30026"/>
                    <a:pt x="286" y="30026"/>
                  </a:cubicBezTo>
                  <a:lnTo>
                    <a:pt x="23114" y="30026"/>
                  </a:lnTo>
                  <a:lnTo>
                    <a:pt x="23114" y="46292"/>
                  </a:lnTo>
                  <a:cubicBezTo>
                    <a:pt x="23114" y="46434"/>
                    <a:pt x="23225" y="46506"/>
                    <a:pt x="23335" y="46506"/>
                  </a:cubicBezTo>
                  <a:cubicBezTo>
                    <a:pt x="23446" y="46506"/>
                    <a:pt x="23556" y="46435"/>
                    <a:pt x="23556" y="46292"/>
                  </a:cubicBezTo>
                  <a:lnTo>
                    <a:pt x="23556" y="30026"/>
                  </a:lnTo>
                  <a:lnTo>
                    <a:pt x="63386" y="30026"/>
                  </a:lnTo>
                  <a:cubicBezTo>
                    <a:pt x="63443" y="30095"/>
                    <a:pt x="63497" y="30162"/>
                    <a:pt x="63552" y="30231"/>
                  </a:cubicBezTo>
                  <a:lnTo>
                    <a:pt x="61091" y="31919"/>
                  </a:lnTo>
                  <a:cubicBezTo>
                    <a:pt x="60897" y="32053"/>
                    <a:pt x="61017" y="32340"/>
                    <a:pt x="61198" y="32340"/>
                  </a:cubicBezTo>
                  <a:cubicBezTo>
                    <a:pt x="61235" y="32340"/>
                    <a:pt x="61274" y="32328"/>
                    <a:pt x="61313" y="32301"/>
                  </a:cubicBezTo>
                  <a:lnTo>
                    <a:pt x="63983" y="30470"/>
                  </a:lnTo>
                  <a:cubicBezTo>
                    <a:pt x="64072" y="30408"/>
                    <a:pt x="64138" y="30267"/>
                    <a:pt x="64061" y="30167"/>
                  </a:cubicBezTo>
                  <a:cubicBezTo>
                    <a:pt x="63989" y="30070"/>
                    <a:pt x="63911" y="29978"/>
                    <a:pt x="63834" y="29884"/>
                  </a:cubicBezTo>
                  <a:cubicBezTo>
                    <a:pt x="63878" y="29755"/>
                    <a:pt x="63811" y="29584"/>
                    <a:pt x="63634" y="29584"/>
                  </a:cubicBezTo>
                  <a:lnTo>
                    <a:pt x="63595" y="29584"/>
                  </a:lnTo>
                  <a:cubicBezTo>
                    <a:pt x="63079" y="28970"/>
                    <a:pt x="62515" y="28400"/>
                    <a:pt x="61909" y="27878"/>
                  </a:cubicBezTo>
                  <a:cubicBezTo>
                    <a:pt x="61862" y="27838"/>
                    <a:pt x="61811" y="27822"/>
                    <a:pt x="61762" y="27822"/>
                  </a:cubicBezTo>
                  <a:cubicBezTo>
                    <a:pt x="61582" y="27822"/>
                    <a:pt x="61426" y="28045"/>
                    <a:pt x="61595" y="28191"/>
                  </a:cubicBezTo>
                  <a:cubicBezTo>
                    <a:pt x="62097" y="28624"/>
                    <a:pt x="62570" y="29089"/>
                    <a:pt x="63009" y="29584"/>
                  </a:cubicBezTo>
                  <a:lnTo>
                    <a:pt x="23556" y="29584"/>
                  </a:lnTo>
                  <a:lnTo>
                    <a:pt x="23556" y="17815"/>
                  </a:lnTo>
                  <a:lnTo>
                    <a:pt x="38625" y="17815"/>
                  </a:lnTo>
                  <a:lnTo>
                    <a:pt x="38642" y="19501"/>
                  </a:lnTo>
                  <a:cubicBezTo>
                    <a:pt x="38645" y="19727"/>
                    <a:pt x="38835" y="19943"/>
                    <a:pt x="39067" y="19943"/>
                  </a:cubicBezTo>
                  <a:cubicBezTo>
                    <a:pt x="39073" y="19943"/>
                    <a:pt x="39078" y="19943"/>
                    <a:pt x="39084" y="19942"/>
                  </a:cubicBezTo>
                  <a:cubicBezTo>
                    <a:pt x="39322" y="19933"/>
                    <a:pt x="39529" y="19748"/>
                    <a:pt x="39526" y="19501"/>
                  </a:cubicBezTo>
                  <a:lnTo>
                    <a:pt x="39509" y="17815"/>
                  </a:lnTo>
                  <a:lnTo>
                    <a:pt x="59056" y="17815"/>
                  </a:lnTo>
                  <a:cubicBezTo>
                    <a:pt x="59339" y="17815"/>
                    <a:pt x="59339" y="17373"/>
                    <a:pt x="59056" y="17373"/>
                  </a:cubicBezTo>
                  <a:lnTo>
                    <a:pt x="39579" y="17373"/>
                  </a:lnTo>
                  <a:cubicBezTo>
                    <a:pt x="40751" y="17064"/>
                    <a:pt x="41758" y="16080"/>
                    <a:pt x="42600" y="15228"/>
                  </a:cubicBezTo>
                  <a:cubicBezTo>
                    <a:pt x="43922" y="13888"/>
                    <a:pt x="45107" y="12419"/>
                    <a:pt x="46139" y="10844"/>
                  </a:cubicBezTo>
                  <a:cubicBezTo>
                    <a:pt x="47294" y="9088"/>
                    <a:pt x="48232" y="7204"/>
                    <a:pt x="48977" y="5240"/>
                  </a:cubicBezTo>
                  <a:cubicBezTo>
                    <a:pt x="49159" y="4756"/>
                    <a:pt x="48763" y="4439"/>
                    <a:pt x="48354" y="4439"/>
                  </a:cubicBezTo>
                  <a:cubicBezTo>
                    <a:pt x="48088" y="4439"/>
                    <a:pt x="47816" y="4574"/>
                    <a:pt x="47698" y="4887"/>
                  </a:cubicBezTo>
                  <a:cubicBezTo>
                    <a:pt x="46518" y="7999"/>
                    <a:pt x="44774" y="10868"/>
                    <a:pt x="42553" y="13346"/>
                  </a:cubicBezTo>
                  <a:cubicBezTo>
                    <a:pt x="42017" y="13943"/>
                    <a:pt x="41456" y="14520"/>
                    <a:pt x="40867" y="15065"/>
                  </a:cubicBezTo>
                  <a:cubicBezTo>
                    <a:pt x="40329" y="15563"/>
                    <a:pt x="39650" y="16148"/>
                    <a:pt x="38872" y="16148"/>
                  </a:cubicBezTo>
                  <a:cubicBezTo>
                    <a:pt x="38855" y="16148"/>
                    <a:pt x="38838" y="16148"/>
                    <a:pt x="38821" y="16148"/>
                  </a:cubicBezTo>
                  <a:cubicBezTo>
                    <a:pt x="37993" y="16123"/>
                    <a:pt x="37314" y="15454"/>
                    <a:pt x="36762" y="14905"/>
                  </a:cubicBezTo>
                  <a:cubicBezTo>
                    <a:pt x="36179" y="14325"/>
                    <a:pt x="35625" y="13714"/>
                    <a:pt x="35103" y="13077"/>
                  </a:cubicBezTo>
                  <a:cubicBezTo>
                    <a:pt x="33874" y="11577"/>
                    <a:pt x="32848" y="9915"/>
                    <a:pt x="32013" y="8166"/>
                  </a:cubicBezTo>
                  <a:cubicBezTo>
                    <a:pt x="31898" y="7926"/>
                    <a:pt x="31707" y="7826"/>
                    <a:pt x="31511" y="7826"/>
                  </a:cubicBezTo>
                  <a:cubicBezTo>
                    <a:pt x="31078" y="7826"/>
                    <a:pt x="30616" y="8309"/>
                    <a:pt x="30868" y="8835"/>
                  </a:cubicBezTo>
                  <a:cubicBezTo>
                    <a:pt x="31686" y="10545"/>
                    <a:pt x="32693" y="12157"/>
                    <a:pt x="33868" y="13645"/>
                  </a:cubicBezTo>
                  <a:cubicBezTo>
                    <a:pt x="34475" y="14416"/>
                    <a:pt x="35129" y="15151"/>
                    <a:pt x="35825" y="15844"/>
                  </a:cubicBezTo>
                  <a:cubicBezTo>
                    <a:pt x="36458" y="16472"/>
                    <a:pt x="37165" y="17085"/>
                    <a:pt x="38034" y="17349"/>
                  </a:cubicBezTo>
                  <a:cubicBezTo>
                    <a:pt x="38069" y="17359"/>
                    <a:pt x="38102" y="17363"/>
                    <a:pt x="38136" y="17373"/>
                  </a:cubicBezTo>
                  <a:lnTo>
                    <a:pt x="23556" y="17373"/>
                  </a:lnTo>
                  <a:lnTo>
                    <a:pt x="23556" y="955"/>
                  </a:lnTo>
                  <a:cubicBezTo>
                    <a:pt x="23559" y="875"/>
                    <a:pt x="23513" y="801"/>
                    <a:pt x="23441" y="768"/>
                  </a:cubicBezTo>
                  <a:lnTo>
                    <a:pt x="23498" y="676"/>
                  </a:lnTo>
                  <a:cubicBezTo>
                    <a:pt x="23946" y="1572"/>
                    <a:pt x="24305" y="2510"/>
                    <a:pt x="24569" y="3477"/>
                  </a:cubicBezTo>
                  <a:cubicBezTo>
                    <a:pt x="24599" y="3586"/>
                    <a:pt x="24685" y="3634"/>
                    <a:pt x="24772" y="3634"/>
                  </a:cubicBezTo>
                  <a:cubicBezTo>
                    <a:pt x="24905" y="3634"/>
                    <a:pt x="25041" y="3526"/>
                    <a:pt x="24996" y="3360"/>
                  </a:cubicBezTo>
                  <a:cubicBezTo>
                    <a:pt x="24688" y="2232"/>
                    <a:pt x="24256" y="1141"/>
                    <a:pt x="23709" y="109"/>
                  </a:cubicBezTo>
                  <a:cubicBezTo>
                    <a:pt x="23670" y="35"/>
                    <a:pt x="23599" y="1"/>
                    <a:pt x="23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4" name="Google Shape;3304;p7"/>
            <p:cNvSpPr/>
            <p:nvPr/>
          </p:nvSpPr>
          <p:spPr>
            <a:xfrm>
              <a:off x="4487300" y="3105575"/>
              <a:ext cx="22175" cy="82225"/>
            </a:xfrm>
            <a:custGeom>
              <a:avLst/>
              <a:gdLst/>
              <a:ahLst/>
              <a:cxnLst/>
              <a:rect l="l" t="t" r="r" b="b"/>
              <a:pathLst>
                <a:path w="887" h="3289" extrusionOk="0">
                  <a:moveTo>
                    <a:pt x="461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205" y="10"/>
                    <a:pt x="1" y="195"/>
                    <a:pt x="1" y="443"/>
                  </a:cubicBezTo>
                  <a:lnTo>
                    <a:pt x="1" y="2846"/>
                  </a:lnTo>
                  <a:cubicBezTo>
                    <a:pt x="1" y="3073"/>
                    <a:pt x="195" y="3288"/>
                    <a:pt x="427" y="3288"/>
                  </a:cubicBezTo>
                  <a:cubicBezTo>
                    <a:pt x="433" y="3288"/>
                    <a:pt x="439" y="3288"/>
                    <a:pt x="444" y="3288"/>
                  </a:cubicBezTo>
                  <a:cubicBezTo>
                    <a:pt x="682" y="3277"/>
                    <a:pt x="886" y="3094"/>
                    <a:pt x="886" y="2846"/>
                  </a:cubicBezTo>
                  <a:lnTo>
                    <a:pt x="886" y="443"/>
                  </a:lnTo>
                  <a:cubicBezTo>
                    <a:pt x="886" y="216"/>
                    <a:pt x="692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5" name="Google Shape;3305;p7"/>
            <p:cNvSpPr/>
            <p:nvPr/>
          </p:nvSpPr>
          <p:spPr>
            <a:xfrm>
              <a:off x="4487300" y="3208600"/>
              <a:ext cx="22175" cy="82250"/>
            </a:xfrm>
            <a:custGeom>
              <a:avLst/>
              <a:gdLst/>
              <a:ahLst/>
              <a:cxnLst/>
              <a:rect l="l" t="t" r="r" b="b"/>
              <a:pathLst>
                <a:path w="887" h="3290" extrusionOk="0">
                  <a:moveTo>
                    <a:pt x="461" y="0"/>
                  </a:moveTo>
                  <a:cubicBezTo>
                    <a:pt x="456" y="0"/>
                    <a:pt x="450" y="0"/>
                    <a:pt x="444" y="1"/>
                  </a:cubicBezTo>
                  <a:cubicBezTo>
                    <a:pt x="205" y="12"/>
                    <a:pt x="1" y="195"/>
                    <a:pt x="1" y="442"/>
                  </a:cubicBezTo>
                  <a:lnTo>
                    <a:pt x="1" y="2847"/>
                  </a:lnTo>
                  <a:cubicBezTo>
                    <a:pt x="1" y="3072"/>
                    <a:pt x="195" y="3290"/>
                    <a:pt x="427" y="3290"/>
                  </a:cubicBezTo>
                  <a:cubicBezTo>
                    <a:pt x="433" y="3290"/>
                    <a:pt x="439" y="3290"/>
                    <a:pt x="444" y="3289"/>
                  </a:cubicBezTo>
                  <a:cubicBezTo>
                    <a:pt x="682" y="3278"/>
                    <a:pt x="886" y="3095"/>
                    <a:pt x="886" y="2847"/>
                  </a:cubicBezTo>
                  <a:lnTo>
                    <a:pt x="886" y="442"/>
                  </a:lnTo>
                  <a:cubicBezTo>
                    <a:pt x="886" y="218"/>
                    <a:pt x="69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6" name="Google Shape;3306;p7"/>
            <p:cNvSpPr/>
            <p:nvPr/>
          </p:nvSpPr>
          <p:spPr>
            <a:xfrm>
              <a:off x="3939925" y="3397550"/>
              <a:ext cx="97825" cy="125200"/>
            </a:xfrm>
            <a:custGeom>
              <a:avLst/>
              <a:gdLst/>
              <a:ahLst/>
              <a:cxnLst/>
              <a:rect l="l" t="t" r="r" b="b"/>
              <a:pathLst>
                <a:path w="3913" h="5008" extrusionOk="0">
                  <a:moveTo>
                    <a:pt x="2496" y="869"/>
                  </a:moveTo>
                  <a:cubicBezTo>
                    <a:pt x="2506" y="872"/>
                    <a:pt x="2512" y="878"/>
                    <a:pt x="2521" y="881"/>
                  </a:cubicBezTo>
                  <a:cubicBezTo>
                    <a:pt x="2658" y="931"/>
                    <a:pt x="2777" y="1082"/>
                    <a:pt x="2835" y="1231"/>
                  </a:cubicBezTo>
                  <a:cubicBezTo>
                    <a:pt x="2930" y="1470"/>
                    <a:pt x="2943" y="1687"/>
                    <a:pt x="2922" y="1942"/>
                  </a:cubicBezTo>
                  <a:cubicBezTo>
                    <a:pt x="2883" y="2453"/>
                    <a:pt x="2600" y="3057"/>
                    <a:pt x="2244" y="3470"/>
                  </a:cubicBezTo>
                  <a:cubicBezTo>
                    <a:pt x="2067" y="3674"/>
                    <a:pt x="1655" y="4122"/>
                    <a:pt x="1321" y="4122"/>
                  </a:cubicBezTo>
                  <a:cubicBezTo>
                    <a:pt x="1220" y="4122"/>
                    <a:pt x="1126" y="4081"/>
                    <a:pt x="1048" y="3980"/>
                  </a:cubicBezTo>
                  <a:cubicBezTo>
                    <a:pt x="873" y="3752"/>
                    <a:pt x="895" y="3426"/>
                    <a:pt x="936" y="3156"/>
                  </a:cubicBezTo>
                  <a:cubicBezTo>
                    <a:pt x="987" y="2796"/>
                    <a:pt x="1077" y="2443"/>
                    <a:pt x="1200" y="2100"/>
                  </a:cubicBezTo>
                  <a:cubicBezTo>
                    <a:pt x="1418" y="1505"/>
                    <a:pt x="1855" y="988"/>
                    <a:pt x="2496" y="869"/>
                  </a:cubicBezTo>
                  <a:close/>
                  <a:moveTo>
                    <a:pt x="2379" y="0"/>
                  </a:moveTo>
                  <a:cubicBezTo>
                    <a:pt x="2353" y="0"/>
                    <a:pt x="2326" y="2"/>
                    <a:pt x="2300" y="5"/>
                  </a:cubicBezTo>
                  <a:cubicBezTo>
                    <a:pt x="1431" y="143"/>
                    <a:pt x="777" y="848"/>
                    <a:pt x="445" y="1625"/>
                  </a:cubicBezTo>
                  <a:cubicBezTo>
                    <a:pt x="257" y="2063"/>
                    <a:pt x="141" y="2526"/>
                    <a:pt x="72" y="2996"/>
                  </a:cubicBezTo>
                  <a:cubicBezTo>
                    <a:pt x="3" y="3473"/>
                    <a:pt x="0" y="3983"/>
                    <a:pt x="270" y="4403"/>
                  </a:cubicBezTo>
                  <a:cubicBezTo>
                    <a:pt x="498" y="4758"/>
                    <a:pt x="873" y="5007"/>
                    <a:pt x="1300" y="5007"/>
                  </a:cubicBezTo>
                  <a:cubicBezTo>
                    <a:pt x="1323" y="5007"/>
                    <a:pt x="1347" y="5007"/>
                    <a:pt x="1371" y="5005"/>
                  </a:cubicBezTo>
                  <a:cubicBezTo>
                    <a:pt x="1851" y="4972"/>
                    <a:pt x="2260" y="4689"/>
                    <a:pt x="2601" y="4372"/>
                  </a:cubicBezTo>
                  <a:cubicBezTo>
                    <a:pt x="3206" y="3814"/>
                    <a:pt x="3641" y="3032"/>
                    <a:pt x="3773" y="2219"/>
                  </a:cubicBezTo>
                  <a:cubicBezTo>
                    <a:pt x="3912" y="1351"/>
                    <a:pt x="3652" y="360"/>
                    <a:pt x="2756" y="29"/>
                  </a:cubicBezTo>
                  <a:cubicBezTo>
                    <a:pt x="2721" y="17"/>
                    <a:pt x="2684" y="11"/>
                    <a:pt x="2647" y="11"/>
                  </a:cubicBezTo>
                  <a:cubicBezTo>
                    <a:pt x="2614" y="11"/>
                    <a:pt x="2581" y="16"/>
                    <a:pt x="2549" y="26"/>
                  </a:cubicBezTo>
                  <a:cubicBezTo>
                    <a:pt x="2493" y="9"/>
                    <a:pt x="2436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7" name="Google Shape;3307;p7"/>
            <p:cNvSpPr/>
            <p:nvPr/>
          </p:nvSpPr>
          <p:spPr>
            <a:xfrm>
              <a:off x="3864875" y="2602000"/>
              <a:ext cx="87900" cy="130900"/>
            </a:xfrm>
            <a:custGeom>
              <a:avLst/>
              <a:gdLst/>
              <a:ahLst/>
              <a:cxnLst/>
              <a:rect l="l" t="t" r="r" b="b"/>
              <a:pathLst>
                <a:path w="3516" h="5236" extrusionOk="0">
                  <a:moveTo>
                    <a:pt x="2977" y="0"/>
                  </a:moveTo>
                  <a:cubicBezTo>
                    <a:pt x="2803" y="0"/>
                    <a:pt x="2634" y="95"/>
                    <a:pt x="2578" y="315"/>
                  </a:cubicBezTo>
                  <a:cubicBezTo>
                    <a:pt x="2401" y="1007"/>
                    <a:pt x="2153" y="1678"/>
                    <a:pt x="1840" y="2320"/>
                  </a:cubicBezTo>
                  <a:cubicBezTo>
                    <a:pt x="1493" y="1894"/>
                    <a:pt x="1147" y="1470"/>
                    <a:pt x="801" y="1045"/>
                  </a:cubicBezTo>
                  <a:cubicBezTo>
                    <a:pt x="730" y="958"/>
                    <a:pt x="615" y="917"/>
                    <a:pt x="498" y="917"/>
                  </a:cubicBezTo>
                  <a:cubicBezTo>
                    <a:pt x="376" y="917"/>
                    <a:pt x="253" y="962"/>
                    <a:pt x="176" y="1045"/>
                  </a:cubicBezTo>
                  <a:cubicBezTo>
                    <a:pt x="0" y="1238"/>
                    <a:pt x="19" y="1479"/>
                    <a:pt x="176" y="1670"/>
                  </a:cubicBezTo>
                  <a:lnTo>
                    <a:pt x="1384" y="3154"/>
                  </a:lnTo>
                  <a:cubicBezTo>
                    <a:pt x="1100" y="3622"/>
                    <a:pt x="779" y="4066"/>
                    <a:pt x="423" y="4482"/>
                  </a:cubicBezTo>
                  <a:cubicBezTo>
                    <a:pt x="267" y="4663"/>
                    <a:pt x="245" y="4929"/>
                    <a:pt x="423" y="5108"/>
                  </a:cubicBezTo>
                  <a:cubicBezTo>
                    <a:pt x="505" y="5189"/>
                    <a:pt x="628" y="5235"/>
                    <a:pt x="749" y="5235"/>
                  </a:cubicBezTo>
                  <a:cubicBezTo>
                    <a:pt x="861" y="5235"/>
                    <a:pt x="973" y="5195"/>
                    <a:pt x="1049" y="5108"/>
                  </a:cubicBezTo>
                  <a:cubicBezTo>
                    <a:pt x="1454" y="4634"/>
                    <a:pt x="1821" y="4128"/>
                    <a:pt x="2145" y="3597"/>
                  </a:cubicBezTo>
                  <a:cubicBezTo>
                    <a:pt x="2200" y="3577"/>
                    <a:pt x="2252" y="3544"/>
                    <a:pt x="2293" y="3500"/>
                  </a:cubicBezTo>
                  <a:cubicBezTo>
                    <a:pt x="2383" y="3405"/>
                    <a:pt x="2426" y="3271"/>
                    <a:pt x="2407" y="3140"/>
                  </a:cubicBezTo>
                  <a:cubicBezTo>
                    <a:pt x="2855" y="2322"/>
                    <a:pt x="3200" y="1452"/>
                    <a:pt x="3432" y="550"/>
                  </a:cubicBezTo>
                  <a:cubicBezTo>
                    <a:pt x="3516" y="218"/>
                    <a:pt x="324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8" name="Google Shape;3308;p7"/>
            <p:cNvSpPr/>
            <p:nvPr/>
          </p:nvSpPr>
          <p:spPr>
            <a:xfrm>
              <a:off x="4413125" y="3426375"/>
              <a:ext cx="129150" cy="129525"/>
            </a:xfrm>
            <a:custGeom>
              <a:avLst/>
              <a:gdLst/>
              <a:ahLst/>
              <a:cxnLst/>
              <a:rect l="l" t="t" r="r" b="b"/>
              <a:pathLst>
                <a:path w="5166" h="5181" extrusionOk="0">
                  <a:moveTo>
                    <a:pt x="1570" y="1"/>
                  </a:moveTo>
                  <a:cubicBezTo>
                    <a:pt x="1410" y="1"/>
                    <a:pt x="1250" y="36"/>
                    <a:pt x="1103" y="106"/>
                  </a:cubicBezTo>
                  <a:cubicBezTo>
                    <a:pt x="821" y="245"/>
                    <a:pt x="688" y="491"/>
                    <a:pt x="649" y="794"/>
                  </a:cubicBezTo>
                  <a:cubicBezTo>
                    <a:pt x="619" y="1030"/>
                    <a:pt x="875" y="1235"/>
                    <a:pt x="1092" y="1235"/>
                  </a:cubicBezTo>
                  <a:cubicBezTo>
                    <a:pt x="1316" y="1235"/>
                    <a:pt x="1453" y="1085"/>
                    <a:pt x="1508" y="892"/>
                  </a:cubicBezTo>
                  <a:lnTo>
                    <a:pt x="1517" y="891"/>
                  </a:lnTo>
                  <a:lnTo>
                    <a:pt x="1517" y="891"/>
                  </a:lnTo>
                  <a:cubicBezTo>
                    <a:pt x="1517" y="891"/>
                    <a:pt x="1517" y="891"/>
                    <a:pt x="1517" y="891"/>
                  </a:cubicBezTo>
                  <a:lnTo>
                    <a:pt x="1528" y="888"/>
                  </a:lnTo>
                  <a:lnTo>
                    <a:pt x="1530" y="888"/>
                  </a:lnTo>
                  <a:cubicBezTo>
                    <a:pt x="1544" y="888"/>
                    <a:pt x="1559" y="888"/>
                    <a:pt x="1575" y="886"/>
                  </a:cubicBezTo>
                  <a:cubicBezTo>
                    <a:pt x="1581" y="886"/>
                    <a:pt x="1586" y="885"/>
                    <a:pt x="1592" y="881"/>
                  </a:cubicBezTo>
                  <a:cubicBezTo>
                    <a:pt x="1602" y="888"/>
                    <a:pt x="1614" y="891"/>
                    <a:pt x="1625" y="894"/>
                  </a:cubicBezTo>
                  <a:cubicBezTo>
                    <a:pt x="1636" y="897"/>
                    <a:pt x="1647" y="900"/>
                    <a:pt x="1658" y="903"/>
                  </a:cubicBezTo>
                  <a:lnTo>
                    <a:pt x="1660" y="905"/>
                  </a:lnTo>
                  <a:cubicBezTo>
                    <a:pt x="1672" y="913"/>
                    <a:pt x="1683" y="919"/>
                    <a:pt x="1696" y="927"/>
                  </a:cubicBezTo>
                  <a:cubicBezTo>
                    <a:pt x="1699" y="932"/>
                    <a:pt x="1700" y="930"/>
                    <a:pt x="1702" y="938"/>
                  </a:cubicBezTo>
                  <a:cubicBezTo>
                    <a:pt x="1700" y="930"/>
                    <a:pt x="1702" y="932"/>
                    <a:pt x="1702" y="930"/>
                  </a:cubicBezTo>
                  <a:lnTo>
                    <a:pt x="1705" y="932"/>
                  </a:lnTo>
                  <a:cubicBezTo>
                    <a:pt x="1716" y="951"/>
                    <a:pt x="1741" y="1004"/>
                    <a:pt x="1741" y="1004"/>
                  </a:cubicBezTo>
                  <a:cubicBezTo>
                    <a:pt x="1741" y="1004"/>
                    <a:pt x="1741" y="1004"/>
                    <a:pt x="1741" y="1004"/>
                  </a:cubicBezTo>
                  <a:lnTo>
                    <a:pt x="1741" y="1004"/>
                  </a:lnTo>
                  <a:cubicBezTo>
                    <a:pt x="1816" y="1171"/>
                    <a:pt x="1801" y="1386"/>
                    <a:pt x="1780" y="1599"/>
                  </a:cubicBezTo>
                  <a:cubicBezTo>
                    <a:pt x="1760" y="1795"/>
                    <a:pt x="1718" y="2050"/>
                    <a:pt x="1696" y="2277"/>
                  </a:cubicBezTo>
                  <a:cubicBezTo>
                    <a:pt x="1688" y="2371"/>
                    <a:pt x="1683" y="2470"/>
                    <a:pt x="1680" y="2567"/>
                  </a:cubicBezTo>
                  <a:lnTo>
                    <a:pt x="182" y="4427"/>
                  </a:lnTo>
                  <a:cubicBezTo>
                    <a:pt x="32" y="4613"/>
                    <a:pt x="0" y="4870"/>
                    <a:pt x="182" y="5052"/>
                  </a:cubicBezTo>
                  <a:cubicBezTo>
                    <a:pt x="263" y="5133"/>
                    <a:pt x="389" y="5180"/>
                    <a:pt x="513" y="5180"/>
                  </a:cubicBezTo>
                  <a:cubicBezTo>
                    <a:pt x="625" y="5180"/>
                    <a:pt x="736" y="5141"/>
                    <a:pt x="807" y="5052"/>
                  </a:cubicBezTo>
                  <a:lnTo>
                    <a:pt x="1851" y="3758"/>
                  </a:lnTo>
                  <a:cubicBezTo>
                    <a:pt x="1996" y="4150"/>
                    <a:pt x="2246" y="4490"/>
                    <a:pt x="2662" y="4678"/>
                  </a:cubicBezTo>
                  <a:cubicBezTo>
                    <a:pt x="2875" y="4774"/>
                    <a:pt x="3099" y="4821"/>
                    <a:pt x="3320" y="4821"/>
                  </a:cubicBezTo>
                  <a:cubicBezTo>
                    <a:pt x="3704" y="4821"/>
                    <a:pt x="4082" y="4680"/>
                    <a:pt x="4386" y="4416"/>
                  </a:cubicBezTo>
                  <a:cubicBezTo>
                    <a:pt x="4566" y="4259"/>
                    <a:pt x="4547" y="3951"/>
                    <a:pt x="4386" y="3791"/>
                  </a:cubicBezTo>
                  <a:cubicBezTo>
                    <a:pt x="4300" y="3704"/>
                    <a:pt x="4193" y="3664"/>
                    <a:pt x="4085" y="3664"/>
                  </a:cubicBezTo>
                  <a:cubicBezTo>
                    <a:pt x="3970" y="3664"/>
                    <a:pt x="3854" y="3710"/>
                    <a:pt x="3761" y="3791"/>
                  </a:cubicBezTo>
                  <a:cubicBezTo>
                    <a:pt x="3643" y="3893"/>
                    <a:pt x="3487" y="3941"/>
                    <a:pt x="3333" y="3941"/>
                  </a:cubicBezTo>
                  <a:cubicBezTo>
                    <a:pt x="3156" y="3941"/>
                    <a:pt x="2981" y="3878"/>
                    <a:pt x="2864" y="3760"/>
                  </a:cubicBezTo>
                  <a:cubicBezTo>
                    <a:pt x="2752" y="3644"/>
                    <a:pt x="2678" y="3507"/>
                    <a:pt x="2631" y="3341"/>
                  </a:cubicBezTo>
                  <a:cubicBezTo>
                    <a:pt x="2586" y="3191"/>
                    <a:pt x="2562" y="3034"/>
                    <a:pt x="2561" y="2876"/>
                  </a:cubicBezTo>
                  <a:lnTo>
                    <a:pt x="2711" y="2688"/>
                  </a:lnTo>
                  <a:cubicBezTo>
                    <a:pt x="3021" y="2306"/>
                    <a:pt x="3327" y="1920"/>
                    <a:pt x="3638" y="1538"/>
                  </a:cubicBezTo>
                  <a:cubicBezTo>
                    <a:pt x="3793" y="1349"/>
                    <a:pt x="4060" y="982"/>
                    <a:pt x="4341" y="982"/>
                  </a:cubicBezTo>
                  <a:cubicBezTo>
                    <a:pt x="4368" y="982"/>
                    <a:pt x="4395" y="986"/>
                    <a:pt x="4422" y="993"/>
                  </a:cubicBezTo>
                  <a:cubicBezTo>
                    <a:pt x="4465" y="1004"/>
                    <a:pt x="4505" y="1009"/>
                    <a:pt x="4544" y="1009"/>
                  </a:cubicBezTo>
                  <a:cubicBezTo>
                    <a:pt x="5005" y="1009"/>
                    <a:pt x="5166" y="273"/>
                    <a:pt x="4657" y="139"/>
                  </a:cubicBezTo>
                  <a:cubicBezTo>
                    <a:pt x="4556" y="113"/>
                    <a:pt x="4458" y="100"/>
                    <a:pt x="4361" y="100"/>
                  </a:cubicBezTo>
                  <a:cubicBezTo>
                    <a:pt x="3962" y="100"/>
                    <a:pt x="3601" y="309"/>
                    <a:pt x="3303" y="593"/>
                  </a:cubicBezTo>
                  <a:cubicBezTo>
                    <a:pt x="3076" y="811"/>
                    <a:pt x="2872" y="1062"/>
                    <a:pt x="2676" y="1315"/>
                  </a:cubicBezTo>
                  <a:cubicBezTo>
                    <a:pt x="2670" y="778"/>
                    <a:pt x="2445" y="226"/>
                    <a:pt x="1898" y="51"/>
                  </a:cubicBezTo>
                  <a:cubicBezTo>
                    <a:pt x="1791" y="17"/>
                    <a:pt x="1680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9" name="Google Shape;3309;p7"/>
            <p:cNvSpPr/>
            <p:nvPr/>
          </p:nvSpPr>
          <p:spPr>
            <a:xfrm>
              <a:off x="4537300" y="3495350"/>
              <a:ext cx="84100" cy="102875"/>
            </a:xfrm>
            <a:custGeom>
              <a:avLst/>
              <a:gdLst/>
              <a:ahLst/>
              <a:cxnLst/>
              <a:rect l="l" t="t" r="r" b="b"/>
              <a:pathLst>
                <a:path w="3364" h="4115" extrusionOk="0">
                  <a:moveTo>
                    <a:pt x="1865" y="963"/>
                  </a:moveTo>
                  <a:cubicBezTo>
                    <a:pt x="1890" y="990"/>
                    <a:pt x="1913" y="1018"/>
                    <a:pt x="1938" y="1046"/>
                  </a:cubicBezTo>
                  <a:cubicBezTo>
                    <a:pt x="1943" y="1054"/>
                    <a:pt x="1980" y="1104"/>
                    <a:pt x="1987" y="1113"/>
                  </a:cubicBezTo>
                  <a:cubicBezTo>
                    <a:pt x="2035" y="1187"/>
                    <a:pt x="2079" y="1264"/>
                    <a:pt x="2118" y="1344"/>
                  </a:cubicBezTo>
                  <a:cubicBezTo>
                    <a:pt x="2125" y="1358"/>
                    <a:pt x="2128" y="1366"/>
                    <a:pt x="2132" y="1372"/>
                  </a:cubicBezTo>
                  <a:cubicBezTo>
                    <a:pt x="2136" y="1378"/>
                    <a:pt x="2137" y="1388"/>
                    <a:pt x="2142" y="1402"/>
                  </a:cubicBezTo>
                  <a:cubicBezTo>
                    <a:pt x="2156" y="1444"/>
                    <a:pt x="2172" y="1486"/>
                    <a:pt x="2183" y="1529"/>
                  </a:cubicBezTo>
                  <a:cubicBezTo>
                    <a:pt x="2195" y="1572"/>
                    <a:pt x="2206" y="1615"/>
                    <a:pt x="2215" y="1659"/>
                  </a:cubicBezTo>
                  <a:cubicBezTo>
                    <a:pt x="2215" y="1660"/>
                    <a:pt x="2226" y="1717"/>
                    <a:pt x="2230" y="1734"/>
                  </a:cubicBezTo>
                  <a:cubicBezTo>
                    <a:pt x="2241" y="1815"/>
                    <a:pt x="2244" y="1898"/>
                    <a:pt x="2242" y="1981"/>
                  </a:cubicBezTo>
                  <a:cubicBezTo>
                    <a:pt x="2241" y="2022"/>
                    <a:pt x="2238" y="2063"/>
                    <a:pt x="2235" y="2103"/>
                  </a:cubicBezTo>
                  <a:lnTo>
                    <a:pt x="2235" y="2103"/>
                  </a:lnTo>
                  <a:cubicBezTo>
                    <a:pt x="2236" y="2091"/>
                    <a:pt x="2236" y="2086"/>
                    <a:pt x="2235" y="2086"/>
                  </a:cubicBezTo>
                  <a:lnTo>
                    <a:pt x="2235" y="2086"/>
                  </a:lnTo>
                  <a:cubicBezTo>
                    <a:pt x="2233" y="2086"/>
                    <a:pt x="2223" y="2166"/>
                    <a:pt x="2223" y="2171"/>
                  </a:cubicBezTo>
                  <a:cubicBezTo>
                    <a:pt x="2206" y="2252"/>
                    <a:pt x="2183" y="2332"/>
                    <a:pt x="2153" y="2411"/>
                  </a:cubicBezTo>
                  <a:cubicBezTo>
                    <a:pt x="2147" y="2423"/>
                    <a:pt x="2121" y="2480"/>
                    <a:pt x="2120" y="2484"/>
                  </a:cubicBezTo>
                  <a:cubicBezTo>
                    <a:pt x="2098" y="2523"/>
                    <a:pt x="2076" y="2563"/>
                    <a:pt x="2053" y="2602"/>
                  </a:cubicBezTo>
                  <a:cubicBezTo>
                    <a:pt x="2020" y="2661"/>
                    <a:pt x="1979" y="2715"/>
                    <a:pt x="1930" y="2763"/>
                  </a:cubicBezTo>
                  <a:cubicBezTo>
                    <a:pt x="1794" y="2914"/>
                    <a:pt x="1731" y="2962"/>
                    <a:pt x="1562" y="3058"/>
                  </a:cubicBezTo>
                  <a:cubicBezTo>
                    <a:pt x="1407" y="3145"/>
                    <a:pt x="1340" y="3172"/>
                    <a:pt x="1142" y="3216"/>
                  </a:cubicBezTo>
                  <a:cubicBezTo>
                    <a:pt x="1130" y="3218"/>
                    <a:pt x="1064" y="3229"/>
                    <a:pt x="1045" y="3233"/>
                  </a:cubicBezTo>
                  <a:lnTo>
                    <a:pt x="1015" y="3235"/>
                  </a:lnTo>
                  <a:cubicBezTo>
                    <a:pt x="1015" y="3227"/>
                    <a:pt x="1015" y="3218"/>
                    <a:pt x="1015" y="3210"/>
                  </a:cubicBezTo>
                  <a:cubicBezTo>
                    <a:pt x="1012" y="3075"/>
                    <a:pt x="1017" y="2942"/>
                    <a:pt x="1029" y="2809"/>
                  </a:cubicBezTo>
                  <a:cubicBezTo>
                    <a:pt x="1048" y="2613"/>
                    <a:pt x="1111" y="2329"/>
                    <a:pt x="1191" y="2093"/>
                  </a:cubicBezTo>
                  <a:cubicBezTo>
                    <a:pt x="1327" y="1682"/>
                    <a:pt x="1565" y="1292"/>
                    <a:pt x="1865" y="963"/>
                  </a:cubicBezTo>
                  <a:close/>
                  <a:moveTo>
                    <a:pt x="1957" y="0"/>
                  </a:moveTo>
                  <a:cubicBezTo>
                    <a:pt x="1856" y="0"/>
                    <a:pt x="1754" y="37"/>
                    <a:pt x="1673" y="98"/>
                  </a:cubicBezTo>
                  <a:cubicBezTo>
                    <a:pt x="1666" y="98"/>
                    <a:pt x="1658" y="98"/>
                    <a:pt x="1650" y="98"/>
                  </a:cubicBezTo>
                  <a:cubicBezTo>
                    <a:pt x="1535" y="98"/>
                    <a:pt x="1425" y="141"/>
                    <a:pt x="1341" y="222"/>
                  </a:cubicBezTo>
                  <a:cubicBezTo>
                    <a:pt x="407" y="1156"/>
                    <a:pt x="0" y="2478"/>
                    <a:pt x="183" y="3777"/>
                  </a:cubicBezTo>
                  <a:cubicBezTo>
                    <a:pt x="204" y="3912"/>
                    <a:pt x="360" y="4065"/>
                    <a:pt x="492" y="4086"/>
                  </a:cubicBezTo>
                  <a:cubicBezTo>
                    <a:pt x="615" y="4105"/>
                    <a:pt x="737" y="4114"/>
                    <a:pt x="859" y="4114"/>
                  </a:cubicBezTo>
                  <a:cubicBezTo>
                    <a:pt x="1775" y="4114"/>
                    <a:pt x="2635" y="3580"/>
                    <a:pt x="2985" y="2702"/>
                  </a:cubicBezTo>
                  <a:cubicBezTo>
                    <a:pt x="3364" y="1753"/>
                    <a:pt x="2969" y="651"/>
                    <a:pt x="2164" y="65"/>
                  </a:cubicBezTo>
                  <a:cubicBezTo>
                    <a:pt x="2102" y="20"/>
                    <a:pt x="2030" y="0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0" name="Google Shape;3310;p7"/>
            <p:cNvSpPr/>
            <p:nvPr/>
          </p:nvSpPr>
          <p:spPr>
            <a:xfrm>
              <a:off x="5231475" y="3265625"/>
              <a:ext cx="143500" cy="138600"/>
            </a:xfrm>
            <a:custGeom>
              <a:avLst/>
              <a:gdLst/>
              <a:ahLst/>
              <a:cxnLst/>
              <a:rect l="l" t="t" r="r" b="b"/>
              <a:pathLst>
                <a:path w="5740" h="5544" extrusionOk="0">
                  <a:moveTo>
                    <a:pt x="5122" y="0"/>
                  </a:moveTo>
                  <a:cubicBezTo>
                    <a:pt x="5022" y="0"/>
                    <a:pt x="4919" y="43"/>
                    <a:pt x="4830" y="145"/>
                  </a:cubicBezTo>
                  <a:cubicBezTo>
                    <a:pt x="4267" y="789"/>
                    <a:pt x="3688" y="1419"/>
                    <a:pt x="3098" y="2041"/>
                  </a:cubicBezTo>
                  <a:cubicBezTo>
                    <a:pt x="2677" y="1483"/>
                    <a:pt x="2190" y="978"/>
                    <a:pt x="1648" y="537"/>
                  </a:cubicBezTo>
                  <a:cubicBezTo>
                    <a:pt x="1551" y="458"/>
                    <a:pt x="1434" y="412"/>
                    <a:pt x="1318" y="412"/>
                  </a:cubicBezTo>
                  <a:cubicBezTo>
                    <a:pt x="1213" y="412"/>
                    <a:pt x="1109" y="450"/>
                    <a:pt x="1022" y="537"/>
                  </a:cubicBezTo>
                  <a:cubicBezTo>
                    <a:pt x="867" y="692"/>
                    <a:pt x="836" y="1010"/>
                    <a:pt x="1022" y="1162"/>
                  </a:cubicBezTo>
                  <a:cubicBezTo>
                    <a:pt x="1571" y="1607"/>
                    <a:pt x="2060" y="2119"/>
                    <a:pt x="2478" y="2689"/>
                  </a:cubicBezTo>
                  <a:cubicBezTo>
                    <a:pt x="1778" y="3407"/>
                    <a:pt x="1060" y="4110"/>
                    <a:pt x="325" y="4797"/>
                  </a:cubicBezTo>
                  <a:cubicBezTo>
                    <a:pt x="1" y="5099"/>
                    <a:pt x="309" y="5544"/>
                    <a:pt x="657" y="5544"/>
                  </a:cubicBezTo>
                  <a:cubicBezTo>
                    <a:pt x="756" y="5544"/>
                    <a:pt x="858" y="5508"/>
                    <a:pt x="950" y="5422"/>
                  </a:cubicBezTo>
                  <a:cubicBezTo>
                    <a:pt x="1643" y="4776"/>
                    <a:pt x="2320" y="4117"/>
                    <a:pt x="2979" y="3438"/>
                  </a:cubicBezTo>
                  <a:cubicBezTo>
                    <a:pt x="3382" y="4090"/>
                    <a:pt x="3760" y="4753"/>
                    <a:pt x="4239" y="5354"/>
                  </a:cubicBezTo>
                  <a:cubicBezTo>
                    <a:pt x="4310" y="5444"/>
                    <a:pt x="4420" y="5483"/>
                    <a:pt x="4532" y="5483"/>
                  </a:cubicBezTo>
                  <a:cubicBezTo>
                    <a:pt x="4656" y="5483"/>
                    <a:pt x="4783" y="5436"/>
                    <a:pt x="4864" y="5354"/>
                  </a:cubicBezTo>
                  <a:cubicBezTo>
                    <a:pt x="5047" y="5170"/>
                    <a:pt x="5013" y="4917"/>
                    <a:pt x="4864" y="4729"/>
                  </a:cubicBezTo>
                  <a:cubicBezTo>
                    <a:pt x="4383" y="4125"/>
                    <a:pt x="4021" y="3438"/>
                    <a:pt x="3611" y="2785"/>
                  </a:cubicBezTo>
                  <a:cubicBezTo>
                    <a:pt x="4239" y="2125"/>
                    <a:pt x="4856" y="1455"/>
                    <a:pt x="5455" y="769"/>
                  </a:cubicBezTo>
                  <a:cubicBezTo>
                    <a:pt x="5739" y="443"/>
                    <a:pt x="5445" y="0"/>
                    <a:pt x="5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1" name="Google Shape;3311;p7"/>
            <p:cNvSpPr/>
            <p:nvPr/>
          </p:nvSpPr>
          <p:spPr>
            <a:xfrm>
              <a:off x="3898625" y="2245000"/>
              <a:ext cx="73100" cy="144150"/>
            </a:xfrm>
            <a:custGeom>
              <a:avLst/>
              <a:gdLst/>
              <a:ahLst/>
              <a:cxnLst/>
              <a:rect l="l" t="t" r="r" b="b"/>
              <a:pathLst>
                <a:path w="2924" h="5766" extrusionOk="0">
                  <a:moveTo>
                    <a:pt x="1905" y="0"/>
                  </a:moveTo>
                  <a:cubicBezTo>
                    <a:pt x="1817" y="0"/>
                    <a:pt x="1728" y="46"/>
                    <a:pt x="1691" y="152"/>
                  </a:cubicBezTo>
                  <a:cubicBezTo>
                    <a:pt x="1480" y="777"/>
                    <a:pt x="1303" y="1414"/>
                    <a:pt x="1159" y="2058"/>
                  </a:cubicBezTo>
                  <a:cubicBezTo>
                    <a:pt x="849" y="1998"/>
                    <a:pt x="537" y="1949"/>
                    <a:pt x="222" y="1916"/>
                  </a:cubicBezTo>
                  <a:cubicBezTo>
                    <a:pt x="216" y="1916"/>
                    <a:pt x="210" y="1916"/>
                    <a:pt x="205" y="1916"/>
                  </a:cubicBezTo>
                  <a:cubicBezTo>
                    <a:pt x="93" y="1916"/>
                    <a:pt x="1" y="2031"/>
                    <a:pt x="1" y="2137"/>
                  </a:cubicBezTo>
                  <a:cubicBezTo>
                    <a:pt x="1" y="2267"/>
                    <a:pt x="103" y="2346"/>
                    <a:pt x="222" y="2358"/>
                  </a:cubicBezTo>
                  <a:cubicBezTo>
                    <a:pt x="507" y="2388"/>
                    <a:pt x="789" y="2432"/>
                    <a:pt x="1071" y="2487"/>
                  </a:cubicBezTo>
                  <a:cubicBezTo>
                    <a:pt x="952" y="3085"/>
                    <a:pt x="855" y="3687"/>
                    <a:pt x="797" y="4295"/>
                  </a:cubicBezTo>
                  <a:cubicBezTo>
                    <a:pt x="747" y="4817"/>
                    <a:pt x="740" y="5415"/>
                    <a:pt x="1293" y="5664"/>
                  </a:cubicBezTo>
                  <a:cubicBezTo>
                    <a:pt x="1454" y="5737"/>
                    <a:pt x="1627" y="5765"/>
                    <a:pt x="1803" y="5765"/>
                  </a:cubicBezTo>
                  <a:cubicBezTo>
                    <a:pt x="2103" y="5765"/>
                    <a:pt x="2411" y="5681"/>
                    <a:pt x="2682" y="5587"/>
                  </a:cubicBezTo>
                  <a:cubicBezTo>
                    <a:pt x="2923" y="5504"/>
                    <a:pt x="2854" y="5148"/>
                    <a:pt x="2640" y="5148"/>
                  </a:cubicBezTo>
                  <a:cubicBezTo>
                    <a:pt x="2617" y="5148"/>
                    <a:pt x="2592" y="5152"/>
                    <a:pt x="2566" y="5161"/>
                  </a:cubicBezTo>
                  <a:cubicBezTo>
                    <a:pt x="2352" y="5235"/>
                    <a:pt x="2066" y="5330"/>
                    <a:pt x="1803" y="5330"/>
                  </a:cubicBezTo>
                  <a:cubicBezTo>
                    <a:pt x="1661" y="5330"/>
                    <a:pt x="1526" y="5303"/>
                    <a:pt x="1413" y="5229"/>
                  </a:cubicBezTo>
                  <a:cubicBezTo>
                    <a:pt x="1195" y="5085"/>
                    <a:pt x="1199" y="4802"/>
                    <a:pt x="1215" y="4571"/>
                  </a:cubicBezTo>
                  <a:cubicBezTo>
                    <a:pt x="1234" y="4285"/>
                    <a:pt x="1268" y="3999"/>
                    <a:pt x="1304" y="3715"/>
                  </a:cubicBezTo>
                  <a:cubicBezTo>
                    <a:pt x="1355" y="3338"/>
                    <a:pt x="1422" y="2963"/>
                    <a:pt x="1497" y="2590"/>
                  </a:cubicBezTo>
                  <a:cubicBezTo>
                    <a:pt x="1632" y="2623"/>
                    <a:pt x="1768" y="2650"/>
                    <a:pt x="1903" y="2687"/>
                  </a:cubicBezTo>
                  <a:cubicBezTo>
                    <a:pt x="1926" y="2694"/>
                    <a:pt x="1948" y="2697"/>
                    <a:pt x="1968" y="2697"/>
                  </a:cubicBezTo>
                  <a:cubicBezTo>
                    <a:pt x="2194" y="2697"/>
                    <a:pt x="2272" y="2333"/>
                    <a:pt x="2020" y="2261"/>
                  </a:cubicBezTo>
                  <a:cubicBezTo>
                    <a:pt x="1878" y="2220"/>
                    <a:pt x="1732" y="2194"/>
                    <a:pt x="1586" y="2159"/>
                  </a:cubicBezTo>
                  <a:cubicBezTo>
                    <a:pt x="1731" y="1520"/>
                    <a:pt x="1908" y="890"/>
                    <a:pt x="2119" y="270"/>
                  </a:cubicBezTo>
                  <a:cubicBezTo>
                    <a:pt x="2174" y="107"/>
                    <a:pt x="2040" y="0"/>
                    <a:pt x="1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2" name="Google Shape;3312;p7"/>
            <p:cNvSpPr/>
            <p:nvPr/>
          </p:nvSpPr>
          <p:spPr>
            <a:xfrm>
              <a:off x="3977750" y="2298350"/>
              <a:ext cx="92350" cy="130650"/>
            </a:xfrm>
            <a:custGeom>
              <a:avLst/>
              <a:gdLst/>
              <a:ahLst/>
              <a:cxnLst/>
              <a:rect l="l" t="t" r="r" b="b"/>
              <a:pathLst>
                <a:path w="3694" h="5226" extrusionOk="0">
                  <a:moveTo>
                    <a:pt x="2673" y="443"/>
                  </a:moveTo>
                  <a:cubicBezTo>
                    <a:pt x="2865" y="443"/>
                    <a:pt x="3056" y="493"/>
                    <a:pt x="3225" y="599"/>
                  </a:cubicBezTo>
                  <a:cubicBezTo>
                    <a:pt x="3072" y="1124"/>
                    <a:pt x="2904" y="1681"/>
                    <a:pt x="2511" y="2076"/>
                  </a:cubicBezTo>
                  <a:lnTo>
                    <a:pt x="2511" y="2078"/>
                  </a:lnTo>
                  <a:cubicBezTo>
                    <a:pt x="2326" y="2263"/>
                    <a:pt x="2097" y="2410"/>
                    <a:pt x="1840" y="2468"/>
                  </a:cubicBezTo>
                  <a:cubicBezTo>
                    <a:pt x="1773" y="2483"/>
                    <a:pt x="1693" y="2495"/>
                    <a:pt x="1616" y="2495"/>
                  </a:cubicBezTo>
                  <a:cubicBezTo>
                    <a:pt x="1563" y="2495"/>
                    <a:pt x="1511" y="2490"/>
                    <a:pt x="1466" y="2474"/>
                  </a:cubicBezTo>
                  <a:cubicBezTo>
                    <a:pt x="1334" y="2430"/>
                    <a:pt x="1351" y="2283"/>
                    <a:pt x="1348" y="2166"/>
                  </a:cubicBezTo>
                  <a:cubicBezTo>
                    <a:pt x="1333" y="1652"/>
                    <a:pt x="1483" y="1089"/>
                    <a:pt x="1884" y="741"/>
                  </a:cubicBezTo>
                  <a:cubicBezTo>
                    <a:pt x="2104" y="551"/>
                    <a:pt x="2390" y="443"/>
                    <a:pt x="2673" y="443"/>
                  </a:cubicBezTo>
                  <a:close/>
                  <a:moveTo>
                    <a:pt x="2685" y="1"/>
                  </a:moveTo>
                  <a:cubicBezTo>
                    <a:pt x="2283" y="1"/>
                    <a:pt x="1878" y="157"/>
                    <a:pt x="1572" y="430"/>
                  </a:cubicBezTo>
                  <a:cubicBezTo>
                    <a:pt x="1044" y="896"/>
                    <a:pt x="837" y="1685"/>
                    <a:pt x="920" y="2368"/>
                  </a:cubicBezTo>
                  <a:cubicBezTo>
                    <a:pt x="971" y="2785"/>
                    <a:pt x="1268" y="2932"/>
                    <a:pt x="1609" y="2932"/>
                  </a:cubicBezTo>
                  <a:cubicBezTo>
                    <a:pt x="1925" y="2932"/>
                    <a:pt x="2279" y="2805"/>
                    <a:pt x="2509" y="2648"/>
                  </a:cubicBezTo>
                  <a:cubicBezTo>
                    <a:pt x="2763" y="2477"/>
                    <a:pt x="2957" y="2260"/>
                    <a:pt x="3116" y="2015"/>
                  </a:cubicBezTo>
                  <a:lnTo>
                    <a:pt x="3116" y="2015"/>
                  </a:lnTo>
                  <a:cubicBezTo>
                    <a:pt x="3029" y="2567"/>
                    <a:pt x="2882" y="3104"/>
                    <a:pt x="2592" y="3582"/>
                  </a:cubicBezTo>
                  <a:cubicBezTo>
                    <a:pt x="2367" y="3956"/>
                    <a:pt x="2052" y="4284"/>
                    <a:pt x="1674" y="4506"/>
                  </a:cubicBezTo>
                  <a:cubicBezTo>
                    <a:pt x="1481" y="4621"/>
                    <a:pt x="1273" y="4704"/>
                    <a:pt x="1054" y="4751"/>
                  </a:cubicBezTo>
                  <a:cubicBezTo>
                    <a:pt x="955" y="4770"/>
                    <a:pt x="855" y="4781"/>
                    <a:pt x="754" y="4782"/>
                  </a:cubicBezTo>
                  <a:cubicBezTo>
                    <a:pt x="707" y="4782"/>
                    <a:pt x="659" y="4782"/>
                    <a:pt x="612" y="4777"/>
                  </a:cubicBezTo>
                  <a:cubicBezTo>
                    <a:pt x="618" y="4707"/>
                    <a:pt x="588" y="4636"/>
                    <a:pt x="501" y="4596"/>
                  </a:cubicBezTo>
                  <a:cubicBezTo>
                    <a:pt x="456" y="4576"/>
                    <a:pt x="409" y="4566"/>
                    <a:pt x="364" y="4566"/>
                  </a:cubicBezTo>
                  <a:cubicBezTo>
                    <a:pt x="174" y="4566"/>
                    <a:pt x="0" y="4727"/>
                    <a:pt x="70" y="4947"/>
                  </a:cubicBezTo>
                  <a:cubicBezTo>
                    <a:pt x="147" y="5191"/>
                    <a:pt x="447" y="5226"/>
                    <a:pt x="683" y="5226"/>
                  </a:cubicBezTo>
                  <a:cubicBezTo>
                    <a:pt x="720" y="5226"/>
                    <a:pt x="755" y="5225"/>
                    <a:pt x="787" y="5224"/>
                  </a:cubicBezTo>
                  <a:cubicBezTo>
                    <a:pt x="1406" y="5204"/>
                    <a:pt x="1981" y="4906"/>
                    <a:pt x="2426" y="4486"/>
                  </a:cubicBezTo>
                  <a:cubicBezTo>
                    <a:pt x="3492" y="3482"/>
                    <a:pt x="3607" y="1942"/>
                    <a:pt x="3686" y="567"/>
                  </a:cubicBezTo>
                  <a:cubicBezTo>
                    <a:pt x="3694" y="480"/>
                    <a:pt x="3640" y="398"/>
                    <a:pt x="3557" y="372"/>
                  </a:cubicBezTo>
                  <a:cubicBezTo>
                    <a:pt x="3548" y="309"/>
                    <a:pt x="3512" y="254"/>
                    <a:pt x="3459" y="223"/>
                  </a:cubicBezTo>
                  <a:cubicBezTo>
                    <a:pt x="3222" y="71"/>
                    <a:pt x="2954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3" name="Google Shape;3313;p7"/>
            <p:cNvSpPr/>
            <p:nvPr/>
          </p:nvSpPr>
          <p:spPr>
            <a:xfrm>
              <a:off x="4152525" y="2290050"/>
              <a:ext cx="117500" cy="114225"/>
            </a:xfrm>
            <a:custGeom>
              <a:avLst/>
              <a:gdLst/>
              <a:ahLst/>
              <a:cxnLst/>
              <a:rect l="l" t="t" r="r" b="b"/>
              <a:pathLst>
                <a:path w="4700" h="4569" extrusionOk="0">
                  <a:moveTo>
                    <a:pt x="2460" y="1121"/>
                  </a:moveTo>
                  <a:cubicBezTo>
                    <a:pt x="2480" y="1121"/>
                    <a:pt x="2499" y="1124"/>
                    <a:pt x="2517" y="1130"/>
                  </a:cubicBezTo>
                  <a:cubicBezTo>
                    <a:pt x="2699" y="1192"/>
                    <a:pt x="2808" y="1476"/>
                    <a:pt x="2869" y="1636"/>
                  </a:cubicBezTo>
                  <a:cubicBezTo>
                    <a:pt x="2905" y="1736"/>
                    <a:pt x="2937" y="1838"/>
                    <a:pt x="2962" y="1941"/>
                  </a:cubicBezTo>
                  <a:cubicBezTo>
                    <a:pt x="2819" y="2151"/>
                    <a:pt x="2672" y="2358"/>
                    <a:pt x="2517" y="2560"/>
                  </a:cubicBezTo>
                  <a:cubicBezTo>
                    <a:pt x="2222" y="2944"/>
                    <a:pt x="1906" y="3309"/>
                    <a:pt x="1571" y="3657"/>
                  </a:cubicBezTo>
                  <a:lnTo>
                    <a:pt x="1571" y="3655"/>
                  </a:lnTo>
                  <a:cubicBezTo>
                    <a:pt x="1425" y="3806"/>
                    <a:pt x="1105" y="4117"/>
                    <a:pt x="843" y="4117"/>
                  </a:cubicBezTo>
                  <a:cubicBezTo>
                    <a:pt x="746" y="4117"/>
                    <a:pt x="657" y="4074"/>
                    <a:pt x="588" y="3966"/>
                  </a:cubicBezTo>
                  <a:cubicBezTo>
                    <a:pt x="416" y="3693"/>
                    <a:pt x="557" y="3275"/>
                    <a:pt x="685" y="3015"/>
                  </a:cubicBezTo>
                  <a:cubicBezTo>
                    <a:pt x="886" y="2609"/>
                    <a:pt x="1144" y="2234"/>
                    <a:pt x="1452" y="1902"/>
                  </a:cubicBezTo>
                  <a:cubicBezTo>
                    <a:pt x="1597" y="1747"/>
                    <a:pt x="1751" y="1600"/>
                    <a:pt x="1915" y="1463"/>
                  </a:cubicBezTo>
                  <a:cubicBezTo>
                    <a:pt x="2031" y="1367"/>
                    <a:pt x="2276" y="1121"/>
                    <a:pt x="2460" y="1121"/>
                  </a:cubicBezTo>
                  <a:close/>
                  <a:moveTo>
                    <a:pt x="4164" y="1"/>
                  </a:moveTo>
                  <a:cubicBezTo>
                    <a:pt x="4099" y="1"/>
                    <a:pt x="4035" y="34"/>
                    <a:pt x="3998" y="114"/>
                  </a:cubicBezTo>
                  <a:cubicBezTo>
                    <a:pt x="3780" y="575"/>
                    <a:pt x="3537" y="1025"/>
                    <a:pt x="3271" y="1459"/>
                  </a:cubicBezTo>
                  <a:cubicBezTo>
                    <a:pt x="3129" y="1103"/>
                    <a:pt x="2873" y="677"/>
                    <a:pt x="2468" y="677"/>
                  </a:cubicBezTo>
                  <a:cubicBezTo>
                    <a:pt x="2426" y="677"/>
                    <a:pt x="2382" y="681"/>
                    <a:pt x="2337" y="691"/>
                  </a:cubicBezTo>
                  <a:cubicBezTo>
                    <a:pt x="2108" y="740"/>
                    <a:pt x="1914" y="904"/>
                    <a:pt x="1732" y="1047"/>
                  </a:cubicBezTo>
                  <a:cubicBezTo>
                    <a:pt x="1520" y="1211"/>
                    <a:pt x="1321" y="1393"/>
                    <a:pt x="1138" y="1590"/>
                  </a:cubicBezTo>
                  <a:cubicBezTo>
                    <a:pt x="783" y="1974"/>
                    <a:pt x="468" y="2419"/>
                    <a:pt x="253" y="2899"/>
                  </a:cubicBezTo>
                  <a:cubicBezTo>
                    <a:pt x="96" y="3248"/>
                    <a:pt x="1" y="3684"/>
                    <a:pt x="143" y="4055"/>
                  </a:cubicBezTo>
                  <a:cubicBezTo>
                    <a:pt x="265" y="4370"/>
                    <a:pt x="554" y="4546"/>
                    <a:pt x="867" y="4546"/>
                  </a:cubicBezTo>
                  <a:cubicBezTo>
                    <a:pt x="964" y="4546"/>
                    <a:pt x="1064" y="4529"/>
                    <a:pt x="1162" y="4494"/>
                  </a:cubicBezTo>
                  <a:cubicBezTo>
                    <a:pt x="1640" y="4320"/>
                    <a:pt x="1997" y="3864"/>
                    <a:pt x="2320" y="3494"/>
                  </a:cubicBezTo>
                  <a:cubicBezTo>
                    <a:pt x="2591" y="3184"/>
                    <a:pt x="2840" y="2858"/>
                    <a:pt x="3081" y="2526"/>
                  </a:cubicBezTo>
                  <a:cubicBezTo>
                    <a:pt x="3233" y="3344"/>
                    <a:pt x="3454" y="4266"/>
                    <a:pt x="4339" y="4556"/>
                  </a:cubicBezTo>
                  <a:cubicBezTo>
                    <a:pt x="4364" y="4565"/>
                    <a:pt x="4388" y="4569"/>
                    <a:pt x="4411" y="4569"/>
                  </a:cubicBezTo>
                  <a:cubicBezTo>
                    <a:pt x="4627" y="4569"/>
                    <a:pt x="4699" y="4211"/>
                    <a:pt x="4455" y="4130"/>
                  </a:cubicBezTo>
                  <a:cubicBezTo>
                    <a:pt x="3999" y="3980"/>
                    <a:pt x="3763" y="3508"/>
                    <a:pt x="3640" y="3074"/>
                  </a:cubicBezTo>
                  <a:cubicBezTo>
                    <a:pt x="3545" y="2731"/>
                    <a:pt x="3504" y="2375"/>
                    <a:pt x="3432" y="2026"/>
                  </a:cubicBezTo>
                  <a:cubicBezTo>
                    <a:pt x="3788" y="1487"/>
                    <a:pt x="4104" y="923"/>
                    <a:pt x="4380" y="339"/>
                  </a:cubicBezTo>
                  <a:cubicBezTo>
                    <a:pt x="4463" y="162"/>
                    <a:pt x="4308" y="1"/>
                    <a:pt x="4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4" name="Google Shape;3314;p7"/>
            <p:cNvSpPr/>
            <p:nvPr/>
          </p:nvSpPr>
          <p:spPr>
            <a:xfrm>
              <a:off x="4352300" y="2303350"/>
              <a:ext cx="160225" cy="13950"/>
            </a:xfrm>
            <a:custGeom>
              <a:avLst/>
              <a:gdLst/>
              <a:ahLst/>
              <a:cxnLst/>
              <a:rect l="l" t="t" r="r" b="b"/>
              <a:pathLst>
                <a:path w="6409" h="558" extrusionOk="0">
                  <a:moveTo>
                    <a:pt x="5020" y="1"/>
                  </a:moveTo>
                  <a:cubicBezTo>
                    <a:pt x="3441" y="1"/>
                    <a:pt x="1863" y="39"/>
                    <a:pt x="285" y="115"/>
                  </a:cubicBezTo>
                  <a:cubicBezTo>
                    <a:pt x="6" y="128"/>
                    <a:pt x="0" y="557"/>
                    <a:pt x="274" y="557"/>
                  </a:cubicBezTo>
                  <a:cubicBezTo>
                    <a:pt x="277" y="557"/>
                    <a:pt x="281" y="557"/>
                    <a:pt x="285" y="557"/>
                  </a:cubicBezTo>
                  <a:cubicBezTo>
                    <a:pt x="1863" y="481"/>
                    <a:pt x="3441" y="443"/>
                    <a:pt x="5020" y="443"/>
                  </a:cubicBezTo>
                  <a:cubicBezTo>
                    <a:pt x="5388" y="443"/>
                    <a:pt x="5756" y="445"/>
                    <a:pt x="6125" y="449"/>
                  </a:cubicBezTo>
                  <a:cubicBezTo>
                    <a:pt x="6126" y="449"/>
                    <a:pt x="6127" y="449"/>
                    <a:pt x="6128" y="449"/>
                  </a:cubicBezTo>
                  <a:cubicBezTo>
                    <a:pt x="6408" y="449"/>
                    <a:pt x="6407" y="10"/>
                    <a:pt x="6125" y="7"/>
                  </a:cubicBezTo>
                  <a:cubicBezTo>
                    <a:pt x="5756" y="3"/>
                    <a:pt x="5388" y="1"/>
                    <a:pt x="5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5" name="Google Shape;3315;p7"/>
            <p:cNvSpPr/>
            <p:nvPr/>
          </p:nvSpPr>
          <p:spPr>
            <a:xfrm>
              <a:off x="4340825" y="2338500"/>
              <a:ext cx="148775" cy="13050"/>
            </a:xfrm>
            <a:custGeom>
              <a:avLst/>
              <a:gdLst/>
              <a:ahLst/>
              <a:cxnLst/>
              <a:rect l="l" t="t" r="r" b="b"/>
              <a:pathLst>
                <a:path w="5951" h="522" extrusionOk="0">
                  <a:moveTo>
                    <a:pt x="5670" y="0"/>
                  </a:moveTo>
                  <a:cubicBezTo>
                    <a:pt x="5669" y="0"/>
                    <a:pt x="5667" y="0"/>
                    <a:pt x="5666" y="0"/>
                  </a:cubicBezTo>
                  <a:lnTo>
                    <a:pt x="285" y="80"/>
                  </a:lnTo>
                  <a:cubicBezTo>
                    <a:pt x="3" y="83"/>
                    <a:pt x="0" y="522"/>
                    <a:pt x="282" y="522"/>
                  </a:cubicBezTo>
                  <a:cubicBezTo>
                    <a:pt x="283" y="522"/>
                    <a:pt x="284" y="522"/>
                    <a:pt x="285" y="522"/>
                  </a:cubicBezTo>
                  <a:lnTo>
                    <a:pt x="5666" y="442"/>
                  </a:lnTo>
                  <a:cubicBezTo>
                    <a:pt x="5948" y="437"/>
                    <a:pt x="5951" y="0"/>
                    <a:pt x="5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6" name="Google Shape;3316;p7"/>
            <p:cNvSpPr/>
            <p:nvPr/>
          </p:nvSpPr>
          <p:spPr>
            <a:xfrm>
              <a:off x="4582850" y="2255050"/>
              <a:ext cx="81400" cy="130050"/>
            </a:xfrm>
            <a:custGeom>
              <a:avLst/>
              <a:gdLst/>
              <a:ahLst/>
              <a:cxnLst/>
              <a:rect l="l" t="t" r="r" b="b"/>
              <a:pathLst>
                <a:path w="3256" h="5202" extrusionOk="0">
                  <a:moveTo>
                    <a:pt x="1675" y="438"/>
                  </a:moveTo>
                  <a:cubicBezTo>
                    <a:pt x="1796" y="438"/>
                    <a:pt x="1919" y="470"/>
                    <a:pt x="2029" y="527"/>
                  </a:cubicBezTo>
                  <a:cubicBezTo>
                    <a:pt x="2328" y="686"/>
                    <a:pt x="2493" y="1016"/>
                    <a:pt x="2581" y="1330"/>
                  </a:cubicBezTo>
                  <a:cubicBezTo>
                    <a:pt x="2769" y="2000"/>
                    <a:pt x="2693" y="2743"/>
                    <a:pt x="2435" y="3384"/>
                  </a:cubicBezTo>
                  <a:cubicBezTo>
                    <a:pt x="2300" y="3716"/>
                    <a:pt x="2112" y="4023"/>
                    <a:pt x="1877" y="4292"/>
                  </a:cubicBezTo>
                  <a:cubicBezTo>
                    <a:pt x="1698" y="4497"/>
                    <a:pt x="1437" y="4758"/>
                    <a:pt x="1146" y="4758"/>
                  </a:cubicBezTo>
                  <a:cubicBezTo>
                    <a:pt x="1103" y="4758"/>
                    <a:pt x="1059" y="4753"/>
                    <a:pt x="1015" y="4740"/>
                  </a:cubicBezTo>
                  <a:cubicBezTo>
                    <a:pt x="426" y="4578"/>
                    <a:pt x="448" y="3619"/>
                    <a:pt x="472" y="3156"/>
                  </a:cubicBezTo>
                  <a:cubicBezTo>
                    <a:pt x="517" y="2267"/>
                    <a:pt x="784" y="1402"/>
                    <a:pt x="1224" y="629"/>
                  </a:cubicBezTo>
                  <a:cubicBezTo>
                    <a:pt x="1230" y="625"/>
                    <a:pt x="1236" y="620"/>
                    <a:pt x="1243" y="615"/>
                  </a:cubicBezTo>
                  <a:cubicBezTo>
                    <a:pt x="1359" y="493"/>
                    <a:pt x="1515" y="438"/>
                    <a:pt x="1675" y="438"/>
                  </a:cubicBezTo>
                  <a:close/>
                  <a:moveTo>
                    <a:pt x="1679" y="0"/>
                  </a:moveTo>
                  <a:cubicBezTo>
                    <a:pt x="1419" y="0"/>
                    <a:pt x="1164" y="89"/>
                    <a:pt x="967" y="275"/>
                  </a:cubicBezTo>
                  <a:cubicBezTo>
                    <a:pt x="923" y="291"/>
                    <a:pt x="885" y="322"/>
                    <a:pt x="862" y="363"/>
                  </a:cubicBezTo>
                  <a:cubicBezTo>
                    <a:pt x="353" y="1239"/>
                    <a:pt x="66" y="2226"/>
                    <a:pt x="25" y="3238"/>
                  </a:cubicBezTo>
                  <a:cubicBezTo>
                    <a:pt x="0" y="3916"/>
                    <a:pt x="104" y="4949"/>
                    <a:pt x="898" y="5167"/>
                  </a:cubicBezTo>
                  <a:cubicBezTo>
                    <a:pt x="985" y="5191"/>
                    <a:pt x="1070" y="5202"/>
                    <a:pt x="1154" y="5202"/>
                  </a:cubicBezTo>
                  <a:cubicBezTo>
                    <a:pt x="1908" y="5202"/>
                    <a:pt x="2513" y="4290"/>
                    <a:pt x="2783" y="3686"/>
                  </a:cubicBezTo>
                  <a:cubicBezTo>
                    <a:pt x="3140" y="2889"/>
                    <a:pt x="3256" y="1919"/>
                    <a:pt x="2965" y="1079"/>
                  </a:cubicBezTo>
                  <a:cubicBezTo>
                    <a:pt x="2817" y="656"/>
                    <a:pt x="2548" y="256"/>
                    <a:pt x="2117" y="86"/>
                  </a:cubicBezTo>
                  <a:cubicBezTo>
                    <a:pt x="1976" y="29"/>
                    <a:pt x="1827" y="0"/>
                    <a:pt x="1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7" name="Google Shape;3317;p7"/>
            <p:cNvSpPr/>
            <p:nvPr/>
          </p:nvSpPr>
          <p:spPr>
            <a:xfrm>
              <a:off x="1718525" y="3771550"/>
              <a:ext cx="2130825" cy="1510475"/>
            </a:xfrm>
            <a:custGeom>
              <a:avLst/>
              <a:gdLst/>
              <a:ahLst/>
              <a:cxnLst/>
              <a:rect l="l" t="t" r="r" b="b"/>
              <a:pathLst>
                <a:path w="85233" h="60419" extrusionOk="0">
                  <a:moveTo>
                    <a:pt x="10263" y="1"/>
                  </a:moveTo>
                  <a:cubicBezTo>
                    <a:pt x="10228" y="1"/>
                    <a:pt x="10193" y="14"/>
                    <a:pt x="10168" y="38"/>
                  </a:cubicBezTo>
                  <a:cubicBezTo>
                    <a:pt x="9659" y="531"/>
                    <a:pt x="9230" y="1103"/>
                    <a:pt x="8898" y="1732"/>
                  </a:cubicBezTo>
                  <a:cubicBezTo>
                    <a:pt x="8845" y="1831"/>
                    <a:pt x="8933" y="1923"/>
                    <a:pt x="9018" y="1923"/>
                  </a:cubicBezTo>
                  <a:cubicBezTo>
                    <a:pt x="9056" y="1923"/>
                    <a:pt x="9093" y="1905"/>
                    <a:pt x="9117" y="1860"/>
                  </a:cubicBezTo>
                  <a:cubicBezTo>
                    <a:pt x="9399" y="1326"/>
                    <a:pt x="9756" y="835"/>
                    <a:pt x="10175" y="400"/>
                  </a:cubicBezTo>
                  <a:lnTo>
                    <a:pt x="10175" y="400"/>
                  </a:lnTo>
                  <a:cubicBezTo>
                    <a:pt x="10168" y="414"/>
                    <a:pt x="10165" y="430"/>
                    <a:pt x="10165" y="445"/>
                  </a:cubicBezTo>
                  <a:lnTo>
                    <a:pt x="10165" y="56222"/>
                  </a:lnTo>
                  <a:lnTo>
                    <a:pt x="163" y="56222"/>
                  </a:lnTo>
                  <a:cubicBezTo>
                    <a:pt x="0" y="56222"/>
                    <a:pt x="0" y="56476"/>
                    <a:pt x="163" y="56476"/>
                  </a:cubicBezTo>
                  <a:lnTo>
                    <a:pt x="10165" y="56476"/>
                  </a:lnTo>
                  <a:lnTo>
                    <a:pt x="10165" y="60296"/>
                  </a:lnTo>
                  <a:cubicBezTo>
                    <a:pt x="10165" y="60378"/>
                    <a:pt x="10229" y="60418"/>
                    <a:pt x="10292" y="60418"/>
                  </a:cubicBezTo>
                  <a:cubicBezTo>
                    <a:pt x="10356" y="60418"/>
                    <a:pt x="10419" y="60378"/>
                    <a:pt x="10419" y="60296"/>
                  </a:cubicBezTo>
                  <a:lnTo>
                    <a:pt x="10419" y="56476"/>
                  </a:lnTo>
                  <a:lnTo>
                    <a:pt x="84590" y="56476"/>
                  </a:lnTo>
                  <a:cubicBezTo>
                    <a:pt x="83959" y="56920"/>
                    <a:pt x="83327" y="57363"/>
                    <a:pt x="82694" y="57805"/>
                  </a:cubicBezTo>
                  <a:cubicBezTo>
                    <a:pt x="82585" y="57882"/>
                    <a:pt x="82653" y="58047"/>
                    <a:pt x="82756" y="58047"/>
                  </a:cubicBezTo>
                  <a:cubicBezTo>
                    <a:pt x="82777" y="58047"/>
                    <a:pt x="82800" y="58040"/>
                    <a:pt x="82823" y="58024"/>
                  </a:cubicBezTo>
                  <a:lnTo>
                    <a:pt x="85151" y="56393"/>
                  </a:lnTo>
                  <a:cubicBezTo>
                    <a:pt x="85232" y="56334"/>
                    <a:pt x="85232" y="56229"/>
                    <a:pt x="85151" y="56172"/>
                  </a:cubicBezTo>
                  <a:lnTo>
                    <a:pt x="82572" y="54392"/>
                  </a:lnTo>
                  <a:cubicBezTo>
                    <a:pt x="82549" y="54377"/>
                    <a:pt x="82527" y="54370"/>
                    <a:pt x="82506" y="54370"/>
                  </a:cubicBezTo>
                  <a:cubicBezTo>
                    <a:pt x="82402" y="54370"/>
                    <a:pt x="82333" y="54535"/>
                    <a:pt x="82443" y="54612"/>
                  </a:cubicBezTo>
                  <a:lnTo>
                    <a:pt x="84866" y="56282"/>
                  </a:lnTo>
                  <a:lnTo>
                    <a:pt x="84728" y="56379"/>
                  </a:lnTo>
                  <a:cubicBezTo>
                    <a:pt x="84743" y="56307"/>
                    <a:pt x="84706" y="56222"/>
                    <a:pt x="84610" y="56222"/>
                  </a:cubicBezTo>
                  <a:lnTo>
                    <a:pt x="10419" y="56222"/>
                  </a:lnTo>
                  <a:lnTo>
                    <a:pt x="10419" y="541"/>
                  </a:lnTo>
                  <a:cubicBezTo>
                    <a:pt x="10648" y="864"/>
                    <a:pt x="10836" y="1215"/>
                    <a:pt x="10982" y="1583"/>
                  </a:cubicBezTo>
                  <a:cubicBezTo>
                    <a:pt x="11004" y="1642"/>
                    <a:pt x="11057" y="1668"/>
                    <a:pt x="11108" y="1668"/>
                  </a:cubicBezTo>
                  <a:cubicBezTo>
                    <a:pt x="11186" y="1668"/>
                    <a:pt x="11262" y="1607"/>
                    <a:pt x="11226" y="1515"/>
                  </a:cubicBezTo>
                  <a:cubicBezTo>
                    <a:pt x="11016" y="978"/>
                    <a:pt x="10720" y="478"/>
                    <a:pt x="10349" y="38"/>
                  </a:cubicBezTo>
                  <a:cubicBezTo>
                    <a:pt x="10327" y="12"/>
                    <a:pt x="10295" y="1"/>
                    <a:pt x="10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8" name="Google Shape;3318;p7"/>
            <p:cNvSpPr/>
            <p:nvPr/>
          </p:nvSpPr>
          <p:spPr>
            <a:xfrm>
              <a:off x="1755825" y="3774000"/>
              <a:ext cx="71225" cy="98225"/>
            </a:xfrm>
            <a:custGeom>
              <a:avLst/>
              <a:gdLst/>
              <a:ahLst/>
              <a:cxnLst/>
              <a:rect l="l" t="t" r="r" b="b"/>
              <a:pathLst>
                <a:path w="2849" h="3929" extrusionOk="0">
                  <a:moveTo>
                    <a:pt x="2694" y="0"/>
                  </a:moveTo>
                  <a:cubicBezTo>
                    <a:pt x="2644" y="0"/>
                    <a:pt x="2597" y="27"/>
                    <a:pt x="2582" y="90"/>
                  </a:cubicBezTo>
                  <a:cubicBezTo>
                    <a:pt x="2439" y="687"/>
                    <a:pt x="2065" y="1195"/>
                    <a:pt x="1884" y="1779"/>
                  </a:cubicBezTo>
                  <a:lnTo>
                    <a:pt x="271" y="194"/>
                  </a:lnTo>
                  <a:cubicBezTo>
                    <a:pt x="244" y="167"/>
                    <a:pt x="214" y="156"/>
                    <a:pt x="185" y="156"/>
                  </a:cubicBezTo>
                  <a:cubicBezTo>
                    <a:pt x="87" y="156"/>
                    <a:pt x="1" y="284"/>
                    <a:pt x="90" y="372"/>
                  </a:cubicBezTo>
                  <a:lnTo>
                    <a:pt x="1811" y="2061"/>
                  </a:lnTo>
                  <a:cubicBezTo>
                    <a:pt x="1685" y="2633"/>
                    <a:pt x="1671" y="3224"/>
                    <a:pt x="1660" y="3807"/>
                  </a:cubicBezTo>
                  <a:cubicBezTo>
                    <a:pt x="1659" y="3888"/>
                    <a:pt x="1722" y="3929"/>
                    <a:pt x="1785" y="3929"/>
                  </a:cubicBezTo>
                  <a:cubicBezTo>
                    <a:pt x="1849" y="3929"/>
                    <a:pt x="1913" y="3888"/>
                    <a:pt x="1916" y="3807"/>
                  </a:cubicBezTo>
                  <a:cubicBezTo>
                    <a:pt x="1927" y="3155"/>
                    <a:pt x="1939" y="2494"/>
                    <a:pt x="2123" y="1864"/>
                  </a:cubicBezTo>
                  <a:cubicBezTo>
                    <a:pt x="2295" y="1269"/>
                    <a:pt x="2683" y="762"/>
                    <a:pt x="2826" y="158"/>
                  </a:cubicBezTo>
                  <a:cubicBezTo>
                    <a:pt x="2849" y="62"/>
                    <a:pt x="2769" y="0"/>
                    <a:pt x="2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9" name="Google Shape;3319;p7"/>
            <p:cNvSpPr/>
            <p:nvPr/>
          </p:nvSpPr>
          <p:spPr>
            <a:xfrm>
              <a:off x="1401275" y="4998550"/>
              <a:ext cx="124475" cy="76425"/>
            </a:xfrm>
            <a:custGeom>
              <a:avLst/>
              <a:gdLst/>
              <a:ahLst/>
              <a:cxnLst/>
              <a:rect l="l" t="t" r="r" b="b"/>
              <a:pathLst>
                <a:path w="4979" h="3057" extrusionOk="0">
                  <a:moveTo>
                    <a:pt x="883" y="1"/>
                  </a:moveTo>
                  <a:cubicBezTo>
                    <a:pt x="868" y="1"/>
                    <a:pt x="853" y="3"/>
                    <a:pt x="836" y="7"/>
                  </a:cubicBezTo>
                  <a:cubicBezTo>
                    <a:pt x="538" y="87"/>
                    <a:pt x="272" y="256"/>
                    <a:pt x="74" y="493"/>
                  </a:cubicBezTo>
                  <a:cubicBezTo>
                    <a:pt x="20" y="557"/>
                    <a:pt x="1" y="659"/>
                    <a:pt x="71" y="727"/>
                  </a:cubicBezTo>
                  <a:cubicBezTo>
                    <a:pt x="570" y="1192"/>
                    <a:pt x="1221" y="1316"/>
                    <a:pt x="1864" y="1463"/>
                  </a:cubicBezTo>
                  <a:lnTo>
                    <a:pt x="1698" y="2535"/>
                  </a:lnTo>
                  <a:cubicBezTo>
                    <a:pt x="1685" y="2622"/>
                    <a:pt x="1716" y="2712"/>
                    <a:pt x="1810" y="2740"/>
                  </a:cubicBezTo>
                  <a:cubicBezTo>
                    <a:pt x="1823" y="2744"/>
                    <a:pt x="1837" y="2745"/>
                    <a:pt x="1852" y="2745"/>
                  </a:cubicBezTo>
                  <a:cubicBezTo>
                    <a:pt x="1923" y="2745"/>
                    <a:pt x="2004" y="2701"/>
                    <a:pt x="2016" y="2627"/>
                  </a:cubicBezTo>
                  <a:lnTo>
                    <a:pt x="2183" y="1541"/>
                  </a:lnTo>
                  <a:cubicBezTo>
                    <a:pt x="2216" y="1549"/>
                    <a:pt x="2249" y="1557"/>
                    <a:pt x="2282" y="1566"/>
                  </a:cubicBezTo>
                  <a:cubicBezTo>
                    <a:pt x="2703" y="1682"/>
                    <a:pt x="3108" y="1850"/>
                    <a:pt x="3487" y="2066"/>
                  </a:cubicBezTo>
                  <a:cubicBezTo>
                    <a:pt x="3678" y="2174"/>
                    <a:pt x="3861" y="2295"/>
                    <a:pt x="4038" y="2425"/>
                  </a:cubicBezTo>
                  <a:cubicBezTo>
                    <a:pt x="4137" y="2499"/>
                    <a:pt x="4234" y="2575"/>
                    <a:pt x="4328" y="2658"/>
                  </a:cubicBezTo>
                  <a:cubicBezTo>
                    <a:pt x="4355" y="2680"/>
                    <a:pt x="4424" y="2729"/>
                    <a:pt x="4479" y="2777"/>
                  </a:cubicBezTo>
                  <a:cubicBezTo>
                    <a:pt x="4452" y="2826"/>
                    <a:pt x="4452" y="2886"/>
                    <a:pt x="4479" y="2934"/>
                  </a:cubicBezTo>
                  <a:cubicBezTo>
                    <a:pt x="4519" y="3011"/>
                    <a:pt x="4603" y="3057"/>
                    <a:pt x="4685" y="3057"/>
                  </a:cubicBezTo>
                  <a:cubicBezTo>
                    <a:pt x="4750" y="3057"/>
                    <a:pt x="4813" y="3028"/>
                    <a:pt x="4852" y="2961"/>
                  </a:cubicBezTo>
                  <a:cubicBezTo>
                    <a:pt x="4978" y="2743"/>
                    <a:pt x="4706" y="2550"/>
                    <a:pt x="4566" y="2428"/>
                  </a:cubicBezTo>
                  <a:cubicBezTo>
                    <a:pt x="4162" y="2079"/>
                    <a:pt x="3711" y="1787"/>
                    <a:pt x="3227" y="1563"/>
                  </a:cubicBezTo>
                  <a:cubicBezTo>
                    <a:pt x="2902" y="1416"/>
                    <a:pt x="2570" y="1309"/>
                    <a:pt x="2232" y="1220"/>
                  </a:cubicBezTo>
                  <a:cubicBezTo>
                    <a:pt x="2252" y="1084"/>
                    <a:pt x="2274" y="947"/>
                    <a:pt x="2295" y="811"/>
                  </a:cubicBezTo>
                  <a:cubicBezTo>
                    <a:pt x="2309" y="722"/>
                    <a:pt x="2276" y="633"/>
                    <a:pt x="2183" y="606"/>
                  </a:cubicBezTo>
                  <a:cubicBezTo>
                    <a:pt x="2170" y="602"/>
                    <a:pt x="2156" y="600"/>
                    <a:pt x="2141" y="600"/>
                  </a:cubicBezTo>
                  <a:cubicBezTo>
                    <a:pt x="2070" y="600"/>
                    <a:pt x="1990" y="645"/>
                    <a:pt x="1978" y="717"/>
                  </a:cubicBezTo>
                  <a:lnTo>
                    <a:pt x="1912" y="1140"/>
                  </a:lnTo>
                  <a:cubicBezTo>
                    <a:pt x="1854" y="1128"/>
                    <a:pt x="1796" y="1112"/>
                    <a:pt x="1738" y="1099"/>
                  </a:cubicBezTo>
                  <a:cubicBezTo>
                    <a:pt x="1281" y="998"/>
                    <a:pt x="806" y="886"/>
                    <a:pt x="430" y="598"/>
                  </a:cubicBezTo>
                  <a:cubicBezTo>
                    <a:pt x="570" y="471"/>
                    <a:pt x="737" y="379"/>
                    <a:pt x="919" y="329"/>
                  </a:cubicBezTo>
                  <a:cubicBezTo>
                    <a:pt x="1106" y="275"/>
                    <a:pt x="1054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0" name="Google Shape;3320;p7"/>
            <p:cNvSpPr/>
            <p:nvPr/>
          </p:nvSpPr>
          <p:spPr>
            <a:xfrm>
              <a:off x="1389925" y="4817975"/>
              <a:ext cx="154450" cy="44875"/>
            </a:xfrm>
            <a:custGeom>
              <a:avLst/>
              <a:gdLst/>
              <a:ahLst/>
              <a:cxnLst/>
              <a:rect l="l" t="t" r="r" b="b"/>
              <a:pathLst>
                <a:path w="6178" h="1795" extrusionOk="0">
                  <a:moveTo>
                    <a:pt x="228" y="0"/>
                  </a:moveTo>
                  <a:cubicBezTo>
                    <a:pt x="111" y="0"/>
                    <a:pt x="1" y="162"/>
                    <a:pt x="99" y="288"/>
                  </a:cubicBezTo>
                  <a:cubicBezTo>
                    <a:pt x="803" y="1173"/>
                    <a:pt x="1885" y="1737"/>
                    <a:pt x="3018" y="1791"/>
                  </a:cubicBezTo>
                  <a:cubicBezTo>
                    <a:pt x="3077" y="1793"/>
                    <a:pt x="3136" y="1795"/>
                    <a:pt x="3195" y="1795"/>
                  </a:cubicBezTo>
                  <a:cubicBezTo>
                    <a:pt x="4266" y="1795"/>
                    <a:pt x="5320" y="1339"/>
                    <a:pt x="6064" y="567"/>
                  </a:cubicBezTo>
                  <a:cubicBezTo>
                    <a:pt x="6178" y="449"/>
                    <a:pt x="6067" y="281"/>
                    <a:pt x="5943" y="281"/>
                  </a:cubicBezTo>
                  <a:cubicBezTo>
                    <a:pt x="5906" y="281"/>
                    <a:pt x="5869" y="295"/>
                    <a:pt x="5835" y="330"/>
                  </a:cubicBezTo>
                  <a:cubicBezTo>
                    <a:pt x="5145" y="1044"/>
                    <a:pt x="4183" y="1464"/>
                    <a:pt x="3190" y="1464"/>
                  </a:cubicBezTo>
                  <a:cubicBezTo>
                    <a:pt x="3134" y="1464"/>
                    <a:pt x="3079" y="1463"/>
                    <a:pt x="3023" y="1460"/>
                  </a:cubicBezTo>
                  <a:cubicBezTo>
                    <a:pt x="1973" y="1410"/>
                    <a:pt x="987" y="877"/>
                    <a:pt x="337" y="58"/>
                  </a:cubicBezTo>
                  <a:cubicBezTo>
                    <a:pt x="305" y="17"/>
                    <a:pt x="26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1" name="Google Shape;3321;p7"/>
            <p:cNvSpPr/>
            <p:nvPr/>
          </p:nvSpPr>
          <p:spPr>
            <a:xfrm>
              <a:off x="1334975" y="4911500"/>
              <a:ext cx="116400" cy="66750"/>
            </a:xfrm>
            <a:custGeom>
              <a:avLst/>
              <a:gdLst/>
              <a:ahLst/>
              <a:cxnLst/>
              <a:rect l="l" t="t" r="r" b="b"/>
              <a:pathLst>
                <a:path w="4656" h="2670" extrusionOk="0">
                  <a:moveTo>
                    <a:pt x="541" y="337"/>
                  </a:moveTo>
                  <a:cubicBezTo>
                    <a:pt x="607" y="337"/>
                    <a:pt x="676" y="346"/>
                    <a:pt x="729" y="346"/>
                  </a:cubicBezTo>
                  <a:cubicBezTo>
                    <a:pt x="811" y="346"/>
                    <a:pt x="893" y="345"/>
                    <a:pt x="975" y="345"/>
                  </a:cubicBezTo>
                  <a:cubicBezTo>
                    <a:pt x="1057" y="345"/>
                    <a:pt x="1139" y="346"/>
                    <a:pt x="1221" y="346"/>
                  </a:cubicBezTo>
                  <a:cubicBezTo>
                    <a:pt x="1564" y="350"/>
                    <a:pt x="1904" y="357"/>
                    <a:pt x="2245" y="370"/>
                  </a:cubicBezTo>
                  <a:cubicBezTo>
                    <a:pt x="2573" y="382"/>
                    <a:pt x="2900" y="400"/>
                    <a:pt x="3228" y="420"/>
                  </a:cubicBezTo>
                  <a:cubicBezTo>
                    <a:pt x="3391" y="431"/>
                    <a:pt x="3554" y="442"/>
                    <a:pt x="3717" y="455"/>
                  </a:cubicBezTo>
                  <a:cubicBezTo>
                    <a:pt x="3840" y="464"/>
                    <a:pt x="4074" y="445"/>
                    <a:pt x="4174" y="528"/>
                  </a:cubicBezTo>
                  <a:cubicBezTo>
                    <a:pt x="4281" y="614"/>
                    <a:pt x="4251" y="851"/>
                    <a:pt x="4254" y="979"/>
                  </a:cubicBezTo>
                  <a:cubicBezTo>
                    <a:pt x="4259" y="1136"/>
                    <a:pt x="4257" y="1293"/>
                    <a:pt x="4252" y="1449"/>
                  </a:cubicBezTo>
                  <a:cubicBezTo>
                    <a:pt x="4241" y="1741"/>
                    <a:pt x="4215" y="2031"/>
                    <a:pt x="4174" y="2321"/>
                  </a:cubicBezTo>
                  <a:cubicBezTo>
                    <a:pt x="3062" y="2162"/>
                    <a:pt x="1941" y="2078"/>
                    <a:pt x="818" y="2068"/>
                  </a:cubicBezTo>
                  <a:cubicBezTo>
                    <a:pt x="816" y="2068"/>
                    <a:pt x="814" y="2068"/>
                    <a:pt x="813" y="2068"/>
                  </a:cubicBezTo>
                  <a:cubicBezTo>
                    <a:pt x="771" y="2068"/>
                    <a:pt x="732" y="2085"/>
                    <a:pt x="704" y="2114"/>
                  </a:cubicBezTo>
                  <a:cubicBezTo>
                    <a:pt x="613" y="1865"/>
                    <a:pt x="538" y="1611"/>
                    <a:pt x="478" y="1354"/>
                  </a:cubicBezTo>
                  <a:cubicBezTo>
                    <a:pt x="445" y="1203"/>
                    <a:pt x="415" y="1053"/>
                    <a:pt x="392" y="901"/>
                  </a:cubicBezTo>
                  <a:cubicBezTo>
                    <a:pt x="375" y="784"/>
                    <a:pt x="303" y="545"/>
                    <a:pt x="340" y="433"/>
                  </a:cubicBezTo>
                  <a:cubicBezTo>
                    <a:pt x="368" y="354"/>
                    <a:pt x="452" y="337"/>
                    <a:pt x="541" y="337"/>
                  </a:cubicBezTo>
                  <a:close/>
                  <a:moveTo>
                    <a:pt x="593" y="0"/>
                  </a:moveTo>
                  <a:cubicBezTo>
                    <a:pt x="394" y="0"/>
                    <a:pt x="193" y="30"/>
                    <a:pt x="85" y="173"/>
                  </a:cubicBezTo>
                  <a:cubicBezTo>
                    <a:pt x="0" y="285"/>
                    <a:pt x="10" y="425"/>
                    <a:pt x="22" y="558"/>
                  </a:cubicBezTo>
                  <a:cubicBezTo>
                    <a:pt x="39" y="751"/>
                    <a:pt x="66" y="943"/>
                    <a:pt x="99" y="1135"/>
                  </a:cubicBezTo>
                  <a:cubicBezTo>
                    <a:pt x="173" y="1537"/>
                    <a:pt x="281" y="1934"/>
                    <a:pt x="425" y="2317"/>
                  </a:cubicBezTo>
                  <a:cubicBezTo>
                    <a:pt x="454" y="2396"/>
                    <a:pt x="522" y="2429"/>
                    <a:pt x="589" y="2429"/>
                  </a:cubicBezTo>
                  <a:cubicBezTo>
                    <a:pt x="643" y="2429"/>
                    <a:pt x="696" y="2408"/>
                    <a:pt x="727" y="2369"/>
                  </a:cubicBezTo>
                  <a:cubicBezTo>
                    <a:pt x="752" y="2388"/>
                    <a:pt x="782" y="2397"/>
                    <a:pt x="813" y="2397"/>
                  </a:cubicBezTo>
                  <a:cubicBezTo>
                    <a:pt x="1985" y="2408"/>
                    <a:pt x="3154" y="2498"/>
                    <a:pt x="4314" y="2668"/>
                  </a:cubicBezTo>
                  <a:cubicBezTo>
                    <a:pt x="4318" y="2669"/>
                    <a:pt x="4322" y="2669"/>
                    <a:pt x="4326" y="2669"/>
                  </a:cubicBezTo>
                  <a:cubicBezTo>
                    <a:pt x="4388" y="2669"/>
                    <a:pt x="4466" y="2609"/>
                    <a:pt x="4475" y="2549"/>
                  </a:cubicBezTo>
                  <a:cubicBezTo>
                    <a:pt x="4539" y="2148"/>
                    <a:pt x="4577" y="1744"/>
                    <a:pt x="4586" y="1337"/>
                  </a:cubicBezTo>
                  <a:cubicBezTo>
                    <a:pt x="4591" y="1048"/>
                    <a:pt x="4655" y="592"/>
                    <a:pt x="4470" y="345"/>
                  </a:cubicBezTo>
                  <a:cubicBezTo>
                    <a:pt x="4274" y="82"/>
                    <a:pt x="3807" y="130"/>
                    <a:pt x="3519" y="110"/>
                  </a:cubicBezTo>
                  <a:cubicBezTo>
                    <a:pt x="3096" y="80"/>
                    <a:pt x="2675" y="57"/>
                    <a:pt x="2252" y="41"/>
                  </a:cubicBezTo>
                  <a:cubicBezTo>
                    <a:pt x="1829" y="25"/>
                    <a:pt x="1406" y="17"/>
                    <a:pt x="983" y="16"/>
                  </a:cubicBezTo>
                  <a:cubicBezTo>
                    <a:pt x="875" y="15"/>
                    <a:pt x="734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2" name="Google Shape;3322;p7"/>
            <p:cNvSpPr/>
            <p:nvPr/>
          </p:nvSpPr>
          <p:spPr>
            <a:xfrm>
              <a:off x="1439675" y="4753900"/>
              <a:ext cx="74250" cy="59825"/>
            </a:xfrm>
            <a:custGeom>
              <a:avLst/>
              <a:gdLst/>
              <a:ahLst/>
              <a:cxnLst/>
              <a:rect l="l" t="t" r="r" b="b"/>
              <a:pathLst>
                <a:path w="2970" h="2393" extrusionOk="0">
                  <a:moveTo>
                    <a:pt x="190" y="0"/>
                  </a:moveTo>
                  <a:cubicBezTo>
                    <a:pt x="145" y="0"/>
                    <a:pt x="99" y="17"/>
                    <a:pt x="69" y="46"/>
                  </a:cubicBezTo>
                  <a:cubicBezTo>
                    <a:pt x="0" y="114"/>
                    <a:pt x="11" y="209"/>
                    <a:pt x="66" y="280"/>
                  </a:cubicBezTo>
                  <a:cubicBezTo>
                    <a:pt x="345" y="636"/>
                    <a:pt x="643" y="976"/>
                    <a:pt x="959" y="1300"/>
                  </a:cubicBezTo>
                  <a:cubicBezTo>
                    <a:pt x="643" y="1513"/>
                    <a:pt x="357" y="1771"/>
                    <a:pt x="115" y="2066"/>
                  </a:cubicBezTo>
                  <a:cubicBezTo>
                    <a:pt x="13" y="2190"/>
                    <a:pt x="122" y="2359"/>
                    <a:pt x="239" y="2359"/>
                  </a:cubicBezTo>
                  <a:cubicBezTo>
                    <a:pt x="276" y="2359"/>
                    <a:pt x="313" y="2343"/>
                    <a:pt x="345" y="2304"/>
                  </a:cubicBezTo>
                  <a:cubicBezTo>
                    <a:pt x="589" y="2006"/>
                    <a:pt x="878" y="1748"/>
                    <a:pt x="1199" y="1538"/>
                  </a:cubicBezTo>
                  <a:cubicBezTo>
                    <a:pt x="1489" y="1818"/>
                    <a:pt x="1788" y="2091"/>
                    <a:pt x="2103" y="2343"/>
                  </a:cubicBezTo>
                  <a:cubicBezTo>
                    <a:pt x="2141" y="2374"/>
                    <a:pt x="2186" y="2392"/>
                    <a:pt x="2230" y="2392"/>
                  </a:cubicBezTo>
                  <a:cubicBezTo>
                    <a:pt x="2268" y="2392"/>
                    <a:pt x="2305" y="2379"/>
                    <a:pt x="2338" y="2348"/>
                  </a:cubicBezTo>
                  <a:cubicBezTo>
                    <a:pt x="2396" y="2292"/>
                    <a:pt x="2411" y="2171"/>
                    <a:pt x="2341" y="2115"/>
                  </a:cubicBezTo>
                  <a:cubicBezTo>
                    <a:pt x="2046" y="1878"/>
                    <a:pt x="1766" y="1624"/>
                    <a:pt x="1493" y="1361"/>
                  </a:cubicBezTo>
                  <a:cubicBezTo>
                    <a:pt x="1899" y="1142"/>
                    <a:pt x="2341" y="1001"/>
                    <a:pt x="2800" y="947"/>
                  </a:cubicBezTo>
                  <a:cubicBezTo>
                    <a:pt x="2889" y="936"/>
                    <a:pt x="2965" y="882"/>
                    <a:pt x="2968" y="784"/>
                  </a:cubicBezTo>
                  <a:cubicBezTo>
                    <a:pt x="2969" y="709"/>
                    <a:pt x="2902" y="616"/>
                    <a:pt x="2818" y="616"/>
                  </a:cubicBezTo>
                  <a:cubicBezTo>
                    <a:pt x="2814" y="616"/>
                    <a:pt x="2809" y="616"/>
                    <a:pt x="2805" y="617"/>
                  </a:cubicBezTo>
                  <a:cubicBezTo>
                    <a:pt x="2256" y="679"/>
                    <a:pt x="1727" y="853"/>
                    <a:pt x="1246" y="1124"/>
                  </a:cubicBezTo>
                  <a:cubicBezTo>
                    <a:pt x="912" y="784"/>
                    <a:pt x="597" y="426"/>
                    <a:pt x="303" y="50"/>
                  </a:cubicBezTo>
                  <a:cubicBezTo>
                    <a:pt x="276" y="16"/>
                    <a:pt x="233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3" name="Google Shape;3323;p7"/>
            <p:cNvSpPr/>
            <p:nvPr/>
          </p:nvSpPr>
          <p:spPr>
            <a:xfrm>
              <a:off x="1472425" y="4686500"/>
              <a:ext cx="74400" cy="52750"/>
            </a:xfrm>
            <a:custGeom>
              <a:avLst/>
              <a:gdLst/>
              <a:ahLst/>
              <a:cxnLst/>
              <a:rect l="l" t="t" r="r" b="b"/>
              <a:pathLst>
                <a:path w="2976" h="2110" extrusionOk="0">
                  <a:moveTo>
                    <a:pt x="1237" y="328"/>
                  </a:moveTo>
                  <a:cubicBezTo>
                    <a:pt x="1360" y="328"/>
                    <a:pt x="1486" y="359"/>
                    <a:pt x="1608" y="422"/>
                  </a:cubicBezTo>
                  <a:cubicBezTo>
                    <a:pt x="1794" y="519"/>
                    <a:pt x="1952" y="657"/>
                    <a:pt x="2101" y="803"/>
                  </a:cubicBezTo>
                  <a:cubicBezTo>
                    <a:pt x="2250" y="947"/>
                    <a:pt x="2399" y="1094"/>
                    <a:pt x="2494" y="1279"/>
                  </a:cubicBezTo>
                  <a:cubicBezTo>
                    <a:pt x="2577" y="1437"/>
                    <a:pt x="2599" y="1616"/>
                    <a:pt x="2407" y="1696"/>
                  </a:cubicBezTo>
                  <a:cubicBezTo>
                    <a:pt x="2241" y="1765"/>
                    <a:pt x="2041" y="1779"/>
                    <a:pt x="1858" y="1779"/>
                  </a:cubicBezTo>
                  <a:cubicBezTo>
                    <a:pt x="1838" y="1779"/>
                    <a:pt x="1817" y="1779"/>
                    <a:pt x="1797" y="1779"/>
                  </a:cubicBezTo>
                  <a:cubicBezTo>
                    <a:pt x="1326" y="1771"/>
                    <a:pt x="852" y="1608"/>
                    <a:pt x="484" y="1312"/>
                  </a:cubicBezTo>
                  <a:cubicBezTo>
                    <a:pt x="473" y="1304"/>
                    <a:pt x="462" y="1298"/>
                    <a:pt x="451" y="1292"/>
                  </a:cubicBezTo>
                  <a:cubicBezTo>
                    <a:pt x="396" y="1032"/>
                    <a:pt x="517" y="748"/>
                    <a:pt x="700" y="563"/>
                  </a:cubicBezTo>
                  <a:cubicBezTo>
                    <a:pt x="854" y="407"/>
                    <a:pt x="1042" y="328"/>
                    <a:pt x="1237" y="328"/>
                  </a:cubicBezTo>
                  <a:close/>
                  <a:moveTo>
                    <a:pt x="1230" y="1"/>
                  </a:moveTo>
                  <a:cubicBezTo>
                    <a:pt x="998" y="1"/>
                    <a:pt x="769" y="76"/>
                    <a:pt x="566" y="239"/>
                  </a:cubicBezTo>
                  <a:cubicBezTo>
                    <a:pt x="174" y="552"/>
                    <a:pt x="0" y="1091"/>
                    <a:pt x="194" y="1561"/>
                  </a:cubicBezTo>
                  <a:cubicBezTo>
                    <a:pt x="218" y="1615"/>
                    <a:pt x="277" y="1640"/>
                    <a:pt x="335" y="1640"/>
                  </a:cubicBezTo>
                  <a:cubicBezTo>
                    <a:pt x="351" y="1640"/>
                    <a:pt x="367" y="1638"/>
                    <a:pt x="382" y="1635"/>
                  </a:cubicBezTo>
                  <a:cubicBezTo>
                    <a:pt x="785" y="1918"/>
                    <a:pt x="1257" y="2092"/>
                    <a:pt x="1753" y="2108"/>
                  </a:cubicBezTo>
                  <a:cubicBezTo>
                    <a:pt x="1781" y="2109"/>
                    <a:pt x="1811" y="2109"/>
                    <a:pt x="1841" y="2109"/>
                  </a:cubicBezTo>
                  <a:cubicBezTo>
                    <a:pt x="2304" y="2109"/>
                    <a:pt x="2975" y="1985"/>
                    <a:pt x="2878" y="1390"/>
                  </a:cubicBezTo>
                  <a:cubicBezTo>
                    <a:pt x="2837" y="1137"/>
                    <a:pt x="2667" y="912"/>
                    <a:pt x="2494" y="731"/>
                  </a:cubicBezTo>
                  <a:cubicBezTo>
                    <a:pt x="2309" y="538"/>
                    <a:pt x="2114" y="347"/>
                    <a:pt x="1888" y="204"/>
                  </a:cubicBezTo>
                  <a:cubicBezTo>
                    <a:pt x="1680" y="72"/>
                    <a:pt x="1454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4" name="Google Shape;3324;p7"/>
            <p:cNvSpPr/>
            <p:nvPr/>
          </p:nvSpPr>
          <p:spPr>
            <a:xfrm>
              <a:off x="1433100" y="4586200"/>
              <a:ext cx="84350" cy="59325"/>
            </a:xfrm>
            <a:custGeom>
              <a:avLst/>
              <a:gdLst/>
              <a:ahLst/>
              <a:cxnLst/>
              <a:rect l="l" t="t" r="r" b="b"/>
              <a:pathLst>
                <a:path w="3374" h="2373" extrusionOk="0">
                  <a:moveTo>
                    <a:pt x="1588" y="1"/>
                  </a:moveTo>
                  <a:cubicBezTo>
                    <a:pt x="1507" y="1"/>
                    <a:pt x="1426" y="52"/>
                    <a:pt x="1424" y="157"/>
                  </a:cubicBezTo>
                  <a:lnTo>
                    <a:pt x="1412" y="926"/>
                  </a:lnTo>
                  <a:lnTo>
                    <a:pt x="212" y="763"/>
                  </a:lnTo>
                  <a:cubicBezTo>
                    <a:pt x="203" y="762"/>
                    <a:pt x="195" y="761"/>
                    <a:pt x="187" y="761"/>
                  </a:cubicBezTo>
                  <a:cubicBezTo>
                    <a:pt x="0" y="761"/>
                    <a:pt x="5" y="1067"/>
                    <a:pt x="205" y="1094"/>
                  </a:cubicBezTo>
                  <a:lnTo>
                    <a:pt x="1405" y="1257"/>
                  </a:lnTo>
                  <a:lnTo>
                    <a:pt x="1390" y="2209"/>
                  </a:lnTo>
                  <a:cubicBezTo>
                    <a:pt x="1388" y="2317"/>
                    <a:pt x="1472" y="2372"/>
                    <a:pt x="1556" y="2372"/>
                  </a:cubicBezTo>
                  <a:cubicBezTo>
                    <a:pt x="1638" y="2372"/>
                    <a:pt x="1719" y="2320"/>
                    <a:pt x="1720" y="2216"/>
                  </a:cubicBezTo>
                  <a:lnTo>
                    <a:pt x="1734" y="1301"/>
                  </a:lnTo>
                  <a:lnTo>
                    <a:pt x="3163" y="1493"/>
                  </a:lnTo>
                  <a:cubicBezTo>
                    <a:pt x="3172" y="1494"/>
                    <a:pt x="3180" y="1495"/>
                    <a:pt x="3188" y="1495"/>
                  </a:cubicBezTo>
                  <a:cubicBezTo>
                    <a:pt x="3373" y="1495"/>
                    <a:pt x="3368" y="1190"/>
                    <a:pt x="3168" y="1163"/>
                  </a:cubicBezTo>
                  <a:lnTo>
                    <a:pt x="1741" y="970"/>
                  </a:lnTo>
                  <a:lnTo>
                    <a:pt x="1753" y="163"/>
                  </a:lnTo>
                  <a:cubicBezTo>
                    <a:pt x="1756" y="55"/>
                    <a:pt x="1672" y="1"/>
                    <a:pt x="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5" name="Google Shape;3325;p7"/>
            <p:cNvSpPr/>
            <p:nvPr/>
          </p:nvSpPr>
          <p:spPr>
            <a:xfrm>
              <a:off x="1424200" y="4408300"/>
              <a:ext cx="93425" cy="106700"/>
            </a:xfrm>
            <a:custGeom>
              <a:avLst/>
              <a:gdLst/>
              <a:ahLst/>
              <a:cxnLst/>
              <a:rect l="l" t="t" r="r" b="b"/>
              <a:pathLst>
                <a:path w="3737" h="4268" extrusionOk="0">
                  <a:moveTo>
                    <a:pt x="2930" y="420"/>
                  </a:moveTo>
                  <a:cubicBezTo>
                    <a:pt x="2974" y="1372"/>
                    <a:pt x="3016" y="2325"/>
                    <a:pt x="3060" y="3277"/>
                  </a:cubicBezTo>
                  <a:lnTo>
                    <a:pt x="641" y="1784"/>
                  </a:lnTo>
                  <a:cubicBezTo>
                    <a:pt x="596" y="1758"/>
                    <a:pt x="510" y="1726"/>
                    <a:pt x="475" y="1683"/>
                  </a:cubicBezTo>
                  <a:cubicBezTo>
                    <a:pt x="425" y="1618"/>
                    <a:pt x="383" y="1679"/>
                    <a:pt x="466" y="1603"/>
                  </a:cubicBezTo>
                  <a:cubicBezTo>
                    <a:pt x="550" y="1526"/>
                    <a:pt x="724" y="1477"/>
                    <a:pt x="828" y="1427"/>
                  </a:cubicBezTo>
                  <a:lnTo>
                    <a:pt x="1595" y="1059"/>
                  </a:lnTo>
                  <a:lnTo>
                    <a:pt x="2930" y="420"/>
                  </a:lnTo>
                  <a:close/>
                  <a:moveTo>
                    <a:pt x="3081" y="0"/>
                  </a:moveTo>
                  <a:cubicBezTo>
                    <a:pt x="3055" y="0"/>
                    <a:pt x="3028" y="6"/>
                    <a:pt x="3002" y="20"/>
                  </a:cubicBezTo>
                  <a:lnTo>
                    <a:pt x="1188" y="890"/>
                  </a:lnTo>
                  <a:cubicBezTo>
                    <a:pt x="897" y="1029"/>
                    <a:pt x="582" y="1150"/>
                    <a:pt x="304" y="1314"/>
                  </a:cubicBezTo>
                  <a:cubicBezTo>
                    <a:pt x="126" y="1421"/>
                    <a:pt x="0" y="1618"/>
                    <a:pt x="132" y="1814"/>
                  </a:cubicBezTo>
                  <a:cubicBezTo>
                    <a:pt x="191" y="1900"/>
                    <a:pt x="284" y="1952"/>
                    <a:pt x="370" y="2007"/>
                  </a:cubicBezTo>
                  <a:cubicBezTo>
                    <a:pt x="524" y="2102"/>
                    <a:pt x="679" y="2196"/>
                    <a:pt x="834" y="2292"/>
                  </a:cubicBezTo>
                  <a:lnTo>
                    <a:pt x="1694" y="2822"/>
                  </a:lnTo>
                  <a:lnTo>
                    <a:pt x="3079" y="3677"/>
                  </a:lnTo>
                  <a:cubicBezTo>
                    <a:pt x="3085" y="3820"/>
                    <a:pt x="3092" y="3964"/>
                    <a:pt x="3098" y="4106"/>
                  </a:cubicBezTo>
                  <a:cubicBezTo>
                    <a:pt x="3103" y="4213"/>
                    <a:pt x="3191" y="4268"/>
                    <a:pt x="3274" y="4268"/>
                  </a:cubicBezTo>
                  <a:cubicBezTo>
                    <a:pt x="3355" y="4268"/>
                    <a:pt x="3433" y="4216"/>
                    <a:pt x="3428" y="4111"/>
                  </a:cubicBezTo>
                  <a:cubicBezTo>
                    <a:pt x="3425" y="4036"/>
                    <a:pt x="3422" y="3961"/>
                    <a:pt x="3419" y="3885"/>
                  </a:cubicBezTo>
                  <a:lnTo>
                    <a:pt x="3419" y="3885"/>
                  </a:lnTo>
                  <a:cubicBezTo>
                    <a:pt x="3446" y="3901"/>
                    <a:pt x="3473" y="3908"/>
                    <a:pt x="3499" y="3908"/>
                  </a:cubicBezTo>
                  <a:cubicBezTo>
                    <a:pt x="3640" y="3908"/>
                    <a:pt x="3736" y="3695"/>
                    <a:pt x="3585" y="3600"/>
                  </a:cubicBezTo>
                  <a:lnTo>
                    <a:pt x="3400" y="3486"/>
                  </a:lnTo>
                  <a:lnTo>
                    <a:pt x="3248" y="166"/>
                  </a:lnTo>
                  <a:cubicBezTo>
                    <a:pt x="3248" y="70"/>
                    <a:pt x="3169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6" name="Google Shape;3326;p7"/>
            <p:cNvSpPr/>
            <p:nvPr/>
          </p:nvSpPr>
          <p:spPr>
            <a:xfrm>
              <a:off x="1441500" y="4316300"/>
              <a:ext cx="78450" cy="63625"/>
            </a:xfrm>
            <a:custGeom>
              <a:avLst/>
              <a:gdLst/>
              <a:ahLst/>
              <a:cxnLst/>
              <a:rect l="l" t="t" r="r" b="b"/>
              <a:pathLst>
                <a:path w="3138" h="2545" extrusionOk="0">
                  <a:moveTo>
                    <a:pt x="250" y="1"/>
                  </a:moveTo>
                  <a:cubicBezTo>
                    <a:pt x="117" y="1"/>
                    <a:pt x="0" y="164"/>
                    <a:pt x="125" y="275"/>
                  </a:cubicBezTo>
                  <a:cubicBezTo>
                    <a:pt x="610" y="706"/>
                    <a:pt x="1110" y="1121"/>
                    <a:pt x="1626" y="1518"/>
                  </a:cubicBezTo>
                  <a:lnTo>
                    <a:pt x="701" y="2267"/>
                  </a:lnTo>
                  <a:cubicBezTo>
                    <a:pt x="571" y="2373"/>
                    <a:pt x="688" y="2544"/>
                    <a:pt x="825" y="2544"/>
                  </a:cubicBezTo>
                  <a:cubicBezTo>
                    <a:pt x="860" y="2544"/>
                    <a:pt x="897" y="2532"/>
                    <a:pt x="932" y="2505"/>
                  </a:cubicBezTo>
                  <a:lnTo>
                    <a:pt x="1895" y="1723"/>
                  </a:lnTo>
                  <a:cubicBezTo>
                    <a:pt x="2160" y="1923"/>
                    <a:pt x="2428" y="2119"/>
                    <a:pt x="2702" y="2310"/>
                  </a:cubicBezTo>
                  <a:cubicBezTo>
                    <a:pt x="2732" y="2331"/>
                    <a:pt x="2761" y="2340"/>
                    <a:pt x="2789" y="2340"/>
                  </a:cubicBezTo>
                  <a:cubicBezTo>
                    <a:pt x="2924" y="2340"/>
                    <a:pt x="3017" y="2128"/>
                    <a:pt x="2873" y="2028"/>
                  </a:cubicBezTo>
                  <a:cubicBezTo>
                    <a:pt x="2631" y="1859"/>
                    <a:pt x="2393" y="1685"/>
                    <a:pt x="2157" y="1510"/>
                  </a:cubicBezTo>
                  <a:cubicBezTo>
                    <a:pt x="2440" y="1279"/>
                    <a:pt x="2722" y="1051"/>
                    <a:pt x="3006" y="820"/>
                  </a:cubicBezTo>
                  <a:cubicBezTo>
                    <a:pt x="3138" y="715"/>
                    <a:pt x="3019" y="544"/>
                    <a:pt x="2883" y="544"/>
                  </a:cubicBezTo>
                  <a:cubicBezTo>
                    <a:pt x="2848" y="544"/>
                    <a:pt x="2811" y="556"/>
                    <a:pt x="2777" y="584"/>
                  </a:cubicBezTo>
                  <a:lnTo>
                    <a:pt x="1889" y="1303"/>
                  </a:lnTo>
                  <a:cubicBezTo>
                    <a:pt x="1366" y="902"/>
                    <a:pt x="856" y="482"/>
                    <a:pt x="361" y="45"/>
                  </a:cubicBezTo>
                  <a:cubicBezTo>
                    <a:pt x="326" y="14"/>
                    <a:pt x="287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7" name="Google Shape;3327;p7"/>
            <p:cNvSpPr/>
            <p:nvPr/>
          </p:nvSpPr>
          <p:spPr>
            <a:xfrm>
              <a:off x="1403800" y="4269750"/>
              <a:ext cx="152175" cy="36100"/>
            </a:xfrm>
            <a:custGeom>
              <a:avLst/>
              <a:gdLst/>
              <a:ahLst/>
              <a:cxnLst/>
              <a:rect l="l" t="t" r="r" b="b"/>
              <a:pathLst>
                <a:path w="6087" h="1444" extrusionOk="0">
                  <a:moveTo>
                    <a:pt x="3154" y="0"/>
                  </a:moveTo>
                  <a:cubicBezTo>
                    <a:pt x="2050" y="0"/>
                    <a:pt x="945" y="389"/>
                    <a:pt x="122" y="1161"/>
                  </a:cubicBezTo>
                  <a:cubicBezTo>
                    <a:pt x="0" y="1275"/>
                    <a:pt x="113" y="1443"/>
                    <a:pt x="242" y="1443"/>
                  </a:cubicBezTo>
                  <a:cubicBezTo>
                    <a:pt x="279" y="1443"/>
                    <a:pt x="317" y="1430"/>
                    <a:pt x="351" y="1398"/>
                  </a:cubicBezTo>
                  <a:cubicBezTo>
                    <a:pt x="1108" y="688"/>
                    <a:pt x="2141" y="326"/>
                    <a:pt x="3171" y="326"/>
                  </a:cubicBezTo>
                  <a:cubicBezTo>
                    <a:pt x="4087" y="326"/>
                    <a:pt x="5001" y="612"/>
                    <a:pt x="5720" y="1196"/>
                  </a:cubicBezTo>
                  <a:cubicBezTo>
                    <a:pt x="5755" y="1224"/>
                    <a:pt x="5793" y="1236"/>
                    <a:pt x="5830" y="1236"/>
                  </a:cubicBezTo>
                  <a:cubicBezTo>
                    <a:pt x="5966" y="1236"/>
                    <a:pt x="6086" y="1072"/>
                    <a:pt x="5957" y="967"/>
                  </a:cubicBezTo>
                  <a:cubicBezTo>
                    <a:pt x="5163" y="321"/>
                    <a:pt x="4159" y="0"/>
                    <a:pt x="3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8" name="Google Shape;3328;p7"/>
            <p:cNvSpPr/>
            <p:nvPr/>
          </p:nvSpPr>
          <p:spPr>
            <a:xfrm>
              <a:off x="1631525" y="4986300"/>
              <a:ext cx="173525" cy="111500"/>
            </a:xfrm>
            <a:custGeom>
              <a:avLst/>
              <a:gdLst/>
              <a:ahLst/>
              <a:cxnLst/>
              <a:rect l="l" t="t" r="r" b="b"/>
              <a:pathLst>
                <a:path w="6941" h="4460" extrusionOk="0">
                  <a:moveTo>
                    <a:pt x="564" y="0"/>
                  </a:moveTo>
                  <a:cubicBezTo>
                    <a:pt x="535" y="0"/>
                    <a:pt x="504" y="9"/>
                    <a:pt x="473" y="27"/>
                  </a:cubicBezTo>
                  <a:cubicBezTo>
                    <a:pt x="86" y="265"/>
                    <a:pt x="0" y="753"/>
                    <a:pt x="151" y="1162"/>
                  </a:cubicBezTo>
                  <a:cubicBezTo>
                    <a:pt x="339" y="1674"/>
                    <a:pt x="868" y="1918"/>
                    <a:pt x="1368" y="2036"/>
                  </a:cubicBezTo>
                  <a:cubicBezTo>
                    <a:pt x="1622" y="2094"/>
                    <a:pt x="1877" y="2139"/>
                    <a:pt x="2134" y="2180"/>
                  </a:cubicBezTo>
                  <a:cubicBezTo>
                    <a:pt x="2035" y="2633"/>
                    <a:pt x="2064" y="3104"/>
                    <a:pt x="2214" y="3543"/>
                  </a:cubicBezTo>
                  <a:cubicBezTo>
                    <a:pt x="2244" y="3628"/>
                    <a:pt x="2314" y="3664"/>
                    <a:pt x="2385" y="3664"/>
                  </a:cubicBezTo>
                  <a:cubicBezTo>
                    <a:pt x="2493" y="3664"/>
                    <a:pt x="2601" y="3577"/>
                    <a:pt x="2556" y="3446"/>
                  </a:cubicBezTo>
                  <a:cubicBezTo>
                    <a:pt x="2419" y="3057"/>
                    <a:pt x="2394" y="2638"/>
                    <a:pt x="2482" y="2235"/>
                  </a:cubicBezTo>
                  <a:lnTo>
                    <a:pt x="2482" y="2235"/>
                  </a:lnTo>
                  <a:cubicBezTo>
                    <a:pt x="3417" y="2376"/>
                    <a:pt x="4354" y="2497"/>
                    <a:pt x="5202" y="2962"/>
                  </a:cubicBezTo>
                  <a:cubicBezTo>
                    <a:pt x="5793" y="3286"/>
                    <a:pt x="6291" y="3748"/>
                    <a:pt x="6571" y="4367"/>
                  </a:cubicBezTo>
                  <a:cubicBezTo>
                    <a:pt x="6601" y="4432"/>
                    <a:pt x="6650" y="4459"/>
                    <a:pt x="6702" y="4459"/>
                  </a:cubicBezTo>
                  <a:cubicBezTo>
                    <a:pt x="6816" y="4459"/>
                    <a:pt x="6940" y="4328"/>
                    <a:pt x="6877" y="4187"/>
                  </a:cubicBezTo>
                  <a:cubicBezTo>
                    <a:pt x="6283" y="2876"/>
                    <a:pt x="4854" y="2291"/>
                    <a:pt x="3527" y="2034"/>
                  </a:cubicBezTo>
                  <a:cubicBezTo>
                    <a:pt x="3220" y="1975"/>
                    <a:pt x="2903" y="1934"/>
                    <a:pt x="2587" y="1893"/>
                  </a:cubicBezTo>
                  <a:cubicBezTo>
                    <a:pt x="2609" y="1839"/>
                    <a:pt x="2632" y="1784"/>
                    <a:pt x="2658" y="1730"/>
                  </a:cubicBezTo>
                  <a:cubicBezTo>
                    <a:pt x="2728" y="1591"/>
                    <a:pt x="2606" y="1464"/>
                    <a:pt x="2489" y="1464"/>
                  </a:cubicBezTo>
                  <a:cubicBezTo>
                    <a:pt x="2436" y="1464"/>
                    <a:pt x="2383" y="1490"/>
                    <a:pt x="2350" y="1555"/>
                  </a:cubicBezTo>
                  <a:cubicBezTo>
                    <a:pt x="2305" y="1647"/>
                    <a:pt x="2264" y="1745"/>
                    <a:pt x="2230" y="1842"/>
                  </a:cubicBezTo>
                  <a:cubicBezTo>
                    <a:pt x="1890" y="1792"/>
                    <a:pt x="1553" y="1734"/>
                    <a:pt x="1230" y="1632"/>
                  </a:cubicBezTo>
                  <a:cubicBezTo>
                    <a:pt x="922" y="1533"/>
                    <a:pt x="600" y="1359"/>
                    <a:pt x="483" y="1039"/>
                  </a:cubicBezTo>
                  <a:cubicBezTo>
                    <a:pt x="392" y="793"/>
                    <a:pt x="415" y="482"/>
                    <a:pt x="655" y="333"/>
                  </a:cubicBezTo>
                  <a:cubicBezTo>
                    <a:pt x="819" y="233"/>
                    <a:pt x="717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9" name="Google Shape;3329;p7"/>
            <p:cNvSpPr/>
            <p:nvPr/>
          </p:nvSpPr>
          <p:spPr>
            <a:xfrm>
              <a:off x="1574525" y="4879325"/>
              <a:ext cx="113200" cy="88450"/>
            </a:xfrm>
            <a:custGeom>
              <a:avLst/>
              <a:gdLst/>
              <a:ahLst/>
              <a:cxnLst/>
              <a:rect l="l" t="t" r="r" b="b"/>
              <a:pathLst>
                <a:path w="4528" h="3538" extrusionOk="0">
                  <a:moveTo>
                    <a:pt x="727" y="356"/>
                  </a:moveTo>
                  <a:cubicBezTo>
                    <a:pt x="882" y="356"/>
                    <a:pt x="1049" y="404"/>
                    <a:pt x="1198" y="427"/>
                  </a:cubicBezTo>
                  <a:lnTo>
                    <a:pt x="2332" y="596"/>
                  </a:lnTo>
                  <a:lnTo>
                    <a:pt x="3427" y="759"/>
                  </a:lnTo>
                  <a:cubicBezTo>
                    <a:pt x="3589" y="783"/>
                    <a:pt x="3753" y="800"/>
                    <a:pt x="3913" y="836"/>
                  </a:cubicBezTo>
                  <a:cubicBezTo>
                    <a:pt x="4087" y="875"/>
                    <a:pt x="4160" y="958"/>
                    <a:pt x="4154" y="1141"/>
                  </a:cubicBezTo>
                  <a:cubicBezTo>
                    <a:pt x="4143" y="1496"/>
                    <a:pt x="4070" y="1857"/>
                    <a:pt x="4026" y="2210"/>
                  </a:cubicBezTo>
                  <a:cubicBezTo>
                    <a:pt x="3985" y="2531"/>
                    <a:pt x="3944" y="2851"/>
                    <a:pt x="3903" y="3172"/>
                  </a:cubicBezTo>
                  <a:cubicBezTo>
                    <a:pt x="2768" y="3103"/>
                    <a:pt x="1633" y="3012"/>
                    <a:pt x="502" y="2898"/>
                  </a:cubicBezTo>
                  <a:cubicBezTo>
                    <a:pt x="504" y="2885"/>
                    <a:pt x="504" y="2873"/>
                    <a:pt x="502" y="2860"/>
                  </a:cubicBezTo>
                  <a:cubicBezTo>
                    <a:pt x="374" y="2144"/>
                    <a:pt x="344" y="1392"/>
                    <a:pt x="453" y="671"/>
                  </a:cubicBezTo>
                  <a:cubicBezTo>
                    <a:pt x="477" y="515"/>
                    <a:pt x="497" y="372"/>
                    <a:pt x="677" y="358"/>
                  </a:cubicBezTo>
                  <a:cubicBezTo>
                    <a:pt x="694" y="357"/>
                    <a:pt x="710" y="356"/>
                    <a:pt x="727" y="356"/>
                  </a:cubicBezTo>
                  <a:close/>
                  <a:moveTo>
                    <a:pt x="704" y="0"/>
                  </a:moveTo>
                  <a:cubicBezTo>
                    <a:pt x="611" y="0"/>
                    <a:pt x="522" y="13"/>
                    <a:pt x="441" y="48"/>
                  </a:cubicBezTo>
                  <a:cubicBezTo>
                    <a:pt x="195" y="153"/>
                    <a:pt x="132" y="414"/>
                    <a:pt x="101" y="654"/>
                  </a:cubicBezTo>
                  <a:cubicBezTo>
                    <a:pt x="1" y="1420"/>
                    <a:pt x="21" y="2196"/>
                    <a:pt x="162" y="2956"/>
                  </a:cubicBezTo>
                  <a:cubicBezTo>
                    <a:pt x="171" y="3029"/>
                    <a:pt x="232" y="3082"/>
                    <a:pt x="304" y="3082"/>
                  </a:cubicBezTo>
                  <a:cubicBezTo>
                    <a:pt x="308" y="3082"/>
                    <a:pt x="312" y="3081"/>
                    <a:pt x="316" y="3081"/>
                  </a:cubicBezTo>
                  <a:cubicBezTo>
                    <a:pt x="325" y="3161"/>
                    <a:pt x="380" y="3239"/>
                    <a:pt x="482" y="3249"/>
                  </a:cubicBezTo>
                  <a:cubicBezTo>
                    <a:pt x="1671" y="3371"/>
                    <a:pt x="2863" y="3467"/>
                    <a:pt x="4059" y="3537"/>
                  </a:cubicBezTo>
                  <a:cubicBezTo>
                    <a:pt x="4062" y="3537"/>
                    <a:pt x="4065" y="3537"/>
                    <a:pt x="4068" y="3537"/>
                  </a:cubicBezTo>
                  <a:cubicBezTo>
                    <a:pt x="4166" y="3537"/>
                    <a:pt x="4223" y="3445"/>
                    <a:pt x="4234" y="3358"/>
                  </a:cubicBezTo>
                  <a:cubicBezTo>
                    <a:pt x="4323" y="2650"/>
                    <a:pt x="4435" y="1942"/>
                    <a:pt x="4504" y="1232"/>
                  </a:cubicBezTo>
                  <a:cubicBezTo>
                    <a:pt x="4527" y="979"/>
                    <a:pt x="4477" y="725"/>
                    <a:pt x="4247" y="584"/>
                  </a:cubicBezTo>
                  <a:cubicBezTo>
                    <a:pt x="4007" y="438"/>
                    <a:pt x="3672" y="438"/>
                    <a:pt x="3401" y="399"/>
                  </a:cubicBezTo>
                  <a:lnTo>
                    <a:pt x="1290" y="84"/>
                  </a:lnTo>
                  <a:cubicBezTo>
                    <a:pt x="1113" y="58"/>
                    <a:pt x="901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0" name="Google Shape;3330;p7"/>
            <p:cNvSpPr/>
            <p:nvPr/>
          </p:nvSpPr>
          <p:spPr>
            <a:xfrm>
              <a:off x="1615925" y="4801425"/>
              <a:ext cx="180200" cy="49975"/>
            </a:xfrm>
            <a:custGeom>
              <a:avLst/>
              <a:gdLst/>
              <a:ahLst/>
              <a:cxnLst/>
              <a:rect l="l" t="t" r="r" b="b"/>
              <a:pathLst>
                <a:path w="7208" h="1999" extrusionOk="0">
                  <a:moveTo>
                    <a:pt x="6968" y="0"/>
                  </a:moveTo>
                  <a:cubicBezTo>
                    <a:pt x="6914" y="0"/>
                    <a:pt x="6861" y="27"/>
                    <a:pt x="6829" y="91"/>
                  </a:cubicBezTo>
                  <a:cubicBezTo>
                    <a:pt x="6324" y="1091"/>
                    <a:pt x="5207" y="1600"/>
                    <a:pt x="4123" y="1639"/>
                  </a:cubicBezTo>
                  <a:cubicBezTo>
                    <a:pt x="4071" y="1641"/>
                    <a:pt x="4019" y="1642"/>
                    <a:pt x="3968" y="1642"/>
                  </a:cubicBezTo>
                  <a:cubicBezTo>
                    <a:pt x="2678" y="1642"/>
                    <a:pt x="1460" y="1051"/>
                    <a:pt x="349" y="450"/>
                  </a:cubicBezTo>
                  <a:cubicBezTo>
                    <a:pt x="319" y="434"/>
                    <a:pt x="290" y="427"/>
                    <a:pt x="263" y="427"/>
                  </a:cubicBezTo>
                  <a:cubicBezTo>
                    <a:pt x="104" y="427"/>
                    <a:pt x="0" y="665"/>
                    <a:pt x="173" y="757"/>
                  </a:cubicBezTo>
                  <a:cubicBezTo>
                    <a:pt x="1330" y="1385"/>
                    <a:pt x="2613" y="1999"/>
                    <a:pt x="3956" y="1999"/>
                  </a:cubicBezTo>
                  <a:cubicBezTo>
                    <a:pt x="4055" y="1999"/>
                    <a:pt x="4154" y="1996"/>
                    <a:pt x="4253" y="1989"/>
                  </a:cubicBezTo>
                  <a:cubicBezTo>
                    <a:pt x="5415" y="1907"/>
                    <a:pt x="6595" y="1342"/>
                    <a:pt x="7137" y="267"/>
                  </a:cubicBezTo>
                  <a:cubicBezTo>
                    <a:pt x="7207" y="127"/>
                    <a:pt x="7085" y="0"/>
                    <a:pt x="6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1" name="Google Shape;3331;p7"/>
            <p:cNvSpPr/>
            <p:nvPr/>
          </p:nvSpPr>
          <p:spPr>
            <a:xfrm>
              <a:off x="1657975" y="4714550"/>
              <a:ext cx="99075" cy="68650"/>
            </a:xfrm>
            <a:custGeom>
              <a:avLst/>
              <a:gdLst/>
              <a:ahLst/>
              <a:cxnLst/>
              <a:rect l="l" t="t" r="r" b="b"/>
              <a:pathLst>
                <a:path w="3963" h="2746" extrusionOk="0">
                  <a:moveTo>
                    <a:pt x="252" y="0"/>
                  </a:moveTo>
                  <a:cubicBezTo>
                    <a:pt x="124" y="0"/>
                    <a:pt x="0" y="128"/>
                    <a:pt x="94" y="259"/>
                  </a:cubicBezTo>
                  <a:cubicBezTo>
                    <a:pt x="570" y="928"/>
                    <a:pt x="1261" y="1432"/>
                    <a:pt x="2054" y="1652"/>
                  </a:cubicBezTo>
                  <a:cubicBezTo>
                    <a:pt x="2066" y="1655"/>
                    <a:pt x="2081" y="1656"/>
                    <a:pt x="2093" y="1660"/>
                  </a:cubicBezTo>
                  <a:cubicBezTo>
                    <a:pt x="1598" y="1669"/>
                    <a:pt x="1106" y="1837"/>
                    <a:pt x="724" y="2181"/>
                  </a:cubicBezTo>
                  <a:cubicBezTo>
                    <a:pt x="592" y="2301"/>
                    <a:pt x="716" y="2478"/>
                    <a:pt x="857" y="2478"/>
                  </a:cubicBezTo>
                  <a:cubicBezTo>
                    <a:pt x="897" y="2478"/>
                    <a:pt x="939" y="2464"/>
                    <a:pt x="976" y="2430"/>
                  </a:cubicBezTo>
                  <a:cubicBezTo>
                    <a:pt x="1291" y="2147"/>
                    <a:pt x="1714" y="2009"/>
                    <a:pt x="2139" y="2009"/>
                  </a:cubicBezTo>
                  <a:cubicBezTo>
                    <a:pt x="2683" y="2009"/>
                    <a:pt x="3231" y="2235"/>
                    <a:pt x="3560" y="2670"/>
                  </a:cubicBezTo>
                  <a:cubicBezTo>
                    <a:pt x="3600" y="2723"/>
                    <a:pt x="3655" y="2745"/>
                    <a:pt x="3709" y="2745"/>
                  </a:cubicBezTo>
                  <a:cubicBezTo>
                    <a:pt x="3839" y="2745"/>
                    <a:pt x="3962" y="2618"/>
                    <a:pt x="3865" y="2488"/>
                  </a:cubicBezTo>
                  <a:cubicBezTo>
                    <a:pt x="3556" y="2083"/>
                    <a:pt x="3110" y="1821"/>
                    <a:pt x="2627" y="1714"/>
                  </a:cubicBezTo>
                  <a:cubicBezTo>
                    <a:pt x="3088" y="1699"/>
                    <a:pt x="3549" y="1517"/>
                    <a:pt x="3649" y="1033"/>
                  </a:cubicBezTo>
                  <a:cubicBezTo>
                    <a:pt x="3677" y="899"/>
                    <a:pt x="3565" y="813"/>
                    <a:pt x="3460" y="813"/>
                  </a:cubicBezTo>
                  <a:cubicBezTo>
                    <a:pt x="3391" y="813"/>
                    <a:pt x="3325" y="851"/>
                    <a:pt x="3306" y="940"/>
                  </a:cubicBezTo>
                  <a:cubicBezTo>
                    <a:pt x="3238" y="1267"/>
                    <a:pt x="2934" y="1366"/>
                    <a:pt x="2615" y="1366"/>
                  </a:cubicBezTo>
                  <a:cubicBezTo>
                    <a:pt x="2392" y="1366"/>
                    <a:pt x="2163" y="1318"/>
                    <a:pt x="2002" y="1265"/>
                  </a:cubicBezTo>
                  <a:cubicBezTo>
                    <a:pt x="1355" y="1049"/>
                    <a:pt x="794" y="633"/>
                    <a:pt x="399" y="77"/>
                  </a:cubicBezTo>
                  <a:cubicBezTo>
                    <a:pt x="360" y="23"/>
                    <a:pt x="30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2" name="Google Shape;3332;p7"/>
            <p:cNvSpPr/>
            <p:nvPr/>
          </p:nvSpPr>
          <p:spPr>
            <a:xfrm>
              <a:off x="1706975" y="4654025"/>
              <a:ext cx="62450" cy="47125"/>
            </a:xfrm>
            <a:custGeom>
              <a:avLst/>
              <a:gdLst/>
              <a:ahLst/>
              <a:cxnLst/>
              <a:rect l="l" t="t" r="r" b="b"/>
              <a:pathLst>
                <a:path w="2498" h="1885" extrusionOk="0">
                  <a:moveTo>
                    <a:pt x="1522" y="353"/>
                  </a:moveTo>
                  <a:cubicBezTo>
                    <a:pt x="1601" y="353"/>
                    <a:pt x="1681" y="373"/>
                    <a:pt x="1756" y="416"/>
                  </a:cubicBezTo>
                  <a:cubicBezTo>
                    <a:pt x="1968" y="537"/>
                    <a:pt x="2102" y="790"/>
                    <a:pt x="2098" y="1029"/>
                  </a:cubicBezTo>
                  <a:cubicBezTo>
                    <a:pt x="2098" y="1151"/>
                    <a:pt x="2046" y="1267"/>
                    <a:pt x="1958" y="1351"/>
                  </a:cubicBezTo>
                  <a:cubicBezTo>
                    <a:pt x="1847" y="1459"/>
                    <a:pt x="1687" y="1516"/>
                    <a:pt x="1535" y="1527"/>
                  </a:cubicBezTo>
                  <a:cubicBezTo>
                    <a:pt x="1514" y="1528"/>
                    <a:pt x="1493" y="1529"/>
                    <a:pt x="1472" y="1529"/>
                  </a:cubicBezTo>
                  <a:cubicBezTo>
                    <a:pt x="1285" y="1529"/>
                    <a:pt x="1111" y="1473"/>
                    <a:pt x="949" y="1389"/>
                  </a:cubicBezTo>
                  <a:cubicBezTo>
                    <a:pt x="946" y="1373"/>
                    <a:pt x="941" y="1358"/>
                    <a:pt x="935" y="1342"/>
                  </a:cubicBezTo>
                  <a:cubicBezTo>
                    <a:pt x="818" y="1101"/>
                    <a:pt x="893" y="786"/>
                    <a:pt x="1068" y="582"/>
                  </a:cubicBezTo>
                  <a:cubicBezTo>
                    <a:pt x="1192" y="439"/>
                    <a:pt x="1357" y="353"/>
                    <a:pt x="1522" y="353"/>
                  </a:cubicBezTo>
                  <a:close/>
                  <a:moveTo>
                    <a:pt x="1528" y="1"/>
                  </a:moveTo>
                  <a:cubicBezTo>
                    <a:pt x="1301" y="1"/>
                    <a:pt x="1073" y="92"/>
                    <a:pt x="896" y="253"/>
                  </a:cubicBezTo>
                  <a:cubicBezTo>
                    <a:pt x="659" y="469"/>
                    <a:pt x="528" y="778"/>
                    <a:pt x="533" y="1099"/>
                  </a:cubicBezTo>
                  <a:cubicBezTo>
                    <a:pt x="481" y="1054"/>
                    <a:pt x="429" y="1007"/>
                    <a:pt x="379" y="961"/>
                  </a:cubicBezTo>
                  <a:cubicBezTo>
                    <a:pt x="342" y="926"/>
                    <a:pt x="301" y="912"/>
                    <a:pt x="262" y="912"/>
                  </a:cubicBezTo>
                  <a:cubicBezTo>
                    <a:pt x="123" y="912"/>
                    <a:pt x="1" y="1092"/>
                    <a:pt x="130" y="1213"/>
                  </a:cubicBezTo>
                  <a:cubicBezTo>
                    <a:pt x="496" y="1556"/>
                    <a:pt x="933" y="1884"/>
                    <a:pt x="1454" y="1884"/>
                  </a:cubicBezTo>
                  <a:cubicBezTo>
                    <a:pt x="1464" y="1884"/>
                    <a:pt x="1474" y="1884"/>
                    <a:pt x="1484" y="1884"/>
                  </a:cubicBezTo>
                  <a:cubicBezTo>
                    <a:pt x="1919" y="1875"/>
                    <a:pt x="2374" y="1615"/>
                    <a:pt x="2441" y="1154"/>
                  </a:cubicBezTo>
                  <a:cubicBezTo>
                    <a:pt x="2497" y="770"/>
                    <a:pt x="2316" y="377"/>
                    <a:pt x="2002" y="153"/>
                  </a:cubicBezTo>
                  <a:cubicBezTo>
                    <a:pt x="1857" y="49"/>
                    <a:pt x="1692" y="1"/>
                    <a:pt x="1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3" name="Google Shape;3333;p7"/>
            <p:cNvSpPr/>
            <p:nvPr/>
          </p:nvSpPr>
          <p:spPr>
            <a:xfrm>
              <a:off x="1620975" y="4595050"/>
              <a:ext cx="158425" cy="54725"/>
            </a:xfrm>
            <a:custGeom>
              <a:avLst/>
              <a:gdLst/>
              <a:ahLst/>
              <a:cxnLst/>
              <a:rect l="l" t="t" r="r" b="b"/>
              <a:pathLst>
                <a:path w="6337" h="2189" extrusionOk="0">
                  <a:moveTo>
                    <a:pt x="3918" y="0"/>
                  </a:moveTo>
                  <a:cubicBezTo>
                    <a:pt x="3678" y="0"/>
                    <a:pt x="3439" y="23"/>
                    <a:pt x="3205" y="66"/>
                  </a:cubicBezTo>
                  <a:cubicBezTo>
                    <a:pt x="2006" y="290"/>
                    <a:pt x="982" y="1056"/>
                    <a:pt x="128" y="1888"/>
                  </a:cubicBezTo>
                  <a:cubicBezTo>
                    <a:pt x="0" y="2012"/>
                    <a:pt x="122" y="2189"/>
                    <a:pt x="260" y="2189"/>
                  </a:cubicBezTo>
                  <a:cubicBezTo>
                    <a:pt x="301" y="2189"/>
                    <a:pt x="343" y="2173"/>
                    <a:pt x="380" y="2137"/>
                  </a:cubicBezTo>
                  <a:cubicBezTo>
                    <a:pt x="1165" y="1373"/>
                    <a:pt x="2083" y="679"/>
                    <a:pt x="3172" y="433"/>
                  </a:cubicBezTo>
                  <a:cubicBezTo>
                    <a:pt x="3416" y="378"/>
                    <a:pt x="3669" y="350"/>
                    <a:pt x="3921" y="350"/>
                  </a:cubicBezTo>
                  <a:cubicBezTo>
                    <a:pt x="4677" y="350"/>
                    <a:pt x="5431" y="603"/>
                    <a:pt x="5965" y="1155"/>
                  </a:cubicBezTo>
                  <a:cubicBezTo>
                    <a:pt x="6002" y="1193"/>
                    <a:pt x="6043" y="1208"/>
                    <a:pt x="6083" y="1208"/>
                  </a:cubicBezTo>
                  <a:cubicBezTo>
                    <a:pt x="6217" y="1208"/>
                    <a:pt x="6337" y="1029"/>
                    <a:pt x="6215" y="903"/>
                  </a:cubicBezTo>
                  <a:cubicBezTo>
                    <a:pt x="5612" y="282"/>
                    <a:pt x="4766" y="0"/>
                    <a:pt x="3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4" name="Google Shape;3334;p7"/>
            <p:cNvSpPr/>
            <p:nvPr/>
          </p:nvSpPr>
          <p:spPr>
            <a:xfrm>
              <a:off x="1860100" y="5261625"/>
              <a:ext cx="52025" cy="66925"/>
            </a:xfrm>
            <a:custGeom>
              <a:avLst/>
              <a:gdLst/>
              <a:ahLst/>
              <a:cxnLst/>
              <a:rect l="l" t="t" r="r" b="b"/>
              <a:pathLst>
                <a:path w="2081" h="2677" extrusionOk="0">
                  <a:moveTo>
                    <a:pt x="1114" y="292"/>
                  </a:moveTo>
                  <a:cubicBezTo>
                    <a:pt x="1269" y="292"/>
                    <a:pt x="1431" y="367"/>
                    <a:pt x="1524" y="494"/>
                  </a:cubicBezTo>
                  <a:cubicBezTo>
                    <a:pt x="1773" y="834"/>
                    <a:pt x="1641" y="1288"/>
                    <a:pt x="1449" y="1621"/>
                  </a:cubicBezTo>
                  <a:lnTo>
                    <a:pt x="1449" y="1619"/>
                  </a:lnTo>
                  <a:cubicBezTo>
                    <a:pt x="1344" y="1799"/>
                    <a:pt x="1225" y="1983"/>
                    <a:pt x="1080" y="2135"/>
                  </a:cubicBezTo>
                  <a:cubicBezTo>
                    <a:pt x="963" y="2259"/>
                    <a:pt x="792" y="2415"/>
                    <a:pt x="608" y="2415"/>
                  </a:cubicBezTo>
                  <a:cubicBezTo>
                    <a:pt x="606" y="2415"/>
                    <a:pt x="604" y="2415"/>
                    <a:pt x="603" y="2415"/>
                  </a:cubicBezTo>
                  <a:cubicBezTo>
                    <a:pt x="385" y="2410"/>
                    <a:pt x="327" y="2158"/>
                    <a:pt x="297" y="1986"/>
                  </a:cubicBezTo>
                  <a:cubicBezTo>
                    <a:pt x="259" y="1773"/>
                    <a:pt x="258" y="1556"/>
                    <a:pt x="291" y="1343"/>
                  </a:cubicBezTo>
                  <a:cubicBezTo>
                    <a:pt x="327" y="1113"/>
                    <a:pt x="402" y="889"/>
                    <a:pt x="512" y="684"/>
                  </a:cubicBezTo>
                  <a:cubicBezTo>
                    <a:pt x="532" y="646"/>
                    <a:pt x="560" y="596"/>
                    <a:pt x="595" y="543"/>
                  </a:cubicBezTo>
                  <a:cubicBezTo>
                    <a:pt x="617" y="557"/>
                    <a:pt x="642" y="566"/>
                    <a:pt x="667" y="566"/>
                  </a:cubicBezTo>
                  <a:cubicBezTo>
                    <a:pt x="705" y="566"/>
                    <a:pt x="741" y="547"/>
                    <a:pt x="762" y="502"/>
                  </a:cubicBezTo>
                  <a:cubicBezTo>
                    <a:pt x="834" y="356"/>
                    <a:pt x="971" y="292"/>
                    <a:pt x="1114" y="292"/>
                  </a:cubicBezTo>
                  <a:close/>
                  <a:moveTo>
                    <a:pt x="950" y="1"/>
                  </a:moveTo>
                  <a:cubicBezTo>
                    <a:pt x="495" y="1"/>
                    <a:pt x="194" y="684"/>
                    <a:pt x="95" y="1055"/>
                  </a:cubicBezTo>
                  <a:cubicBezTo>
                    <a:pt x="23" y="1321"/>
                    <a:pt x="1" y="1597"/>
                    <a:pt x="28" y="1871"/>
                  </a:cubicBezTo>
                  <a:cubicBezTo>
                    <a:pt x="54" y="2128"/>
                    <a:pt x="107" y="2440"/>
                    <a:pt x="344" y="2592"/>
                  </a:cubicBezTo>
                  <a:cubicBezTo>
                    <a:pt x="436" y="2651"/>
                    <a:pt x="528" y="2676"/>
                    <a:pt x="618" y="2676"/>
                  </a:cubicBezTo>
                  <a:cubicBezTo>
                    <a:pt x="1005" y="2676"/>
                    <a:pt x="1363" y="2214"/>
                    <a:pt x="1552" y="1932"/>
                  </a:cubicBezTo>
                  <a:cubicBezTo>
                    <a:pt x="1848" y="1492"/>
                    <a:pt x="2080" y="889"/>
                    <a:pt x="1762" y="392"/>
                  </a:cubicBezTo>
                  <a:cubicBezTo>
                    <a:pt x="1623" y="178"/>
                    <a:pt x="1400" y="41"/>
                    <a:pt x="1142" y="37"/>
                  </a:cubicBezTo>
                  <a:lnTo>
                    <a:pt x="1132" y="37"/>
                  </a:lnTo>
                  <a:cubicBezTo>
                    <a:pt x="1069" y="12"/>
                    <a:pt x="1008" y="1"/>
                    <a:pt x="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5" name="Google Shape;3335;p7"/>
            <p:cNvSpPr/>
            <p:nvPr/>
          </p:nvSpPr>
          <p:spPr>
            <a:xfrm>
              <a:off x="2479100" y="5285375"/>
              <a:ext cx="72450" cy="63675"/>
            </a:xfrm>
            <a:custGeom>
              <a:avLst/>
              <a:gdLst/>
              <a:ahLst/>
              <a:cxnLst/>
              <a:rect l="l" t="t" r="r" b="b"/>
              <a:pathLst>
                <a:path w="2898" h="2547" extrusionOk="0">
                  <a:moveTo>
                    <a:pt x="2480" y="0"/>
                  </a:moveTo>
                  <a:cubicBezTo>
                    <a:pt x="2149" y="0"/>
                    <a:pt x="1818" y="152"/>
                    <a:pt x="1607" y="411"/>
                  </a:cubicBezTo>
                  <a:cubicBezTo>
                    <a:pt x="1497" y="545"/>
                    <a:pt x="1423" y="705"/>
                    <a:pt x="1393" y="877"/>
                  </a:cubicBezTo>
                  <a:cubicBezTo>
                    <a:pt x="1320" y="619"/>
                    <a:pt x="1184" y="368"/>
                    <a:pt x="980" y="201"/>
                  </a:cubicBezTo>
                  <a:cubicBezTo>
                    <a:pt x="844" y="91"/>
                    <a:pt x="674" y="27"/>
                    <a:pt x="507" y="27"/>
                  </a:cubicBezTo>
                  <a:cubicBezTo>
                    <a:pt x="357" y="27"/>
                    <a:pt x="210" y="78"/>
                    <a:pt x="91" y="193"/>
                  </a:cubicBezTo>
                  <a:cubicBezTo>
                    <a:pt x="0" y="280"/>
                    <a:pt x="88" y="408"/>
                    <a:pt x="187" y="408"/>
                  </a:cubicBezTo>
                  <a:cubicBezTo>
                    <a:pt x="215" y="408"/>
                    <a:pt x="245" y="397"/>
                    <a:pt x="272" y="371"/>
                  </a:cubicBezTo>
                  <a:cubicBezTo>
                    <a:pt x="341" y="305"/>
                    <a:pt x="421" y="277"/>
                    <a:pt x="502" y="277"/>
                  </a:cubicBezTo>
                  <a:cubicBezTo>
                    <a:pt x="654" y="277"/>
                    <a:pt x="811" y="372"/>
                    <a:pt x="911" y="487"/>
                  </a:cubicBezTo>
                  <a:cubicBezTo>
                    <a:pt x="1091" y="694"/>
                    <a:pt x="1191" y="989"/>
                    <a:pt x="1207" y="1258"/>
                  </a:cubicBezTo>
                  <a:cubicBezTo>
                    <a:pt x="1235" y="1761"/>
                    <a:pt x="902" y="2292"/>
                    <a:pt x="358" y="2292"/>
                  </a:cubicBezTo>
                  <a:cubicBezTo>
                    <a:pt x="355" y="2292"/>
                    <a:pt x="352" y="2292"/>
                    <a:pt x="348" y="2292"/>
                  </a:cubicBezTo>
                  <a:cubicBezTo>
                    <a:pt x="348" y="2292"/>
                    <a:pt x="347" y="2292"/>
                    <a:pt x="347" y="2292"/>
                  </a:cubicBezTo>
                  <a:cubicBezTo>
                    <a:pt x="184" y="2292"/>
                    <a:pt x="184" y="2544"/>
                    <a:pt x="348" y="2546"/>
                  </a:cubicBezTo>
                  <a:cubicBezTo>
                    <a:pt x="353" y="2546"/>
                    <a:pt x="358" y="2546"/>
                    <a:pt x="363" y="2546"/>
                  </a:cubicBezTo>
                  <a:cubicBezTo>
                    <a:pt x="677" y="2546"/>
                    <a:pt x="975" y="2394"/>
                    <a:pt x="1176" y="2153"/>
                  </a:cubicBezTo>
                  <a:cubicBezTo>
                    <a:pt x="1342" y="1955"/>
                    <a:pt x="1428" y="1717"/>
                    <a:pt x="1451" y="1468"/>
                  </a:cubicBezTo>
                  <a:cubicBezTo>
                    <a:pt x="1469" y="1512"/>
                    <a:pt x="1487" y="1556"/>
                    <a:pt x="1511" y="1598"/>
                  </a:cubicBezTo>
                  <a:cubicBezTo>
                    <a:pt x="1621" y="1811"/>
                    <a:pt x="1801" y="1980"/>
                    <a:pt x="2020" y="2079"/>
                  </a:cubicBezTo>
                  <a:cubicBezTo>
                    <a:pt x="2042" y="2089"/>
                    <a:pt x="2065" y="2094"/>
                    <a:pt x="2087" y="2094"/>
                  </a:cubicBezTo>
                  <a:cubicBezTo>
                    <a:pt x="2129" y="2094"/>
                    <a:pt x="2169" y="2076"/>
                    <a:pt x="2194" y="2034"/>
                  </a:cubicBezTo>
                  <a:cubicBezTo>
                    <a:pt x="2225" y="1980"/>
                    <a:pt x="2211" y="1888"/>
                    <a:pt x="2147" y="1860"/>
                  </a:cubicBezTo>
                  <a:cubicBezTo>
                    <a:pt x="1760" y="1692"/>
                    <a:pt x="1531" y="1232"/>
                    <a:pt x="1663" y="823"/>
                  </a:cubicBezTo>
                  <a:cubicBezTo>
                    <a:pt x="1772" y="480"/>
                    <a:pt x="2129" y="256"/>
                    <a:pt x="2481" y="256"/>
                  </a:cubicBezTo>
                  <a:cubicBezTo>
                    <a:pt x="2549" y="256"/>
                    <a:pt x="2618" y="264"/>
                    <a:pt x="2684" y="282"/>
                  </a:cubicBezTo>
                  <a:cubicBezTo>
                    <a:pt x="2697" y="285"/>
                    <a:pt x="2708" y="287"/>
                    <a:pt x="2719" y="287"/>
                  </a:cubicBezTo>
                  <a:cubicBezTo>
                    <a:pt x="2852" y="287"/>
                    <a:pt x="2898" y="75"/>
                    <a:pt x="2752" y="36"/>
                  </a:cubicBezTo>
                  <a:cubicBezTo>
                    <a:pt x="2663" y="12"/>
                    <a:pt x="2571" y="0"/>
                    <a:pt x="2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6" name="Google Shape;3336;p7"/>
            <p:cNvSpPr/>
            <p:nvPr/>
          </p:nvSpPr>
          <p:spPr>
            <a:xfrm>
              <a:off x="2554300" y="5320700"/>
              <a:ext cx="37450" cy="41100"/>
            </a:xfrm>
            <a:custGeom>
              <a:avLst/>
              <a:gdLst/>
              <a:ahLst/>
              <a:cxnLst/>
              <a:rect l="l" t="t" r="r" b="b"/>
              <a:pathLst>
                <a:path w="1498" h="1644" extrusionOk="0">
                  <a:moveTo>
                    <a:pt x="817" y="276"/>
                  </a:moveTo>
                  <a:cubicBezTo>
                    <a:pt x="859" y="281"/>
                    <a:pt x="900" y="292"/>
                    <a:pt x="938" y="309"/>
                  </a:cubicBezTo>
                  <a:cubicBezTo>
                    <a:pt x="1149" y="400"/>
                    <a:pt x="1218" y="636"/>
                    <a:pt x="1155" y="859"/>
                  </a:cubicBezTo>
                  <a:cubicBezTo>
                    <a:pt x="1119" y="984"/>
                    <a:pt x="1054" y="1100"/>
                    <a:pt x="961" y="1194"/>
                  </a:cubicBezTo>
                  <a:cubicBezTo>
                    <a:pt x="869" y="1291"/>
                    <a:pt x="736" y="1387"/>
                    <a:pt x="596" y="1390"/>
                  </a:cubicBezTo>
                  <a:cubicBezTo>
                    <a:pt x="594" y="1390"/>
                    <a:pt x="592" y="1390"/>
                    <a:pt x="590" y="1390"/>
                  </a:cubicBezTo>
                  <a:cubicBezTo>
                    <a:pt x="378" y="1390"/>
                    <a:pt x="277" y="1139"/>
                    <a:pt x="291" y="947"/>
                  </a:cubicBezTo>
                  <a:cubicBezTo>
                    <a:pt x="314" y="655"/>
                    <a:pt x="593" y="441"/>
                    <a:pt x="817" y="276"/>
                  </a:cubicBezTo>
                  <a:close/>
                  <a:moveTo>
                    <a:pt x="802" y="0"/>
                  </a:moveTo>
                  <a:cubicBezTo>
                    <a:pt x="781" y="0"/>
                    <a:pt x="760" y="6"/>
                    <a:pt x="742" y="19"/>
                  </a:cubicBezTo>
                  <a:lnTo>
                    <a:pt x="740" y="21"/>
                  </a:lnTo>
                  <a:cubicBezTo>
                    <a:pt x="540" y="24"/>
                    <a:pt x="345" y="108"/>
                    <a:pt x="250" y="298"/>
                  </a:cubicBezTo>
                  <a:cubicBezTo>
                    <a:pt x="226" y="342"/>
                    <a:pt x="231" y="395"/>
                    <a:pt x="262" y="434"/>
                  </a:cubicBezTo>
                  <a:cubicBezTo>
                    <a:pt x="156" y="561"/>
                    <a:pt x="73" y="704"/>
                    <a:pt x="48" y="871"/>
                  </a:cubicBezTo>
                  <a:cubicBezTo>
                    <a:pt x="1" y="1177"/>
                    <a:pt x="151" y="1569"/>
                    <a:pt x="486" y="1633"/>
                  </a:cubicBezTo>
                  <a:cubicBezTo>
                    <a:pt x="523" y="1640"/>
                    <a:pt x="559" y="1643"/>
                    <a:pt x="595" y="1643"/>
                  </a:cubicBezTo>
                  <a:cubicBezTo>
                    <a:pt x="947" y="1643"/>
                    <a:pt x="1252" y="1318"/>
                    <a:pt x="1373" y="1009"/>
                  </a:cubicBezTo>
                  <a:cubicBezTo>
                    <a:pt x="1497" y="693"/>
                    <a:pt x="1427" y="300"/>
                    <a:pt x="1119" y="118"/>
                  </a:cubicBezTo>
                  <a:cubicBezTo>
                    <a:pt x="1047" y="75"/>
                    <a:pt x="969" y="46"/>
                    <a:pt x="886" y="32"/>
                  </a:cubicBezTo>
                  <a:cubicBezTo>
                    <a:pt x="862" y="12"/>
                    <a:pt x="83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7" name="Google Shape;3337;p7"/>
            <p:cNvSpPr/>
            <p:nvPr/>
          </p:nvSpPr>
          <p:spPr>
            <a:xfrm>
              <a:off x="3259325" y="5304050"/>
              <a:ext cx="68175" cy="64075"/>
            </a:xfrm>
            <a:custGeom>
              <a:avLst/>
              <a:gdLst/>
              <a:ahLst/>
              <a:cxnLst/>
              <a:rect l="l" t="t" r="r" b="b"/>
              <a:pathLst>
                <a:path w="2727" h="2563" extrusionOk="0">
                  <a:moveTo>
                    <a:pt x="2540" y="0"/>
                  </a:moveTo>
                  <a:cubicBezTo>
                    <a:pt x="2531" y="0"/>
                    <a:pt x="2521" y="1"/>
                    <a:pt x="2510" y="4"/>
                  </a:cubicBezTo>
                  <a:cubicBezTo>
                    <a:pt x="2026" y="113"/>
                    <a:pt x="1630" y="459"/>
                    <a:pt x="1456" y="925"/>
                  </a:cubicBezTo>
                  <a:cubicBezTo>
                    <a:pt x="1454" y="926"/>
                    <a:pt x="1454" y="929"/>
                    <a:pt x="1454" y="931"/>
                  </a:cubicBezTo>
                  <a:cubicBezTo>
                    <a:pt x="1401" y="640"/>
                    <a:pt x="1214" y="386"/>
                    <a:pt x="893" y="295"/>
                  </a:cubicBezTo>
                  <a:cubicBezTo>
                    <a:pt x="826" y="276"/>
                    <a:pt x="757" y="267"/>
                    <a:pt x="689" y="267"/>
                  </a:cubicBezTo>
                  <a:cubicBezTo>
                    <a:pt x="517" y="267"/>
                    <a:pt x="348" y="327"/>
                    <a:pt x="226" y="456"/>
                  </a:cubicBezTo>
                  <a:cubicBezTo>
                    <a:pt x="139" y="548"/>
                    <a:pt x="225" y="676"/>
                    <a:pt x="321" y="676"/>
                  </a:cubicBezTo>
                  <a:cubicBezTo>
                    <a:pt x="349" y="676"/>
                    <a:pt x="379" y="664"/>
                    <a:pt x="404" y="637"/>
                  </a:cubicBezTo>
                  <a:cubicBezTo>
                    <a:pt x="481" y="555"/>
                    <a:pt x="584" y="520"/>
                    <a:pt x="688" y="520"/>
                  </a:cubicBezTo>
                  <a:cubicBezTo>
                    <a:pt x="773" y="520"/>
                    <a:pt x="859" y="543"/>
                    <a:pt x="935" y="583"/>
                  </a:cubicBezTo>
                  <a:cubicBezTo>
                    <a:pt x="1149" y="696"/>
                    <a:pt x="1235" y="919"/>
                    <a:pt x="1219" y="1152"/>
                  </a:cubicBezTo>
                  <a:cubicBezTo>
                    <a:pt x="1180" y="1749"/>
                    <a:pt x="592" y="2078"/>
                    <a:pt x="124" y="2327"/>
                  </a:cubicBezTo>
                  <a:cubicBezTo>
                    <a:pt x="1" y="2393"/>
                    <a:pt x="77" y="2562"/>
                    <a:pt x="191" y="2562"/>
                  </a:cubicBezTo>
                  <a:cubicBezTo>
                    <a:pt x="211" y="2562"/>
                    <a:pt x="231" y="2558"/>
                    <a:pt x="252" y="2546"/>
                  </a:cubicBezTo>
                  <a:cubicBezTo>
                    <a:pt x="705" y="2305"/>
                    <a:pt x="1178" y="2018"/>
                    <a:pt x="1380" y="1526"/>
                  </a:cubicBezTo>
                  <a:cubicBezTo>
                    <a:pt x="1410" y="1830"/>
                    <a:pt x="1529" y="2119"/>
                    <a:pt x="1725" y="2355"/>
                  </a:cubicBezTo>
                  <a:cubicBezTo>
                    <a:pt x="1750" y="2385"/>
                    <a:pt x="1779" y="2397"/>
                    <a:pt x="1808" y="2397"/>
                  </a:cubicBezTo>
                  <a:cubicBezTo>
                    <a:pt x="1899" y="2397"/>
                    <a:pt x="1984" y="2269"/>
                    <a:pt x="1905" y="2175"/>
                  </a:cubicBezTo>
                  <a:cubicBezTo>
                    <a:pt x="1633" y="1844"/>
                    <a:pt x="1554" y="1395"/>
                    <a:pt x="1700" y="992"/>
                  </a:cubicBezTo>
                  <a:cubicBezTo>
                    <a:pt x="1841" y="613"/>
                    <a:pt x="2187" y="336"/>
                    <a:pt x="2577" y="250"/>
                  </a:cubicBezTo>
                  <a:cubicBezTo>
                    <a:pt x="2727" y="216"/>
                    <a:pt x="2678" y="0"/>
                    <a:pt x="2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8" name="Google Shape;3338;p7"/>
            <p:cNvSpPr/>
            <p:nvPr/>
          </p:nvSpPr>
          <p:spPr>
            <a:xfrm>
              <a:off x="3328950" y="5333000"/>
              <a:ext cx="36275" cy="42975"/>
            </a:xfrm>
            <a:custGeom>
              <a:avLst/>
              <a:gdLst/>
              <a:ahLst/>
              <a:cxnLst/>
              <a:rect l="l" t="t" r="r" b="b"/>
              <a:pathLst>
                <a:path w="1451" h="1719" extrusionOk="0">
                  <a:moveTo>
                    <a:pt x="609" y="406"/>
                  </a:moveTo>
                  <a:cubicBezTo>
                    <a:pt x="770" y="430"/>
                    <a:pt x="917" y="508"/>
                    <a:pt x="1025" y="629"/>
                  </a:cubicBezTo>
                  <a:cubicBezTo>
                    <a:pt x="1165" y="799"/>
                    <a:pt x="1192" y="1036"/>
                    <a:pt x="1091" y="1233"/>
                  </a:cubicBezTo>
                  <a:lnTo>
                    <a:pt x="1091" y="1232"/>
                  </a:lnTo>
                  <a:cubicBezTo>
                    <a:pt x="1014" y="1378"/>
                    <a:pt x="863" y="1466"/>
                    <a:pt x="704" y="1466"/>
                  </a:cubicBezTo>
                  <a:cubicBezTo>
                    <a:pt x="669" y="1466"/>
                    <a:pt x="633" y="1461"/>
                    <a:pt x="598" y="1453"/>
                  </a:cubicBezTo>
                  <a:cubicBezTo>
                    <a:pt x="369" y="1399"/>
                    <a:pt x="267" y="1189"/>
                    <a:pt x="295" y="965"/>
                  </a:cubicBezTo>
                  <a:cubicBezTo>
                    <a:pt x="324" y="744"/>
                    <a:pt x="457" y="566"/>
                    <a:pt x="609" y="406"/>
                  </a:cubicBezTo>
                  <a:close/>
                  <a:moveTo>
                    <a:pt x="706" y="1"/>
                  </a:moveTo>
                  <a:cubicBezTo>
                    <a:pt x="677" y="1"/>
                    <a:pt x="648" y="11"/>
                    <a:pt x="621" y="36"/>
                  </a:cubicBezTo>
                  <a:cubicBezTo>
                    <a:pt x="584" y="72"/>
                    <a:pt x="546" y="110"/>
                    <a:pt x="508" y="148"/>
                  </a:cubicBezTo>
                  <a:cubicBezTo>
                    <a:pt x="499" y="147"/>
                    <a:pt x="490" y="147"/>
                    <a:pt x="480" y="147"/>
                  </a:cubicBezTo>
                  <a:cubicBezTo>
                    <a:pt x="433" y="147"/>
                    <a:pt x="385" y="150"/>
                    <a:pt x="338" y="157"/>
                  </a:cubicBezTo>
                  <a:cubicBezTo>
                    <a:pt x="269" y="166"/>
                    <a:pt x="233" y="252"/>
                    <a:pt x="248" y="314"/>
                  </a:cubicBezTo>
                  <a:cubicBezTo>
                    <a:pt x="256" y="340"/>
                    <a:pt x="273" y="365"/>
                    <a:pt x="298" y="379"/>
                  </a:cubicBezTo>
                  <a:cubicBezTo>
                    <a:pt x="175" y="536"/>
                    <a:pt x="78" y="708"/>
                    <a:pt x="48" y="911"/>
                  </a:cubicBezTo>
                  <a:cubicBezTo>
                    <a:pt x="1" y="1241"/>
                    <a:pt x="145" y="1569"/>
                    <a:pt x="474" y="1681"/>
                  </a:cubicBezTo>
                  <a:cubicBezTo>
                    <a:pt x="548" y="1706"/>
                    <a:pt x="624" y="1718"/>
                    <a:pt x="699" y="1718"/>
                  </a:cubicBezTo>
                  <a:cubicBezTo>
                    <a:pt x="917" y="1718"/>
                    <a:pt x="1127" y="1617"/>
                    <a:pt x="1264" y="1437"/>
                  </a:cubicBezTo>
                  <a:cubicBezTo>
                    <a:pt x="1447" y="1185"/>
                    <a:pt x="1450" y="812"/>
                    <a:pt x="1282" y="550"/>
                  </a:cubicBezTo>
                  <a:cubicBezTo>
                    <a:pt x="1171" y="383"/>
                    <a:pt x="1005" y="259"/>
                    <a:pt x="814" y="198"/>
                  </a:cubicBezTo>
                  <a:cubicBezTo>
                    <a:pt x="879" y="111"/>
                    <a:pt x="798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9" name="Google Shape;3339;p7"/>
            <p:cNvSpPr/>
            <p:nvPr/>
          </p:nvSpPr>
          <p:spPr>
            <a:xfrm>
              <a:off x="3426300" y="5280300"/>
              <a:ext cx="58625" cy="76500"/>
            </a:xfrm>
            <a:custGeom>
              <a:avLst/>
              <a:gdLst/>
              <a:ahLst/>
              <a:cxnLst/>
              <a:rect l="l" t="t" r="r" b="b"/>
              <a:pathLst>
                <a:path w="2345" h="3060" extrusionOk="0">
                  <a:moveTo>
                    <a:pt x="1570" y="1"/>
                  </a:moveTo>
                  <a:cubicBezTo>
                    <a:pt x="1519" y="1"/>
                    <a:pt x="1468" y="27"/>
                    <a:pt x="1448" y="89"/>
                  </a:cubicBezTo>
                  <a:cubicBezTo>
                    <a:pt x="1291" y="554"/>
                    <a:pt x="1203" y="1038"/>
                    <a:pt x="1183" y="1530"/>
                  </a:cubicBezTo>
                  <a:lnTo>
                    <a:pt x="163" y="1536"/>
                  </a:lnTo>
                  <a:cubicBezTo>
                    <a:pt x="0" y="1538"/>
                    <a:pt x="0" y="1792"/>
                    <a:pt x="163" y="1792"/>
                  </a:cubicBezTo>
                  <a:lnTo>
                    <a:pt x="1182" y="1784"/>
                  </a:lnTo>
                  <a:cubicBezTo>
                    <a:pt x="1183" y="2183"/>
                    <a:pt x="1232" y="2580"/>
                    <a:pt x="1324" y="2968"/>
                  </a:cubicBezTo>
                  <a:cubicBezTo>
                    <a:pt x="1339" y="3032"/>
                    <a:pt x="1387" y="3060"/>
                    <a:pt x="1437" y="3060"/>
                  </a:cubicBezTo>
                  <a:cubicBezTo>
                    <a:pt x="1513" y="3060"/>
                    <a:pt x="1592" y="2997"/>
                    <a:pt x="1569" y="2901"/>
                  </a:cubicBezTo>
                  <a:cubicBezTo>
                    <a:pt x="1482" y="2534"/>
                    <a:pt x="1437" y="2158"/>
                    <a:pt x="1435" y="1782"/>
                  </a:cubicBezTo>
                  <a:lnTo>
                    <a:pt x="2180" y="1776"/>
                  </a:lnTo>
                  <a:cubicBezTo>
                    <a:pt x="2344" y="1775"/>
                    <a:pt x="2344" y="1521"/>
                    <a:pt x="2180" y="1521"/>
                  </a:cubicBezTo>
                  <a:lnTo>
                    <a:pt x="1437" y="1527"/>
                  </a:lnTo>
                  <a:cubicBezTo>
                    <a:pt x="1457" y="1060"/>
                    <a:pt x="1543" y="598"/>
                    <a:pt x="1692" y="156"/>
                  </a:cubicBezTo>
                  <a:cubicBezTo>
                    <a:pt x="1724" y="62"/>
                    <a:pt x="1648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0" name="Google Shape;3340;p7"/>
            <p:cNvSpPr/>
            <p:nvPr/>
          </p:nvSpPr>
          <p:spPr>
            <a:xfrm>
              <a:off x="3526725" y="5279125"/>
              <a:ext cx="77025" cy="86150"/>
            </a:xfrm>
            <a:custGeom>
              <a:avLst/>
              <a:gdLst/>
              <a:ahLst/>
              <a:cxnLst/>
              <a:rect l="l" t="t" r="r" b="b"/>
              <a:pathLst>
                <a:path w="3081" h="3446" extrusionOk="0">
                  <a:moveTo>
                    <a:pt x="1902" y="440"/>
                  </a:moveTo>
                  <a:cubicBezTo>
                    <a:pt x="2029" y="767"/>
                    <a:pt x="2155" y="1095"/>
                    <a:pt x="2282" y="1424"/>
                  </a:cubicBezTo>
                  <a:cubicBezTo>
                    <a:pt x="2362" y="1629"/>
                    <a:pt x="2440" y="1834"/>
                    <a:pt x="2520" y="2041"/>
                  </a:cubicBezTo>
                  <a:cubicBezTo>
                    <a:pt x="2562" y="2149"/>
                    <a:pt x="2603" y="2256"/>
                    <a:pt x="2645" y="2364"/>
                  </a:cubicBezTo>
                  <a:cubicBezTo>
                    <a:pt x="2662" y="2411"/>
                    <a:pt x="2783" y="2632"/>
                    <a:pt x="2761" y="2674"/>
                  </a:cubicBezTo>
                  <a:cubicBezTo>
                    <a:pt x="2749" y="2697"/>
                    <a:pt x="2545" y="2705"/>
                    <a:pt x="2515" y="2710"/>
                  </a:cubicBezTo>
                  <a:lnTo>
                    <a:pt x="2174" y="2758"/>
                  </a:lnTo>
                  <a:lnTo>
                    <a:pt x="1520" y="2854"/>
                  </a:lnTo>
                  <a:lnTo>
                    <a:pt x="646" y="2981"/>
                  </a:lnTo>
                  <a:lnTo>
                    <a:pt x="1902" y="440"/>
                  </a:lnTo>
                  <a:close/>
                  <a:moveTo>
                    <a:pt x="1904" y="0"/>
                  </a:moveTo>
                  <a:cubicBezTo>
                    <a:pt x="1865" y="0"/>
                    <a:pt x="1829" y="19"/>
                    <a:pt x="1807" y="62"/>
                  </a:cubicBezTo>
                  <a:lnTo>
                    <a:pt x="342" y="3026"/>
                  </a:lnTo>
                  <a:lnTo>
                    <a:pt x="154" y="3053"/>
                  </a:lnTo>
                  <a:cubicBezTo>
                    <a:pt x="0" y="3076"/>
                    <a:pt x="55" y="3298"/>
                    <a:pt x="201" y="3298"/>
                  </a:cubicBezTo>
                  <a:cubicBezTo>
                    <a:pt x="206" y="3298"/>
                    <a:pt x="212" y="3298"/>
                    <a:pt x="218" y="3297"/>
                  </a:cubicBezTo>
                  <a:lnTo>
                    <a:pt x="218" y="3297"/>
                  </a:lnTo>
                  <a:cubicBezTo>
                    <a:pt x="209" y="3379"/>
                    <a:pt x="282" y="3445"/>
                    <a:pt x="352" y="3445"/>
                  </a:cubicBezTo>
                  <a:cubicBezTo>
                    <a:pt x="390" y="3445"/>
                    <a:pt x="426" y="3426"/>
                    <a:pt x="449" y="3380"/>
                  </a:cubicBezTo>
                  <a:lnTo>
                    <a:pt x="511" y="3255"/>
                  </a:lnTo>
                  <a:lnTo>
                    <a:pt x="1713" y="3081"/>
                  </a:lnTo>
                  <a:lnTo>
                    <a:pt x="2457" y="2973"/>
                  </a:lnTo>
                  <a:cubicBezTo>
                    <a:pt x="2617" y="2951"/>
                    <a:pt x="2904" y="2965"/>
                    <a:pt x="2991" y="2794"/>
                  </a:cubicBezTo>
                  <a:cubicBezTo>
                    <a:pt x="3081" y="2624"/>
                    <a:pt x="2916" y="2367"/>
                    <a:pt x="2855" y="2209"/>
                  </a:cubicBezTo>
                  <a:lnTo>
                    <a:pt x="2582" y="1503"/>
                  </a:lnTo>
                  <a:cubicBezTo>
                    <a:pt x="2402" y="1033"/>
                    <a:pt x="2221" y="563"/>
                    <a:pt x="2039" y="93"/>
                  </a:cubicBezTo>
                  <a:cubicBezTo>
                    <a:pt x="2018" y="39"/>
                    <a:pt x="1960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1" name="Google Shape;3341;p7"/>
            <p:cNvSpPr/>
            <p:nvPr/>
          </p:nvSpPr>
          <p:spPr>
            <a:xfrm>
              <a:off x="3619250" y="5296950"/>
              <a:ext cx="67200" cy="59750"/>
            </a:xfrm>
            <a:custGeom>
              <a:avLst/>
              <a:gdLst/>
              <a:ahLst/>
              <a:cxnLst/>
              <a:rect l="l" t="t" r="r" b="b"/>
              <a:pathLst>
                <a:path w="2688" h="2390" extrusionOk="0">
                  <a:moveTo>
                    <a:pt x="2511" y="1"/>
                  </a:moveTo>
                  <a:cubicBezTo>
                    <a:pt x="2500" y="1"/>
                    <a:pt x="2488" y="2"/>
                    <a:pt x="2476" y="6"/>
                  </a:cubicBezTo>
                  <a:cubicBezTo>
                    <a:pt x="1941" y="153"/>
                    <a:pt x="1493" y="515"/>
                    <a:pt x="1239" y="1007"/>
                  </a:cubicBezTo>
                  <a:cubicBezTo>
                    <a:pt x="1089" y="543"/>
                    <a:pt x="647" y="212"/>
                    <a:pt x="163" y="181"/>
                  </a:cubicBezTo>
                  <a:cubicBezTo>
                    <a:pt x="160" y="181"/>
                    <a:pt x="156" y="181"/>
                    <a:pt x="153" y="181"/>
                  </a:cubicBezTo>
                  <a:cubicBezTo>
                    <a:pt x="0" y="181"/>
                    <a:pt x="4" y="424"/>
                    <a:pt x="163" y="435"/>
                  </a:cubicBezTo>
                  <a:cubicBezTo>
                    <a:pt x="553" y="460"/>
                    <a:pt x="912" y="748"/>
                    <a:pt x="1014" y="1127"/>
                  </a:cubicBezTo>
                  <a:cubicBezTo>
                    <a:pt x="1116" y="1505"/>
                    <a:pt x="946" y="1933"/>
                    <a:pt x="624" y="2149"/>
                  </a:cubicBezTo>
                  <a:cubicBezTo>
                    <a:pt x="511" y="2225"/>
                    <a:pt x="581" y="2390"/>
                    <a:pt x="686" y="2390"/>
                  </a:cubicBezTo>
                  <a:cubicBezTo>
                    <a:pt x="707" y="2390"/>
                    <a:pt x="730" y="2383"/>
                    <a:pt x="752" y="2368"/>
                  </a:cubicBezTo>
                  <a:cubicBezTo>
                    <a:pt x="946" y="2237"/>
                    <a:pt x="1100" y="2050"/>
                    <a:pt x="1192" y="1834"/>
                  </a:cubicBezTo>
                  <a:cubicBezTo>
                    <a:pt x="1224" y="1884"/>
                    <a:pt x="1265" y="1930"/>
                    <a:pt x="1310" y="1969"/>
                  </a:cubicBezTo>
                  <a:cubicBezTo>
                    <a:pt x="1517" y="2146"/>
                    <a:pt x="1794" y="2218"/>
                    <a:pt x="2057" y="2263"/>
                  </a:cubicBezTo>
                  <a:cubicBezTo>
                    <a:pt x="2066" y="2265"/>
                    <a:pt x="2074" y="2265"/>
                    <a:pt x="2081" y="2265"/>
                  </a:cubicBezTo>
                  <a:cubicBezTo>
                    <a:pt x="2224" y="2265"/>
                    <a:pt x="2278" y="2044"/>
                    <a:pt x="2125" y="2017"/>
                  </a:cubicBezTo>
                  <a:cubicBezTo>
                    <a:pt x="1915" y="1983"/>
                    <a:pt x="1688" y="1934"/>
                    <a:pt x="1512" y="1807"/>
                  </a:cubicBezTo>
                  <a:cubicBezTo>
                    <a:pt x="1293" y="1649"/>
                    <a:pt x="1327" y="1411"/>
                    <a:pt x="1431" y="1188"/>
                  </a:cubicBezTo>
                  <a:cubicBezTo>
                    <a:pt x="1645" y="728"/>
                    <a:pt x="2053" y="385"/>
                    <a:pt x="2543" y="253"/>
                  </a:cubicBezTo>
                  <a:cubicBezTo>
                    <a:pt x="2687" y="213"/>
                    <a:pt x="2643" y="1"/>
                    <a:pt x="2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2" name="Google Shape;3342;p7"/>
            <p:cNvSpPr/>
            <p:nvPr/>
          </p:nvSpPr>
          <p:spPr>
            <a:xfrm>
              <a:off x="3924325" y="5131500"/>
              <a:ext cx="97175" cy="102050"/>
            </a:xfrm>
            <a:custGeom>
              <a:avLst/>
              <a:gdLst/>
              <a:ahLst/>
              <a:cxnLst/>
              <a:rect l="l" t="t" r="r" b="b"/>
              <a:pathLst>
                <a:path w="3887" h="4082" extrusionOk="0">
                  <a:moveTo>
                    <a:pt x="3707" y="0"/>
                  </a:moveTo>
                  <a:cubicBezTo>
                    <a:pt x="3679" y="0"/>
                    <a:pt x="3649" y="12"/>
                    <a:pt x="3623" y="40"/>
                  </a:cubicBezTo>
                  <a:lnTo>
                    <a:pt x="1895" y="1908"/>
                  </a:lnTo>
                  <a:cubicBezTo>
                    <a:pt x="1524" y="1334"/>
                    <a:pt x="1152" y="761"/>
                    <a:pt x="781" y="189"/>
                  </a:cubicBezTo>
                  <a:cubicBezTo>
                    <a:pt x="754" y="147"/>
                    <a:pt x="715" y="130"/>
                    <a:pt x="677" y="130"/>
                  </a:cubicBezTo>
                  <a:cubicBezTo>
                    <a:pt x="588" y="130"/>
                    <a:pt x="499" y="221"/>
                    <a:pt x="562" y="316"/>
                  </a:cubicBezTo>
                  <a:lnTo>
                    <a:pt x="1718" y="2099"/>
                  </a:lnTo>
                  <a:lnTo>
                    <a:pt x="85" y="3863"/>
                  </a:lnTo>
                  <a:cubicBezTo>
                    <a:pt x="0" y="3954"/>
                    <a:pt x="86" y="4081"/>
                    <a:pt x="181" y="4081"/>
                  </a:cubicBezTo>
                  <a:cubicBezTo>
                    <a:pt x="210" y="4081"/>
                    <a:pt x="240" y="4070"/>
                    <a:pt x="265" y="4041"/>
                  </a:cubicBezTo>
                  <a:lnTo>
                    <a:pt x="1859" y="2318"/>
                  </a:lnTo>
                  <a:lnTo>
                    <a:pt x="2094" y="2681"/>
                  </a:lnTo>
                  <a:cubicBezTo>
                    <a:pt x="2341" y="3064"/>
                    <a:pt x="2572" y="3465"/>
                    <a:pt x="2841" y="3832"/>
                  </a:cubicBezTo>
                  <a:cubicBezTo>
                    <a:pt x="2915" y="3932"/>
                    <a:pt x="3016" y="4023"/>
                    <a:pt x="3141" y="4023"/>
                  </a:cubicBezTo>
                  <a:cubicBezTo>
                    <a:pt x="3162" y="4023"/>
                    <a:pt x="3184" y="4021"/>
                    <a:pt x="3206" y="4015"/>
                  </a:cubicBezTo>
                  <a:cubicBezTo>
                    <a:pt x="3350" y="3980"/>
                    <a:pt x="3435" y="3849"/>
                    <a:pt x="3399" y="3706"/>
                  </a:cubicBezTo>
                  <a:cubicBezTo>
                    <a:pt x="3383" y="3642"/>
                    <a:pt x="3335" y="3615"/>
                    <a:pt x="3285" y="3615"/>
                  </a:cubicBezTo>
                  <a:cubicBezTo>
                    <a:pt x="3209" y="3615"/>
                    <a:pt x="3130" y="3677"/>
                    <a:pt x="3153" y="3773"/>
                  </a:cubicBezTo>
                  <a:lnTo>
                    <a:pt x="3153" y="3773"/>
                  </a:lnTo>
                  <a:cubicBezTo>
                    <a:pt x="3148" y="3759"/>
                    <a:pt x="3062" y="3703"/>
                    <a:pt x="3046" y="3683"/>
                  </a:cubicBezTo>
                  <a:cubicBezTo>
                    <a:pt x="3025" y="3653"/>
                    <a:pt x="3004" y="3623"/>
                    <a:pt x="2985" y="3590"/>
                  </a:cubicBezTo>
                  <a:cubicBezTo>
                    <a:pt x="2934" y="3510"/>
                    <a:pt x="2882" y="3430"/>
                    <a:pt x="2830" y="3351"/>
                  </a:cubicBezTo>
                  <a:lnTo>
                    <a:pt x="2537" y="2899"/>
                  </a:lnTo>
                  <a:lnTo>
                    <a:pt x="2037" y="2127"/>
                  </a:lnTo>
                  <a:lnTo>
                    <a:pt x="3802" y="219"/>
                  </a:lnTo>
                  <a:cubicBezTo>
                    <a:pt x="3887" y="127"/>
                    <a:pt x="3802" y="0"/>
                    <a:pt x="3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3" name="Google Shape;3343;p7"/>
            <p:cNvSpPr/>
            <p:nvPr/>
          </p:nvSpPr>
          <p:spPr>
            <a:xfrm>
              <a:off x="2361450" y="3720825"/>
              <a:ext cx="834100" cy="1104150"/>
            </a:xfrm>
            <a:custGeom>
              <a:avLst/>
              <a:gdLst/>
              <a:ahLst/>
              <a:cxnLst/>
              <a:rect l="l" t="t" r="r" b="b"/>
              <a:pathLst>
                <a:path w="33364" h="44166" extrusionOk="0">
                  <a:moveTo>
                    <a:pt x="33181" y="0"/>
                  </a:moveTo>
                  <a:cubicBezTo>
                    <a:pt x="33142" y="0"/>
                    <a:pt x="33103" y="16"/>
                    <a:pt x="33075" y="54"/>
                  </a:cubicBezTo>
                  <a:lnTo>
                    <a:pt x="26643" y="8614"/>
                  </a:lnTo>
                  <a:lnTo>
                    <a:pt x="20185" y="17211"/>
                  </a:lnTo>
                  <a:lnTo>
                    <a:pt x="13752" y="25772"/>
                  </a:lnTo>
                  <a:lnTo>
                    <a:pt x="7292" y="34369"/>
                  </a:lnTo>
                  <a:lnTo>
                    <a:pt x="860" y="42930"/>
                  </a:lnTo>
                  <a:lnTo>
                    <a:pt x="69" y="43983"/>
                  </a:lnTo>
                  <a:cubicBezTo>
                    <a:pt x="1" y="44076"/>
                    <a:pt x="89" y="44165"/>
                    <a:pt x="181" y="44165"/>
                  </a:cubicBezTo>
                  <a:cubicBezTo>
                    <a:pt x="220" y="44165"/>
                    <a:pt x="260" y="44149"/>
                    <a:pt x="288" y="44111"/>
                  </a:cubicBezTo>
                  <a:lnTo>
                    <a:pt x="6720" y="35550"/>
                  </a:lnTo>
                  <a:lnTo>
                    <a:pt x="13180" y="26954"/>
                  </a:lnTo>
                  <a:lnTo>
                    <a:pt x="19611" y="18393"/>
                  </a:lnTo>
                  <a:lnTo>
                    <a:pt x="26071" y="9796"/>
                  </a:lnTo>
                  <a:lnTo>
                    <a:pt x="32503" y="1235"/>
                  </a:lnTo>
                  <a:lnTo>
                    <a:pt x="33294" y="182"/>
                  </a:lnTo>
                  <a:cubicBezTo>
                    <a:pt x="33364" y="90"/>
                    <a:pt x="33274" y="0"/>
                    <a:pt x="33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4" name="Google Shape;3344;p7"/>
            <p:cNvSpPr/>
            <p:nvPr/>
          </p:nvSpPr>
          <p:spPr>
            <a:xfrm>
              <a:off x="2465700" y="4079950"/>
              <a:ext cx="1226925" cy="733300"/>
            </a:xfrm>
            <a:custGeom>
              <a:avLst/>
              <a:gdLst/>
              <a:ahLst/>
              <a:cxnLst/>
              <a:rect l="l" t="t" r="r" b="b"/>
              <a:pathLst>
                <a:path w="49077" h="29332" extrusionOk="0">
                  <a:moveTo>
                    <a:pt x="44392" y="0"/>
                  </a:moveTo>
                  <a:cubicBezTo>
                    <a:pt x="41431" y="0"/>
                    <a:pt x="38470" y="156"/>
                    <a:pt x="35530" y="528"/>
                  </a:cubicBezTo>
                  <a:cubicBezTo>
                    <a:pt x="31443" y="1045"/>
                    <a:pt x="27402" y="1964"/>
                    <a:pt x="23551" y="3440"/>
                  </a:cubicBezTo>
                  <a:cubicBezTo>
                    <a:pt x="19991" y="4805"/>
                    <a:pt x="16594" y="6613"/>
                    <a:pt x="13561" y="8927"/>
                  </a:cubicBezTo>
                  <a:cubicBezTo>
                    <a:pt x="10522" y="11244"/>
                    <a:pt x="7915" y="14044"/>
                    <a:pt x="5763" y="17200"/>
                  </a:cubicBezTo>
                  <a:cubicBezTo>
                    <a:pt x="3592" y="20386"/>
                    <a:pt x="1895" y="23883"/>
                    <a:pt x="573" y="27501"/>
                  </a:cubicBezTo>
                  <a:cubicBezTo>
                    <a:pt x="408" y="27954"/>
                    <a:pt x="248" y="28408"/>
                    <a:pt x="95" y="28866"/>
                  </a:cubicBezTo>
                  <a:cubicBezTo>
                    <a:pt x="0" y="29147"/>
                    <a:pt x="231" y="29331"/>
                    <a:pt x="462" y="29331"/>
                  </a:cubicBezTo>
                  <a:cubicBezTo>
                    <a:pt x="615" y="29331"/>
                    <a:pt x="767" y="29252"/>
                    <a:pt x="830" y="29068"/>
                  </a:cubicBezTo>
                  <a:cubicBezTo>
                    <a:pt x="2041" y="25478"/>
                    <a:pt x="3609" y="22000"/>
                    <a:pt x="5632" y="18790"/>
                  </a:cubicBezTo>
                  <a:cubicBezTo>
                    <a:pt x="7642" y="15598"/>
                    <a:pt x="10110" y="12711"/>
                    <a:pt x="13028" y="10312"/>
                  </a:cubicBezTo>
                  <a:cubicBezTo>
                    <a:pt x="15921" y="7935"/>
                    <a:pt x="19212" y="6038"/>
                    <a:pt x="22667" y="4607"/>
                  </a:cubicBezTo>
                  <a:cubicBezTo>
                    <a:pt x="26359" y="3080"/>
                    <a:pt x="30249" y="2071"/>
                    <a:pt x="34196" y="1474"/>
                  </a:cubicBezTo>
                  <a:cubicBezTo>
                    <a:pt x="37556" y="967"/>
                    <a:pt x="40957" y="759"/>
                    <a:pt x="44356" y="759"/>
                  </a:cubicBezTo>
                  <a:cubicBezTo>
                    <a:pt x="45242" y="759"/>
                    <a:pt x="46128" y="774"/>
                    <a:pt x="47013" y="800"/>
                  </a:cubicBezTo>
                  <a:cubicBezTo>
                    <a:pt x="47538" y="816"/>
                    <a:pt x="48063" y="835"/>
                    <a:pt x="48586" y="860"/>
                  </a:cubicBezTo>
                  <a:cubicBezTo>
                    <a:pt x="48594" y="860"/>
                    <a:pt x="48601" y="860"/>
                    <a:pt x="48608" y="860"/>
                  </a:cubicBezTo>
                  <a:cubicBezTo>
                    <a:pt x="49077" y="860"/>
                    <a:pt x="49068" y="121"/>
                    <a:pt x="48586" y="98"/>
                  </a:cubicBezTo>
                  <a:cubicBezTo>
                    <a:pt x="47190" y="35"/>
                    <a:pt x="45791" y="0"/>
                    <a:pt x="44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5" name="Google Shape;3345;p7"/>
            <p:cNvSpPr/>
            <p:nvPr/>
          </p:nvSpPr>
          <p:spPr>
            <a:xfrm>
              <a:off x="1978950" y="4093400"/>
              <a:ext cx="1507025" cy="1080250"/>
            </a:xfrm>
            <a:custGeom>
              <a:avLst/>
              <a:gdLst/>
              <a:ahLst/>
              <a:cxnLst/>
              <a:rect l="l" t="t" r="r" b="b"/>
              <a:pathLst>
                <a:path w="60281" h="43210" extrusionOk="0">
                  <a:moveTo>
                    <a:pt x="57827" y="0"/>
                  </a:moveTo>
                  <a:lnTo>
                    <a:pt x="55312" y="11"/>
                  </a:lnTo>
                  <a:lnTo>
                    <a:pt x="55314" y="431"/>
                  </a:lnTo>
                  <a:lnTo>
                    <a:pt x="57828" y="419"/>
                  </a:lnTo>
                  <a:lnTo>
                    <a:pt x="57827" y="0"/>
                  </a:lnTo>
                  <a:close/>
                  <a:moveTo>
                    <a:pt x="52799" y="24"/>
                  </a:moveTo>
                  <a:lnTo>
                    <a:pt x="50284" y="37"/>
                  </a:lnTo>
                  <a:lnTo>
                    <a:pt x="50286" y="455"/>
                  </a:lnTo>
                  <a:lnTo>
                    <a:pt x="52801" y="444"/>
                  </a:lnTo>
                  <a:lnTo>
                    <a:pt x="52799" y="24"/>
                  </a:lnTo>
                  <a:close/>
                  <a:moveTo>
                    <a:pt x="47770" y="47"/>
                  </a:moveTo>
                  <a:lnTo>
                    <a:pt x="45257" y="60"/>
                  </a:lnTo>
                  <a:lnTo>
                    <a:pt x="45258" y="480"/>
                  </a:lnTo>
                  <a:lnTo>
                    <a:pt x="47773" y="467"/>
                  </a:lnTo>
                  <a:lnTo>
                    <a:pt x="47770" y="47"/>
                  </a:lnTo>
                  <a:close/>
                  <a:moveTo>
                    <a:pt x="42742" y="73"/>
                  </a:moveTo>
                  <a:lnTo>
                    <a:pt x="40227" y="84"/>
                  </a:lnTo>
                  <a:lnTo>
                    <a:pt x="40230" y="503"/>
                  </a:lnTo>
                  <a:lnTo>
                    <a:pt x="42744" y="491"/>
                  </a:lnTo>
                  <a:lnTo>
                    <a:pt x="42742" y="73"/>
                  </a:lnTo>
                  <a:close/>
                  <a:moveTo>
                    <a:pt x="37714" y="96"/>
                  </a:moveTo>
                  <a:lnTo>
                    <a:pt x="35200" y="109"/>
                  </a:lnTo>
                  <a:lnTo>
                    <a:pt x="35201" y="527"/>
                  </a:lnTo>
                  <a:lnTo>
                    <a:pt x="37716" y="516"/>
                  </a:lnTo>
                  <a:lnTo>
                    <a:pt x="37714" y="96"/>
                  </a:lnTo>
                  <a:close/>
                  <a:moveTo>
                    <a:pt x="32685" y="120"/>
                  </a:moveTo>
                  <a:lnTo>
                    <a:pt x="30170" y="132"/>
                  </a:lnTo>
                  <a:lnTo>
                    <a:pt x="30173" y="550"/>
                  </a:lnTo>
                  <a:lnTo>
                    <a:pt x="32686" y="539"/>
                  </a:lnTo>
                  <a:lnTo>
                    <a:pt x="32685" y="120"/>
                  </a:lnTo>
                  <a:close/>
                  <a:moveTo>
                    <a:pt x="27657" y="145"/>
                  </a:moveTo>
                  <a:lnTo>
                    <a:pt x="25142" y="156"/>
                  </a:lnTo>
                  <a:lnTo>
                    <a:pt x="25144" y="575"/>
                  </a:lnTo>
                  <a:lnTo>
                    <a:pt x="27659" y="563"/>
                  </a:lnTo>
                  <a:lnTo>
                    <a:pt x="27657" y="145"/>
                  </a:lnTo>
                  <a:close/>
                  <a:moveTo>
                    <a:pt x="22628" y="168"/>
                  </a:moveTo>
                  <a:lnTo>
                    <a:pt x="20115" y="181"/>
                  </a:lnTo>
                  <a:lnTo>
                    <a:pt x="20116" y="599"/>
                  </a:lnTo>
                  <a:lnTo>
                    <a:pt x="22631" y="586"/>
                  </a:lnTo>
                  <a:lnTo>
                    <a:pt x="22628" y="168"/>
                  </a:lnTo>
                  <a:close/>
                  <a:moveTo>
                    <a:pt x="17600" y="192"/>
                  </a:moveTo>
                  <a:lnTo>
                    <a:pt x="15085" y="204"/>
                  </a:lnTo>
                  <a:lnTo>
                    <a:pt x="15087" y="622"/>
                  </a:lnTo>
                  <a:lnTo>
                    <a:pt x="17602" y="612"/>
                  </a:lnTo>
                  <a:lnTo>
                    <a:pt x="17600" y="192"/>
                  </a:lnTo>
                  <a:close/>
                  <a:moveTo>
                    <a:pt x="12572" y="217"/>
                  </a:moveTo>
                  <a:lnTo>
                    <a:pt x="10058" y="228"/>
                  </a:lnTo>
                  <a:lnTo>
                    <a:pt x="10059" y="648"/>
                  </a:lnTo>
                  <a:lnTo>
                    <a:pt x="12574" y="635"/>
                  </a:lnTo>
                  <a:lnTo>
                    <a:pt x="12572" y="217"/>
                  </a:lnTo>
                  <a:close/>
                  <a:moveTo>
                    <a:pt x="7543" y="240"/>
                  </a:moveTo>
                  <a:lnTo>
                    <a:pt x="5028" y="251"/>
                  </a:lnTo>
                  <a:lnTo>
                    <a:pt x="5031" y="671"/>
                  </a:lnTo>
                  <a:lnTo>
                    <a:pt x="7546" y="659"/>
                  </a:lnTo>
                  <a:lnTo>
                    <a:pt x="7543" y="240"/>
                  </a:lnTo>
                  <a:close/>
                  <a:moveTo>
                    <a:pt x="2515" y="264"/>
                  </a:moveTo>
                  <a:lnTo>
                    <a:pt x="1" y="276"/>
                  </a:lnTo>
                  <a:lnTo>
                    <a:pt x="2" y="695"/>
                  </a:lnTo>
                  <a:lnTo>
                    <a:pt x="2517" y="684"/>
                  </a:lnTo>
                  <a:lnTo>
                    <a:pt x="2515" y="264"/>
                  </a:lnTo>
                  <a:close/>
                  <a:moveTo>
                    <a:pt x="59862" y="464"/>
                  </a:moveTo>
                  <a:lnTo>
                    <a:pt x="59831" y="2979"/>
                  </a:lnTo>
                  <a:lnTo>
                    <a:pt x="60251" y="2984"/>
                  </a:lnTo>
                  <a:lnTo>
                    <a:pt x="60280" y="469"/>
                  </a:lnTo>
                  <a:lnTo>
                    <a:pt x="59862" y="464"/>
                  </a:lnTo>
                  <a:close/>
                  <a:moveTo>
                    <a:pt x="59801" y="5492"/>
                  </a:moveTo>
                  <a:lnTo>
                    <a:pt x="59770" y="8007"/>
                  </a:lnTo>
                  <a:lnTo>
                    <a:pt x="60190" y="8011"/>
                  </a:lnTo>
                  <a:lnTo>
                    <a:pt x="60219" y="5498"/>
                  </a:lnTo>
                  <a:lnTo>
                    <a:pt x="59801" y="5492"/>
                  </a:lnTo>
                  <a:close/>
                  <a:moveTo>
                    <a:pt x="59740" y="10521"/>
                  </a:moveTo>
                  <a:lnTo>
                    <a:pt x="59709" y="13034"/>
                  </a:lnTo>
                  <a:lnTo>
                    <a:pt x="60128" y="13039"/>
                  </a:lnTo>
                  <a:lnTo>
                    <a:pt x="60158" y="10526"/>
                  </a:lnTo>
                  <a:lnTo>
                    <a:pt x="59740" y="10521"/>
                  </a:lnTo>
                  <a:close/>
                  <a:moveTo>
                    <a:pt x="59679" y="15549"/>
                  </a:moveTo>
                  <a:lnTo>
                    <a:pt x="59647" y="18064"/>
                  </a:lnTo>
                  <a:lnTo>
                    <a:pt x="60067" y="18069"/>
                  </a:lnTo>
                  <a:lnTo>
                    <a:pt x="60097" y="15554"/>
                  </a:lnTo>
                  <a:lnTo>
                    <a:pt x="59679" y="15549"/>
                  </a:lnTo>
                  <a:close/>
                  <a:moveTo>
                    <a:pt x="59618" y="20577"/>
                  </a:moveTo>
                  <a:lnTo>
                    <a:pt x="59586" y="23092"/>
                  </a:lnTo>
                  <a:lnTo>
                    <a:pt x="60006" y="23096"/>
                  </a:lnTo>
                  <a:lnTo>
                    <a:pt x="60036" y="20582"/>
                  </a:lnTo>
                  <a:lnTo>
                    <a:pt x="59618" y="20577"/>
                  </a:lnTo>
                  <a:close/>
                  <a:moveTo>
                    <a:pt x="59557" y="25605"/>
                  </a:moveTo>
                  <a:lnTo>
                    <a:pt x="59527" y="28119"/>
                  </a:lnTo>
                  <a:lnTo>
                    <a:pt x="59945" y="28124"/>
                  </a:lnTo>
                  <a:lnTo>
                    <a:pt x="59976" y="25609"/>
                  </a:lnTo>
                  <a:lnTo>
                    <a:pt x="59557" y="25605"/>
                  </a:lnTo>
                  <a:close/>
                  <a:moveTo>
                    <a:pt x="59495" y="30634"/>
                  </a:moveTo>
                  <a:lnTo>
                    <a:pt x="59466" y="33147"/>
                  </a:lnTo>
                  <a:lnTo>
                    <a:pt x="59884" y="33152"/>
                  </a:lnTo>
                  <a:lnTo>
                    <a:pt x="59915" y="30639"/>
                  </a:lnTo>
                  <a:lnTo>
                    <a:pt x="59495" y="30634"/>
                  </a:lnTo>
                  <a:close/>
                  <a:moveTo>
                    <a:pt x="59434" y="35662"/>
                  </a:moveTo>
                  <a:lnTo>
                    <a:pt x="59405" y="38177"/>
                  </a:lnTo>
                  <a:lnTo>
                    <a:pt x="59823" y="38181"/>
                  </a:lnTo>
                  <a:lnTo>
                    <a:pt x="59854" y="35667"/>
                  </a:lnTo>
                  <a:lnTo>
                    <a:pt x="59434" y="35662"/>
                  </a:lnTo>
                  <a:close/>
                  <a:moveTo>
                    <a:pt x="59373" y="40690"/>
                  </a:moveTo>
                  <a:lnTo>
                    <a:pt x="59343" y="43204"/>
                  </a:lnTo>
                  <a:lnTo>
                    <a:pt x="59762" y="43209"/>
                  </a:lnTo>
                  <a:lnTo>
                    <a:pt x="59793" y="40694"/>
                  </a:lnTo>
                  <a:lnTo>
                    <a:pt x="59373" y="406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6" name="Google Shape;3346;p7"/>
            <p:cNvSpPr/>
            <p:nvPr/>
          </p:nvSpPr>
          <p:spPr>
            <a:xfrm>
              <a:off x="2514825" y="4583675"/>
              <a:ext cx="19925" cy="565825"/>
            </a:xfrm>
            <a:custGeom>
              <a:avLst/>
              <a:gdLst/>
              <a:ahLst/>
              <a:cxnLst/>
              <a:rect l="l" t="t" r="r" b="b"/>
              <a:pathLst>
                <a:path w="797" h="22633" extrusionOk="0">
                  <a:moveTo>
                    <a:pt x="378" y="1"/>
                  </a:moveTo>
                  <a:cubicBezTo>
                    <a:pt x="348" y="839"/>
                    <a:pt x="319" y="1677"/>
                    <a:pt x="292" y="2514"/>
                  </a:cubicBezTo>
                  <a:lnTo>
                    <a:pt x="710" y="2528"/>
                  </a:lnTo>
                  <a:cubicBezTo>
                    <a:pt x="738" y="1691"/>
                    <a:pt x="767" y="855"/>
                    <a:pt x="796" y="16"/>
                  </a:cubicBezTo>
                  <a:lnTo>
                    <a:pt x="378" y="1"/>
                  </a:lnTo>
                  <a:close/>
                  <a:moveTo>
                    <a:pt x="217" y="5030"/>
                  </a:moveTo>
                  <a:cubicBezTo>
                    <a:pt x="193" y="5867"/>
                    <a:pt x="171" y="6705"/>
                    <a:pt x="152" y="7543"/>
                  </a:cubicBezTo>
                  <a:lnTo>
                    <a:pt x="571" y="7554"/>
                  </a:lnTo>
                  <a:cubicBezTo>
                    <a:pt x="591" y="6716"/>
                    <a:pt x="612" y="5878"/>
                    <a:pt x="635" y="5041"/>
                  </a:cubicBezTo>
                  <a:lnTo>
                    <a:pt x="217" y="5030"/>
                  </a:lnTo>
                  <a:close/>
                  <a:moveTo>
                    <a:pt x="99" y="10058"/>
                  </a:moveTo>
                  <a:cubicBezTo>
                    <a:pt x="84" y="10898"/>
                    <a:pt x="69" y="11736"/>
                    <a:pt x="58" y="12574"/>
                  </a:cubicBezTo>
                  <a:lnTo>
                    <a:pt x="477" y="12579"/>
                  </a:lnTo>
                  <a:cubicBezTo>
                    <a:pt x="489" y="11742"/>
                    <a:pt x="503" y="10904"/>
                    <a:pt x="519" y="10067"/>
                  </a:cubicBezTo>
                  <a:lnTo>
                    <a:pt x="99" y="10058"/>
                  </a:lnTo>
                  <a:close/>
                  <a:moveTo>
                    <a:pt x="29" y="15087"/>
                  </a:moveTo>
                  <a:cubicBezTo>
                    <a:pt x="19" y="15927"/>
                    <a:pt x="13" y="16765"/>
                    <a:pt x="8" y="17604"/>
                  </a:cubicBezTo>
                  <a:lnTo>
                    <a:pt x="428" y="17605"/>
                  </a:lnTo>
                  <a:cubicBezTo>
                    <a:pt x="431" y="16768"/>
                    <a:pt x="439" y="15930"/>
                    <a:pt x="447" y="15092"/>
                  </a:cubicBezTo>
                  <a:lnTo>
                    <a:pt x="29" y="15087"/>
                  </a:lnTo>
                  <a:close/>
                  <a:moveTo>
                    <a:pt x="0" y="20118"/>
                  </a:moveTo>
                  <a:lnTo>
                    <a:pt x="0" y="20566"/>
                  </a:lnTo>
                  <a:cubicBezTo>
                    <a:pt x="0" y="21256"/>
                    <a:pt x="2" y="21945"/>
                    <a:pt x="5" y="22633"/>
                  </a:cubicBezTo>
                  <a:lnTo>
                    <a:pt x="424" y="22631"/>
                  </a:lnTo>
                  <a:cubicBezTo>
                    <a:pt x="420" y="21942"/>
                    <a:pt x="420" y="21254"/>
                    <a:pt x="420" y="20566"/>
                  </a:cubicBezTo>
                  <a:lnTo>
                    <a:pt x="420" y="201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7" name="Google Shape;3347;p7"/>
            <p:cNvSpPr/>
            <p:nvPr/>
          </p:nvSpPr>
          <p:spPr>
            <a:xfrm>
              <a:off x="2028550" y="4564375"/>
              <a:ext cx="1445700" cy="29475"/>
            </a:xfrm>
            <a:custGeom>
              <a:avLst/>
              <a:gdLst/>
              <a:ahLst/>
              <a:cxnLst/>
              <a:rect l="l" t="t" r="r" b="b"/>
              <a:pathLst>
                <a:path w="57828" h="1179" extrusionOk="0">
                  <a:moveTo>
                    <a:pt x="47752" y="0"/>
                  </a:moveTo>
                  <a:lnTo>
                    <a:pt x="45255" y="2"/>
                  </a:lnTo>
                  <a:lnTo>
                    <a:pt x="45255" y="420"/>
                  </a:lnTo>
                  <a:lnTo>
                    <a:pt x="47769" y="419"/>
                  </a:lnTo>
                  <a:lnTo>
                    <a:pt x="47752" y="0"/>
                  </a:lnTo>
                  <a:close/>
                  <a:moveTo>
                    <a:pt x="50284" y="2"/>
                  </a:moveTo>
                  <a:lnTo>
                    <a:pt x="50284" y="422"/>
                  </a:lnTo>
                  <a:cubicBezTo>
                    <a:pt x="51121" y="422"/>
                    <a:pt x="51959" y="425"/>
                    <a:pt x="52797" y="428"/>
                  </a:cubicBezTo>
                  <a:lnTo>
                    <a:pt x="52799" y="8"/>
                  </a:lnTo>
                  <a:cubicBezTo>
                    <a:pt x="51960" y="5"/>
                    <a:pt x="51122" y="4"/>
                    <a:pt x="50284" y="2"/>
                  </a:cubicBezTo>
                  <a:close/>
                  <a:moveTo>
                    <a:pt x="42740" y="8"/>
                  </a:moveTo>
                  <a:lnTo>
                    <a:pt x="40225" y="19"/>
                  </a:lnTo>
                  <a:lnTo>
                    <a:pt x="40227" y="438"/>
                  </a:lnTo>
                  <a:lnTo>
                    <a:pt x="42742" y="427"/>
                  </a:lnTo>
                  <a:lnTo>
                    <a:pt x="42740" y="8"/>
                  </a:lnTo>
                  <a:close/>
                  <a:moveTo>
                    <a:pt x="55313" y="19"/>
                  </a:moveTo>
                  <a:lnTo>
                    <a:pt x="55312" y="438"/>
                  </a:lnTo>
                  <a:cubicBezTo>
                    <a:pt x="56148" y="442"/>
                    <a:pt x="56987" y="447"/>
                    <a:pt x="57825" y="452"/>
                  </a:cubicBezTo>
                  <a:lnTo>
                    <a:pt x="57828" y="33"/>
                  </a:lnTo>
                  <a:cubicBezTo>
                    <a:pt x="56990" y="27"/>
                    <a:pt x="56151" y="22"/>
                    <a:pt x="55313" y="19"/>
                  </a:cubicBezTo>
                  <a:close/>
                  <a:moveTo>
                    <a:pt x="37711" y="33"/>
                  </a:moveTo>
                  <a:lnTo>
                    <a:pt x="35196" y="52"/>
                  </a:lnTo>
                  <a:lnTo>
                    <a:pt x="35199" y="472"/>
                  </a:lnTo>
                  <a:lnTo>
                    <a:pt x="37714" y="452"/>
                  </a:lnTo>
                  <a:lnTo>
                    <a:pt x="37711" y="33"/>
                  </a:lnTo>
                  <a:close/>
                  <a:moveTo>
                    <a:pt x="32683" y="76"/>
                  </a:moveTo>
                  <a:lnTo>
                    <a:pt x="30168" y="104"/>
                  </a:lnTo>
                  <a:lnTo>
                    <a:pt x="30173" y="522"/>
                  </a:lnTo>
                  <a:lnTo>
                    <a:pt x="32686" y="495"/>
                  </a:lnTo>
                  <a:lnTo>
                    <a:pt x="32683" y="76"/>
                  </a:lnTo>
                  <a:close/>
                  <a:moveTo>
                    <a:pt x="27654" y="135"/>
                  </a:moveTo>
                  <a:cubicBezTo>
                    <a:pt x="26815" y="146"/>
                    <a:pt x="25977" y="157"/>
                    <a:pt x="25139" y="171"/>
                  </a:cubicBezTo>
                  <a:lnTo>
                    <a:pt x="25145" y="590"/>
                  </a:lnTo>
                  <a:cubicBezTo>
                    <a:pt x="25983" y="577"/>
                    <a:pt x="26820" y="564"/>
                    <a:pt x="27658" y="553"/>
                  </a:cubicBezTo>
                  <a:lnTo>
                    <a:pt x="27654" y="135"/>
                  </a:lnTo>
                  <a:close/>
                  <a:moveTo>
                    <a:pt x="22624" y="212"/>
                  </a:moveTo>
                  <a:cubicBezTo>
                    <a:pt x="21788" y="224"/>
                    <a:pt x="20949" y="239"/>
                    <a:pt x="20111" y="254"/>
                  </a:cubicBezTo>
                  <a:lnTo>
                    <a:pt x="20119" y="674"/>
                  </a:lnTo>
                  <a:cubicBezTo>
                    <a:pt x="20956" y="658"/>
                    <a:pt x="21794" y="644"/>
                    <a:pt x="22632" y="630"/>
                  </a:cubicBezTo>
                  <a:lnTo>
                    <a:pt x="22624" y="212"/>
                  </a:lnTo>
                  <a:close/>
                  <a:moveTo>
                    <a:pt x="17596" y="303"/>
                  </a:moveTo>
                  <a:lnTo>
                    <a:pt x="15082" y="356"/>
                  </a:lnTo>
                  <a:lnTo>
                    <a:pt x="15091" y="774"/>
                  </a:lnTo>
                  <a:lnTo>
                    <a:pt x="17604" y="723"/>
                  </a:lnTo>
                  <a:lnTo>
                    <a:pt x="17596" y="303"/>
                  </a:lnTo>
                  <a:close/>
                  <a:moveTo>
                    <a:pt x="12569" y="412"/>
                  </a:moveTo>
                  <a:lnTo>
                    <a:pt x="10054" y="474"/>
                  </a:lnTo>
                  <a:lnTo>
                    <a:pt x="10065" y="892"/>
                  </a:lnTo>
                  <a:lnTo>
                    <a:pt x="12578" y="831"/>
                  </a:lnTo>
                  <a:lnTo>
                    <a:pt x="12569" y="412"/>
                  </a:lnTo>
                  <a:close/>
                  <a:moveTo>
                    <a:pt x="7541" y="538"/>
                  </a:moveTo>
                  <a:lnTo>
                    <a:pt x="5028" y="608"/>
                  </a:lnTo>
                  <a:lnTo>
                    <a:pt x="5039" y="1027"/>
                  </a:lnTo>
                  <a:lnTo>
                    <a:pt x="7552" y="958"/>
                  </a:lnTo>
                  <a:lnTo>
                    <a:pt x="7541" y="538"/>
                  </a:lnTo>
                  <a:close/>
                  <a:moveTo>
                    <a:pt x="2513" y="680"/>
                  </a:moveTo>
                  <a:lnTo>
                    <a:pt x="0" y="759"/>
                  </a:lnTo>
                  <a:lnTo>
                    <a:pt x="14" y="1179"/>
                  </a:lnTo>
                  <a:lnTo>
                    <a:pt x="2526" y="1100"/>
                  </a:lnTo>
                  <a:lnTo>
                    <a:pt x="2513" y="6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8" name="Google Shape;3348;p7"/>
            <p:cNvSpPr/>
            <p:nvPr/>
          </p:nvSpPr>
          <p:spPr>
            <a:xfrm>
              <a:off x="2936825" y="4929725"/>
              <a:ext cx="62975" cy="82175"/>
            </a:xfrm>
            <a:custGeom>
              <a:avLst/>
              <a:gdLst/>
              <a:ahLst/>
              <a:cxnLst/>
              <a:rect l="l" t="t" r="r" b="b"/>
              <a:pathLst>
                <a:path w="2519" h="3287" extrusionOk="0">
                  <a:moveTo>
                    <a:pt x="1787" y="462"/>
                  </a:moveTo>
                  <a:cubicBezTo>
                    <a:pt x="2002" y="1118"/>
                    <a:pt x="2149" y="1795"/>
                    <a:pt x="2227" y="2483"/>
                  </a:cubicBezTo>
                  <a:cubicBezTo>
                    <a:pt x="2240" y="2590"/>
                    <a:pt x="2323" y="2903"/>
                    <a:pt x="2190" y="2948"/>
                  </a:cubicBezTo>
                  <a:cubicBezTo>
                    <a:pt x="2154" y="2960"/>
                    <a:pt x="2113" y="2963"/>
                    <a:pt x="2069" y="2963"/>
                  </a:cubicBezTo>
                  <a:cubicBezTo>
                    <a:pt x="2012" y="2963"/>
                    <a:pt x="1953" y="2958"/>
                    <a:pt x="1904" y="2958"/>
                  </a:cubicBezTo>
                  <a:cubicBezTo>
                    <a:pt x="1900" y="2958"/>
                    <a:pt x="1897" y="2958"/>
                    <a:pt x="1894" y="2958"/>
                  </a:cubicBezTo>
                  <a:lnTo>
                    <a:pt x="1597" y="2964"/>
                  </a:lnTo>
                  <a:lnTo>
                    <a:pt x="662" y="2980"/>
                  </a:lnTo>
                  <a:cubicBezTo>
                    <a:pt x="657" y="2933"/>
                    <a:pt x="621" y="2895"/>
                    <a:pt x="574" y="2889"/>
                  </a:cubicBezTo>
                  <a:cubicBezTo>
                    <a:pt x="552" y="2884"/>
                    <a:pt x="529" y="2882"/>
                    <a:pt x="507" y="2882"/>
                  </a:cubicBezTo>
                  <a:cubicBezTo>
                    <a:pt x="474" y="2882"/>
                    <a:pt x="440" y="2887"/>
                    <a:pt x="408" y="2897"/>
                  </a:cubicBezTo>
                  <a:cubicBezTo>
                    <a:pt x="548" y="2690"/>
                    <a:pt x="701" y="2431"/>
                    <a:pt x="729" y="2387"/>
                  </a:cubicBezTo>
                  <a:cubicBezTo>
                    <a:pt x="872" y="2152"/>
                    <a:pt x="1011" y="1916"/>
                    <a:pt x="1146" y="1678"/>
                  </a:cubicBezTo>
                  <a:cubicBezTo>
                    <a:pt x="1373" y="1278"/>
                    <a:pt x="1583" y="872"/>
                    <a:pt x="1787" y="462"/>
                  </a:cubicBezTo>
                  <a:close/>
                  <a:moveTo>
                    <a:pt x="1800" y="0"/>
                  </a:moveTo>
                  <a:cubicBezTo>
                    <a:pt x="1761" y="0"/>
                    <a:pt x="1724" y="19"/>
                    <a:pt x="1702" y="62"/>
                  </a:cubicBezTo>
                  <a:cubicBezTo>
                    <a:pt x="1326" y="849"/>
                    <a:pt x="908" y="1613"/>
                    <a:pt x="449" y="2356"/>
                  </a:cubicBezTo>
                  <a:cubicBezTo>
                    <a:pt x="341" y="2532"/>
                    <a:pt x="219" y="2704"/>
                    <a:pt x="114" y="2883"/>
                  </a:cubicBezTo>
                  <a:cubicBezTo>
                    <a:pt x="48" y="2997"/>
                    <a:pt x="1" y="3166"/>
                    <a:pt x="136" y="3255"/>
                  </a:cubicBezTo>
                  <a:cubicBezTo>
                    <a:pt x="169" y="3277"/>
                    <a:pt x="200" y="3286"/>
                    <a:pt x="229" y="3286"/>
                  </a:cubicBezTo>
                  <a:cubicBezTo>
                    <a:pt x="269" y="3286"/>
                    <a:pt x="304" y="3268"/>
                    <a:pt x="331" y="3240"/>
                  </a:cubicBezTo>
                  <a:lnTo>
                    <a:pt x="1774" y="3213"/>
                  </a:lnTo>
                  <a:cubicBezTo>
                    <a:pt x="1782" y="3213"/>
                    <a:pt x="1789" y="3213"/>
                    <a:pt x="1796" y="3213"/>
                  </a:cubicBezTo>
                  <a:cubicBezTo>
                    <a:pt x="1869" y="3213"/>
                    <a:pt x="1950" y="3218"/>
                    <a:pt x="2032" y="3218"/>
                  </a:cubicBezTo>
                  <a:cubicBezTo>
                    <a:pt x="2149" y="3218"/>
                    <a:pt x="2267" y="3207"/>
                    <a:pt x="2359" y="3152"/>
                  </a:cubicBezTo>
                  <a:cubicBezTo>
                    <a:pt x="2498" y="3069"/>
                    <a:pt x="2519" y="2911"/>
                    <a:pt x="2509" y="2764"/>
                  </a:cubicBezTo>
                  <a:cubicBezTo>
                    <a:pt x="2450" y="1856"/>
                    <a:pt x="2238" y="949"/>
                    <a:pt x="1936" y="94"/>
                  </a:cubicBezTo>
                  <a:cubicBezTo>
                    <a:pt x="1915" y="38"/>
                    <a:pt x="1856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9" name="Google Shape;3349;p7"/>
            <p:cNvSpPr/>
            <p:nvPr/>
          </p:nvSpPr>
          <p:spPr>
            <a:xfrm>
              <a:off x="3029125" y="4936550"/>
              <a:ext cx="54025" cy="72300"/>
            </a:xfrm>
            <a:custGeom>
              <a:avLst/>
              <a:gdLst/>
              <a:ahLst/>
              <a:cxnLst/>
              <a:rect l="l" t="t" r="r" b="b"/>
              <a:pathLst>
                <a:path w="2161" h="2892" extrusionOk="0">
                  <a:moveTo>
                    <a:pt x="1982" y="1"/>
                  </a:moveTo>
                  <a:cubicBezTo>
                    <a:pt x="1953" y="1"/>
                    <a:pt x="1923" y="13"/>
                    <a:pt x="1898" y="42"/>
                  </a:cubicBezTo>
                  <a:cubicBezTo>
                    <a:pt x="1594" y="386"/>
                    <a:pt x="1249" y="783"/>
                    <a:pt x="1097" y="1234"/>
                  </a:cubicBezTo>
                  <a:cubicBezTo>
                    <a:pt x="923" y="856"/>
                    <a:pt x="600" y="567"/>
                    <a:pt x="207" y="433"/>
                  </a:cubicBezTo>
                  <a:cubicBezTo>
                    <a:pt x="192" y="428"/>
                    <a:pt x="178" y="426"/>
                    <a:pt x="164" y="426"/>
                  </a:cubicBezTo>
                  <a:cubicBezTo>
                    <a:pt x="41" y="426"/>
                    <a:pt x="1" y="630"/>
                    <a:pt x="140" y="678"/>
                  </a:cubicBezTo>
                  <a:cubicBezTo>
                    <a:pt x="523" y="809"/>
                    <a:pt x="820" y="1123"/>
                    <a:pt x="929" y="1513"/>
                  </a:cubicBezTo>
                  <a:cubicBezTo>
                    <a:pt x="1041" y="1923"/>
                    <a:pt x="915" y="2375"/>
                    <a:pt x="622" y="2679"/>
                  </a:cubicBezTo>
                  <a:cubicBezTo>
                    <a:pt x="535" y="2768"/>
                    <a:pt x="614" y="2891"/>
                    <a:pt x="716" y="2891"/>
                  </a:cubicBezTo>
                  <a:cubicBezTo>
                    <a:pt x="736" y="2891"/>
                    <a:pt x="756" y="2887"/>
                    <a:pt x="776" y="2878"/>
                  </a:cubicBezTo>
                  <a:lnTo>
                    <a:pt x="1033" y="2755"/>
                  </a:lnTo>
                  <a:cubicBezTo>
                    <a:pt x="1131" y="2707"/>
                    <a:pt x="1105" y="2594"/>
                    <a:pt x="1033" y="2545"/>
                  </a:cubicBezTo>
                  <a:cubicBezTo>
                    <a:pt x="1080" y="2459"/>
                    <a:pt x="1119" y="2368"/>
                    <a:pt x="1150" y="2274"/>
                  </a:cubicBezTo>
                  <a:cubicBezTo>
                    <a:pt x="1299" y="2588"/>
                    <a:pt x="1570" y="2834"/>
                    <a:pt x="1938" y="2871"/>
                  </a:cubicBezTo>
                  <a:cubicBezTo>
                    <a:pt x="1943" y="2872"/>
                    <a:pt x="1948" y="2872"/>
                    <a:pt x="1952" y="2872"/>
                  </a:cubicBezTo>
                  <a:cubicBezTo>
                    <a:pt x="2101" y="2872"/>
                    <a:pt x="2095" y="2633"/>
                    <a:pt x="1938" y="2616"/>
                  </a:cubicBezTo>
                  <a:cubicBezTo>
                    <a:pt x="1485" y="2572"/>
                    <a:pt x="1252" y="2055"/>
                    <a:pt x="1271" y="1649"/>
                  </a:cubicBezTo>
                  <a:cubicBezTo>
                    <a:pt x="1296" y="1090"/>
                    <a:pt x="1727" y="618"/>
                    <a:pt x="2078" y="220"/>
                  </a:cubicBezTo>
                  <a:cubicBezTo>
                    <a:pt x="2160" y="128"/>
                    <a:pt x="2075" y="1"/>
                    <a:pt x="1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0" name="Google Shape;3350;p7"/>
            <p:cNvSpPr/>
            <p:nvPr/>
          </p:nvSpPr>
          <p:spPr>
            <a:xfrm>
              <a:off x="2520775" y="5072025"/>
              <a:ext cx="948550" cy="111225"/>
            </a:xfrm>
            <a:custGeom>
              <a:avLst/>
              <a:gdLst/>
              <a:ahLst/>
              <a:cxnLst/>
              <a:rect l="l" t="t" r="r" b="b"/>
              <a:pathLst>
                <a:path w="37942" h="4449" extrusionOk="0">
                  <a:moveTo>
                    <a:pt x="19142" y="1"/>
                  </a:moveTo>
                  <a:cubicBezTo>
                    <a:pt x="19077" y="1"/>
                    <a:pt x="19008" y="59"/>
                    <a:pt x="18999" y="130"/>
                  </a:cubicBezTo>
                  <a:cubicBezTo>
                    <a:pt x="18927" y="713"/>
                    <a:pt x="18454" y="1159"/>
                    <a:pt x="17935" y="1382"/>
                  </a:cubicBezTo>
                  <a:cubicBezTo>
                    <a:pt x="17525" y="1558"/>
                    <a:pt x="17078" y="1605"/>
                    <a:pt x="16630" y="1605"/>
                  </a:cubicBezTo>
                  <a:cubicBezTo>
                    <a:pt x="16368" y="1605"/>
                    <a:pt x="16106" y="1589"/>
                    <a:pt x="15852" y="1573"/>
                  </a:cubicBezTo>
                  <a:cubicBezTo>
                    <a:pt x="14346" y="1477"/>
                    <a:pt x="12839" y="1404"/>
                    <a:pt x="11330" y="1363"/>
                  </a:cubicBezTo>
                  <a:cubicBezTo>
                    <a:pt x="10335" y="1337"/>
                    <a:pt x="9341" y="1324"/>
                    <a:pt x="8346" y="1324"/>
                  </a:cubicBezTo>
                  <a:cubicBezTo>
                    <a:pt x="7829" y="1324"/>
                    <a:pt x="7311" y="1328"/>
                    <a:pt x="6794" y="1335"/>
                  </a:cubicBezTo>
                  <a:cubicBezTo>
                    <a:pt x="5411" y="1355"/>
                    <a:pt x="3957" y="1311"/>
                    <a:pt x="2627" y="1747"/>
                  </a:cubicBezTo>
                  <a:cubicBezTo>
                    <a:pt x="1456" y="2129"/>
                    <a:pt x="363" y="2970"/>
                    <a:pt x="26" y="4200"/>
                  </a:cubicBezTo>
                  <a:cubicBezTo>
                    <a:pt x="0" y="4295"/>
                    <a:pt x="79" y="4357"/>
                    <a:pt x="155" y="4357"/>
                  </a:cubicBezTo>
                  <a:cubicBezTo>
                    <a:pt x="205" y="4357"/>
                    <a:pt x="253" y="4330"/>
                    <a:pt x="270" y="4268"/>
                  </a:cubicBezTo>
                  <a:cubicBezTo>
                    <a:pt x="587" y="3113"/>
                    <a:pt x="1629" y="2333"/>
                    <a:pt x="2727" y="1980"/>
                  </a:cubicBezTo>
                  <a:cubicBezTo>
                    <a:pt x="4096" y="1543"/>
                    <a:pt x="5597" y="1603"/>
                    <a:pt x="7018" y="1585"/>
                  </a:cubicBezTo>
                  <a:cubicBezTo>
                    <a:pt x="7456" y="1580"/>
                    <a:pt x="7894" y="1578"/>
                    <a:pt x="8332" y="1578"/>
                  </a:cubicBezTo>
                  <a:cubicBezTo>
                    <a:pt x="9419" y="1578"/>
                    <a:pt x="10506" y="1593"/>
                    <a:pt x="11593" y="1625"/>
                  </a:cubicBezTo>
                  <a:cubicBezTo>
                    <a:pt x="13107" y="1668"/>
                    <a:pt x="14617" y="1766"/>
                    <a:pt x="16131" y="1842"/>
                  </a:cubicBezTo>
                  <a:cubicBezTo>
                    <a:pt x="16288" y="1851"/>
                    <a:pt x="16447" y="1856"/>
                    <a:pt x="16606" y="1856"/>
                  </a:cubicBezTo>
                  <a:cubicBezTo>
                    <a:pt x="17181" y="1856"/>
                    <a:pt x="17761" y="1784"/>
                    <a:pt x="18268" y="1499"/>
                  </a:cubicBezTo>
                  <a:cubicBezTo>
                    <a:pt x="18686" y="1264"/>
                    <a:pt x="19020" y="905"/>
                    <a:pt x="19173" y="460"/>
                  </a:cubicBezTo>
                  <a:cubicBezTo>
                    <a:pt x="19718" y="1267"/>
                    <a:pt x="20732" y="1628"/>
                    <a:pt x="21650" y="1838"/>
                  </a:cubicBezTo>
                  <a:cubicBezTo>
                    <a:pt x="23012" y="2148"/>
                    <a:pt x="24411" y="2242"/>
                    <a:pt x="25804" y="2242"/>
                  </a:cubicBezTo>
                  <a:cubicBezTo>
                    <a:pt x="27788" y="2242"/>
                    <a:pt x="29777" y="2057"/>
                    <a:pt x="31761" y="2057"/>
                  </a:cubicBezTo>
                  <a:cubicBezTo>
                    <a:pt x="32610" y="2057"/>
                    <a:pt x="33457" y="2090"/>
                    <a:pt x="34303" y="2187"/>
                  </a:cubicBezTo>
                  <a:cubicBezTo>
                    <a:pt x="35642" y="2341"/>
                    <a:pt x="37446" y="2764"/>
                    <a:pt x="37681" y="4357"/>
                  </a:cubicBezTo>
                  <a:cubicBezTo>
                    <a:pt x="37691" y="4421"/>
                    <a:pt x="37736" y="4448"/>
                    <a:pt x="37785" y="4448"/>
                  </a:cubicBezTo>
                  <a:cubicBezTo>
                    <a:pt x="37859" y="4448"/>
                    <a:pt x="37942" y="4386"/>
                    <a:pt x="37927" y="4290"/>
                  </a:cubicBezTo>
                  <a:cubicBezTo>
                    <a:pt x="37744" y="3050"/>
                    <a:pt x="36552" y="2366"/>
                    <a:pt x="35433" y="2113"/>
                  </a:cubicBezTo>
                  <a:cubicBezTo>
                    <a:pt x="34310" y="1858"/>
                    <a:pt x="33130" y="1802"/>
                    <a:pt x="31971" y="1802"/>
                  </a:cubicBezTo>
                  <a:cubicBezTo>
                    <a:pt x="31735" y="1802"/>
                    <a:pt x="31500" y="1804"/>
                    <a:pt x="31267" y="1808"/>
                  </a:cubicBezTo>
                  <a:cubicBezTo>
                    <a:pt x="29455" y="1834"/>
                    <a:pt x="27632" y="1993"/>
                    <a:pt x="25816" y="1993"/>
                  </a:cubicBezTo>
                  <a:cubicBezTo>
                    <a:pt x="24769" y="1993"/>
                    <a:pt x="23725" y="1940"/>
                    <a:pt x="22686" y="1778"/>
                  </a:cubicBezTo>
                  <a:cubicBezTo>
                    <a:pt x="21467" y="1587"/>
                    <a:pt x="19839" y="1297"/>
                    <a:pt x="19236" y="66"/>
                  </a:cubicBezTo>
                  <a:cubicBezTo>
                    <a:pt x="19214" y="20"/>
                    <a:pt x="19178" y="1"/>
                    <a:pt x="19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1" name="Google Shape;3351;p7"/>
            <p:cNvSpPr/>
            <p:nvPr/>
          </p:nvSpPr>
          <p:spPr>
            <a:xfrm>
              <a:off x="3472325" y="4089725"/>
              <a:ext cx="8200" cy="6375"/>
            </a:xfrm>
            <a:custGeom>
              <a:avLst/>
              <a:gdLst/>
              <a:ahLst/>
              <a:cxnLst/>
              <a:rect l="l" t="t" r="r" b="b"/>
              <a:pathLst>
                <a:path w="328" h="255" extrusionOk="0">
                  <a:moveTo>
                    <a:pt x="165" y="0"/>
                  </a:moveTo>
                  <a:cubicBezTo>
                    <a:pt x="0" y="0"/>
                    <a:pt x="0" y="254"/>
                    <a:pt x="165" y="254"/>
                  </a:cubicBezTo>
                  <a:cubicBezTo>
                    <a:pt x="328" y="254"/>
                    <a:pt x="32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2" name="Google Shape;3352;p7"/>
            <p:cNvSpPr/>
            <p:nvPr/>
          </p:nvSpPr>
          <p:spPr>
            <a:xfrm>
              <a:off x="2621250" y="4088275"/>
              <a:ext cx="833575" cy="459200"/>
            </a:xfrm>
            <a:custGeom>
              <a:avLst/>
              <a:gdLst/>
              <a:ahLst/>
              <a:cxnLst/>
              <a:rect l="l" t="t" r="r" b="b"/>
              <a:pathLst>
                <a:path w="33343" h="18368" extrusionOk="0">
                  <a:moveTo>
                    <a:pt x="33142" y="0"/>
                  </a:moveTo>
                  <a:lnTo>
                    <a:pt x="30933" y="1200"/>
                  </a:lnTo>
                  <a:lnTo>
                    <a:pt x="31134" y="1569"/>
                  </a:lnTo>
                  <a:lnTo>
                    <a:pt x="33343" y="368"/>
                  </a:lnTo>
                  <a:lnTo>
                    <a:pt x="33142" y="0"/>
                  </a:lnTo>
                  <a:close/>
                  <a:moveTo>
                    <a:pt x="28724" y="2401"/>
                  </a:moveTo>
                  <a:lnTo>
                    <a:pt x="26513" y="3601"/>
                  </a:lnTo>
                  <a:lnTo>
                    <a:pt x="26714" y="3969"/>
                  </a:lnTo>
                  <a:lnTo>
                    <a:pt x="28923" y="2769"/>
                  </a:lnTo>
                  <a:lnTo>
                    <a:pt x="28724" y="2401"/>
                  </a:lnTo>
                  <a:close/>
                  <a:moveTo>
                    <a:pt x="24304" y="4801"/>
                  </a:moveTo>
                  <a:lnTo>
                    <a:pt x="22095" y="6001"/>
                  </a:lnTo>
                  <a:lnTo>
                    <a:pt x="22296" y="6369"/>
                  </a:lnTo>
                  <a:lnTo>
                    <a:pt x="24505" y="5169"/>
                  </a:lnTo>
                  <a:lnTo>
                    <a:pt x="24304" y="4801"/>
                  </a:lnTo>
                  <a:close/>
                  <a:moveTo>
                    <a:pt x="19886" y="7200"/>
                  </a:moveTo>
                  <a:lnTo>
                    <a:pt x="17677" y="8400"/>
                  </a:lnTo>
                  <a:lnTo>
                    <a:pt x="17877" y="8768"/>
                  </a:lnTo>
                  <a:lnTo>
                    <a:pt x="20086" y="7568"/>
                  </a:lnTo>
                  <a:lnTo>
                    <a:pt x="19886" y="7200"/>
                  </a:lnTo>
                  <a:close/>
                  <a:moveTo>
                    <a:pt x="15466" y="9600"/>
                  </a:moveTo>
                  <a:lnTo>
                    <a:pt x="13258" y="10800"/>
                  </a:lnTo>
                  <a:lnTo>
                    <a:pt x="13457" y="11168"/>
                  </a:lnTo>
                  <a:lnTo>
                    <a:pt x="15667" y="9968"/>
                  </a:lnTo>
                  <a:lnTo>
                    <a:pt x="15466" y="9600"/>
                  </a:lnTo>
                  <a:close/>
                  <a:moveTo>
                    <a:pt x="11048" y="11999"/>
                  </a:moveTo>
                  <a:lnTo>
                    <a:pt x="8839" y="13199"/>
                  </a:lnTo>
                  <a:lnTo>
                    <a:pt x="9039" y="13569"/>
                  </a:lnTo>
                  <a:lnTo>
                    <a:pt x="11248" y="12367"/>
                  </a:lnTo>
                  <a:lnTo>
                    <a:pt x="11048" y="11999"/>
                  </a:lnTo>
                  <a:close/>
                  <a:moveTo>
                    <a:pt x="6629" y="14399"/>
                  </a:moveTo>
                  <a:lnTo>
                    <a:pt x="4420" y="15599"/>
                  </a:lnTo>
                  <a:lnTo>
                    <a:pt x="4619" y="15967"/>
                  </a:lnTo>
                  <a:lnTo>
                    <a:pt x="6828" y="14767"/>
                  </a:lnTo>
                  <a:lnTo>
                    <a:pt x="6629" y="14399"/>
                  </a:lnTo>
                  <a:close/>
                  <a:moveTo>
                    <a:pt x="2210" y="16799"/>
                  </a:moveTo>
                  <a:lnTo>
                    <a:pt x="0" y="17999"/>
                  </a:lnTo>
                  <a:lnTo>
                    <a:pt x="201" y="18368"/>
                  </a:lnTo>
                  <a:lnTo>
                    <a:pt x="2410" y="17167"/>
                  </a:lnTo>
                  <a:lnTo>
                    <a:pt x="2210" y="167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3" name="Google Shape;3353;p7"/>
            <p:cNvSpPr/>
            <p:nvPr/>
          </p:nvSpPr>
          <p:spPr>
            <a:xfrm>
              <a:off x="2863325" y="4467625"/>
              <a:ext cx="60450" cy="56250"/>
            </a:xfrm>
            <a:custGeom>
              <a:avLst/>
              <a:gdLst/>
              <a:ahLst/>
              <a:cxnLst/>
              <a:rect l="l" t="t" r="r" b="b"/>
              <a:pathLst>
                <a:path w="2418" h="2250" extrusionOk="0">
                  <a:moveTo>
                    <a:pt x="1157" y="259"/>
                  </a:moveTo>
                  <a:cubicBezTo>
                    <a:pt x="1201" y="259"/>
                    <a:pt x="1245" y="269"/>
                    <a:pt x="1289" y="290"/>
                  </a:cubicBezTo>
                  <a:cubicBezTo>
                    <a:pt x="1387" y="339"/>
                    <a:pt x="1503" y="455"/>
                    <a:pt x="1445" y="571"/>
                  </a:cubicBezTo>
                  <a:cubicBezTo>
                    <a:pt x="1426" y="604"/>
                    <a:pt x="1424" y="643"/>
                    <a:pt x="1440" y="677"/>
                  </a:cubicBezTo>
                  <a:cubicBezTo>
                    <a:pt x="1385" y="840"/>
                    <a:pt x="1326" y="1000"/>
                    <a:pt x="1260" y="1158"/>
                  </a:cubicBezTo>
                  <a:cubicBezTo>
                    <a:pt x="1192" y="1321"/>
                    <a:pt x="1117" y="1479"/>
                    <a:pt x="1034" y="1635"/>
                  </a:cubicBezTo>
                  <a:cubicBezTo>
                    <a:pt x="973" y="1741"/>
                    <a:pt x="886" y="1856"/>
                    <a:pt x="755" y="1856"/>
                  </a:cubicBezTo>
                  <a:cubicBezTo>
                    <a:pt x="745" y="1856"/>
                    <a:pt x="736" y="1855"/>
                    <a:pt x="725" y="1854"/>
                  </a:cubicBezTo>
                  <a:cubicBezTo>
                    <a:pt x="600" y="1840"/>
                    <a:pt x="490" y="1741"/>
                    <a:pt x="431" y="1636"/>
                  </a:cubicBezTo>
                  <a:cubicBezTo>
                    <a:pt x="353" y="1495"/>
                    <a:pt x="367" y="1323"/>
                    <a:pt x="407" y="1172"/>
                  </a:cubicBezTo>
                  <a:cubicBezTo>
                    <a:pt x="454" y="1002"/>
                    <a:pt x="539" y="842"/>
                    <a:pt x="628" y="690"/>
                  </a:cubicBezTo>
                  <a:cubicBezTo>
                    <a:pt x="702" y="566"/>
                    <a:pt x="787" y="444"/>
                    <a:pt x="901" y="356"/>
                  </a:cubicBezTo>
                  <a:cubicBezTo>
                    <a:pt x="979" y="298"/>
                    <a:pt x="1067" y="259"/>
                    <a:pt x="1157" y="259"/>
                  </a:cubicBezTo>
                  <a:close/>
                  <a:moveTo>
                    <a:pt x="1148" y="0"/>
                  </a:moveTo>
                  <a:cubicBezTo>
                    <a:pt x="732" y="2"/>
                    <a:pt x="464" y="431"/>
                    <a:pt x="299" y="760"/>
                  </a:cubicBezTo>
                  <a:cubicBezTo>
                    <a:pt x="113" y="1132"/>
                    <a:pt x="0" y="1633"/>
                    <a:pt x="357" y="1945"/>
                  </a:cubicBezTo>
                  <a:cubicBezTo>
                    <a:pt x="470" y="2043"/>
                    <a:pt x="611" y="2108"/>
                    <a:pt x="757" y="2108"/>
                  </a:cubicBezTo>
                  <a:cubicBezTo>
                    <a:pt x="791" y="2108"/>
                    <a:pt x="826" y="2104"/>
                    <a:pt x="860" y="2097"/>
                  </a:cubicBezTo>
                  <a:cubicBezTo>
                    <a:pt x="1067" y="2053"/>
                    <a:pt x="1197" y="1871"/>
                    <a:pt x="1288" y="1694"/>
                  </a:cubicBezTo>
                  <a:cubicBezTo>
                    <a:pt x="1390" y="1494"/>
                    <a:pt x="1482" y="1285"/>
                    <a:pt x="1564" y="1074"/>
                  </a:cubicBezTo>
                  <a:cubicBezTo>
                    <a:pt x="1640" y="1500"/>
                    <a:pt x="1838" y="1903"/>
                    <a:pt x="2148" y="2211"/>
                  </a:cubicBezTo>
                  <a:cubicBezTo>
                    <a:pt x="2175" y="2238"/>
                    <a:pt x="2205" y="2249"/>
                    <a:pt x="2234" y="2249"/>
                  </a:cubicBezTo>
                  <a:cubicBezTo>
                    <a:pt x="2331" y="2249"/>
                    <a:pt x="2418" y="2122"/>
                    <a:pt x="2328" y="2033"/>
                  </a:cubicBezTo>
                  <a:cubicBezTo>
                    <a:pt x="1846" y="1542"/>
                    <a:pt x="1664" y="831"/>
                    <a:pt x="1854" y="170"/>
                  </a:cubicBezTo>
                  <a:cubicBezTo>
                    <a:pt x="1877" y="74"/>
                    <a:pt x="1800" y="13"/>
                    <a:pt x="1726" y="13"/>
                  </a:cubicBezTo>
                  <a:cubicBezTo>
                    <a:pt x="1676" y="13"/>
                    <a:pt x="1627" y="40"/>
                    <a:pt x="1609" y="102"/>
                  </a:cubicBezTo>
                  <a:cubicBezTo>
                    <a:pt x="1600" y="135"/>
                    <a:pt x="1589" y="168"/>
                    <a:pt x="1579" y="199"/>
                  </a:cubicBezTo>
                  <a:cubicBezTo>
                    <a:pt x="1473" y="80"/>
                    <a:pt x="1313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4" name="Google Shape;3354;p7"/>
            <p:cNvSpPr/>
            <p:nvPr/>
          </p:nvSpPr>
          <p:spPr>
            <a:xfrm>
              <a:off x="2749400" y="4462600"/>
              <a:ext cx="51075" cy="112175"/>
            </a:xfrm>
            <a:custGeom>
              <a:avLst/>
              <a:gdLst/>
              <a:ahLst/>
              <a:cxnLst/>
              <a:rect l="l" t="t" r="r" b="b"/>
              <a:pathLst>
                <a:path w="2043" h="4487" extrusionOk="0">
                  <a:moveTo>
                    <a:pt x="457" y="0"/>
                  </a:moveTo>
                  <a:cubicBezTo>
                    <a:pt x="340" y="0"/>
                    <a:pt x="263" y="171"/>
                    <a:pt x="388" y="234"/>
                  </a:cubicBezTo>
                  <a:cubicBezTo>
                    <a:pt x="399" y="241"/>
                    <a:pt x="411" y="248"/>
                    <a:pt x="422" y="253"/>
                  </a:cubicBezTo>
                  <a:cubicBezTo>
                    <a:pt x="418" y="266"/>
                    <a:pt x="414" y="280"/>
                    <a:pt x="411" y="292"/>
                  </a:cubicBezTo>
                  <a:cubicBezTo>
                    <a:pt x="377" y="471"/>
                    <a:pt x="505" y="618"/>
                    <a:pt x="577" y="770"/>
                  </a:cubicBezTo>
                  <a:cubicBezTo>
                    <a:pt x="753" y="1151"/>
                    <a:pt x="852" y="1561"/>
                    <a:pt x="867" y="1981"/>
                  </a:cubicBezTo>
                  <a:cubicBezTo>
                    <a:pt x="902" y="2809"/>
                    <a:pt x="632" y="3642"/>
                    <a:pt x="82" y="4266"/>
                  </a:cubicBezTo>
                  <a:cubicBezTo>
                    <a:pt x="1" y="4359"/>
                    <a:pt x="86" y="4487"/>
                    <a:pt x="179" y="4487"/>
                  </a:cubicBezTo>
                  <a:cubicBezTo>
                    <a:pt x="208" y="4487"/>
                    <a:pt x="237" y="4475"/>
                    <a:pt x="263" y="4446"/>
                  </a:cubicBezTo>
                  <a:cubicBezTo>
                    <a:pt x="759" y="3882"/>
                    <a:pt x="1049" y="3169"/>
                    <a:pt x="1112" y="2422"/>
                  </a:cubicBezTo>
                  <a:cubicBezTo>
                    <a:pt x="1143" y="2055"/>
                    <a:pt x="1116" y="1687"/>
                    <a:pt x="1035" y="1328"/>
                  </a:cubicBezTo>
                  <a:cubicBezTo>
                    <a:pt x="994" y="1146"/>
                    <a:pt x="936" y="969"/>
                    <a:pt x="866" y="798"/>
                  </a:cubicBezTo>
                  <a:cubicBezTo>
                    <a:pt x="828" y="711"/>
                    <a:pt x="789" y="623"/>
                    <a:pt x="744" y="538"/>
                  </a:cubicBezTo>
                  <a:cubicBezTo>
                    <a:pt x="723" y="498"/>
                    <a:pt x="693" y="458"/>
                    <a:pt x="678" y="416"/>
                  </a:cubicBezTo>
                  <a:cubicBezTo>
                    <a:pt x="676" y="415"/>
                    <a:pt x="676" y="411"/>
                    <a:pt x="675" y="410"/>
                  </a:cubicBezTo>
                  <a:lnTo>
                    <a:pt x="675" y="410"/>
                  </a:lnTo>
                  <a:cubicBezTo>
                    <a:pt x="1149" y="742"/>
                    <a:pt x="1492" y="1240"/>
                    <a:pt x="1613" y="1815"/>
                  </a:cubicBezTo>
                  <a:cubicBezTo>
                    <a:pt x="1782" y="2621"/>
                    <a:pt x="1510" y="3451"/>
                    <a:pt x="1154" y="4167"/>
                  </a:cubicBezTo>
                  <a:cubicBezTo>
                    <a:pt x="1104" y="4267"/>
                    <a:pt x="1193" y="4360"/>
                    <a:pt x="1277" y="4360"/>
                  </a:cubicBezTo>
                  <a:cubicBezTo>
                    <a:pt x="1314" y="4360"/>
                    <a:pt x="1351" y="4341"/>
                    <a:pt x="1373" y="4295"/>
                  </a:cubicBezTo>
                  <a:cubicBezTo>
                    <a:pt x="1760" y="3514"/>
                    <a:pt x="2042" y="2625"/>
                    <a:pt x="1857" y="1748"/>
                  </a:cubicBezTo>
                  <a:cubicBezTo>
                    <a:pt x="1701" y="1004"/>
                    <a:pt x="1192" y="358"/>
                    <a:pt x="516" y="15"/>
                  </a:cubicBezTo>
                  <a:cubicBezTo>
                    <a:pt x="496" y="5"/>
                    <a:pt x="476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5" name="Google Shape;3355;p7"/>
            <p:cNvSpPr/>
            <p:nvPr/>
          </p:nvSpPr>
          <p:spPr>
            <a:xfrm>
              <a:off x="3436600" y="3936450"/>
              <a:ext cx="85675" cy="106825"/>
            </a:xfrm>
            <a:custGeom>
              <a:avLst/>
              <a:gdLst/>
              <a:ahLst/>
              <a:cxnLst/>
              <a:rect l="l" t="t" r="r" b="b"/>
              <a:pathLst>
                <a:path w="3427" h="4273" extrusionOk="0">
                  <a:moveTo>
                    <a:pt x="2041" y="467"/>
                  </a:moveTo>
                  <a:cubicBezTo>
                    <a:pt x="2170" y="467"/>
                    <a:pt x="2266" y="502"/>
                    <a:pt x="2281" y="602"/>
                  </a:cubicBezTo>
                  <a:cubicBezTo>
                    <a:pt x="2303" y="754"/>
                    <a:pt x="2162" y="956"/>
                    <a:pt x="2090" y="1083"/>
                  </a:cubicBezTo>
                  <a:cubicBezTo>
                    <a:pt x="1999" y="1244"/>
                    <a:pt x="1896" y="1398"/>
                    <a:pt x="1780" y="1542"/>
                  </a:cubicBezTo>
                  <a:cubicBezTo>
                    <a:pt x="1567" y="1807"/>
                    <a:pt x="1315" y="2039"/>
                    <a:pt x="1034" y="2232"/>
                  </a:cubicBezTo>
                  <a:cubicBezTo>
                    <a:pt x="1067" y="1721"/>
                    <a:pt x="1110" y="1210"/>
                    <a:pt x="1160" y="701"/>
                  </a:cubicBezTo>
                  <a:cubicBezTo>
                    <a:pt x="1191" y="688"/>
                    <a:pt x="1222" y="673"/>
                    <a:pt x="1254" y="660"/>
                  </a:cubicBezTo>
                  <a:lnTo>
                    <a:pt x="1255" y="660"/>
                  </a:lnTo>
                  <a:cubicBezTo>
                    <a:pt x="1365" y="619"/>
                    <a:pt x="1773" y="467"/>
                    <a:pt x="2041" y="467"/>
                  </a:cubicBezTo>
                  <a:close/>
                  <a:moveTo>
                    <a:pt x="2158" y="2317"/>
                  </a:moveTo>
                  <a:cubicBezTo>
                    <a:pt x="2191" y="2317"/>
                    <a:pt x="2224" y="2318"/>
                    <a:pt x="2258" y="2319"/>
                  </a:cubicBezTo>
                  <a:cubicBezTo>
                    <a:pt x="2462" y="2330"/>
                    <a:pt x="2679" y="2377"/>
                    <a:pt x="2853" y="2487"/>
                  </a:cubicBezTo>
                  <a:cubicBezTo>
                    <a:pt x="2943" y="2545"/>
                    <a:pt x="3008" y="2612"/>
                    <a:pt x="2982" y="2728"/>
                  </a:cubicBezTo>
                  <a:cubicBezTo>
                    <a:pt x="2960" y="2824"/>
                    <a:pt x="2883" y="2921"/>
                    <a:pt x="2820" y="2995"/>
                  </a:cubicBezTo>
                  <a:cubicBezTo>
                    <a:pt x="2385" y="3505"/>
                    <a:pt x="1603" y="3560"/>
                    <a:pt x="980" y="3593"/>
                  </a:cubicBezTo>
                  <a:cubicBezTo>
                    <a:pt x="976" y="3593"/>
                    <a:pt x="972" y="3595"/>
                    <a:pt x="969" y="3596"/>
                  </a:cubicBezTo>
                  <a:cubicBezTo>
                    <a:pt x="981" y="3237"/>
                    <a:pt x="997" y="2880"/>
                    <a:pt x="1017" y="2523"/>
                  </a:cubicBezTo>
                  <a:cubicBezTo>
                    <a:pt x="1030" y="2523"/>
                    <a:pt x="1042" y="2521"/>
                    <a:pt x="1055" y="2518"/>
                  </a:cubicBezTo>
                  <a:cubicBezTo>
                    <a:pt x="1414" y="2418"/>
                    <a:pt x="1782" y="2317"/>
                    <a:pt x="2158" y="2317"/>
                  </a:cubicBezTo>
                  <a:close/>
                  <a:moveTo>
                    <a:pt x="1104" y="0"/>
                  </a:moveTo>
                  <a:cubicBezTo>
                    <a:pt x="1041" y="0"/>
                    <a:pt x="972" y="40"/>
                    <a:pt x="964" y="121"/>
                  </a:cubicBezTo>
                  <a:cubicBezTo>
                    <a:pt x="948" y="259"/>
                    <a:pt x="936" y="395"/>
                    <a:pt x="922" y="532"/>
                  </a:cubicBezTo>
                  <a:cubicBezTo>
                    <a:pt x="622" y="673"/>
                    <a:pt x="345" y="857"/>
                    <a:pt x="96" y="1077"/>
                  </a:cubicBezTo>
                  <a:cubicBezTo>
                    <a:pt x="0" y="1163"/>
                    <a:pt x="90" y="1290"/>
                    <a:pt x="192" y="1290"/>
                  </a:cubicBezTo>
                  <a:cubicBezTo>
                    <a:pt x="220" y="1290"/>
                    <a:pt x="249" y="1281"/>
                    <a:pt x="276" y="1257"/>
                  </a:cubicBezTo>
                  <a:cubicBezTo>
                    <a:pt x="464" y="1091"/>
                    <a:pt x="671" y="947"/>
                    <a:pt x="893" y="828"/>
                  </a:cubicBezTo>
                  <a:lnTo>
                    <a:pt x="893" y="828"/>
                  </a:lnTo>
                  <a:cubicBezTo>
                    <a:pt x="787" y="1932"/>
                    <a:pt x="723" y="3040"/>
                    <a:pt x="697" y="4151"/>
                  </a:cubicBezTo>
                  <a:cubicBezTo>
                    <a:pt x="695" y="4232"/>
                    <a:pt x="757" y="4273"/>
                    <a:pt x="821" y="4273"/>
                  </a:cubicBezTo>
                  <a:cubicBezTo>
                    <a:pt x="884" y="4273"/>
                    <a:pt x="949" y="4232"/>
                    <a:pt x="951" y="4151"/>
                  </a:cubicBezTo>
                  <a:cubicBezTo>
                    <a:pt x="953" y="4049"/>
                    <a:pt x="958" y="3946"/>
                    <a:pt x="961" y="3844"/>
                  </a:cubicBezTo>
                  <a:cubicBezTo>
                    <a:pt x="967" y="3845"/>
                    <a:pt x="975" y="3847"/>
                    <a:pt x="981" y="3847"/>
                  </a:cubicBezTo>
                  <a:cubicBezTo>
                    <a:pt x="1749" y="3808"/>
                    <a:pt x="2777" y="3704"/>
                    <a:pt x="3175" y="2929"/>
                  </a:cubicBezTo>
                  <a:cubicBezTo>
                    <a:pt x="3427" y="2430"/>
                    <a:pt x="2889" y="2155"/>
                    <a:pt x="2473" y="2089"/>
                  </a:cubicBezTo>
                  <a:cubicBezTo>
                    <a:pt x="2366" y="2072"/>
                    <a:pt x="2260" y="2064"/>
                    <a:pt x="2153" y="2064"/>
                  </a:cubicBezTo>
                  <a:cubicBezTo>
                    <a:pt x="1958" y="2064"/>
                    <a:pt x="1763" y="2090"/>
                    <a:pt x="1570" y="2128"/>
                  </a:cubicBezTo>
                  <a:cubicBezTo>
                    <a:pt x="1763" y="1956"/>
                    <a:pt x="1935" y="1763"/>
                    <a:pt x="2089" y="1555"/>
                  </a:cubicBezTo>
                  <a:cubicBezTo>
                    <a:pt x="2219" y="1376"/>
                    <a:pt x="2332" y="1185"/>
                    <a:pt x="2427" y="986"/>
                  </a:cubicBezTo>
                  <a:cubicBezTo>
                    <a:pt x="2509" y="809"/>
                    <a:pt x="2592" y="594"/>
                    <a:pt x="2479" y="409"/>
                  </a:cubicBezTo>
                  <a:cubicBezTo>
                    <a:pt x="2387" y="261"/>
                    <a:pt x="2224" y="212"/>
                    <a:pt x="2044" y="212"/>
                  </a:cubicBezTo>
                  <a:cubicBezTo>
                    <a:pt x="1794" y="212"/>
                    <a:pt x="1511" y="306"/>
                    <a:pt x="1337" y="362"/>
                  </a:cubicBezTo>
                  <a:cubicBezTo>
                    <a:pt x="1287" y="380"/>
                    <a:pt x="1238" y="402"/>
                    <a:pt x="1188" y="420"/>
                  </a:cubicBezTo>
                  <a:cubicBezTo>
                    <a:pt x="1199" y="320"/>
                    <a:pt x="1208" y="221"/>
                    <a:pt x="1218" y="121"/>
                  </a:cubicBezTo>
                  <a:cubicBezTo>
                    <a:pt x="1227" y="40"/>
                    <a:pt x="116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6" name="Google Shape;3356;p7"/>
            <p:cNvSpPr/>
            <p:nvPr/>
          </p:nvSpPr>
          <p:spPr>
            <a:xfrm>
              <a:off x="2926925" y="3802600"/>
              <a:ext cx="68800" cy="87125"/>
            </a:xfrm>
            <a:custGeom>
              <a:avLst/>
              <a:gdLst/>
              <a:ahLst/>
              <a:cxnLst/>
              <a:rect l="l" t="t" r="r" b="b"/>
              <a:pathLst>
                <a:path w="2752" h="3485" extrusionOk="0">
                  <a:moveTo>
                    <a:pt x="2099" y="1"/>
                  </a:moveTo>
                  <a:cubicBezTo>
                    <a:pt x="1998" y="1"/>
                    <a:pt x="1896" y="20"/>
                    <a:pt x="1802" y="57"/>
                  </a:cubicBezTo>
                  <a:cubicBezTo>
                    <a:pt x="1392" y="222"/>
                    <a:pt x="1072" y="629"/>
                    <a:pt x="834" y="986"/>
                  </a:cubicBezTo>
                  <a:cubicBezTo>
                    <a:pt x="386" y="1660"/>
                    <a:pt x="0" y="2805"/>
                    <a:pt x="925" y="3280"/>
                  </a:cubicBezTo>
                  <a:cubicBezTo>
                    <a:pt x="1248" y="3447"/>
                    <a:pt x="1622" y="3484"/>
                    <a:pt x="1985" y="3484"/>
                  </a:cubicBezTo>
                  <a:cubicBezTo>
                    <a:pt x="2072" y="3484"/>
                    <a:pt x="2159" y="3482"/>
                    <a:pt x="2244" y="3479"/>
                  </a:cubicBezTo>
                  <a:cubicBezTo>
                    <a:pt x="2406" y="3473"/>
                    <a:pt x="2407" y="3224"/>
                    <a:pt x="2249" y="3224"/>
                  </a:cubicBezTo>
                  <a:cubicBezTo>
                    <a:pt x="2247" y="3224"/>
                    <a:pt x="2246" y="3224"/>
                    <a:pt x="2244" y="3224"/>
                  </a:cubicBezTo>
                  <a:cubicBezTo>
                    <a:pt x="2150" y="3227"/>
                    <a:pt x="2053" y="3230"/>
                    <a:pt x="1955" y="3230"/>
                  </a:cubicBezTo>
                  <a:cubicBezTo>
                    <a:pt x="1652" y="3230"/>
                    <a:pt x="1341" y="3202"/>
                    <a:pt x="1071" y="3070"/>
                  </a:cubicBezTo>
                  <a:cubicBezTo>
                    <a:pt x="621" y="2851"/>
                    <a:pt x="533" y="2379"/>
                    <a:pt x="660" y="1928"/>
                  </a:cubicBezTo>
                  <a:cubicBezTo>
                    <a:pt x="789" y="1467"/>
                    <a:pt x="1067" y="1033"/>
                    <a:pt x="1392" y="684"/>
                  </a:cubicBezTo>
                  <a:cubicBezTo>
                    <a:pt x="1548" y="515"/>
                    <a:pt x="1732" y="333"/>
                    <a:pt x="1959" y="269"/>
                  </a:cubicBezTo>
                  <a:cubicBezTo>
                    <a:pt x="2004" y="256"/>
                    <a:pt x="2051" y="249"/>
                    <a:pt x="2099" y="249"/>
                  </a:cubicBezTo>
                  <a:cubicBezTo>
                    <a:pt x="2267" y="249"/>
                    <a:pt x="2434" y="331"/>
                    <a:pt x="2481" y="507"/>
                  </a:cubicBezTo>
                  <a:cubicBezTo>
                    <a:pt x="2497" y="570"/>
                    <a:pt x="2546" y="597"/>
                    <a:pt x="2596" y="597"/>
                  </a:cubicBezTo>
                  <a:cubicBezTo>
                    <a:pt x="2672" y="597"/>
                    <a:pt x="2751" y="535"/>
                    <a:pt x="2727" y="439"/>
                  </a:cubicBezTo>
                  <a:cubicBezTo>
                    <a:pt x="2650" y="145"/>
                    <a:pt x="2377" y="1"/>
                    <a:pt x="2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7" name="Google Shape;3357;p7"/>
            <p:cNvSpPr/>
            <p:nvPr/>
          </p:nvSpPr>
          <p:spPr>
            <a:xfrm>
              <a:off x="2421950" y="4444375"/>
              <a:ext cx="68350" cy="78875"/>
            </a:xfrm>
            <a:custGeom>
              <a:avLst/>
              <a:gdLst/>
              <a:ahLst/>
              <a:cxnLst/>
              <a:rect l="l" t="t" r="r" b="b"/>
              <a:pathLst>
                <a:path w="2734" h="3155" extrusionOk="0">
                  <a:moveTo>
                    <a:pt x="1795" y="391"/>
                  </a:moveTo>
                  <a:lnTo>
                    <a:pt x="2128" y="1430"/>
                  </a:lnTo>
                  <a:cubicBezTo>
                    <a:pt x="2182" y="1592"/>
                    <a:pt x="2233" y="1753"/>
                    <a:pt x="2285" y="1913"/>
                  </a:cubicBezTo>
                  <a:cubicBezTo>
                    <a:pt x="2065" y="1870"/>
                    <a:pt x="1842" y="1848"/>
                    <a:pt x="1618" y="1848"/>
                  </a:cubicBezTo>
                  <a:cubicBezTo>
                    <a:pt x="1341" y="1848"/>
                    <a:pt x="1063" y="1881"/>
                    <a:pt x="792" y="1947"/>
                  </a:cubicBezTo>
                  <a:cubicBezTo>
                    <a:pt x="1077" y="1399"/>
                    <a:pt x="1412" y="879"/>
                    <a:pt x="1795" y="391"/>
                  </a:cubicBezTo>
                  <a:close/>
                  <a:moveTo>
                    <a:pt x="1834" y="1"/>
                  </a:moveTo>
                  <a:cubicBezTo>
                    <a:pt x="1804" y="1"/>
                    <a:pt x="1775" y="12"/>
                    <a:pt x="1752" y="39"/>
                  </a:cubicBezTo>
                  <a:cubicBezTo>
                    <a:pt x="1243" y="656"/>
                    <a:pt x="806" y="1332"/>
                    <a:pt x="450" y="2049"/>
                  </a:cubicBezTo>
                  <a:cubicBezTo>
                    <a:pt x="428" y="2057"/>
                    <a:pt x="405" y="2063"/>
                    <a:pt x="383" y="2073"/>
                  </a:cubicBezTo>
                  <a:cubicBezTo>
                    <a:pt x="281" y="2112"/>
                    <a:pt x="278" y="2234"/>
                    <a:pt x="334" y="2292"/>
                  </a:cubicBezTo>
                  <a:cubicBezTo>
                    <a:pt x="226" y="2525"/>
                    <a:pt x="126" y="2760"/>
                    <a:pt x="35" y="3000"/>
                  </a:cubicBezTo>
                  <a:cubicBezTo>
                    <a:pt x="1" y="3093"/>
                    <a:pt x="77" y="3155"/>
                    <a:pt x="156" y="3155"/>
                  </a:cubicBezTo>
                  <a:cubicBezTo>
                    <a:pt x="207" y="3155"/>
                    <a:pt x="258" y="3129"/>
                    <a:pt x="281" y="3069"/>
                  </a:cubicBezTo>
                  <a:cubicBezTo>
                    <a:pt x="385" y="2792"/>
                    <a:pt x="504" y="2522"/>
                    <a:pt x="634" y="2256"/>
                  </a:cubicBezTo>
                  <a:cubicBezTo>
                    <a:pt x="952" y="2155"/>
                    <a:pt x="1282" y="2104"/>
                    <a:pt x="1613" y="2104"/>
                  </a:cubicBezTo>
                  <a:cubicBezTo>
                    <a:pt x="1869" y="2104"/>
                    <a:pt x="2125" y="2135"/>
                    <a:pt x="2376" y="2196"/>
                  </a:cubicBezTo>
                  <a:cubicBezTo>
                    <a:pt x="2396" y="2253"/>
                    <a:pt x="2413" y="2309"/>
                    <a:pt x="2431" y="2367"/>
                  </a:cubicBezTo>
                  <a:cubicBezTo>
                    <a:pt x="2445" y="2415"/>
                    <a:pt x="2516" y="2655"/>
                    <a:pt x="2416" y="2655"/>
                  </a:cubicBezTo>
                  <a:cubicBezTo>
                    <a:pt x="2407" y="2655"/>
                    <a:pt x="2397" y="2653"/>
                    <a:pt x="2385" y="2649"/>
                  </a:cubicBezTo>
                  <a:cubicBezTo>
                    <a:pt x="2370" y="2644"/>
                    <a:pt x="2356" y="2642"/>
                    <a:pt x="2343" y="2642"/>
                  </a:cubicBezTo>
                  <a:cubicBezTo>
                    <a:pt x="2219" y="2642"/>
                    <a:pt x="2178" y="2846"/>
                    <a:pt x="2318" y="2894"/>
                  </a:cubicBezTo>
                  <a:cubicBezTo>
                    <a:pt x="2350" y="2905"/>
                    <a:pt x="2381" y="2910"/>
                    <a:pt x="2411" y="2910"/>
                  </a:cubicBezTo>
                  <a:cubicBezTo>
                    <a:pt x="2577" y="2910"/>
                    <a:pt x="2713" y="2759"/>
                    <a:pt x="2725" y="2588"/>
                  </a:cubicBezTo>
                  <a:cubicBezTo>
                    <a:pt x="2733" y="2469"/>
                    <a:pt x="2694" y="2355"/>
                    <a:pt x="2658" y="2243"/>
                  </a:cubicBezTo>
                  <a:cubicBezTo>
                    <a:pt x="2650" y="2220"/>
                    <a:pt x="2644" y="2196"/>
                    <a:pt x="2636" y="2174"/>
                  </a:cubicBezTo>
                  <a:cubicBezTo>
                    <a:pt x="2675" y="2110"/>
                    <a:pt x="2664" y="2013"/>
                    <a:pt x="2575" y="1983"/>
                  </a:cubicBezTo>
                  <a:lnTo>
                    <a:pt x="2515" y="1803"/>
                  </a:lnTo>
                  <a:lnTo>
                    <a:pt x="1965" y="95"/>
                  </a:lnTo>
                  <a:cubicBezTo>
                    <a:pt x="1948" y="41"/>
                    <a:pt x="1890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8" name="Google Shape;3358;p7"/>
            <p:cNvSpPr/>
            <p:nvPr/>
          </p:nvSpPr>
          <p:spPr>
            <a:xfrm>
              <a:off x="3767975" y="3890775"/>
              <a:ext cx="95550" cy="134575"/>
            </a:xfrm>
            <a:custGeom>
              <a:avLst/>
              <a:gdLst/>
              <a:ahLst/>
              <a:cxnLst/>
              <a:rect l="l" t="t" r="r" b="b"/>
              <a:pathLst>
                <a:path w="3822" h="5383" extrusionOk="0">
                  <a:moveTo>
                    <a:pt x="3601" y="1"/>
                  </a:moveTo>
                  <a:cubicBezTo>
                    <a:pt x="3530" y="1"/>
                    <a:pt x="3461" y="39"/>
                    <a:pt x="3438" y="129"/>
                  </a:cubicBezTo>
                  <a:cubicBezTo>
                    <a:pt x="3234" y="909"/>
                    <a:pt x="2925" y="1658"/>
                    <a:pt x="2520" y="2355"/>
                  </a:cubicBezTo>
                  <a:cubicBezTo>
                    <a:pt x="2021" y="1588"/>
                    <a:pt x="1468" y="858"/>
                    <a:pt x="865" y="170"/>
                  </a:cubicBezTo>
                  <a:cubicBezTo>
                    <a:pt x="828" y="128"/>
                    <a:pt x="786" y="111"/>
                    <a:pt x="745" y="111"/>
                  </a:cubicBezTo>
                  <a:cubicBezTo>
                    <a:pt x="613" y="111"/>
                    <a:pt x="492" y="292"/>
                    <a:pt x="610" y="425"/>
                  </a:cubicBezTo>
                  <a:cubicBezTo>
                    <a:pt x="1235" y="1138"/>
                    <a:pt x="1803" y="1898"/>
                    <a:pt x="2311" y="2697"/>
                  </a:cubicBezTo>
                  <a:cubicBezTo>
                    <a:pt x="1739" y="3595"/>
                    <a:pt x="1012" y="4394"/>
                    <a:pt x="154" y="5035"/>
                  </a:cubicBezTo>
                  <a:cubicBezTo>
                    <a:pt x="1" y="5147"/>
                    <a:pt x="98" y="5382"/>
                    <a:pt x="241" y="5382"/>
                  </a:cubicBezTo>
                  <a:cubicBezTo>
                    <a:pt x="271" y="5382"/>
                    <a:pt x="303" y="5372"/>
                    <a:pt x="335" y="5348"/>
                  </a:cubicBezTo>
                  <a:cubicBezTo>
                    <a:pt x="1208" y="4695"/>
                    <a:pt x="1960" y="3894"/>
                    <a:pt x="2559" y="2982"/>
                  </a:cubicBezTo>
                  <a:cubicBezTo>
                    <a:pt x="2569" y="2984"/>
                    <a:pt x="2579" y="2985"/>
                    <a:pt x="2589" y="2985"/>
                  </a:cubicBezTo>
                  <a:cubicBezTo>
                    <a:pt x="2714" y="2985"/>
                    <a:pt x="2840" y="2855"/>
                    <a:pt x="2755" y="2716"/>
                  </a:cubicBezTo>
                  <a:cubicBezTo>
                    <a:pt x="2750" y="2708"/>
                    <a:pt x="2744" y="2699"/>
                    <a:pt x="2737" y="2691"/>
                  </a:cubicBezTo>
                  <a:cubicBezTo>
                    <a:pt x="3206" y="1925"/>
                    <a:pt x="3560" y="1094"/>
                    <a:pt x="3787" y="226"/>
                  </a:cubicBezTo>
                  <a:cubicBezTo>
                    <a:pt x="3822" y="90"/>
                    <a:pt x="3709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9" name="Google Shape;3359;p7"/>
            <p:cNvSpPr/>
            <p:nvPr/>
          </p:nvSpPr>
          <p:spPr>
            <a:xfrm>
              <a:off x="3930450" y="3884375"/>
              <a:ext cx="108500" cy="14975"/>
            </a:xfrm>
            <a:custGeom>
              <a:avLst/>
              <a:gdLst/>
              <a:ahLst/>
              <a:cxnLst/>
              <a:rect l="l" t="t" r="r" b="b"/>
              <a:pathLst>
                <a:path w="4340" h="599" extrusionOk="0">
                  <a:moveTo>
                    <a:pt x="219" y="1"/>
                  </a:moveTo>
                  <a:cubicBezTo>
                    <a:pt x="0" y="1"/>
                    <a:pt x="5" y="349"/>
                    <a:pt x="232" y="363"/>
                  </a:cubicBezTo>
                  <a:lnTo>
                    <a:pt x="4107" y="598"/>
                  </a:lnTo>
                  <a:cubicBezTo>
                    <a:pt x="4111" y="598"/>
                    <a:pt x="4115" y="599"/>
                    <a:pt x="4120" y="599"/>
                  </a:cubicBezTo>
                  <a:cubicBezTo>
                    <a:pt x="4340" y="599"/>
                    <a:pt x="4336" y="250"/>
                    <a:pt x="4107" y="236"/>
                  </a:cubicBezTo>
                  <a:lnTo>
                    <a:pt x="232" y="1"/>
                  </a:lnTo>
                  <a:cubicBezTo>
                    <a:pt x="228" y="1"/>
                    <a:pt x="223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0" name="Google Shape;3360;p7"/>
            <p:cNvSpPr/>
            <p:nvPr/>
          </p:nvSpPr>
          <p:spPr>
            <a:xfrm>
              <a:off x="3921075" y="3930050"/>
              <a:ext cx="117875" cy="12025"/>
            </a:xfrm>
            <a:custGeom>
              <a:avLst/>
              <a:gdLst/>
              <a:ahLst/>
              <a:cxnLst/>
              <a:rect l="l" t="t" r="r" b="b"/>
              <a:pathLst>
                <a:path w="4715" h="481" extrusionOk="0">
                  <a:moveTo>
                    <a:pt x="222" y="1"/>
                  </a:moveTo>
                  <a:cubicBezTo>
                    <a:pt x="1" y="1"/>
                    <a:pt x="6" y="351"/>
                    <a:pt x="234" y="363"/>
                  </a:cubicBezTo>
                  <a:cubicBezTo>
                    <a:pt x="1649" y="430"/>
                    <a:pt x="3064" y="469"/>
                    <a:pt x="4480" y="480"/>
                  </a:cubicBezTo>
                  <a:cubicBezTo>
                    <a:pt x="4481" y="480"/>
                    <a:pt x="4482" y="480"/>
                    <a:pt x="4483" y="480"/>
                  </a:cubicBezTo>
                  <a:cubicBezTo>
                    <a:pt x="4714" y="480"/>
                    <a:pt x="4714" y="122"/>
                    <a:pt x="4480" y="120"/>
                  </a:cubicBezTo>
                  <a:cubicBezTo>
                    <a:pt x="3064" y="108"/>
                    <a:pt x="1649" y="68"/>
                    <a:pt x="234" y="1"/>
                  </a:cubicBezTo>
                  <a:cubicBezTo>
                    <a:pt x="230" y="1"/>
                    <a:pt x="226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1" name="Google Shape;3361;p7"/>
            <p:cNvSpPr/>
            <p:nvPr/>
          </p:nvSpPr>
          <p:spPr>
            <a:xfrm>
              <a:off x="4066400" y="3836850"/>
              <a:ext cx="131050" cy="217550"/>
            </a:xfrm>
            <a:custGeom>
              <a:avLst/>
              <a:gdLst/>
              <a:ahLst/>
              <a:cxnLst/>
              <a:rect l="l" t="t" r="r" b="b"/>
              <a:pathLst>
                <a:path w="5242" h="8702" extrusionOk="0">
                  <a:moveTo>
                    <a:pt x="4637" y="0"/>
                  </a:moveTo>
                  <a:cubicBezTo>
                    <a:pt x="4376" y="0"/>
                    <a:pt x="4088" y="111"/>
                    <a:pt x="3909" y="257"/>
                  </a:cubicBezTo>
                  <a:cubicBezTo>
                    <a:pt x="3350" y="715"/>
                    <a:pt x="3096" y="1434"/>
                    <a:pt x="2933" y="2115"/>
                  </a:cubicBezTo>
                  <a:cubicBezTo>
                    <a:pt x="2911" y="2206"/>
                    <a:pt x="2891" y="2299"/>
                    <a:pt x="2871" y="2389"/>
                  </a:cubicBezTo>
                  <a:cubicBezTo>
                    <a:pt x="2408" y="2405"/>
                    <a:pt x="1949" y="2451"/>
                    <a:pt x="1493" y="2524"/>
                  </a:cubicBezTo>
                  <a:cubicBezTo>
                    <a:pt x="1274" y="2560"/>
                    <a:pt x="1352" y="2876"/>
                    <a:pt x="1556" y="2876"/>
                  </a:cubicBezTo>
                  <a:cubicBezTo>
                    <a:pt x="1567" y="2876"/>
                    <a:pt x="1578" y="2875"/>
                    <a:pt x="1589" y="2874"/>
                  </a:cubicBezTo>
                  <a:cubicBezTo>
                    <a:pt x="1987" y="2809"/>
                    <a:pt x="2387" y="2769"/>
                    <a:pt x="2789" y="2751"/>
                  </a:cubicBezTo>
                  <a:lnTo>
                    <a:pt x="2789" y="2751"/>
                  </a:lnTo>
                  <a:cubicBezTo>
                    <a:pt x="2526" y="3984"/>
                    <a:pt x="2321" y="5236"/>
                    <a:pt x="1813" y="6397"/>
                  </a:cubicBezTo>
                  <a:cubicBezTo>
                    <a:pt x="1658" y="6754"/>
                    <a:pt x="1472" y="7096"/>
                    <a:pt x="1255" y="7417"/>
                  </a:cubicBezTo>
                  <a:cubicBezTo>
                    <a:pt x="1139" y="7588"/>
                    <a:pt x="1012" y="7749"/>
                    <a:pt x="875" y="7903"/>
                  </a:cubicBezTo>
                  <a:cubicBezTo>
                    <a:pt x="809" y="7978"/>
                    <a:pt x="738" y="8050"/>
                    <a:pt x="668" y="8121"/>
                  </a:cubicBezTo>
                  <a:cubicBezTo>
                    <a:pt x="635" y="8152"/>
                    <a:pt x="602" y="8183"/>
                    <a:pt x="569" y="8215"/>
                  </a:cubicBezTo>
                  <a:lnTo>
                    <a:pt x="519" y="8260"/>
                  </a:lnTo>
                  <a:cubicBezTo>
                    <a:pt x="502" y="8270"/>
                    <a:pt x="497" y="8285"/>
                    <a:pt x="486" y="8299"/>
                  </a:cubicBezTo>
                  <a:cubicBezTo>
                    <a:pt x="457" y="8234"/>
                    <a:pt x="382" y="8188"/>
                    <a:pt x="305" y="8188"/>
                  </a:cubicBezTo>
                  <a:cubicBezTo>
                    <a:pt x="251" y="8188"/>
                    <a:pt x="195" y="8211"/>
                    <a:pt x="155" y="8268"/>
                  </a:cubicBezTo>
                  <a:cubicBezTo>
                    <a:pt x="0" y="8491"/>
                    <a:pt x="209" y="8701"/>
                    <a:pt x="429" y="8701"/>
                  </a:cubicBezTo>
                  <a:cubicBezTo>
                    <a:pt x="476" y="8701"/>
                    <a:pt x="523" y="8692"/>
                    <a:pt x="568" y="8671"/>
                  </a:cubicBezTo>
                  <a:cubicBezTo>
                    <a:pt x="856" y="8534"/>
                    <a:pt x="1108" y="8201"/>
                    <a:pt x="1302" y="7956"/>
                  </a:cubicBezTo>
                  <a:cubicBezTo>
                    <a:pt x="1747" y="7400"/>
                    <a:pt x="2072" y="6765"/>
                    <a:pt x="2319" y="6098"/>
                  </a:cubicBezTo>
                  <a:cubicBezTo>
                    <a:pt x="2581" y="5396"/>
                    <a:pt x="2758" y="4666"/>
                    <a:pt x="2916" y="3934"/>
                  </a:cubicBezTo>
                  <a:cubicBezTo>
                    <a:pt x="3001" y="3541"/>
                    <a:pt x="3073" y="3141"/>
                    <a:pt x="3156" y="2745"/>
                  </a:cubicBezTo>
                  <a:cubicBezTo>
                    <a:pt x="3210" y="2745"/>
                    <a:pt x="3264" y="2744"/>
                    <a:pt x="3318" y="2744"/>
                  </a:cubicBezTo>
                  <a:cubicBezTo>
                    <a:pt x="3559" y="2744"/>
                    <a:pt x="3800" y="2750"/>
                    <a:pt x="4041" y="2767"/>
                  </a:cubicBezTo>
                  <a:cubicBezTo>
                    <a:pt x="4046" y="2767"/>
                    <a:pt x="4052" y="2768"/>
                    <a:pt x="4057" y="2768"/>
                  </a:cubicBezTo>
                  <a:cubicBezTo>
                    <a:pt x="4273" y="2768"/>
                    <a:pt x="4268" y="2422"/>
                    <a:pt x="4041" y="2405"/>
                  </a:cubicBezTo>
                  <a:cubicBezTo>
                    <a:pt x="3804" y="2388"/>
                    <a:pt x="3568" y="2383"/>
                    <a:pt x="3331" y="2383"/>
                  </a:cubicBezTo>
                  <a:cubicBezTo>
                    <a:pt x="3300" y="2383"/>
                    <a:pt x="3269" y="2383"/>
                    <a:pt x="3237" y="2383"/>
                  </a:cubicBezTo>
                  <a:cubicBezTo>
                    <a:pt x="3287" y="2167"/>
                    <a:pt x="3342" y="1952"/>
                    <a:pt x="3410" y="1742"/>
                  </a:cubicBezTo>
                  <a:cubicBezTo>
                    <a:pt x="3537" y="1343"/>
                    <a:pt x="3717" y="948"/>
                    <a:pt x="4016" y="647"/>
                  </a:cubicBezTo>
                  <a:cubicBezTo>
                    <a:pt x="4114" y="548"/>
                    <a:pt x="4424" y="341"/>
                    <a:pt x="4643" y="341"/>
                  </a:cubicBezTo>
                  <a:cubicBezTo>
                    <a:pt x="4747" y="341"/>
                    <a:pt x="4831" y="388"/>
                    <a:pt x="4860" y="516"/>
                  </a:cubicBezTo>
                  <a:cubicBezTo>
                    <a:pt x="4882" y="606"/>
                    <a:pt x="4950" y="646"/>
                    <a:pt x="5021" y="646"/>
                  </a:cubicBezTo>
                  <a:cubicBezTo>
                    <a:pt x="5129" y="646"/>
                    <a:pt x="5242" y="557"/>
                    <a:pt x="5210" y="420"/>
                  </a:cubicBezTo>
                  <a:cubicBezTo>
                    <a:pt x="5140" y="114"/>
                    <a:pt x="4902" y="0"/>
                    <a:pt x="4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2" name="Google Shape;3362;p7"/>
            <p:cNvSpPr/>
            <p:nvPr/>
          </p:nvSpPr>
          <p:spPr>
            <a:xfrm>
              <a:off x="4199875" y="3825000"/>
              <a:ext cx="61125" cy="186275"/>
            </a:xfrm>
            <a:custGeom>
              <a:avLst/>
              <a:gdLst/>
              <a:ahLst/>
              <a:cxnLst/>
              <a:rect l="l" t="t" r="r" b="b"/>
              <a:pathLst>
                <a:path w="2445" h="7451" extrusionOk="0">
                  <a:moveTo>
                    <a:pt x="2191" y="1"/>
                  </a:moveTo>
                  <a:cubicBezTo>
                    <a:pt x="2136" y="1"/>
                    <a:pt x="2081" y="25"/>
                    <a:pt x="2042" y="84"/>
                  </a:cubicBezTo>
                  <a:cubicBezTo>
                    <a:pt x="1276" y="1272"/>
                    <a:pt x="468" y="2517"/>
                    <a:pt x="216" y="3935"/>
                  </a:cubicBezTo>
                  <a:cubicBezTo>
                    <a:pt x="1" y="5142"/>
                    <a:pt x="192" y="6439"/>
                    <a:pt x="1007" y="7391"/>
                  </a:cubicBezTo>
                  <a:cubicBezTo>
                    <a:pt x="1043" y="7433"/>
                    <a:pt x="1085" y="7451"/>
                    <a:pt x="1125" y="7451"/>
                  </a:cubicBezTo>
                  <a:cubicBezTo>
                    <a:pt x="1256" y="7451"/>
                    <a:pt x="1377" y="7269"/>
                    <a:pt x="1262" y="7134"/>
                  </a:cubicBezTo>
                  <a:cubicBezTo>
                    <a:pt x="491" y="6234"/>
                    <a:pt x="358" y="4952"/>
                    <a:pt x="606" y="3827"/>
                  </a:cubicBezTo>
                  <a:cubicBezTo>
                    <a:pt x="894" y="2520"/>
                    <a:pt x="1640" y="1375"/>
                    <a:pt x="2356" y="267"/>
                  </a:cubicBezTo>
                  <a:cubicBezTo>
                    <a:pt x="2444" y="131"/>
                    <a:pt x="2319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3" name="Google Shape;3363;p7"/>
            <p:cNvSpPr/>
            <p:nvPr/>
          </p:nvSpPr>
          <p:spPr>
            <a:xfrm>
              <a:off x="4248850" y="3872300"/>
              <a:ext cx="64700" cy="70075"/>
            </a:xfrm>
            <a:custGeom>
              <a:avLst/>
              <a:gdLst/>
              <a:ahLst/>
              <a:cxnLst/>
              <a:rect l="l" t="t" r="r" b="b"/>
              <a:pathLst>
                <a:path w="2588" h="2803" extrusionOk="0">
                  <a:moveTo>
                    <a:pt x="2380" y="1"/>
                  </a:moveTo>
                  <a:cubicBezTo>
                    <a:pt x="2333" y="1"/>
                    <a:pt x="2288" y="17"/>
                    <a:pt x="2258" y="53"/>
                  </a:cubicBezTo>
                  <a:cubicBezTo>
                    <a:pt x="1899" y="483"/>
                    <a:pt x="1539" y="913"/>
                    <a:pt x="1180" y="1344"/>
                  </a:cubicBezTo>
                  <a:cubicBezTo>
                    <a:pt x="923" y="1064"/>
                    <a:pt x="660" y="788"/>
                    <a:pt x="386" y="523"/>
                  </a:cubicBezTo>
                  <a:cubicBezTo>
                    <a:pt x="348" y="487"/>
                    <a:pt x="306" y="471"/>
                    <a:pt x="265" y="471"/>
                  </a:cubicBezTo>
                  <a:cubicBezTo>
                    <a:pt x="124" y="471"/>
                    <a:pt x="1" y="653"/>
                    <a:pt x="130" y="779"/>
                  </a:cubicBezTo>
                  <a:cubicBezTo>
                    <a:pt x="412" y="1051"/>
                    <a:pt x="682" y="1335"/>
                    <a:pt x="947" y="1623"/>
                  </a:cubicBezTo>
                  <a:lnTo>
                    <a:pt x="433" y="2239"/>
                  </a:lnTo>
                  <a:cubicBezTo>
                    <a:pt x="370" y="2313"/>
                    <a:pt x="359" y="2421"/>
                    <a:pt x="433" y="2494"/>
                  </a:cubicBezTo>
                  <a:cubicBezTo>
                    <a:pt x="466" y="2528"/>
                    <a:pt x="517" y="2547"/>
                    <a:pt x="567" y="2547"/>
                  </a:cubicBezTo>
                  <a:cubicBezTo>
                    <a:pt x="613" y="2547"/>
                    <a:pt x="658" y="2530"/>
                    <a:pt x="688" y="2494"/>
                  </a:cubicBezTo>
                  <a:lnTo>
                    <a:pt x="1191" y="1893"/>
                  </a:lnTo>
                  <a:cubicBezTo>
                    <a:pt x="1439" y="2173"/>
                    <a:pt x="1685" y="2457"/>
                    <a:pt x="1918" y="2750"/>
                  </a:cubicBezTo>
                  <a:cubicBezTo>
                    <a:pt x="1947" y="2786"/>
                    <a:pt x="1991" y="2803"/>
                    <a:pt x="2038" y="2803"/>
                  </a:cubicBezTo>
                  <a:cubicBezTo>
                    <a:pt x="2088" y="2803"/>
                    <a:pt x="2140" y="2783"/>
                    <a:pt x="2173" y="2750"/>
                  </a:cubicBezTo>
                  <a:cubicBezTo>
                    <a:pt x="2249" y="2675"/>
                    <a:pt x="2235" y="2571"/>
                    <a:pt x="2173" y="2494"/>
                  </a:cubicBezTo>
                  <a:cubicBezTo>
                    <a:pt x="1934" y="2192"/>
                    <a:pt x="1682" y="1901"/>
                    <a:pt x="1425" y="1612"/>
                  </a:cubicBezTo>
                  <a:lnTo>
                    <a:pt x="2513" y="309"/>
                  </a:lnTo>
                  <a:cubicBezTo>
                    <a:pt x="2576" y="235"/>
                    <a:pt x="2587" y="127"/>
                    <a:pt x="2513" y="53"/>
                  </a:cubicBezTo>
                  <a:cubicBezTo>
                    <a:pt x="2480" y="20"/>
                    <a:pt x="2429" y="1"/>
                    <a:pt x="2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4" name="Google Shape;3364;p7"/>
            <p:cNvSpPr/>
            <p:nvPr/>
          </p:nvSpPr>
          <p:spPr>
            <a:xfrm>
              <a:off x="4295550" y="3843825"/>
              <a:ext cx="59050" cy="159950"/>
            </a:xfrm>
            <a:custGeom>
              <a:avLst/>
              <a:gdLst/>
              <a:ahLst/>
              <a:cxnLst/>
              <a:rect l="l" t="t" r="r" b="b"/>
              <a:pathLst>
                <a:path w="2362" h="6398" extrusionOk="0">
                  <a:moveTo>
                    <a:pt x="1876" y="1"/>
                  </a:moveTo>
                  <a:cubicBezTo>
                    <a:pt x="1786" y="1"/>
                    <a:pt x="1704" y="58"/>
                    <a:pt x="1719" y="172"/>
                  </a:cubicBezTo>
                  <a:cubicBezTo>
                    <a:pt x="1988" y="2240"/>
                    <a:pt x="1943" y="4694"/>
                    <a:pt x="146" y="6099"/>
                  </a:cubicBezTo>
                  <a:cubicBezTo>
                    <a:pt x="0" y="6214"/>
                    <a:pt x="132" y="6398"/>
                    <a:pt x="284" y="6398"/>
                  </a:cubicBezTo>
                  <a:cubicBezTo>
                    <a:pt x="323" y="6398"/>
                    <a:pt x="364" y="6385"/>
                    <a:pt x="401" y="6356"/>
                  </a:cubicBezTo>
                  <a:cubicBezTo>
                    <a:pt x="2270" y="4895"/>
                    <a:pt x="2361" y="2328"/>
                    <a:pt x="2081" y="172"/>
                  </a:cubicBezTo>
                  <a:cubicBezTo>
                    <a:pt x="2066" y="58"/>
                    <a:pt x="1967" y="1"/>
                    <a:pt x="1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5" name="Google Shape;3365;p7"/>
            <p:cNvSpPr/>
            <p:nvPr/>
          </p:nvSpPr>
          <p:spPr>
            <a:xfrm>
              <a:off x="3745500" y="4209800"/>
              <a:ext cx="105925" cy="179125"/>
            </a:xfrm>
            <a:custGeom>
              <a:avLst/>
              <a:gdLst/>
              <a:ahLst/>
              <a:cxnLst/>
              <a:rect l="l" t="t" r="r" b="b"/>
              <a:pathLst>
                <a:path w="4237" h="7165" extrusionOk="0">
                  <a:moveTo>
                    <a:pt x="3497" y="0"/>
                  </a:moveTo>
                  <a:cubicBezTo>
                    <a:pt x="3292" y="0"/>
                    <a:pt x="3116" y="137"/>
                    <a:pt x="3019" y="344"/>
                  </a:cubicBezTo>
                  <a:cubicBezTo>
                    <a:pt x="2706" y="1012"/>
                    <a:pt x="2576" y="1771"/>
                    <a:pt x="2414" y="2494"/>
                  </a:cubicBezTo>
                  <a:lnTo>
                    <a:pt x="631" y="2357"/>
                  </a:lnTo>
                  <a:cubicBezTo>
                    <a:pt x="625" y="2357"/>
                    <a:pt x="620" y="2357"/>
                    <a:pt x="614" y="2357"/>
                  </a:cubicBezTo>
                  <a:cubicBezTo>
                    <a:pt x="400" y="2357"/>
                    <a:pt x="407" y="2702"/>
                    <a:pt x="631" y="2719"/>
                  </a:cubicBezTo>
                  <a:lnTo>
                    <a:pt x="2328" y="2849"/>
                  </a:lnTo>
                  <a:cubicBezTo>
                    <a:pt x="2138" y="3625"/>
                    <a:pt x="1886" y="4383"/>
                    <a:pt x="1573" y="5118"/>
                  </a:cubicBezTo>
                  <a:cubicBezTo>
                    <a:pt x="1415" y="5485"/>
                    <a:pt x="1249" y="5856"/>
                    <a:pt x="1050" y="6201"/>
                  </a:cubicBezTo>
                  <a:cubicBezTo>
                    <a:pt x="886" y="6483"/>
                    <a:pt x="652" y="6801"/>
                    <a:pt x="306" y="6801"/>
                  </a:cubicBezTo>
                  <a:cubicBezTo>
                    <a:pt x="281" y="6801"/>
                    <a:pt x="256" y="6799"/>
                    <a:pt x="230" y="6796"/>
                  </a:cubicBezTo>
                  <a:cubicBezTo>
                    <a:pt x="222" y="6795"/>
                    <a:pt x="213" y="6794"/>
                    <a:pt x="205" y="6794"/>
                  </a:cubicBezTo>
                  <a:cubicBezTo>
                    <a:pt x="0" y="6794"/>
                    <a:pt x="11" y="7131"/>
                    <a:pt x="230" y="7158"/>
                  </a:cubicBezTo>
                  <a:cubicBezTo>
                    <a:pt x="267" y="7163"/>
                    <a:pt x="303" y="7165"/>
                    <a:pt x="338" y="7165"/>
                  </a:cubicBezTo>
                  <a:cubicBezTo>
                    <a:pt x="908" y="7165"/>
                    <a:pt x="1268" y="6578"/>
                    <a:pt x="1499" y="6122"/>
                  </a:cubicBezTo>
                  <a:cubicBezTo>
                    <a:pt x="1831" y="5471"/>
                    <a:pt x="2115" y="4795"/>
                    <a:pt x="2347" y="4100"/>
                  </a:cubicBezTo>
                  <a:cubicBezTo>
                    <a:pt x="2480" y="3697"/>
                    <a:pt x="2590" y="3288"/>
                    <a:pt x="2690" y="2878"/>
                  </a:cubicBezTo>
                  <a:lnTo>
                    <a:pt x="4004" y="2978"/>
                  </a:lnTo>
                  <a:cubicBezTo>
                    <a:pt x="4010" y="2978"/>
                    <a:pt x="4016" y="2979"/>
                    <a:pt x="4022" y="2979"/>
                  </a:cubicBezTo>
                  <a:cubicBezTo>
                    <a:pt x="4236" y="2979"/>
                    <a:pt x="4231" y="2634"/>
                    <a:pt x="4006" y="2617"/>
                  </a:cubicBezTo>
                  <a:lnTo>
                    <a:pt x="2776" y="2522"/>
                  </a:lnTo>
                  <a:cubicBezTo>
                    <a:pt x="2825" y="2321"/>
                    <a:pt x="2872" y="2121"/>
                    <a:pt x="2919" y="1919"/>
                  </a:cubicBezTo>
                  <a:cubicBezTo>
                    <a:pt x="3010" y="1538"/>
                    <a:pt x="3108" y="1156"/>
                    <a:pt x="3237" y="786"/>
                  </a:cubicBezTo>
                  <a:cubicBezTo>
                    <a:pt x="3285" y="645"/>
                    <a:pt x="3340" y="370"/>
                    <a:pt x="3503" y="370"/>
                  </a:cubicBezTo>
                  <a:cubicBezTo>
                    <a:pt x="3530" y="370"/>
                    <a:pt x="3561" y="378"/>
                    <a:pt x="3596" y="396"/>
                  </a:cubicBezTo>
                  <a:cubicBezTo>
                    <a:pt x="3760" y="482"/>
                    <a:pt x="3773" y="747"/>
                    <a:pt x="3788" y="905"/>
                  </a:cubicBezTo>
                  <a:cubicBezTo>
                    <a:pt x="3799" y="1020"/>
                    <a:pt x="3896" y="1078"/>
                    <a:pt x="3986" y="1078"/>
                  </a:cubicBezTo>
                  <a:cubicBezTo>
                    <a:pt x="4076" y="1078"/>
                    <a:pt x="4161" y="1021"/>
                    <a:pt x="4150" y="905"/>
                  </a:cubicBezTo>
                  <a:cubicBezTo>
                    <a:pt x="4117" y="574"/>
                    <a:pt x="4055" y="212"/>
                    <a:pt x="3722" y="54"/>
                  </a:cubicBezTo>
                  <a:cubicBezTo>
                    <a:pt x="3645" y="17"/>
                    <a:pt x="3569" y="0"/>
                    <a:pt x="3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6" name="Google Shape;3366;p7"/>
            <p:cNvSpPr/>
            <p:nvPr/>
          </p:nvSpPr>
          <p:spPr>
            <a:xfrm>
              <a:off x="3875875" y="4180225"/>
              <a:ext cx="78450" cy="93175"/>
            </a:xfrm>
            <a:custGeom>
              <a:avLst/>
              <a:gdLst/>
              <a:ahLst/>
              <a:cxnLst/>
              <a:rect l="l" t="t" r="r" b="b"/>
              <a:pathLst>
                <a:path w="3138" h="3727" extrusionOk="0">
                  <a:moveTo>
                    <a:pt x="1442" y="367"/>
                  </a:moveTo>
                  <a:cubicBezTo>
                    <a:pt x="1874" y="367"/>
                    <a:pt x="2306" y="420"/>
                    <a:pt x="2727" y="526"/>
                  </a:cubicBezTo>
                  <a:cubicBezTo>
                    <a:pt x="2753" y="1482"/>
                    <a:pt x="2622" y="2436"/>
                    <a:pt x="2337" y="3349"/>
                  </a:cubicBezTo>
                  <a:lnTo>
                    <a:pt x="1256" y="3232"/>
                  </a:lnTo>
                  <a:lnTo>
                    <a:pt x="616" y="3161"/>
                  </a:lnTo>
                  <a:cubicBezTo>
                    <a:pt x="558" y="3155"/>
                    <a:pt x="427" y="3164"/>
                    <a:pt x="399" y="3111"/>
                  </a:cubicBezTo>
                  <a:cubicBezTo>
                    <a:pt x="366" y="3053"/>
                    <a:pt x="416" y="2876"/>
                    <a:pt x="424" y="2812"/>
                  </a:cubicBezTo>
                  <a:cubicBezTo>
                    <a:pt x="524" y="2013"/>
                    <a:pt x="623" y="1214"/>
                    <a:pt x="723" y="416"/>
                  </a:cubicBezTo>
                  <a:cubicBezTo>
                    <a:pt x="962" y="383"/>
                    <a:pt x="1202" y="367"/>
                    <a:pt x="1442" y="367"/>
                  </a:cubicBezTo>
                  <a:close/>
                  <a:moveTo>
                    <a:pt x="1440" y="1"/>
                  </a:moveTo>
                  <a:cubicBezTo>
                    <a:pt x="1118" y="1"/>
                    <a:pt x="796" y="28"/>
                    <a:pt x="477" y="82"/>
                  </a:cubicBezTo>
                  <a:cubicBezTo>
                    <a:pt x="342" y="106"/>
                    <a:pt x="323" y="236"/>
                    <a:pt x="375" y="332"/>
                  </a:cubicBezTo>
                  <a:cubicBezTo>
                    <a:pt x="372" y="336"/>
                    <a:pt x="370" y="343"/>
                    <a:pt x="369" y="349"/>
                  </a:cubicBezTo>
                  <a:cubicBezTo>
                    <a:pt x="311" y="817"/>
                    <a:pt x="253" y="1286"/>
                    <a:pt x="193" y="1756"/>
                  </a:cubicBezTo>
                  <a:cubicBezTo>
                    <a:pt x="165" y="1991"/>
                    <a:pt x="135" y="2224"/>
                    <a:pt x="106" y="2459"/>
                  </a:cubicBezTo>
                  <a:cubicBezTo>
                    <a:pt x="79" y="2680"/>
                    <a:pt x="1" y="2951"/>
                    <a:pt x="33" y="3174"/>
                  </a:cubicBezTo>
                  <a:cubicBezTo>
                    <a:pt x="60" y="3354"/>
                    <a:pt x="203" y="3459"/>
                    <a:pt x="373" y="3492"/>
                  </a:cubicBezTo>
                  <a:cubicBezTo>
                    <a:pt x="590" y="3534"/>
                    <a:pt x="814" y="3544"/>
                    <a:pt x="1032" y="3569"/>
                  </a:cubicBezTo>
                  <a:lnTo>
                    <a:pt x="2468" y="3725"/>
                  </a:lnTo>
                  <a:cubicBezTo>
                    <a:pt x="2473" y="3726"/>
                    <a:pt x="2478" y="3726"/>
                    <a:pt x="2483" y="3726"/>
                  </a:cubicBezTo>
                  <a:cubicBezTo>
                    <a:pt x="2558" y="3726"/>
                    <a:pt x="2622" y="3658"/>
                    <a:pt x="2644" y="3594"/>
                  </a:cubicBezTo>
                  <a:cubicBezTo>
                    <a:pt x="2987" y="2558"/>
                    <a:pt x="3137" y="1469"/>
                    <a:pt x="3089" y="380"/>
                  </a:cubicBezTo>
                  <a:cubicBezTo>
                    <a:pt x="3087" y="299"/>
                    <a:pt x="3032" y="228"/>
                    <a:pt x="2956" y="205"/>
                  </a:cubicBezTo>
                  <a:cubicBezTo>
                    <a:pt x="2461" y="69"/>
                    <a:pt x="1951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7" name="Google Shape;3367;p7"/>
            <p:cNvSpPr/>
            <p:nvPr/>
          </p:nvSpPr>
          <p:spPr>
            <a:xfrm>
              <a:off x="4008200" y="4187875"/>
              <a:ext cx="59900" cy="200250"/>
            </a:xfrm>
            <a:custGeom>
              <a:avLst/>
              <a:gdLst/>
              <a:ahLst/>
              <a:cxnLst/>
              <a:rect l="l" t="t" r="r" b="b"/>
              <a:pathLst>
                <a:path w="2396" h="8010" extrusionOk="0">
                  <a:moveTo>
                    <a:pt x="2129" y="1"/>
                  </a:moveTo>
                  <a:cubicBezTo>
                    <a:pt x="2088" y="1"/>
                    <a:pt x="2046" y="16"/>
                    <a:pt x="2009" y="52"/>
                  </a:cubicBezTo>
                  <a:cubicBezTo>
                    <a:pt x="992" y="1031"/>
                    <a:pt x="343" y="2330"/>
                    <a:pt x="174" y="3731"/>
                  </a:cubicBezTo>
                  <a:cubicBezTo>
                    <a:pt x="0" y="5205"/>
                    <a:pt x="408" y="6725"/>
                    <a:pt x="1268" y="7930"/>
                  </a:cubicBezTo>
                  <a:cubicBezTo>
                    <a:pt x="1308" y="7986"/>
                    <a:pt x="1364" y="8009"/>
                    <a:pt x="1420" y="8009"/>
                  </a:cubicBezTo>
                  <a:cubicBezTo>
                    <a:pt x="1550" y="8009"/>
                    <a:pt x="1675" y="7881"/>
                    <a:pt x="1581" y="7748"/>
                  </a:cubicBezTo>
                  <a:cubicBezTo>
                    <a:pt x="768" y="6609"/>
                    <a:pt x="381" y="5199"/>
                    <a:pt x="530" y="3803"/>
                  </a:cubicBezTo>
                  <a:cubicBezTo>
                    <a:pt x="671" y="2479"/>
                    <a:pt x="1307" y="1229"/>
                    <a:pt x="2266" y="309"/>
                  </a:cubicBezTo>
                  <a:cubicBezTo>
                    <a:pt x="2396" y="183"/>
                    <a:pt x="2270" y="1"/>
                    <a:pt x="2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8" name="Google Shape;3368;p7"/>
            <p:cNvSpPr/>
            <p:nvPr/>
          </p:nvSpPr>
          <p:spPr>
            <a:xfrm>
              <a:off x="4063925" y="4250425"/>
              <a:ext cx="73000" cy="77125"/>
            </a:xfrm>
            <a:custGeom>
              <a:avLst/>
              <a:gdLst/>
              <a:ahLst/>
              <a:cxnLst/>
              <a:rect l="l" t="t" r="r" b="b"/>
              <a:pathLst>
                <a:path w="2920" h="3085" extrusionOk="0">
                  <a:moveTo>
                    <a:pt x="2640" y="0"/>
                  </a:moveTo>
                  <a:cubicBezTo>
                    <a:pt x="2601" y="0"/>
                    <a:pt x="2559" y="13"/>
                    <a:pt x="2522" y="45"/>
                  </a:cubicBezTo>
                  <a:cubicBezTo>
                    <a:pt x="2019" y="458"/>
                    <a:pt x="1552" y="914"/>
                    <a:pt x="1127" y="1408"/>
                  </a:cubicBezTo>
                  <a:cubicBezTo>
                    <a:pt x="866" y="1063"/>
                    <a:pt x="630" y="699"/>
                    <a:pt x="422" y="320"/>
                  </a:cubicBezTo>
                  <a:cubicBezTo>
                    <a:pt x="388" y="257"/>
                    <a:pt x="334" y="231"/>
                    <a:pt x="280" y="231"/>
                  </a:cubicBezTo>
                  <a:cubicBezTo>
                    <a:pt x="158" y="231"/>
                    <a:pt x="33" y="362"/>
                    <a:pt x="109" y="504"/>
                  </a:cubicBezTo>
                  <a:cubicBezTo>
                    <a:pt x="338" y="922"/>
                    <a:pt x="599" y="1321"/>
                    <a:pt x="891" y="1698"/>
                  </a:cubicBezTo>
                  <a:cubicBezTo>
                    <a:pt x="601" y="2050"/>
                    <a:pt x="333" y="2420"/>
                    <a:pt x="87" y="2805"/>
                  </a:cubicBezTo>
                  <a:cubicBezTo>
                    <a:pt x="1" y="2942"/>
                    <a:pt x="125" y="3072"/>
                    <a:pt x="251" y="3072"/>
                  </a:cubicBezTo>
                  <a:cubicBezTo>
                    <a:pt x="306" y="3072"/>
                    <a:pt x="361" y="3047"/>
                    <a:pt x="399" y="2987"/>
                  </a:cubicBezTo>
                  <a:cubicBezTo>
                    <a:pt x="621" y="2641"/>
                    <a:pt x="861" y="2309"/>
                    <a:pt x="1119" y="1989"/>
                  </a:cubicBezTo>
                  <a:cubicBezTo>
                    <a:pt x="1430" y="2365"/>
                    <a:pt x="1771" y="2716"/>
                    <a:pt x="2138" y="3037"/>
                  </a:cubicBezTo>
                  <a:cubicBezTo>
                    <a:pt x="2176" y="3070"/>
                    <a:pt x="2218" y="3085"/>
                    <a:pt x="2258" y="3085"/>
                  </a:cubicBezTo>
                  <a:cubicBezTo>
                    <a:pt x="2404" y="3085"/>
                    <a:pt x="2532" y="2902"/>
                    <a:pt x="2395" y="2782"/>
                  </a:cubicBezTo>
                  <a:cubicBezTo>
                    <a:pt x="2017" y="2453"/>
                    <a:pt x="1668" y="2092"/>
                    <a:pt x="1351" y="1705"/>
                  </a:cubicBezTo>
                  <a:cubicBezTo>
                    <a:pt x="1784" y="1195"/>
                    <a:pt x="2262" y="725"/>
                    <a:pt x="2777" y="300"/>
                  </a:cubicBezTo>
                  <a:cubicBezTo>
                    <a:pt x="2919" y="184"/>
                    <a:pt x="2789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9" name="Google Shape;3369;p7"/>
            <p:cNvSpPr/>
            <p:nvPr/>
          </p:nvSpPr>
          <p:spPr>
            <a:xfrm>
              <a:off x="4141375" y="4307425"/>
              <a:ext cx="47675" cy="45325"/>
            </a:xfrm>
            <a:custGeom>
              <a:avLst/>
              <a:gdLst/>
              <a:ahLst/>
              <a:cxnLst/>
              <a:rect l="l" t="t" r="r" b="b"/>
              <a:pathLst>
                <a:path w="1907" h="1813" extrusionOk="0">
                  <a:moveTo>
                    <a:pt x="868" y="359"/>
                  </a:moveTo>
                  <a:cubicBezTo>
                    <a:pt x="904" y="359"/>
                    <a:pt x="939" y="361"/>
                    <a:pt x="973" y="364"/>
                  </a:cubicBezTo>
                  <a:lnTo>
                    <a:pt x="979" y="364"/>
                  </a:lnTo>
                  <a:lnTo>
                    <a:pt x="986" y="365"/>
                  </a:lnTo>
                  <a:cubicBezTo>
                    <a:pt x="1004" y="369"/>
                    <a:pt x="1025" y="372"/>
                    <a:pt x="1044" y="376"/>
                  </a:cubicBezTo>
                  <a:cubicBezTo>
                    <a:pt x="1078" y="386"/>
                    <a:pt x="1113" y="397"/>
                    <a:pt x="1145" y="408"/>
                  </a:cubicBezTo>
                  <a:cubicBezTo>
                    <a:pt x="1149" y="409"/>
                    <a:pt x="1150" y="409"/>
                    <a:pt x="1153" y="411"/>
                  </a:cubicBezTo>
                  <a:cubicBezTo>
                    <a:pt x="1155" y="411"/>
                    <a:pt x="1156" y="412"/>
                    <a:pt x="1160" y="414"/>
                  </a:cubicBezTo>
                  <a:cubicBezTo>
                    <a:pt x="1177" y="422"/>
                    <a:pt x="1196" y="431"/>
                    <a:pt x="1213" y="441"/>
                  </a:cubicBezTo>
                  <a:cubicBezTo>
                    <a:pt x="1244" y="458"/>
                    <a:pt x="1274" y="477"/>
                    <a:pt x="1304" y="497"/>
                  </a:cubicBezTo>
                  <a:cubicBezTo>
                    <a:pt x="1305" y="497"/>
                    <a:pt x="1308" y="499"/>
                    <a:pt x="1310" y="500"/>
                  </a:cubicBezTo>
                  <a:cubicBezTo>
                    <a:pt x="1313" y="502"/>
                    <a:pt x="1315" y="503"/>
                    <a:pt x="1321" y="510"/>
                  </a:cubicBezTo>
                  <a:cubicBezTo>
                    <a:pt x="1333" y="521"/>
                    <a:pt x="1348" y="531"/>
                    <a:pt x="1360" y="544"/>
                  </a:cubicBezTo>
                  <a:cubicBezTo>
                    <a:pt x="1373" y="557"/>
                    <a:pt x="1385" y="569"/>
                    <a:pt x="1396" y="582"/>
                  </a:cubicBezTo>
                  <a:cubicBezTo>
                    <a:pt x="1401" y="586"/>
                    <a:pt x="1410" y="599"/>
                    <a:pt x="1417" y="604"/>
                  </a:cubicBezTo>
                  <a:cubicBezTo>
                    <a:pt x="1435" y="629"/>
                    <a:pt x="1451" y="655"/>
                    <a:pt x="1467" y="683"/>
                  </a:cubicBezTo>
                  <a:cubicBezTo>
                    <a:pt x="1468" y="687"/>
                    <a:pt x="1479" y="707"/>
                    <a:pt x="1482" y="716"/>
                  </a:cubicBezTo>
                  <a:cubicBezTo>
                    <a:pt x="1487" y="724"/>
                    <a:pt x="1493" y="745"/>
                    <a:pt x="1495" y="749"/>
                  </a:cubicBezTo>
                  <a:cubicBezTo>
                    <a:pt x="1500" y="767"/>
                    <a:pt x="1504" y="784"/>
                    <a:pt x="1507" y="801"/>
                  </a:cubicBezTo>
                  <a:cubicBezTo>
                    <a:pt x="1509" y="807"/>
                    <a:pt x="1511" y="815"/>
                    <a:pt x="1512" y="823"/>
                  </a:cubicBezTo>
                  <a:cubicBezTo>
                    <a:pt x="1512" y="824"/>
                    <a:pt x="1512" y="824"/>
                    <a:pt x="1514" y="826"/>
                  </a:cubicBezTo>
                  <a:cubicBezTo>
                    <a:pt x="1514" y="827"/>
                    <a:pt x="1514" y="827"/>
                    <a:pt x="1514" y="827"/>
                  </a:cubicBezTo>
                  <a:cubicBezTo>
                    <a:pt x="1514" y="827"/>
                    <a:pt x="1514" y="827"/>
                    <a:pt x="1514" y="828"/>
                  </a:cubicBezTo>
                  <a:cubicBezTo>
                    <a:pt x="1515" y="864"/>
                    <a:pt x="1515" y="898"/>
                    <a:pt x="1514" y="934"/>
                  </a:cubicBezTo>
                  <a:lnTo>
                    <a:pt x="1514" y="939"/>
                  </a:lnTo>
                  <a:cubicBezTo>
                    <a:pt x="1512" y="945"/>
                    <a:pt x="1511" y="951"/>
                    <a:pt x="1511" y="958"/>
                  </a:cubicBezTo>
                  <a:cubicBezTo>
                    <a:pt x="1506" y="976"/>
                    <a:pt x="1501" y="998"/>
                    <a:pt x="1495" y="1019"/>
                  </a:cubicBezTo>
                  <a:cubicBezTo>
                    <a:pt x="1490" y="1033"/>
                    <a:pt x="1485" y="1047"/>
                    <a:pt x="1479" y="1063"/>
                  </a:cubicBezTo>
                  <a:cubicBezTo>
                    <a:pt x="1479" y="1063"/>
                    <a:pt x="1478" y="1063"/>
                    <a:pt x="1478" y="1064"/>
                  </a:cubicBezTo>
                  <a:cubicBezTo>
                    <a:pt x="1474" y="1072"/>
                    <a:pt x="1471" y="1078"/>
                    <a:pt x="1467" y="1086"/>
                  </a:cubicBezTo>
                  <a:cubicBezTo>
                    <a:pt x="1449" y="1121"/>
                    <a:pt x="1427" y="1155"/>
                    <a:pt x="1404" y="1186"/>
                  </a:cubicBezTo>
                  <a:cubicBezTo>
                    <a:pt x="1398" y="1194"/>
                    <a:pt x="1391" y="1200"/>
                    <a:pt x="1385" y="1208"/>
                  </a:cubicBezTo>
                  <a:cubicBezTo>
                    <a:pt x="1374" y="1221"/>
                    <a:pt x="1363" y="1232"/>
                    <a:pt x="1352" y="1244"/>
                  </a:cubicBezTo>
                  <a:cubicBezTo>
                    <a:pt x="1341" y="1255"/>
                    <a:pt x="1324" y="1271"/>
                    <a:pt x="1310" y="1284"/>
                  </a:cubicBezTo>
                  <a:cubicBezTo>
                    <a:pt x="1304" y="1288"/>
                    <a:pt x="1297" y="1295"/>
                    <a:pt x="1291" y="1299"/>
                  </a:cubicBezTo>
                  <a:cubicBezTo>
                    <a:pt x="1286" y="1304"/>
                    <a:pt x="1288" y="1302"/>
                    <a:pt x="1286" y="1305"/>
                  </a:cubicBezTo>
                  <a:cubicBezTo>
                    <a:pt x="1285" y="1306"/>
                    <a:pt x="1285" y="1306"/>
                    <a:pt x="1285" y="1306"/>
                  </a:cubicBezTo>
                  <a:cubicBezTo>
                    <a:pt x="1285" y="1306"/>
                    <a:pt x="1285" y="1306"/>
                    <a:pt x="1283" y="1307"/>
                  </a:cubicBezTo>
                  <a:cubicBezTo>
                    <a:pt x="1254" y="1327"/>
                    <a:pt x="1224" y="1348"/>
                    <a:pt x="1192" y="1365"/>
                  </a:cubicBezTo>
                  <a:cubicBezTo>
                    <a:pt x="1177" y="1374"/>
                    <a:pt x="1160" y="1382"/>
                    <a:pt x="1142" y="1392"/>
                  </a:cubicBezTo>
                  <a:cubicBezTo>
                    <a:pt x="1138" y="1393"/>
                    <a:pt x="1135" y="1395"/>
                    <a:pt x="1131" y="1396"/>
                  </a:cubicBezTo>
                  <a:lnTo>
                    <a:pt x="1109" y="1406"/>
                  </a:lnTo>
                  <a:cubicBezTo>
                    <a:pt x="1077" y="1418"/>
                    <a:pt x="1042" y="1428"/>
                    <a:pt x="1009" y="1437"/>
                  </a:cubicBezTo>
                  <a:cubicBezTo>
                    <a:pt x="992" y="1440"/>
                    <a:pt x="973" y="1443"/>
                    <a:pt x="956" y="1446"/>
                  </a:cubicBezTo>
                  <a:cubicBezTo>
                    <a:pt x="945" y="1448"/>
                    <a:pt x="932" y="1450"/>
                    <a:pt x="921" y="1450"/>
                  </a:cubicBezTo>
                  <a:cubicBezTo>
                    <a:pt x="906" y="1450"/>
                    <a:pt x="892" y="1451"/>
                    <a:pt x="877" y="1451"/>
                  </a:cubicBezTo>
                  <a:cubicBezTo>
                    <a:pt x="857" y="1451"/>
                    <a:pt x="837" y="1450"/>
                    <a:pt x="816" y="1448"/>
                  </a:cubicBezTo>
                  <a:cubicBezTo>
                    <a:pt x="809" y="1446"/>
                    <a:pt x="801" y="1445"/>
                    <a:pt x="793" y="1443"/>
                  </a:cubicBezTo>
                  <a:cubicBezTo>
                    <a:pt x="773" y="1439"/>
                    <a:pt x="752" y="1434"/>
                    <a:pt x="732" y="1426"/>
                  </a:cubicBezTo>
                  <a:cubicBezTo>
                    <a:pt x="724" y="1425"/>
                    <a:pt x="699" y="1414"/>
                    <a:pt x="697" y="1414"/>
                  </a:cubicBezTo>
                  <a:cubicBezTo>
                    <a:pt x="685" y="1409"/>
                    <a:pt x="674" y="1403"/>
                    <a:pt x="661" y="1396"/>
                  </a:cubicBezTo>
                  <a:cubicBezTo>
                    <a:pt x="646" y="1387"/>
                    <a:pt x="632" y="1378"/>
                    <a:pt x="616" y="1368"/>
                  </a:cubicBezTo>
                  <a:lnTo>
                    <a:pt x="605" y="1360"/>
                  </a:lnTo>
                  <a:lnTo>
                    <a:pt x="594" y="1351"/>
                  </a:lnTo>
                  <a:cubicBezTo>
                    <a:pt x="567" y="1327"/>
                    <a:pt x="544" y="1302"/>
                    <a:pt x="520" y="1276"/>
                  </a:cubicBezTo>
                  <a:cubicBezTo>
                    <a:pt x="519" y="1273"/>
                    <a:pt x="516" y="1269"/>
                    <a:pt x="514" y="1266"/>
                  </a:cubicBezTo>
                  <a:cubicBezTo>
                    <a:pt x="503" y="1249"/>
                    <a:pt x="492" y="1233"/>
                    <a:pt x="481" y="1216"/>
                  </a:cubicBezTo>
                  <a:cubicBezTo>
                    <a:pt x="472" y="1199"/>
                    <a:pt x="465" y="1185"/>
                    <a:pt x="458" y="1169"/>
                  </a:cubicBezTo>
                  <a:cubicBezTo>
                    <a:pt x="455" y="1164"/>
                    <a:pt x="451" y="1158"/>
                    <a:pt x="450" y="1152"/>
                  </a:cubicBezTo>
                  <a:cubicBezTo>
                    <a:pt x="437" y="1119"/>
                    <a:pt x="426" y="1086"/>
                    <a:pt x="418" y="1052"/>
                  </a:cubicBezTo>
                  <a:cubicBezTo>
                    <a:pt x="414" y="1033"/>
                    <a:pt x="409" y="1012"/>
                    <a:pt x="406" y="994"/>
                  </a:cubicBezTo>
                  <a:lnTo>
                    <a:pt x="404" y="986"/>
                  </a:lnTo>
                  <a:cubicBezTo>
                    <a:pt x="404" y="981"/>
                    <a:pt x="403" y="970"/>
                    <a:pt x="403" y="965"/>
                  </a:cubicBezTo>
                  <a:cubicBezTo>
                    <a:pt x="400" y="925"/>
                    <a:pt x="398" y="884"/>
                    <a:pt x="400" y="843"/>
                  </a:cubicBezTo>
                  <a:cubicBezTo>
                    <a:pt x="401" y="826"/>
                    <a:pt x="403" y="809"/>
                    <a:pt x="404" y="792"/>
                  </a:cubicBezTo>
                  <a:cubicBezTo>
                    <a:pt x="406" y="782"/>
                    <a:pt x="408" y="773"/>
                    <a:pt x="409" y="763"/>
                  </a:cubicBezTo>
                  <a:cubicBezTo>
                    <a:pt x="417" y="724"/>
                    <a:pt x="428" y="683"/>
                    <a:pt x="440" y="646"/>
                  </a:cubicBezTo>
                  <a:cubicBezTo>
                    <a:pt x="444" y="636"/>
                    <a:pt x="456" y="608"/>
                    <a:pt x="456" y="608"/>
                  </a:cubicBezTo>
                  <a:cubicBezTo>
                    <a:pt x="462" y="594"/>
                    <a:pt x="469" y="580"/>
                    <a:pt x="476" y="566"/>
                  </a:cubicBezTo>
                  <a:cubicBezTo>
                    <a:pt x="486" y="549"/>
                    <a:pt x="497" y="531"/>
                    <a:pt x="508" y="514"/>
                  </a:cubicBezTo>
                  <a:lnTo>
                    <a:pt x="511" y="511"/>
                  </a:lnTo>
                  <a:cubicBezTo>
                    <a:pt x="534" y="502"/>
                    <a:pt x="558" y="489"/>
                    <a:pt x="578" y="472"/>
                  </a:cubicBezTo>
                  <a:lnTo>
                    <a:pt x="597" y="453"/>
                  </a:lnTo>
                  <a:cubicBezTo>
                    <a:pt x="611" y="444"/>
                    <a:pt x="624" y="436"/>
                    <a:pt x="636" y="427"/>
                  </a:cubicBezTo>
                  <a:cubicBezTo>
                    <a:pt x="650" y="419"/>
                    <a:pt x="663" y="412"/>
                    <a:pt x="675" y="406"/>
                  </a:cubicBezTo>
                  <a:lnTo>
                    <a:pt x="696" y="395"/>
                  </a:lnTo>
                  <a:lnTo>
                    <a:pt x="701" y="394"/>
                  </a:lnTo>
                  <a:cubicBezTo>
                    <a:pt x="732" y="383"/>
                    <a:pt x="765" y="373"/>
                    <a:pt x="799" y="367"/>
                  </a:cubicBezTo>
                  <a:cubicBezTo>
                    <a:pt x="807" y="365"/>
                    <a:pt x="815" y="364"/>
                    <a:pt x="821" y="364"/>
                  </a:cubicBezTo>
                  <a:cubicBezTo>
                    <a:pt x="837" y="362"/>
                    <a:pt x="852" y="361"/>
                    <a:pt x="868" y="359"/>
                  </a:cubicBezTo>
                  <a:close/>
                  <a:moveTo>
                    <a:pt x="914" y="0"/>
                  </a:moveTo>
                  <a:cubicBezTo>
                    <a:pt x="827" y="0"/>
                    <a:pt x="739" y="12"/>
                    <a:pt x="654" y="35"/>
                  </a:cubicBezTo>
                  <a:cubicBezTo>
                    <a:pt x="632" y="27"/>
                    <a:pt x="609" y="23"/>
                    <a:pt x="587" y="23"/>
                  </a:cubicBezTo>
                  <a:cubicBezTo>
                    <a:pt x="556" y="23"/>
                    <a:pt x="526" y="30"/>
                    <a:pt x="498" y="44"/>
                  </a:cubicBezTo>
                  <a:cubicBezTo>
                    <a:pt x="163" y="228"/>
                    <a:pt x="0" y="632"/>
                    <a:pt x="44" y="1002"/>
                  </a:cubicBezTo>
                  <a:cubicBezTo>
                    <a:pt x="94" y="1417"/>
                    <a:pt x="373" y="1758"/>
                    <a:pt x="801" y="1807"/>
                  </a:cubicBezTo>
                  <a:cubicBezTo>
                    <a:pt x="832" y="1810"/>
                    <a:pt x="863" y="1812"/>
                    <a:pt x="894" y="1812"/>
                  </a:cubicBezTo>
                  <a:cubicBezTo>
                    <a:pt x="1257" y="1812"/>
                    <a:pt x="1629" y="1577"/>
                    <a:pt x="1786" y="1254"/>
                  </a:cubicBezTo>
                  <a:cubicBezTo>
                    <a:pt x="1879" y="1067"/>
                    <a:pt x="1907" y="854"/>
                    <a:pt x="1846" y="652"/>
                  </a:cubicBezTo>
                  <a:cubicBezTo>
                    <a:pt x="1786" y="461"/>
                    <a:pt x="1659" y="307"/>
                    <a:pt x="1501" y="191"/>
                  </a:cubicBezTo>
                  <a:cubicBezTo>
                    <a:pt x="1329" y="66"/>
                    <a:pt x="1123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0" name="Google Shape;3370;p7"/>
            <p:cNvSpPr/>
            <p:nvPr/>
          </p:nvSpPr>
          <p:spPr>
            <a:xfrm>
              <a:off x="4255300" y="4240750"/>
              <a:ext cx="86725" cy="96200"/>
            </a:xfrm>
            <a:custGeom>
              <a:avLst/>
              <a:gdLst/>
              <a:ahLst/>
              <a:cxnLst/>
              <a:rect l="l" t="t" r="r" b="b"/>
              <a:pathLst>
                <a:path w="3469" h="3848" extrusionOk="0">
                  <a:moveTo>
                    <a:pt x="2118" y="0"/>
                  </a:moveTo>
                  <a:cubicBezTo>
                    <a:pt x="2027" y="0"/>
                    <a:pt x="1933" y="58"/>
                    <a:pt x="1925" y="175"/>
                  </a:cubicBezTo>
                  <a:lnTo>
                    <a:pt x="1818" y="1679"/>
                  </a:lnTo>
                  <a:lnTo>
                    <a:pt x="233" y="1657"/>
                  </a:lnTo>
                  <a:cubicBezTo>
                    <a:pt x="232" y="1657"/>
                    <a:pt x="231" y="1657"/>
                    <a:pt x="230" y="1657"/>
                  </a:cubicBezTo>
                  <a:cubicBezTo>
                    <a:pt x="1" y="1657"/>
                    <a:pt x="2" y="2016"/>
                    <a:pt x="233" y="2019"/>
                  </a:cubicBezTo>
                  <a:lnTo>
                    <a:pt x="1792" y="2041"/>
                  </a:lnTo>
                  <a:cubicBezTo>
                    <a:pt x="1753" y="2584"/>
                    <a:pt x="1715" y="3130"/>
                    <a:pt x="1677" y="3673"/>
                  </a:cubicBezTo>
                  <a:cubicBezTo>
                    <a:pt x="1669" y="3789"/>
                    <a:pt x="1755" y="3847"/>
                    <a:pt x="1845" y="3847"/>
                  </a:cubicBezTo>
                  <a:cubicBezTo>
                    <a:pt x="1935" y="3847"/>
                    <a:pt x="2030" y="3789"/>
                    <a:pt x="2038" y="3673"/>
                  </a:cubicBezTo>
                  <a:lnTo>
                    <a:pt x="2154" y="2045"/>
                  </a:lnTo>
                  <a:lnTo>
                    <a:pt x="3233" y="2061"/>
                  </a:lnTo>
                  <a:cubicBezTo>
                    <a:pt x="3234" y="2061"/>
                    <a:pt x="3235" y="2061"/>
                    <a:pt x="3236" y="2061"/>
                  </a:cubicBezTo>
                  <a:cubicBezTo>
                    <a:pt x="3468" y="2061"/>
                    <a:pt x="3467" y="1702"/>
                    <a:pt x="3233" y="1699"/>
                  </a:cubicBezTo>
                  <a:lnTo>
                    <a:pt x="2179" y="1685"/>
                  </a:lnTo>
                  <a:lnTo>
                    <a:pt x="2287" y="175"/>
                  </a:lnTo>
                  <a:cubicBezTo>
                    <a:pt x="2295" y="58"/>
                    <a:pt x="2208" y="0"/>
                    <a:pt x="2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1" name="Google Shape;3371;p7"/>
            <p:cNvSpPr/>
            <p:nvPr/>
          </p:nvSpPr>
          <p:spPr>
            <a:xfrm>
              <a:off x="4405300" y="4249400"/>
              <a:ext cx="94600" cy="86975"/>
            </a:xfrm>
            <a:custGeom>
              <a:avLst/>
              <a:gdLst/>
              <a:ahLst/>
              <a:cxnLst/>
              <a:rect l="l" t="t" r="r" b="b"/>
              <a:pathLst>
                <a:path w="3784" h="3479" extrusionOk="0">
                  <a:moveTo>
                    <a:pt x="2440" y="510"/>
                  </a:moveTo>
                  <a:cubicBezTo>
                    <a:pt x="2842" y="1185"/>
                    <a:pt x="3146" y="1914"/>
                    <a:pt x="3345" y="2675"/>
                  </a:cubicBezTo>
                  <a:lnTo>
                    <a:pt x="953" y="2660"/>
                  </a:lnTo>
                  <a:cubicBezTo>
                    <a:pt x="1426" y="1928"/>
                    <a:pt x="1919" y="1209"/>
                    <a:pt x="2440" y="510"/>
                  </a:cubicBezTo>
                  <a:close/>
                  <a:moveTo>
                    <a:pt x="2464" y="0"/>
                  </a:moveTo>
                  <a:cubicBezTo>
                    <a:pt x="2404" y="0"/>
                    <a:pt x="2342" y="31"/>
                    <a:pt x="2300" y="87"/>
                  </a:cubicBezTo>
                  <a:cubicBezTo>
                    <a:pt x="1672" y="919"/>
                    <a:pt x="1084" y="1779"/>
                    <a:pt x="522" y="2657"/>
                  </a:cubicBezTo>
                  <a:lnTo>
                    <a:pt x="234" y="2655"/>
                  </a:lnTo>
                  <a:cubicBezTo>
                    <a:pt x="233" y="2655"/>
                    <a:pt x="232" y="2655"/>
                    <a:pt x="232" y="2655"/>
                  </a:cubicBezTo>
                  <a:cubicBezTo>
                    <a:pt x="0" y="2655"/>
                    <a:pt x="1" y="3015"/>
                    <a:pt x="234" y="3017"/>
                  </a:cubicBezTo>
                  <a:lnTo>
                    <a:pt x="288" y="3017"/>
                  </a:lnTo>
                  <a:cubicBezTo>
                    <a:pt x="246" y="3081"/>
                    <a:pt x="202" y="3145"/>
                    <a:pt x="161" y="3210"/>
                  </a:cubicBezTo>
                  <a:cubicBezTo>
                    <a:pt x="75" y="3348"/>
                    <a:pt x="201" y="3478"/>
                    <a:pt x="327" y="3478"/>
                  </a:cubicBezTo>
                  <a:cubicBezTo>
                    <a:pt x="382" y="3478"/>
                    <a:pt x="437" y="3453"/>
                    <a:pt x="475" y="3393"/>
                  </a:cubicBezTo>
                  <a:cubicBezTo>
                    <a:pt x="553" y="3266"/>
                    <a:pt x="638" y="3145"/>
                    <a:pt x="718" y="3019"/>
                  </a:cubicBezTo>
                  <a:lnTo>
                    <a:pt x="3583" y="3039"/>
                  </a:lnTo>
                  <a:cubicBezTo>
                    <a:pt x="3705" y="3039"/>
                    <a:pt x="3784" y="2923"/>
                    <a:pt x="3759" y="2809"/>
                  </a:cubicBezTo>
                  <a:cubicBezTo>
                    <a:pt x="3535" y="1843"/>
                    <a:pt x="3148" y="922"/>
                    <a:pt x="2613" y="87"/>
                  </a:cubicBezTo>
                  <a:cubicBezTo>
                    <a:pt x="2576" y="27"/>
                    <a:pt x="2520" y="0"/>
                    <a:pt x="2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2" name="Google Shape;3372;p7"/>
            <p:cNvSpPr/>
            <p:nvPr/>
          </p:nvSpPr>
          <p:spPr>
            <a:xfrm>
              <a:off x="4528050" y="4259475"/>
              <a:ext cx="60300" cy="68250"/>
            </a:xfrm>
            <a:custGeom>
              <a:avLst/>
              <a:gdLst/>
              <a:ahLst/>
              <a:cxnLst/>
              <a:rect l="l" t="t" r="r" b="b"/>
              <a:pathLst>
                <a:path w="2412" h="2730" extrusionOk="0">
                  <a:moveTo>
                    <a:pt x="2195" y="0"/>
                  </a:moveTo>
                  <a:cubicBezTo>
                    <a:pt x="2165" y="0"/>
                    <a:pt x="2136" y="8"/>
                    <a:pt x="2111" y="26"/>
                  </a:cubicBezTo>
                  <a:cubicBezTo>
                    <a:pt x="1686" y="333"/>
                    <a:pt x="1293" y="682"/>
                    <a:pt x="937" y="1068"/>
                  </a:cubicBezTo>
                  <a:cubicBezTo>
                    <a:pt x="815" y="900"/>
                    <a:pt x="694" y="732"/>
                    <a:pt x="569" y="566"/>
                  </a:cubicBezTo>
                  <a:cubicBezTo>
                    <a:pt x="536" y="519"/>
                    <a:pt x="502" y="475"/>
                    <a:pt x="463" y="433"/>
                  </a:cubicBezTo>
                  <a:cubicBezTo>
                    <a:pt x="425" y="394"/>
                    <a:pt x="368" y="373"/>
                    <a:pt x="314" y="373"/>
                  </a:cubicBezTo>
                  <a:cubicBezTo>
                    <a:pt x="237" y="373"/>
                    <a:pt x="164" y="414"/>
                    <a:pt x="148" y="502"/>
                  </a:cubicBezTo>
                  <a:cubicBezTo>
                    <a:pt x="132" y="572"/>
                    <a:pt x="157" y="645"/>
                    <a:pt x="212" y="692"/>
                  </a:cubicBezTo>
                  <a:lnTo>
                    <a:pt x="212" y="693"/>
                  </a:lnTo>
                  <a:cubicBezTo>
                    <a:pt x="220" y="706"/>
                    <a:pt x="229" y="718"/>
                    <a:pt x="240" y="729"/>
                  </a:cubicBezTo>
                  <a:lnTo>
                    <a:pt x="246" y="737"/>
                  </a:lnTo>
                  <a:lnTo>
                    <a:pt x="259" y="754"/>
                  </a:lnTo>
                  <a:lnTo>
                    <a:pt x="312" y="825"/>
                  </a:lnTo>
                  <a:cubicBezTo>
                    <a:pt x="412" y="958"/>
                    <a:pt x="511" y="1093"/>
                    <a:pt x="610" y="1227"/>
                  </a:cubicBezTo>
                  <a:cubicBezTo>
                    <a:pt x="638" y="1267"/>
                    <a:pt x="668" y="1306"/>
                    <a:pt x="698" y="1345"/>
                  </a:cubicBezTo>
                  <a:cubicBezTo>
                    <a:pt x="477" y="1603"/>
                    <a:pt x="273" y="1874"/>
                    <a:pt x="88" y="2160"/>
                  </a:cubicBezTo>
                  <a:cubicBezTo>
                    <a:pt x="1" y="2296"/>
                    <a:pt x="126" y="2426"/>
                    <a:pt x="253" y="2426"/>
                  </a:cubicBezTo>
                  <a:cubicBezTo>
                    <a:pt x="308" y="2426"/>
                    <a:pt x="363" y="2401"/>
                    <a:pt x="401" y="2341"/>
                  </a:cubicBezTo>
                  <a:cubicBezTo>
                    <a:pt x="560" y="2099"/>
                    <a:pt x="730" y="1865"/>
                    <a:pt x="917" y="1643"/>
                  </a:cubicBezTo>
                  <a:cubicBezTo>
                    <a:pt x="1061" y="1840"/>
                    <a:pt x="1205" y="2039"/>
                    <a:pt x="1352" y="2235"/>
                  </a:cubicBezTo>
                  <a:cubicBezTo>
                    <a:pt x="1464" y="2384"/>
                    <a:pt x="1576" y="2533"/>
                    <a:pt x="1694" y="2677"/>
                  </a:cubicBezTo>
                  <a:cubicBezTo>
                    <a:pt x="1723" y="2713"/>
                    <a:pt x="1769" y="2729"/>
                    <a:pt x="1815" y="2729"/>
                  </a:cubicBezTo>
                  <a:cubicBezTo>
                    <a:pt x="1865" y="2729"/>
                    <a:pt x="1916" y="2710"/>
                    <a:pt x="1949" y="2677"/>
                  </a:cubicBezTo>
                  <a:cubicBezTo>
                    <a:pt x="2025" y="2601"/>
                    <a:pt x="2012" y="2496"/>
                    <a:pt x="1949" y="2421"/>
                  </a:cubicBezTo>
                  <a:cubicBezTo>
                    <a:pt x="1929" y="2396"/>
                    <a:pt x="1909" y="2370"/>
                    <a:pt x="1888" y="2345"/>
                  </a:cubicBezTo>
                  <a:lnTo>
                    <a:pt x="1857" y="2304"/>
                  </a:lnTo>
                  <a:lnTo>
                    <a:pt x="1840" y="2282"/>
                  </a:lnTo>
                  <a:lnTo>
                    <a:pt x="1835" y="2277"/>
                  </a:lnTo>
                  <a:cubicBezTo>
                    <a:pt x="1777" y="2200"/>
                    <a:pt x="1717" y="2122"/>
                    <a:pt x="1660" y="2044"/>
                  </a:cubicBezTo>
                  <a:cubicBezTo>
                    <a:pt x="1523" y="1862"/>
                    <a:pt x="1388" y="1680"/>
                    <a:pt x="1254" y="1495"/>
                  </a:cubicBezTo>
                  <a:cubicBezTo>
                    <a:pt x="1221" y="1451"/>
                    <a:pt x="1188" y="1408"/>
                    <a:pt x="1157" y="1362"/>
                  </a:cubicBezTo>
                  <a:cubicBezTo>
                    <a:pt x="1498" y="981"/>
                    <a:pt x="1879" y="638"/>
                    <a:pt x="2294" y="337"/>
                  </a:cubicBezTo>
                  <a:cubicBezTo>
                    <a:pt x="2372" y="281"/>
                    <a:pt x="2412" y="181"/>
                    <a:pt x="2358" y="91"/>
                  </a:cubicBezTo>
                  <a:cubicBezTo>
                    <a:pt x="2327" y="38"/>
                    <a:pt x="2260" y="0"/>
                    <a:pt x="2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3" name="Google Shape;3373;p7"/>
            <p:cNvSpPr/>
            <p:nvPr/>
          </p:nvSpPr>
          <p:spPr>
            <a:xfrm>
              <a:off x="4610200" y="4197475"/>
              <a:ext cx="44500" cy="149875"/>
            </a:xfrm>
            <a:custGeom>
              <a:avLst/>
              <a:gdLst/>
              <a:ahLst/>
              <a:cxnLst/>
              <a:rect l="l" t="t" r="r" b="b"/>
              <a:pathLst>
                <a:path w="1780" h="5995" extrusionOk="0">
                  <a:moveTo>
                    <a:pt x="251" y="0"/>
                  </a:moveTo>
                  <a:cubicBezTo>
                    <a:pt x="126" y="0"/>
                    <a:pt x="1" y="130"/>
                    <a:pt x="84" y="268"/>
                  </a:cubicBezTo>
                  <a:cubicBezTo>
                    <a:pt x="641" y="1188"/>
                    <a:pt x="1250" y="2169"/>
                    <a:pt x="1355" y="3266"/>
                  </a:cubicBezTo>
                  <a:cubicBezTo>
                    <a:pt x="1438" y="4138"/>
                    <a:pt x="1186" y="5114"/>
                    <a:pt x="443" y="5649"/>
                  </a:cubicBezTo>
                  <a:cubicBezTo>
                    <a:pt x="289" y="5760"/>
                    <a:pt x="386" y="5995"/>
                    <a:pt x="532" y="5995"/>
                  </a:cubicBezTo>
                  <a:cubicBezTo>
                    <a:pt x="562" y="5995"/>
                    <a:pt x="594" y="5985"/>
                    <a:pt x="627" y="5962"/>
                  </a:cubicBezTo>
                  <a:cubicBezTo>
                    <a:pt x="1438" y="5376"/>
                    <a:pt x="1780" y="4367"/>
                    <a:pt x="1726" y="3392"/>
                  </a:cubicBezTo>
                  <a:cubicBezTo>
                    <a:pt x="1659" y="2180"/>
                    <a:pt x="1010" y="1099"/>
                    <a:pt x="398" y="87"/>
                  </a:cubicBezTo>
                  <a:cubicBezTo>
                    <a:pt x="361" y="26"/>
                    <a:pt x="306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4" name="Google Shape;3374;p7"/>
            <p:cNvSpPr/>
            <p:nvPr/>
          </p:nvSpPr>
          <p:spPr>
            <a:xfrm>
              <a:off x="4733250" y="4302200"/>
              <a:ext cx="89875" cy="10525"/>
            </a:xfrm>
            <a:custGeom>
              <a:avLst/>
              <a:gdLst/>
              <a:ahLst/>
              <a:cxnLst/>
              <a:rect l="l" t="t" r="r" b="b"/>
              <a:pathLst>
                <a:path w="3595" h="421" extrusionOk="0">
                  <a:moveTo>
                    <a:pt x="230" y="1"/>
                  </a:moveTo>
                  <a:cubicBezTo>
                    <a:pt x="1" y="1"/>
                    <a:pt x="2" y="358"/>
                    <a:pt x="234" y="363"/>
                  </a:cubicBezTo>
                  <a:lnTo>
                    <a:pt x="3361" y="421"/>
                  </a:lnTo>
                  <a:cubicBezTo>
                    <a:pt x="3362" y="421"/>
                    <a:pt x="3363" y="421"/>
                    <a:pt x="3364" y="421"/>
                  </a:cubicBezTo>
                  <a:cubicBezTo>
                    <a:pt x="3595" y="421"/>
                    <a:pt x="3594" y="62"/>
                    <a:pt x="3363" y="59"/>
                  </a:cubicBezTo>
                  <a:lnTo>
                    <a:pt x="234" y="1"/>
                  </a:lnTo>
                  <a:cubicBezTo>
                    <a:pt x="233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5" name="Google Shape;3375;p7"/>
            <p:cNvSpPr/>
            <p:nvPr/>
          </p:nvSpPr>
          <p:spPr>
            <a:xfrm>
              <a:off x="4873100" y="4213500"/>
              <a:ext cx="108300" cy="175100"/>
            </a:xfrm>
            <a:custGeom>
              <a:avLst/>
              <a:gdLst/>
              <a:ahLst/>
              <a:cxnLst/>
              <a:rect l="l" t="t" r="r" b="b"/>
              <a:pathLst>
                <a:path w="4332" h="7004" extrusionOk="0">
                  <a:moveTo>
                    <a:pt x="3628" y="1"/>
                  </a:moveTo>
                  <a:cubicBezTo>
                    <a:pt x="3286" y="1"/>
                    <a:pt x="2929" y="204"/>
                    <a:pt x="2726" y="483"/>
                  </a:cubicBezTo>
                  <a:cubicBezTo>
                    <a:pt x="2504" y="788"/>
                    <a:pt x="2397" y="1171"/>
                    <a:pt x="2308" y="1533"/>
                  </a:cubicBezTo>
                  <a:cubicBezTo>
                    <a:pt x="2262" y="1714"/>
                    <a:pt x="2226" y="1898"/>
                    <a:pt x="2193" y="2081"/>
                  </a:cubicBezTo>
                  <a:cubicBezTo>
                    <a:pt x="2027" y="2068"/>
                    <a:pt x="1861" y="2061"/>
                    <a:pt x="1695" y="2061"/>
                  </a:cubicBezTo>
                  <a:cubicBezTo>
                    <a:pt x="1510" y="2061"/>
                    <a:pt x="1325" y="2069"/>
                    <a:pt x="1141" y="2086"/>
                  </a:cubicBezTo>
                  <a:cubicBezTo>
                    <a:pt x="1043" y="2093"/>
                    <a:pt x="960" y="2162"/>
                    <a:pt x="960" y="2266"/>
                  </a:cubicBezTo>
                  <a:cubicBezTo>
                    <a:pt x="960" y="2353"/>
                    <a:pt x="1037" y="2448"/>
                    <a:pt x="1130" y="2448"/>
                  </a:cubicBezTo>
                  <a:cubicBezTo>
                    <a:pt x="1133" y="2448"/>
                    <a:pt x="1137" y="2448"/>
                    <a:pt x="1141" y="2448"/>
                  </a:cubicBezTo>
                  <a:cubicBezTo>
                    <a:pt x="1325" y="2431"/>
                    <a:pt x="1510" y="2423"/>
                    <a:pt x="1695" y="2423"/>
                  </a:cubicBezTo>
                  <a:cubicBezTo>
                    <a:pt x="1841" y="2423"/>
                    <a:pt x="1987" y="2428"/>
                    <a:pt x="2132" y="2438"/>
                  </a:cubicBezTo>
                  <a:cubicBezTo>
                    <a:pt x="2115" y="2552"/>
                    <a:pt x="2095" y="2667"/>
                    <a:pt x="2079" y="2780"/>
                  </a:cubicBezTo>
                  <a:cubicBezTo>
                    <a:pt x="1866" y="4198"/>
                    <a:pt x="1617" y="5956"/>
                    <a:pt x="180" y="6670"/>
                  </a:cubicBezTo>
                  <a:cubicBezTo>
                    <a:pt x="1" y="6759"/>
                    <a:pt x="112" y="7004"/>
                    <a:pt x="279" y="7004"/>
                  </a:cubicBezTo>
                  <a:cubicBezTo>
                    <a:pt x="306" y="7004"/>
                    <a:pt x="335" y="6998"/>
                    <a:pt x="363" y="6983"/>
                  </a:cubicBezTo>
                  <a:cubicBezTo>
                    <a:pt x="1562" y="6386"/>
                    <a:pt x="2060" y="5037"/>
                    <a:pt x="2283" y="3798"/>
                  </a:cubicBezTo>
                  <a:cubicBezTo>
                    <a:pt x="2361" y="3359"/>
                    <a:pt x="2421" y="2916"/>
                    <a:pt x="2491" y="2474"/>
                  </a:cubicBezTo>
                  <a:cubicBezTo>
                    <a:pt x="2651" y="2496"/>
                    <a:pt x="2811" y="2523"/>
                    <a:pt x="2969" y="2557"/>
                  </a:cubicBezTo>
                  <a:cubicBezTo>
                    <a:pt x="2984" y="2560"/>
                    <a:pt x="2998" y="2562"/>
                    <a:pt x="3012" y="2562"/>
                  </a:cubicBezTo>
                  <a:cubicBezTo>
                    <a:pt x="3207" y="2562"/>
                    <a:pt x="3277" y="2255"/>
                    <a:pt x="3065" y="2208"/>
                  </a:cubicBezTo>
                  <a:cubicBezTo>
                    <a:pt x="2895" y="2172"/>
                    <a:pt x="2725" y="2142"/>
                    <a:pt x="2552" y="2119"/>
                  </a:cubicBezTo>
                  <a:cubicBezTo>
                    <a:pt x="2595" y="1899"/>
                    <a:pt x="2640" y="1681"/>
                    <a:pt x="2698" y="1465"/>
                  </a:cubicBezTo>
                  <a:cubicBezTo>
                    <a:pt x="2786" y="1144"/>
                    <a:pt x="2891" y="784"/>
                    <a:pt x="3143" y="550"/>
                  </a:cubicBezTo>
                  <a:cubicBezTo>
                    <a:pt x="3266" y="436"/>
                    <a:pt x="3433" y="365"/>
                    <a:pt x="3593" y="365"/>
                  </a:cubicBezTo>
                  <a:cubicBezTo>
                    <a:pt x="3732" y="365"/>
                    <a:pt x="3867" y="418"/>
                    <a:pt x="3965" y="542"/>
                  </a:cubicBezTo>
                  <a:cubicBezTo>
                    <a:pt x="4001" y="586"/>
                    <a:pt x="4042" y="605"/>
                    <a:pt x="4083" y="605"/>
                  </a:cubicBezTo>
                  <a:cubicBezTo>
                    <a:pt x="4211" y="605"/>
                    <a:pt x="4332" y="424"/>
                    <a:pt x="4222" y="287"/>
                  </a:cubicBezTo>
                  <a:cubicBezTo>
                    <a:pt x="4061" y="85"/>
                    <a:pt x="3848" y="1"/>
                    <a:pt x="3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6" name="Google Shape;3376;p7"/>
            <p:cNvSpPr/>
            <p:nvPr/>
          </p:nvSpPr>
          <p:spPr>
            <a:xfrm>
              <a:off x="5003900" y="4189725"/>
              <a:ext cx="59100" cy="192000"/>
            </a:xfrm>
            <a:custGeom>
              <a:avLst/>
              <a:gdLst/>
              <a:ahLst/>
              <a:cxnLst/>
              <a:rect l="l" t="t" r="r" b="b"/>
              <a:pathLst>
                <a:path w="2364" h="7680" extrusionOk="0">
                  <a:moveTo>
                    <a:pt x="2115" y="1"/>
                  </a:moveTo>
                  <a:cubicBezTo>
                    <a:pt x="2075" y="1"/>
                    <a:pt x="2033" y="19"/>
                    <a:pt x="1999" y="63"/>
                  </a:cubicBezTo>
                  <a:cubicBezTo>
                    <a:pt x="330" y="2170"/>
                    <a:pt x="1" y="5172"/>
                    <a:pt x="1185" y="7587"/>
                  </a:cubicBezTo>
                  <a:cubicBezTo>
                    <a:pt x="1218" y="7652"/>
                    <a:pt x="1271" y="7679"/>
                    <a:pt x="1325" y="7679"/>
                  </a:cubicBezTo>
                  <a:cubicBezTo>
                    <a:pt x="1443" y="7679"/>
                    <a:pt x="1569" y="7548"/>
                    <a:pt x="1499" y="7405"/>
                  </a:cubicBezTo>
                  <a:cubicBezTo>
                    <a:pt x="393" y="5149"/>
                    <a:pt x="695" y="2289"/>
                    <a:pt x="2256" y="320"/>
                  </a:cubicBezTo>
                  <a:cubicBezTo>
                    <a:pt x="2364" y="182"/>
                    <a:pt x="2243" y="1"/>
                    <a:pt x="2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7" name="Google Shape;3377;p7"/>
            <p:cNvSpPr/>
            <p:nvPr/>
          </p:nvSpPr>
          <p:spPr>
            <a:xfrm>
              <a:off x="5059250" y="4260000"/>
              <a:ext cx="84000" cy="87200"/>
            </a:xfrm>
            <a:custGeom>
              <a:avLst/>
              <a:gdLst/>
              <a:ahLst/>
              <a:cxnLst/>
              <a:rect l="l" t="t" r="r" b="b"/>
              <a:pathLst>
                <a:path w="3360" h="3488" extrusionOk="0">
                  <a:moveTo>
                    <a:pt x="3094" y="1"/>
                  </a:moveTo>
                  <a:cubicBezTo>
                    <a:pt x="3053" y="1"/>
                    <a:pt x="3011" y="16"/>
                    <a:pt x="2973" y="52"/>
                  </a:cubicBezTo>
                  <a:cubicBezTo>
                    <a:pt x="2522" y="481"/>
                    <a:pt x="2080" y="921"/>
                    <a:pt x="1641" y="1366"/>
                  </a:cubicBezTo>
                  <a:lnTo>
                    <a:pt x="743" y="172"/>
                  </a:lnTo>
                  <a:cubicBezTo>
                    <a:pt x="703" y="119"/>
                    <a:pt x="645" y="84"/>
                    <a:pt x="583" y="84"/>
                  </a:cubicBezTo>
                  <a:cubicBezTo>
                    <a:pt x="554" y="84"/>
                    <a:pt x="525" y="91"/>
                    <a:pt x="496" y="108"/>
                  </a:cubicBezTo>
                  <a:cubicBezTo>
                    <a:pt x="418" y="152"/>
                    <a:pt x="372" y="277"/>
                    <a:pt x="430" y="356"/>
                  </a:cubicBezTo>
                  <a:lnTo>
                    <a:pt x="1387" y="1626"/>
                  </a:lnTo>
                  <a:cubicBezTo>
                    <a:pt x="1253" y="1764"/>
                    <a:pt x="1116" y="1900"/>
                    <a:pt x="983" y="2041"/>
                  </a:cubicBezTo>
                  <a:cubicBezTo>
                    <a:pt x="827" y="2206"/>
                    <a:pt x="670" y="2372"/>
                    <a:pt x="516" y="2538"/>
                  </a:cubicBezTo>
                  <a:cubicBezTo>
                    <a:pt x="372" y="2693"/>
                    <a:pt x="172" y="2855"/>
                    <a:pt x="79" y="3047"/>
                  </a:cubicBezTo>
                  <a:cubicBezTo>
                    <a:pt x="1" y="3209"/>
                    <a:pt x="51" y="3401"/>
                    <a:pt x="225" y="3467"/>
                  </a:cubicBezTo>
                  <a:cubicBezTo>
                    <a:pt x="260" y="3481"/>
                    <a:pt x="296" y="3487"/>
                    <a:pt x="329" y="3487"/>
                  </a:cubicBezTo>
                  <a:cubicBezTo>
                    <a:pt x="438" y="3487"/>
                    <a:pt x="530" y="3420"/>
                    <a:pt x="571" y="3306"/>
                  </a:cubicBezTo>
                  <a:cubicBezTo>
                    <a:pt x="604" y="3210"/>
                    <a:pt x="557" y="3141"/>
                    <a:pt x="487" y="3108"/>
                  </a:cubicBezTo>
                  <a:cubicBezTo>
                    <a:pt x="498" y="3094"/>
                    <a:pt x="505" y="3082"/>
                    <a:pt x="512" y="3079"/>
                  </a:cubicBezTo>
                  <a:cubicBezTo>
                    <a:pt x="565" y="3019"/>
                    <a:pt x="618" y="2961"/>
                    <a:pt x="671" y="2903"/>
                  </a:cubicBezTo>
                  <a:cubicBezTo>
                    <a:pt x="792" y="2773"/>
                    <a:pt x="913" y="2643"/>
                    <a:pt x="1035" y="2513"/>
                  </a:cubicBezTo>
                  <a:cubicBezTo>
                    <a:pt x="1223" y="2313"/>
                    <a:pt x="1414" y="2115"/>
                    <a:pt x="1607" y="1918"/>
                  </a:cubicBezTo>
                  <a:cubicBezTo>
                    <a:pt x="1876" y="2275"/>
                    <a:pt x="2146" y="2634"/>
                    <a:pt x="2415" y="2991"/>
                  </a:cubicBezTo>
                  <a:cubicBezTo>
                    <a:pt x="2455" y="3045"/>
                    <a:pt x="2514" y="3080"/>
                    <a:pt x="2577" y="3080"/>
                  </a:cubicBezTo>
                  <a:cubicBezTo>
                    <a:pt x="2605" y="3080"/>
                    <a:pt x="2634" y="3073"/>
                    <a:pt x="2663" y="3057"/>
                  </a:cubicBezTo>
                  <a:cubicBezTo>
                    <a:pt x="2740" y="3011"/>
                    <a:pt x="2787" y="2886"/>
                    <a:pt x="2727" y="2809"/>
                  </a:cubicBezTo>
                  <a:lnTo>
                    <a:pt x="1861" y="1658"/>
                  </a:lnTo>
                  <a:cubicBezTo>
                    <a:pt x="2310" y="1200"/>
                    <a:pt x="2766" y="750"/>
                    <a:pt x="3228" y="307"/>
                  </a:cubicBezTo>
                  <a:cubicBezTo>
                    <a:pt x="3360" y="182"/>
                    <a:pt x="3235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8" name="Google Shape;3378;p7"/>
            <p:cNvSpPr/>
            <p:nvPr/>
          </p:nvSpPr>
          <p:spPr>
            <a:xfrm>
              <a:off x="5153900" y="4306500"/>
              <a:ext cx="50700" cy="50650"/>
            </a:xfrm>
            <a:custGeom>
              <a:avLst/>
              <a:gdLst/>
              <a:ahLst/>
              <a:cxnLst/>
              <a:rect l="l" t="t" r="r" b="b"/>
              <a:pathLst>
                <a:path w="2028" h="2026" extrusionOk="0">
                  <a:moveTo>
                    <a:pt x="945" y="360"/>
                  </a:moveTo>
                  <a:cubicBezTo>
                    <a:pt x="965" y="360"/>
                    <a:pt x="987" y="361"/>
                    <a:pt x="1011" y="363"/>
                  </a:cubicBezTo>
                  <a:cubicBezTo>
                    <a:pt x="1012" y="363"/>
                    <a:pt x="1045" y="366"/>
                    <a:pt x="1047" y="366"/>
                  </a:cubicBezTo>
                  <a:lnTo>
                    <a:pt x="1072" y="373"/>
                  </a:lnTo>
                  <a:cubicBezTo>
                    <a:pt x="1106" y="379"/>
                    <a:pt x="1138" y="390"/>
                    <a:pt x="1171" y="399"/>
                  </a:cubicBezTo>
                  <a:cubicBezTo>
                    <a:pt x="1191" y="406"/>
                    <a:pt x="1211" y="415"/>
                    <a:pt x="1230" y="426"/>
                  </a:cubicBezTo>
                  <a:cubicBezTo>
                    <a:pt x="1261" y="442"/>
                    <a:pt x="1291" y="459"/>
                    <a:pt x="1321" y="478"/>
                  </a:cubicBezTo>
                  <a:cubicBezTo>
                    <a:pt x="1415" y="540"/>
                    <a:pt x="1492" y="626"/>
                    <a:pt x="1542" y="728"/>
                  </a:cubicBezTo>
                  <a:cubicBezTo>
                    <a:pt x="1545" y="733"/>
                    <a:pt x="1547" y="738"/>
                    <a:pt x="1550" y="742"/>
                  </a:cubicBezTo>
                  <a:cubicBezTo>
                    <a:pt x="1550" y="746"/>
                    <a:pt x="1550" y="746"/>
                    <a:pt x="1554" y="753"/>
                  </a:cubicBezTo>
                  <a:cubicBezTo>
                    <a:pt x="1559" y="766"/>
                    <a:pt x="1562" y="777"/>
                    <a:pt x="1567" y="789"/>
                  </a:cubicBezTo>
                  <a:cubicBezTo>
                    <a:pt x="1575" y="818"/>
                    <a:pt x="1583" y="847"/>
                    <a:pt x="1587" y="877"/>
                  </a:cubicBezTo>
                  <a:cubicBezTo>
                    <a:pt x="1594" y="938"/>
                    <a:pt x="1592" y="999"/>
                    <a:pt x="1581" y="1060"/>
                  </a:cubicBezTo>
                  <a:lnTo>
                    <a:pt x="1579" y="1060"/>
                  </a:lnTo>
                  <a:cubicBezTo>
                    <a:pt x="1523" y="1325"/>
                    <a:pt x="1307" y="1551"/>
                    <a:pt x="1050" y="1632"/>
                  </a:cubicBezTo>
                  <a:cubicBezTo>
                    <a:pt x="981" y="1653"/>
                    <a:pt x="906" y="1667"/>
                    <a:pt x="830" y="1667"/>
                  </a:cubicBezTo>
                  <a:cubicBezTo>
                    <a:pt x="758" y="1667"/>
                    <a:pt x="686" y="1654"/>
                    <a:pt x="619" y="1621"/>
                  </a:cubicBezTo>
                  <a:cubicBezTo>
                    <a:pt x="570" y="1599"/>
                    <a:pt x="528" y="1567"/>
                    <a:pt x="495" y="1526"/>
                  </a:cubicBezTo>
                  <a:cubicBezTo>
                    <a:pt x="464" y="1485"/>
                    <a:pt x="440" y="1436"/>
                    <a:pt x="429" y="1386"/>
                  </a:cubicBezTo>
                  <a:cubicBezTo>
                    <a:pt x="422" y="1363"/>
                    <a:pt x="417" y="1339"/>
                    <a:pt x="415" y="1314"/>
                  </a:cubicBezTo>
                  <a:cubicBezTo>
                    <a:pt x="411" y="1275"/>
                    <a:pt x="409" y="1236"/>
                    <a:pt x="411" y="1197"/>
                  </a:cubicBezTo>
                  <a:cubicBezTo>
                    <a:pt x="411" y="1123"/>
                    <a:pt x="420" y="1049"/>
                    <a:pt x="437" y="979"/>
                  </a:cubicBezTo>
                  <a:cubicBezTo>
                    <a:pt x="472" y="822"/>
                    <a:pt x="522" y="669"/>
                    <a:pt x="588" y="523"/>
                  </a:cubicBezTo>
                  <a:cubicBezTo>
                    <a:pt x="597" y="504"/>
                    <a:pt x="602" y="484"/>
                    <a:pt x="605" y="464"/>
                  </a:cubicBezTo>
                  <a:cubicBezTo>
                    <a:pt x="638" y="464"/>
                    <a:pt x="671" y="454"/>
                    <a:pt x="699" y="437"/>
                  </a:cubicBezTo>
                  <a:cubicBezTo>
                    <a:pt x="786" y="382"/>
                    <a:pt x="852" y="360"/>
                    <a:pt x="945" y="360"/>
                  </a:cubicBezTo>
                  <a:close/>
                  <a:moveTo>
                    <a:pt x="955" y="0"/>
                  </a:moveTo>
                  <a:cubicBezTo>
                    <a:pt x="804" y="0"/>
                    <a:pt x="653" y="39"/>
                    <a:pt x="517" y="125"/>
                  </a:cubicBezTo>
                  <a:cubicBezTo>
                    <a:pt x="470" y="153"/>
                    <a:pt x="440" y="200"/>
                    <a:pt x="436" y="255"/>
                  </a:cubicBezTo>
                  <a:cubicBezTo>
                    <a:pt x="434" y="255"/>
                    <a:pt x="432" y="255"/>
                    <a:pt x="430" y="255"/>
                  </a:cubicBezTo>
                  <a:cubicBezTo>
                    <a:pt x="368" y="255"/>
                    <a:pt x="303" y="282"/>
                    <a:pt x="276" y="340"/>
                  </a:cubicBezTo>
                  <a:cubicBezTo>
                    <a:pt x="124" y="675"/>
                    <a:pt x="0" y="1056"/>
                    <a:pt x="69" y="1429"/>
                  </a:cubicBezTo>
                  <a:cubicBezTo>
                    <a:pt x="102" y="1610"/>
                    <a:pt x="204" y="1773"/>
                    <a:pt x="354" y="1883"/>
                  </a:cubicBezTo>
                  <a:cubicBezTo>
                    <a:pt x="493" y="1984"/>
                    <a:pt x="664" y="2025"/>
                    <a:pt x="834" y="2025"/>
                  </a:cubicBezTo>
                  <a:cubicBezTo>
                    <a:pt x="892" y="2025"/>
                    <a:pt x="951" y="2020"/>
                    <a:pt x="1008" y="2011"/>
                  </a:cubicBezTo>
                  <a:cubicBezTo>
                    <a:pt x="1407" y="1954"/>
                    <a:pt x="1750" y="1651"/>
                    <a:pt x="1893" y="1280"/>
                  </a:cubicBezTo>
                  <a:cubicBezTo>
                    <a:pt x="2028" y="923"/>
                    <a:pt x="1926" y="518"/>
                    <a:pt x="1639" y="268"/>
                  </a:cubicBezTo>
                  <a:cubicBezTo>
                    <a:pt x="1451" y="103"/>
                    <a:pt x="1202" y="0"/>
                    <a:pt x="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9" name="Google Shape;3379;p7"/>
            <p:cNvSpPr/>
            <p:nvPr/>
          </p:nvSpPr>
          <p:spPr>
            <a:xfrm>
              <a:off x="5205800" y="4201175"/>
              <a:ext cx="59425" cy="159475"/>
            </a:xfrm>
            <a:custGeom>
              <a:avLst/>
              <a:gdLst/>
              <a:ahLst/>
              <a:cxnLst/>
              <a:rect l="l" t="t" r="r" b="b"/>
              <a:pathLst>
                <a:path w="2377" h="6379" extrusionOk="0">
                  <a:moveTo>
                    <a:pt x="247" y="0"/>
                  </a:moveTo>
                  <a:cubicBezTo>
                    <a:pt x="99" y="0"/>
                    <a:pt x="1" y="235"/>
                    <a:pt x="158" y="346"/>
                  </a:cubicBezTo>
                  <a:cubicBezTo>
                    <a:pt x="1022" y="951"/>
                    <a:pt x="1614" y="1869"/>
                    <a:pt x="1808" y="2903"/>
                  </a:cubicBezTo>
                  <a:cubicBezTo>
                    <a:pt x="2013" y="4003"/>
                    <a:pt x="1708" y="5181"/>
                    <a:pt x="1020" y="6058"/>
                  </a:cubicBezTo>
                  <a:cubicBezTo>
                    <a:pt x="913" y="6196"/>
                    <a:pt x="1033" y="6378"/>
                    <a:pt x="1160" y="6378"/>
                  </a:cubicBezTo>
                  <a:cubicBezTo>
                    <a:pt x="1201" y="6378"/>
                    <a:pt x="1242" y="6360"/>
                    <a:pt x="1277" y="6315"/>
                  </a:cubicBezTo>
                  <a:cubicBezTo>
                    <a:pt x="2037" y="5344"/>
                    <a:pt x="2377" y="4095"/>
                    <a:pt x="2170" y="2876"/>
                  </a:cubicBezTo>
                  <a:cubicBezTo>
                    <a:pt x="1976" y="1726"/>
                    <a:pt x="1293" y="697"/>
                    <a:pt x="342" y="33"/>
                  </a:cubicBezTo>
                  <a:cubicBezTo>
                    <a:pt x="309" y="10"/>
                    <a:pt x="277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0" name="Google Shape;3380;p7"/>
            <p:cNvSpPr/>
            <p:nvPr/>
          </p:nvSpPr>
          <p:spPr>
            <a:xfrm>
              <a:off x="3473025" y="4095675"/>
              <a:ext cx="152225" cy="476325"/>
            </a:xfrm>
            <a:custGeom>
              <a:avLst/>
              <a:gdLst/>
              <a:ahLst/>
              <a:cxnLst/>
              <a:rect l="l" t="t" r="r" b="b"/>
              <a:pathLst>
                <a:path w="6089" h="19053" extrusionOk="0">
                  <a:moveTo>
                    <a:pt x="933" y="0"/>
                  </a:moveTo>
                  <a:cubicBezTo>
                    <a:pt x="673" y="0"/>
                    <a:pt x="414" y="12"/>
                    <a:pt x="165" y="25"/>
                  </a:cubicBezTo>
                  <a:cubicBezTo>
                    <a:pt x="4" y="35"/>
                    <a:pt x="0" y="281"/>
                    <a:pt x="157" y="281"/>
                  </a:cubicBezTo>
                  <a:cubicBezTo>
                    <a:pt x="160" y="281"/>
                    <a:pt x="162" y="281"/>
                    <a:pt x="165" y="281"/>
                  </a:cubicBezTo>
                  <a:cubicBezTo>
                    <a:pt x="422" y="267"/>
                    <a:pt x="689" y="253"/>
                    <a:pt x="956" y="253"/>
                  </a:cubicBezTo>
                  <a:cubicBezTo>
                    <a:pt x="1537" y="253"/>
                    <a:pt x="2124" y="317"/>
                    <a:pt x="2637" y="580"/>
                  </a:cubicBezTo>
                  <a:cubicBezTo>
                    <a:pt x="3508" y="1025"/>
                    <a:pt x="3773" y="1974"/>
                    <a:pt x="3837" y="2883"/>
                  </a:cubicBezTo>
                  <a:cubicBezTo>
                    <a:pt x="3916" y="3985"/>
                    <a:pt x="3745" y="5081"/>
                    <a:pt x="3616" y="6172"/>
                  </a:cubicBezTo>
                  <a:cubicBezTo>
                    <a:pt x="3529" y="6913"/>
                    <a:pt x="3491" y="7728"/>
                    <a:pt x="3820" y="8419"/>
                  </a:cubicBezTo>
                  <a:cubicBezTo>
                    <a:pt x="3996" y="8788"/>
                    <a:pt x="4300" y="9081"/>
                    <a:pt x="4674" y="9243"/>
                  </a:cubicBezTo>
                  <a:cubicBezTo>
                    <a:pt x="5000" y="9385"/>
                    <a:pt x="5410" y="9461"/>
                    <a:pt x="5688" y="9699"/>
                  </a:cubicBezTo>
                  <a:cubicBezTo>
                    <a:pt x="5379" y="9758"/>
                    <a:pt x="5063" y="9754"/>
                    <a:pt x="4759" y="9835"/>
                  </a:cubicBezTo>
                  <a:cubicBezTo>
                    <a:pt x="4433" y="9918"/>
                    <a:pt x="4159" y="10133"/>
                    <a:pt x="3999" y="10427"/>
                  </a:cubicBezTo>
                  <a:cubicBezTo>
                    <a:pt x="3841" y="10722"/>
                    <a:pt x="3781" y="11060"/>
                    <a:pt x="3754" y="11389"/>
                  </a:cubicBezTo>
                  <a:cubicBezTo>
                    <a:pt x="3720" y="11826"/>
                    <a:pt x="3729" y="12268"/>
                    <a:pt x="3748" y="12705"/>
                  </a:cubicBezTo>
                  <a:cubicBezTo>
                    <a:pt x="3787" y="13641"/>
                    <a:pt x="3897" y="14571"/>
                    <a:pt x="3952" y="15505"/>
                  </a:cubicBezTo>
                  <a:cubicBezTo>
                    <a:pt x="3980" y="15975"/>
                    <a:pt x="3994" y="16448"/>
                    <a:pt x="3977" y="16920"/>
                  </a:cubicBezTo>
                  <a:cubicBezTo>
                    <a:pt x="3963" y="17304"/>
                    <a:pt x="3985" y="17811"/>
                    <a:pt x="3712" y="18119"/>
                  </a:cubicBezTo>
                  <a:cubicBezTo>
                    <a:pt x="3417" y="18454"/>
                    <a:pt x="2835" y="18506"/>
                    <a:pt x="2423" y="18585"/>
                  </a:cubicBezTo>
                  <a:cubicBezTo>
                    <a:pt x="1893" y="18687"/>
                    <a:pt x="1357" y="18758"/>
                    <a:pt x="820" y="18797"/>
                  </a:cubicBezTo>
                  <a:cubicBezTo>
                    <a:pt x="660" y="18809"/>
                    <a:pt x="655" y="19053"/>
                    <a:pt x="810" y="19053"/>
                  </a:cubicBezTo>
                  <a:cubicBezTo>
                    <a:pt x="813" y="19053"/>
                    <a:pt x="816" y="19053"/>
                    <a:pt x="820" y="19052"/>
                  </a:cubicBezTo>
                  <a:cubicBezTo>
                    <a:pt x="1279" y="19018"/>
                    <a:pt x="1735" y="18963"/>
                    <a:pt x="2189" y="18886"/>
                  </a:cubicBezTo>
                  <a:cubicBezTo>
                    <a:pt x="2609" y="18814"/>
                    <a:pt x="3059" y="18748"/>
                    <a:pt x="3455" y="18587"/>
                  </a:cubicBezTo>
                  <a:cubicBezTo>
                    <a:pt x="3801" y="18446"/>
                    <a:pt x="4038" y="18194"/>
                    <a:pt x="4135" y="17830"/>
                  </a:cubicBezTo>
                  <a:cubicBezTo>
                    <a:pt x="4245" y="17423"/>
                    <a:pt x="4237" y="16970"/>
                    <a:pt x="4238" y="16552"/>
                  </a:cubicBezTo>
                  <a:cubicBezTo>
                    <a:pt x="4242" y="15605"/>
                    <a:pt x="4141" y="14664"/>
                    <a:pt x="4066" y="13722"/>
                  </a:cubicBezTo>
                  <a:cubicBezTo>
                    <a:pt x="4030" y="13252"/>
                    <a:pt x="3999" y="12779"/>
                    <a:pt x="3989" y="12306"/>
                  </a:cubicBezTo>
                  <a:cubicBezTo>
                    <a:pt x="3983" y="11895"/>
                    <a:pt x="3974" y="11471"/>
                    <a:pt x="4050" y="11066"/>
                  </a:cubicBezTo>
                  <a:cubicBezTo>
                    <a:pt x="4124" y="10678"/>
                    <a:pt x="4295" y="10283"/>
                    <a:pt x="4687" y="10126"/>
                  </a:cubicBezTo>
                  <a:cubicBezTo>
                    <a:pt x="5091" y="9963"/>
                    <a:pt x="5548" y="10031"/>
                    <a:pt x="5962" y="9898"/>
                  </a:cubicBezTo>
                  <a:cubicBezTo>
                    <a:pt x="6032" y="9873"/>
                    <a:pt x="6089" y="9779"/>
                    <a:pt x="6039" y="9710"/>
                  </a:cubicBezTo>
                  <a:cubicBezTo>
                    <a:pt x="5801" y="9388"/>
                    <a:pt x="5443" y="9258"/>
                    <a:pt x="5081" y="9128"/>
                  </a:cubicBezTo>
                  <a:cubicBezTo>
                    <a:pt x="4705" y="8995"/>
                    <a:pt x="4369" y="8829"/>
                    <a:pt x="4146" y="8483"/>
                  </a:cubicBezTo>
                  <a:cubicBezTo>
                    <a:pt x="3717" y="7817"/>
                    <a:pt x="3783" y="6921"/>
                    <a:pt x="3870" y="6172"/>
                  </a:cubicBezTo>
                  <a:cubicBezTo>
                    <a:pt x="4005" y="5041"/>
                    <a:pt x="4182" y="3900"/>
                    <a:pt x="4082" y="2759"/>
                  </a:cubicBezTo>
                  <a:cubicBezTo>
                    <a:pt x="4003" y="1873"/>
                    <a:pt x="3734" y="961"/>
                    <a:pt x="2941" y="459"/>
                  </a:cubicBezTo>
                  <a:cubicBezTo>
                    <a:pt x="2349" y="86"/>
                    <a:pt x="1634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1" name="Google Shape;3381;p7"/>
            <p:cNvSpPr/>
            <p:nvPr/>
          </p:nvSpPr>
          <p:spPr>
            <a:xfrm>
              <a:off x="1367825" y="1341225"/>
              <a:ext cx="81850" cy="116350"/>
            </a:xfrm>
            <a:custGeom>
              <a:avLst/>
              <a:gdLst/>
              <a:ahLst/>
              <a:cxnLst/>
              <a:rect l="l" t="t" r="r" b="b"/>
              <a:pathLst>
                <a:path w="3274" h="4654" extrusionOk="0">
                  <a:moveTo>
                    <a:pt x="2296" y="828"/>
                  </a:moveTo>
                  <a:cubicBezTo>
                    <a:pt x="2514" y="1815"/>
                    <a:pt x="2692" y="2810"/>
                    <a:pt x="2821" y="3812"/>
                  </a:cubicBezTo>
                  <a:cubicBezTo>
                    <a:pt x="2827" y="3871"/>
                    <a:pt x="2838" y="3927"/>
                    <a:pt x="2840" y="3985"/>
                  </a:cubicBezTo>
                  <a:cubicBezTo>
                    <a:pt x="2844" y="4061"/>
                    <a:pt x="2859" y="4067"/>
                    <a:pt x="2799" y="4097"/>
                  </a:cubicBezTo>
                  <a:lnTo>
                    <a:pt x="2799" y="4095"/>
                  </a:lnTo>
                  <a:cubicBezTo>
                    <a:pt x="2780" y="4105"/>
                    <a:pt x="2751" y="4109"/>
                    <a:pt x="2717" y="4109"/>
                  </a:cubicBezTo>
                  <a:cubicBezTo>
                    <a:pt x="2615" y="4109"/>
                    <a:pt x="2468" y="4075"/>
                    <a:pt x="2403" y="4072"/>
                  </a:cubicBezTo>
                  <a:lnTo>
                    <a:pt x="1483" y="4012"/>
                  </a:lnTo>
                  <a:cubicBezTo>
                    <a:pt x="1299" y="4000"/>
                    <a:pt x="1078" y="3966"/>
                    <a:pt x="864" y="3966"/>
                  </a:cubicBezTo>
                  <a:cubicBezTo>
                    <a:pt x="819" y="3966"/>
                    <a:pt x="775" y="3968"/>
                    <a:pt x="731" y="3971"/>
                  </a:cubicBezTo>
                  <a:cubicBezTo>
                    <a:pt x="1253" y="2923"/>
                    <a:pt x="1774" y="1877"/>
                    <a:pt x="2296" y="828"/>
                  </a:cubicBezTo>
                  <a:close/>
                  <a:moveTo>
                    <a:pt x="2362" y="1"/>
                  </a:moveTo>
                  <a:cubicBezTo>
                    <a:pt x="2292" y="1"/>
                    <a:pt x="2224" y="33"/>
                    <a:pt x="2190" y="103"/>
                  </a:cubicBezTo>
                  <a:cubicBezTo>
                    <a:pt x="1488" y="1513"/>
                    <a:pt x="784" y="2925"/>
                    <a:pt x="82" y="4335"/>
                  </a:cubicBezTo>
                  <a:cubicBezTo>
                    <a:pt x="0" y="4501"/>
                    <a:pt x="146" y="4654"/>
                    <a:pt x="284" y="4654"/>
                  </a:cubicBezTo>
                  <a:cubicBezTo>
                    <a:pt x="346" y="4654"/>
                    <a:pt x="407" y="4623"/>
                    <a:pt x="444" y="4548"/>
                  </a:cubicBezTo>
                  <a:cubicBezTo>
                    <a:pt x="444" y="4545"/>
                    <a:pt x="446" y="4543"/>
                    <a:pt x="447" y="4540"/>
                  </a:cubicBezTo>
                  <a:cubicBezTo>
                    <a:pt x="491" y="4526"/>
                    <a:pt x="529" y="4498"/>
                    <a:pt x="554" y="4460"/>
                  </a:cubicBezTo>
                  <a:cubicBezTo>
                    <a:pt x="598" y="4393"/>
                    <a:pt x="708" y="4372"/>
                    <a:pt x="833" y="4372"/>
                  </a:cubicBezTo>
                  <a:cubicBezTo>
                    <a:pt x="1013" y="4372"/>
                    <a:pt x="1224" y="4415"/>
                    <a:pt x="1315" y="4421"/>
                  </a:cubicBezTo>
                  <a:lnTo>
                    <a:pt x="2237" y="4481"/>
                  </a:lnTo>
                  <a:cubicBezTo>
                    <a:pt x="2381" y="4490"/>
                    <a:pt x="2563" y="4525"/>
                    <a:pt x="2735" y="4525"/>
                  </a:cubicBezTo>
                  <a:cubicBezTo>
                    <a:pt x="2861" y="4525"/>
                    <a:pt x="2981" y="4506"/>
                    <a:pt x="3076" y="4444"/>
                  </a:cubicBezTo>
                  <a:cubicBezTo>
                    <a:pt x="3263" y="4322"/>
                    <a:pt x="3274" y="4094"/>
                    <a:pt x="3250" y="3893"/>
                  </a:cubicBezTo>
                  <a:cubicBezTo>
                    <a:pt x="3101" y="2635"/>
                    <a:pt x="2866" y="1385"/>
                    <a:pt x="2572" y="153"/>
                  </a:cubicBezTo>
                  <a:cubicBezTo>
                    <a:pt x="2550" y="57"/>
                    <a:pt x="2455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2" name="Google Shape;3382;p7"/>
            <p:cNvSpPr/>
            <p:nvPr/>
          </p:nvSpPr>
          <p:spPr>
            <a:xfrm>
              <a:off x="1475275" y="1431350"/>
              <a:ext cx="42825" cy="54325"/>
            </a:xfrm>
            <a:custGeom>
              <a:avLst/>
              <a:gdLst/>
              <a:ahLst/>
              <a:cxnLst/>
              <a:rect l="l" t="t" r="r" b="b"/>
              <a:pathLst>
                <a:path w="1713" h="2173" extrusionOk="0">
                  <a:moveTo>
                    <a:pt x="843" y="512"/>
                  </a:moveTo>
                  <a:cubicBezTo>
                    <a:pt x="846" y="512"/>
                    <a:pt x="872" y="515"/>
                    <a:pt x="876" y="515"/>
                  </a:cubicBezTo>
                  <a:cubicBezTo>
                    <a:pt x="895" y="518"/>
                    <a:pt x="912" y="523"/>
                    <a:pt x="930" y="528"/>
                  </a:cubicBezTo>
                  <a:cubicBezTo>
                    <a:pt x="942" y="531"/>
                    <a:pt x="955" y="536"/>
                    <a:pt x="967" y="540"/>
                  </a:cubicBezTo>
                  <a:lnTo>
                    <a:pt x="970" y="540"/>
                  </a:lnTo>
                  <a:lnTo>
                    <a:pt x="973" y="542"/>
                  </a:lnTo>
                  <a:cubicBezTo>
                    <a:pt x="997" y="553"/>
                    <a:pt x="1022" y="567"/>
                    <a:pt x="1044" y="581"/>
                  </a:cubicBezTo>
                  <a:cubicBezTo>
                    <a:pt x="1056" y="587"/>
                    <a:pt x="1067" y="595"/>
                    <a:pt x="1078" y="603"/>
                  </a:cubicBezTo>
                  <a:cubicBezTo>
                    <a:pt x="1080" y="604"/>
                    <a:pt x="1082" y="605"/>
                    <a:pt x="1083" y="606"/>
                  </a:cubicBezTo>
                  <a:lnTo>
                    <a:pt x="1083" y="606"/>
                  </a:lnTo>
                  <a:cubicBezTo>
                    <a:pt x="1084" y="607"/>
                    <a:pt x="1087" y="610"/>
                    <a:pt x="1092" y="615"/>
                  </a:cubicBezTo>
                  <a:cubicBezTo>
                    <a:pt x="1113" y="636"/>
                    <a:pt x="1132" y="655"/>
                    <a:pt x="1152" y="675"/>
                  </a:cubicBezTo>
                  <a:cubicBezTo>
                    <a:pt x="1160" y="684"/>
                    <a:pt x="1160" y="683"/>
                    <a:pt x="1161" y="684"/>
                  </a:cubicBezTo>
                  <a:cubicBezTo>
                    <a:pt x="1168" y="695"/>
                    <a:pt x="1175" y="705"/>
                    <a:pt x="1180" y="714"/>
                  </a:cubicBezTo>
                  <a:cubicBezTo>
                    <a:pt x="1222" y="780"/>
                    <a:pt x="1219" y="777"/>
                    <a:pt x="1240" y="852"/>
                  </a:cubicBezTo>
                  <a:cubicBezTo>
                    <a:pt x="1240" y="854"/>
                    <a:pt x="1241" y="858"/>
                    <a:pt x="1241" y="863"/>
                  </a:cubicBezTo>
                  <a:cubicBezTo>
                    <a:pt x="1243" y="879"/>
                    <a:pt x="1243" y="894"/>
                    <a:pt x="1244" y="910"/>
                  </a:cubicBezTo>
                  <a:cubicBezTo>
                    <a:pt x="1244" y="932"/>
                    <a:pt x="1243" y="979"/>
                    <a:pt x="1241" y="985"/>
                  </a:cubicBezTo>
                  <a:cubicBezTo>
                    <a:pt x="1233" y="1045"/>
                    <a:pt x="1218" y="1103"/>
                    <a:pt x="1196" y="1158"/>
                  </a:cubicBezTo>
                  <a:cubicBezTo>
                    <a:pt x="1092" y="1407"/>
                    <a:pt x="848" y="1639"/>
                    <a:pt x="602" y="1747"/>
                  </a:cubicBezTo>
                  <a:cubicBezTo>
                    <a:pt x="593" y="1752"/>
                    <a:pt x="583" y="1755"/>
                    <a:pt x="572" y="1755"/>
                  </a:cubicBezTo>
                  <a:cubicBezTo>
                    <a:pt x="569" y="1755"/>
                    <a:pt x="567" y="1755"/>
                    <a:pt x="564" y="1754"/>
                  </a:cubicBezTo>
                  <a:cubicBezTo>
                    <a:pt x="561" y="1754"/>
                    <a:pt x="534" y="1746"/>
                    <a:pt x="535" y="1746"/>
                  </a:cubicBezTo>
                  <a:lnTo>
                    <a:pt x="535" y="1746"/>
                  </a:lnTo>
                  <a:cubicBezTo>
                    <a:pt x="535" y="1746"/>
                    <a:pt x="537" y="1747"/>
                    <a:pt x="541" y="1748"/>
                  </a:cubicBezTo>
                  <a:cubicBezTo>
                    <a:pt x="544" y="1749"/>
                    <a:pt x="546" y="1749"/>
                    <a:pt x="547" y="1749"/>
                  </a:cubicBezTo>
                  <a:cubicBezTo>
                    <a:pt x="550" y="1749"/>
                    <a:pt x="545" y="1747"/>
                    <a:pt x="539" y="1744"/>
                  </a:cubicBezTo>
                  <a:cubicBezTo>
                    <a:pt x="536" y="1739"/>
                    <a:pt x="516" y="1719"/>
                    <a:pt x="514" y="1719"/>
                  </a:cubicBezTo>
                  <a:lnTo>
                    <a:pt x="514" y="1719"/>
                  </a:lnTo>
                  <a:cubicBezTo>
                    <a:pt x="514" y="1719"/>
                    <a:pt x="514" y="1719"/>
                    <a:pt x="514" y="1719"/>
                  </a:cubicBezTo>
                  <a:lnTo>
                    <a:pt x="514" y="1719"/>
                  </a:lnTo>
                  <a:cubicBezTo>
                    <a:pt x="508" y="1710"/>
                    <a:pt x="502" y="1700"/>
                    <a:pt x="497" y="1690"/>
                  </a:cubicBezTo>
                  <a:cubicBezTo>
                    <a:pt x="497" y="1690"/>
                    <a:pt x="485" y="1662"/>
                    <a:pt x="480" y="1654"/>
                  </a:cubicBezTo>
                  <a:cubicBezTo>
                    <a:pt x="433" y="1530"/>
                    <a:pt x="436" y="1421"/>
                    <a:pt x="447" y="1275"/>
                  </a:cubicBezTo>
                  <a:cubicBezTo>
                    <a:pt x="466" y="1034"/>
                    <a:pt x="539" y="800"/>
                    <a:pt x="662" y="592"/>
                  </a:cubicBezTo>
                  <a:cubicBezTo>
                    <a:pt x="676" y="586"/>
                    <a:pt x="688" y="578"/>
                    <a:pt x="699" y="568"/>
                  </a:cubicBezTo>
                  <a:cubicBezTo>
                    <a:pt x="705" y="561"/>
                    <a:pt x="713" y="554"/>
                    <a:pt x="721" y="548"/>
                  </a:cubicBezTo>
                  <a:lnTo>
                    <a:pt x="734" y="540"/>
                  </a:lnTo>
                  <a:cubicBezTo>
                    <a:pt x="741" y="536"/>
                    <a:pt x="749" y="531"/>
                    <a:pt x="757" y="528"/>
                  </a:cubicBezTo>
                  <a:cubicBezTo>
                    <a:pt x="762" y="526"/>
                    <a:pt x="767" y="523"/>
                    <a:pt x="770" y="523"/>
                  </a:cubicBezTo>
                  <a:cubicBezTo>
                    <a:pt x="781" y="520"/>
                    <a:pt x="837" y="513"/>
                    <a:pt x="815" y="513"/>
                  </a:cubicBezTo>
                  <a:cubicBezTo>
                    <a:pt x="814" y="513"/>
                    <a:pt x="814" y="513"/>
                    <a:pt x="814" y="513"/>
                  </a:cubicBezTo>
                  <a:lnTo>
                    <a:pt x="814" y="513"/>
                  </a:lnTo>
                  <a:cubicBezTo>
                    <a:pt x="824" y="513"/>
                    <a:pt x="834" y="512"/>
                    <a:pt x="843" y="512"/>
                  </a:cubicBezTo>
                  <a:close/>
                  <a:moveTo>
                    <a:pt x="672" y="0"/>
                  </a:moveTo>
                  <a:cubicBezTo>
                    <a:pt x="618" y="0"/>
                    <a:pt x="566" y="19"/>
                    <a:pt x="530" y="61"/>
                  </a:cubicBezTo>
                  <a:cubicBezTo>
                    <a:pt x="239" y="398"/>
                    <a:pt x="63" y="818"/>
                    <a:pt x="29" y="1261"/>
                  </a:cubicBezTo>
                  <a:cubicBezTo>
                    <a:pt x="0" y="1617"/>
                    <a:pt x="93" y="2145"/>
                    <a:pt x="541" y="2171"/>
                  </a:cubicBezTo>
                  <a:cubicBezTo>
                    <a:pt x="550" y="2172"/>
                    <a:pt x="560" y="2172"/>
                    <a:pt x="569" y="2172"/>
                  </a:cubicBezTo>
                  <a:cubicBezTo>
                    <a:pt x="784" y="2172"/>
                    <a:pt x="980" y="2020"/>
                    <a:pt x="1139" y="1891"/>
                  </a:cubicBezTo>
                  <a:cubicBezTo>
                    <a:pt x="1298" y="1761"/>
                    <a:pt x="1440" y="1599"/>
                    <a:pt x="1534" y="1416"/>
                  </a:cubicBezTo>
                  <a:cubicBezTo>
                    <a:pt x="1713" y="1068"/>
                    <a:pt x="1711" y="658"/>
                    <a:pt x="1434" y="363"/>
                  </a:cubicBezTo>
                  <a:cubicBezTo>
                    <a:pt x="1282" y="203"/>
                    <a:pt x="1072" y="108"/>
                    <a:pt x="851" y="100"/>
                  </a:cubicBezTo>
                  <a:cubicBezTo>
                    <a:pt x="845" y="86"/>
                    <a:pt x="836" y="73"/>
                    <a:pt x="826" y="61"/>
                  </a:cubicBezTo>
                  <a:cubicBezTo>
                    <a:pt x="787" y="22"/>
                    <a:pt x="729" y="0"/>
                    <a:pt x="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3" name="Google Shape;3383;p7"/>
            <p:cNvSpPr/>
            <p:nvPr/>
          </p:nvSpPr>
          <p:spPr>
            <a:xfrm>
              <a:off x="1524350" y="1314200"/>
              <a:ext cx="64675" cy="141175"/>
            </a:xfrm>
            <a:custGeom>
              <a:avLst/>
              <a:gdLst/>
              <a:ahLst/>
              <a:cxnLst/>
              <a:rect l="l" t="t" r="r" b="b"/>
              <a:pathLst>
                <a:path w="2587" h="5647" extrusionOk="0">
                  <a:moveTo>
                    <a:pt x="1810" y="933"/>
                  </a:moveTo>
                  <a:lnTo>
                    <a:pt x="1810" y="933"/>
                  </a:lnTo>
                  <a:cubicBezTo>
                    <a:pt x="1619" y="1361"/>
                    <a:pt x="1401" y="1776"/>
                    <a:pt x="1157" y="2176"/>
                  </a:cubicBezTo>
                  <a:cubicBezTo>
                    <a:pt x="1257" y="1900"/>
                    <a:pt x="1381" y="1632"/>
                    <a:pt x="1525" y="1375"/>
                  </a:cubicBezTo>
                  <a:cubicBezTo>
                    <a:pt x="1611" y="1223"/>
                    <a:pt x="1707" y="1074"/>
                    <a:pt x="1810" y="933"/>
                  </a:cubicBezTo>
                  <a:close/>
                  <a:moveTo>
                    <a:pt x="2320" y="1"/>
                  </a:moveTo>
                  <a:cubicBezTo>
                    <a:pt x="2287" y="1"/>
                    <a:pt x="2255" y="7"/>
                    <a:pt x="2225" y="20"/>
                  </a:cubicBezTo>
                  <a:cubicBezTo>
                    <a:pt x="1735" y="236"/>
                    <a:pt x="1420" y="715"/>
                    <a:pt x="1165" y="1164"/>
                  </a:cubicBezTo>
                  <a:cubicBezTo>
                    <a:pt x="862" y="1692"/>
                    <a:pt x="641" y="2262"/>
                    <a:pt x="511" y="2856"/>
                  </a:cubicBezTo>
                  <a:cubicBezTo>
                    <a:pt x="489" y="2961"/>
                    <a:pt x="467" y="3077"/>
                    <a:pt x="447" y="3199"/>
                  </a:cubicBezTo>
                  <a:cubicBezTo>
                    <a:pt x="342" y="3334"/>
                    <a:pt x="245" y="3471"/>
                    <a:pt x="134" y="3601"/>
                  </a:cubicBezTo>
                  <a:cubicBezTo>
                    <a:pt x="1" y="3757"/>
                    <a:pt x="139" y="3963"/>
                    <a:pt x="290" y="3963"/>
                  </a:cubicBezTo>
                  <a:cubicBezTo>
                    <a:pt x="321" y="3963"/>
                    <a:pt x="352" y="3954"/>
                    <a:pt x="381" y="3935"/>
                  </a:cubicBezTo>
                  <a:lnTo>
                    <a:pt x="381" y="3935"/>
                  </a:lnTo>
                  <a:cubicBezTo>
                    <a:pt x="370" y="4717"/>
                    <a:pt x="580" y="5511"/>
                    <a:pt x="1422" y="5643"/>
                  </a:cubicBezTo>
                  <a:cubicBezTo>
                    <a:pt x="1435" y="5645"/>
                    <a:pt x="1447" y="5646"/>
                    <a:pt x="1460" y="5646"/>
                  </a:cubicBezTo>
                  <a:cubicBezTo>
                    <a:pt x="1695" y="5646"/>
                    <a:pt x="1785" y="5279"/>
                    <a:pt x="1533" y="5239"/>
                  </a:cubicBezTo>
                  <a:cubicBezTo>
                    <a:pt x="731" y="5113"/>
                    <a:pt x="715" y="4151"/>
                    <a:pt x="836" y="3379"/>
                  </a:cubicBezTo>
                  <a:cubicBezTo>
                    <a:pt x="1558" y="2431"/>
                    <a:pt x="2136" y="1386"/>
                    <a:pt x="2532" y="256"/>
                  </a:cubicBezTo>
                  <a:cubicBezTo>
                    <a:pt x="2587" y="103"/>
                    <a:pt x="2453" y="1"/>
                    <a:pt x="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4" name="Google Shape;3384;p7"/>
            <p:cNvSpPr/>
            <p:nvPr/>
          </p:nvSpPr>
          <p:spPr>
            <a:xfrm>
              <a:off x="1603425" y="1382700"/>
              <a:ext cx="74500" cy="13650"/>
            </a:xfrm>
            <a:custGeom>
              <a:avLst/>
              <a:gdLst/>
              <a:ahLst/>
              <a:cxnLst/>
              <a:rect l="l" t="t" r="r" b="b"/>
              <a:pathLst>
                <a:path w="2980" h="546" extrusionOk="0">
                  <a:moveTo>
                    <a:pt x="505" y="0"/>
                  </a:moveTo>
                  <a:cubicBezTo>
                    <a:pt x="427" y="0"/>
                    <a:pt x="349" y="0"/>
                    <a:pt x="270" y="1"/>
                  </a:cubicBezTo>
                  <a:cubicBezTo>
                    <a:pt x="2" y="3"/>
                    <a:pt x="1" y="420"/>
                    <a:pt x="267" y="420"/>
                  </a:cubicBezTo>
                  <a:cubicBezTo>
                    <a:pt x="268" y="420"/>
                    <a:pt x="269" y="420"/>
                    <a:pt x="270" y="420"/>
                  </a:cubicBezTo>
                  <a:cubicBezTo>
                    <a:pt x="346" y="419"/>
                    <a:pt x="422" y="418"/>
                    <a:pt x="498" y="418"/>
                  </a:cubicBezTo>
                  <a:cubicBezTo>
                    <a:pt x="1257" y="418"/>
                    <a:pt x="2015" y="461"/>
                    <a:pt x="2769" y="545"/>
                  </a:cubicBezTo>
                  <a:cubicBezTo>
                    <a:pt x="2775" y="546"/>
                    <a:pt x="2780" y="546"/>
                    <a:pt x="2786" y="546"/>
                  </a:cubicBezTo>
                  <a:cubicBezTo>
                    <a:pt x="2891" y="546"/>
                    <a:pt x="2979" y="433"/>
                    <a:pt x="2979" y="335"/>
                  </a:cubicBezTo>
                  <a:cubicBezTo>
                    <a:pt x="2979" y="211"/>
                    <a:pt x="2882" y="139"/>
                    <a:pt x="2769" y="125"/>
                  </a:cubicBezTo>
                  <a:cubicBezTo>
                    <a:pt x="2017" y="41"/>
                    <a:pt x="1261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5" name="Google Shape;3385;p7"/>
            <p:cNvSpPr/>
            <p:nvPr/>
          </p:nvSpPr>
          <p:spPr>
            <a:xfrm>
              <a:off x="1613075" y="1412050"/>
              <a:ext cx="47150" cy="12050"/>
            </a:xfrm>
            <a:custGeom>
              <a:avLst/>
              <a:gdLst/>
              <a:ahLst/>
              <a:cxnLst/>
              <a:rect l="l" t="t" r="r" b="b"/>
              <a:pathLst>
                <a:path w="1886" h="482" extrusionOk="0">
                  <a:moveTo>
                    <a:pt x="1229" y="0"/>
                  </a:moveTo>
                  <a:cubicBezTo>
                    <a:pt x="888" y="0"/>
                    <a:pt x="548" y="21"/>
                    <a:pt x="210" y="62"/>
                  </a:cubicBezTo>
                  <a:cubicBezTo>
                    <a:pt x="97" y="74"/>
                    <a:pt x="0" y="148"/>
                    <a:pt x="0" y="270"/>
                  </a:cubicBezTo>
                  <a:cubicBezTo>
                    <a:pt x="0" y="368"/>
                    <a:pt x="86" y="481"/>
                    <a:pt x="192" y="481"/>
                  </a:cubicBezTo>
                  <a:cubicBezTo>
                    <a:pt x="198" y="481"/>
                    <a:pt x="204" y="481"/>
                    <a:pt x="210" y="480"/>
                  </a:cubicBezTo>
                  <a:cubicBezTo>
                    <a:pt x="551" y="440"/>
                    <a:pt x="895" y="419"/>
                    <a:pt x="1238" y="419"/>
                  </a:cubicBezTo>
                  <a:cubicBezTo>
                    <a:pt x="1384" y="419"/>
                    <a:pt x="1530" y="423"/>
                    <a:pt x="1675" y="430"/>
                  </a:cubicBezTo>
                  <a:cubicBezTo>
                    <a:pt x="1678" y="430"/>
                    <a:pt x="1682" y="430"/>
                    <a:pt x="1685" y="430"/>
                  </a:cubicBezTo>
                  <a:cubicBezTo>
                    <a:pt x="1793" y="430"/>
                    <a:pt x="1884" y="327"/>
                    <a:pt x="1884" y="220"/>
                  </a:cubicBezTo>
                  <a:cubicBezTo>
                    <a:pt x="1885" y="103"/>
                    <a:pt x="1788" y="17"/>
                    <a:pt x="1675" y="12"/>
                  </a:cubicBezTo>
                  <a:cubicBezTo>
                    <a:pt x="1527" y="4"/>
                    <a:pt x="1378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6" name="Google Shape;3386;p7"/>
            <p:cNvSpPr/>
            <p:nvPr/>
          </p:nvSpPr>
          <p:spPr>
            <a:xfrm>
              <a:off x="1731900" y="1335925"/>
              <a:ext cx="68350" cy="102700"/>
            </a:xfrm>
            <a:custGeom>
              <a:avLst/>
              <a:gdLst/>
              <a:ahLst/>
              <a:cxnLst/>
              <a:rect l="l" t="t" r="r" b="b"/>
              <a:pathLst>
                <a:path w="2734" h="4108" extrusionOk="0">
                  <a:moveTo>
                    <a:pt x="1311" y="1"/>
                  </a:moveTo>
                  <a:cubicBezTo>
                    <a:pt x="1113" y="1"/>
                    <a:pt x="914" y="27"/>
                    <a:pt x="720" y="80"/>
                  </a:cubicBezTo>
                  <a:cubicBezTo>
                    <a:pt x="615" y="108"/>
                    <a:pt x="540" y="230"/>
                    <a:pt x="574" y="337"/>
                  </a:cubicBezTo>
                  <a:cubicBezTo>
                    <a:pt x="584" y="367"/>
                    <a:pt x="599" y="393"/>
                    <a:pt x="620" y="415"/>
                  </a:cubicBezTo>
                  <a:cubicBezTo>
                    <a:pt x="598" y="439"/>
                    <a:pt x="582" y="465"/>
                    <a:pt x="574" y="495"/>
                  </a:cubicBezTo>
                  <a:lnTo>
                    <a:pt x="125" y="1872"/>
                  </a:lnTo>
                  <a:cubicBezTo>
                    <a:pt x="79" y="2014"/>
                    <a:pt x="202" y="2135"/>
                    <a:pt x="334" y="2135"/>
                  </a:cubicBezTo>
                  <a:cubicBezTo>
                    <a:pt x="350" y="2135"/>
                    <a:pt x="366" y="2133"/>
                    <a:pt x="382" y="2129"/>
                  </a:cubicBezTo>
                  <a:cubicBezTo>
                    <a:pt x="550" y="2090"/>
                    <a:pt x="725" y="2070"/>
                    <a:pt x="900" y="2070"/>
                  </a:cubicBezTo>
                  <a:cubicBezTo>
                    <a:pt x="1162" y="2070"/>
                    <a:pt x="1424" y="2116"/>
                    <a:pt x="1665" y="2219"/>
                  </a:cubicBezTo>
                  <a:cubicBezTo>
                    <a:pt x="1994" y="2360"/>
                    <a:pt x="2337" y="2675"/>
                    <a:pt x="2252" y="3071"/>
                  </a:cubicBezTo>
                  <a:cubicBezTo>
                    <a:pt x="2176" y="3430"/>
                    <a:pt x="1737" y="3632"/>
                    <a:pt x="1408" y="3677"/>
                  </a:cubicBezTo>
                  <a:cubicBezTo>
                    <a:pt x="1349" y="3686"/>
                    <a:pt x="1289" y="3690"/>
                    <a:pt x="1230" y="3690"/>
                  </a:cubicBezTo>
                  <a:cubicBezTo>
                    <a:pt x="1100" y="3690"/>
                    <a:pt x="970" y="3670"/>
                    <a:pt x="845" y="3629"/>
                  </a:cubicBezTo>
                  <a:cubicBezTo>
                    <a:pt x="711" y="3582"/>
                    <a:pt x="512" y="3463"/>
                    <a:pt x="582" y="3300"/>
                  </a:cubicBezTo>
                  <a:cubicBezTo>
                    <a:pt x="626" y="3195"/>
                    <a:pt x="534" y="3071"/>
                    <a:pt x="435" y="3043"/>
                  </a:cubicBezTo>
                  <a:cubicBezTo>
                    <a:pt x="415" y="3037"/>
                    <a:pt x="396" y="3034"/>
                    <a:pt x="377" y="3034"/>
                  </a:cubicBezTo>
                  <a:cubicBezTo>
                    <a:pt x="285" y="3034"/>
                    <a:pt x="215" y="3102"/>
                    <a:pt x="178" y="3188"/>
                  </a:cubicBezTo>
                  <a:cubicBezTo>
                    <a:pt x="1" y="3610"/>
                    <a:pt x="451" y="3961"/>
                    <a:pt x="809" y="4055"/>
                  </a:cubicBezTo>
                  <a:cubicBezTo>
                    <a:pt x="948" y="4090"/>
                    <a:pt x="1090" y="4108"/>
                    <a:pt x="1230" y="4108"/>
                  </a:cubicBezTo>
                  <a:cubicBezTo>
                    <a:pt x="1527" y="4108"/>
                    <a:pt x="1822" y="4030"/>
                    <a:pt x="2083" y="3879"/>
                  </a:cubicBezTo>
                  <a:cubicBezTo>
                    <a:pt x="2462" y="3657"/>
                    <a:pt x="2733" y="3276"/>
                    <a:pt x="2671" y="2823"/>
                  </a:cubicBezTo>
                  <a:cubicBezTo>
                    <a:pt x="2610" y="2386"/>
                    <a:pt x="2287" y="2045"/>
                    <a:pt x="1895" y="1866"/>
                  </a:cubicBezTo>
                  <a:cubicBezTo>
                    <a:pt x="1580" y="1722"/>
                    <a:pt x="1240" y="1655"/>
                    <a:pt x="897" y="1655"/>
                  </a:cubicBezTo>
                  <a:cubicBezTo>
                    <a:pt x="808" y="1655"/>
                    <a:pt x="719" y="1660"/>
                    <a:pt x="631" y="1669"/>
                  </a:cubicBezTo>
                  <a:lnTo>
                    <a:pt x="977" y="606"/>
                  </a:lnTo>
                  <a:cubicBezTo>
                    <a:pt x="996" y="556"/>
                    <a:pt x="991" y="500"/>
                    <a:pt x="963" y="453"/>
                  </a:cubicBezTo>
                  <a:cubicBezTo>
                    <a:pt x="969" y="451"/>
                    <a:pt x="975" y="450"/>
                    <a:pt x="983" y="448"/>
                  </a:cubicBezTo>
                  <a:cubicBezTo>
                    <a:pt x="1008" y="443"/>
                    <a:pt x="1033" y="439"/>
                    <a:pt x="1060" y="436"/>
                  </a:cubicBezTo>
                  <a:cubicBezTo>
                    <a:pt x="1074" y="432"/>
                    <a:pt x="1090" y="431"/>
                    <a:pt x="1104" y="429"/>
                  </a:cubicBezTo>
                  <a:cubicBezTo>
                    <a:pt x="1172" y="423"/>
                    <a:pt x="1241" y="419"/>
                    <a:pt x="1310" y="419"/>
                  </a:cubicBezTo>
                  <a:cubicBezTo>
                    <a:pt x="1341" y="419"/>
                    <a:pt x="1372" y="420"/>
                    <a:pt x="1403" y="421"/>
                  </a:cubicBezTo>
                  <a:cubicBezTo>
                    <a:pt x="1452" y="423"/>
                    <a:pt x="1500" y="428"/>
                    <a:pt x="1547" y="432"/>
                  </a:cubicBezTo>
                  <a:lnTo>
                    <a:pt x="1558" y="434"/>
                  </a:lnTo>
                  <a:cubicBezTo>
                    <a:pt x="1574" y="436"/>
                    <a:pt x="1588" y="439"/>
                    <a:pt x="1602" y="442"/>
                  </a:cubicBezTo>
                  <a:cubicBezTo>
                    <a:pt x="1624" y="445"/>
                    <a:pt x="1646" y="450"/>
                    <a:pt x="1668" y="453"/>
                  </a:cubicBezTo>
                  <a:cubicBezTo>
                    <a:pt x="1770" y="475"/>
                    <a:pt x="1870" y="503"/>
                    <a:pt x="1967" y="539"/>
                  </a:cubicBezTo>
                  <a:cubicBezTo>
                    <a:pt x="1985" y="546"/>
                    <a:pt x="2004" y="549"/>
                    <a:pt x="2023" y="549"/>
                  </a:cubicBezTo>
                  <a:cubicBezTo>
                    <a:pt x="2113" y="549"/>
                    <a:pt x="2205" y="479"/>
                    <a:pt x="2224" y="393"/>
                  </a:cubicBezTo>
                  <a:cubicBezTo>
                    <a:pt x="2252" y="274"/>
                    <a:pt x="2188" y="176"/>
                    <a:pt x="2078" y="135"/>
                  </a:cubicBezTo>
                  <a:cubicBezTo>
                    <a:pt x="1831" y="46"/>
                    <a:pt x="1572" y="1"/>
                    <a:pt x="1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7" name="Google Shape;3387;p7"/>
            <p:cNvSpPr/>
            <p:nvPr/>
          </p:nvSpPr>
          <p:spPr>
            <a:xfrm>
              <a:off x="1855025" y="1378400"/>
              <a:ext cx="80950" cy="73325"/>
            </a:xfrm>
            <a:custGeom>
              <a:avLst/>
              <a:gdLst/>
              <a:ahLst/>
              <a:cxnLst/>
              <a:rect l="l" t="t" r="r" b="b"/>
              <a:pathLst>
                <a:path w="3238" h="2933" extrusionOk="0">
                  <a:moveTo>
                    <a:pt x="914" y="0"/>
                  </a:moveTo>
                  <a:cubicBezTo>
                    <a:pt x="839" y="0"/>
                    <a:pt x="763" y="35"/>
                    <a:pt x="735" y="103"/>
                  </a:cubicBezTo>
                  <a:cubicBezTo>
                    <a:pt x="401" y="886"/>
                    <a:pt x="162" y="1706"/>
                    <a:pt x="21" y="2545"/>
                  </a:cubicBezTo>
                  <a:cubicBezTo>
                    <a:pt x="0" y="2658"/>
                    <a:pt x="50" y="2771"/>
                    <a:pt x="166" y="2804"/>
                  </a:cubicBezTo>
                  <a:cubicBezTo>
                    <a:pt x="182" y="2808"/>
                    <a:pt x="200" y="2811"/>
                    <a:pt x="217" y="2811"/>
                  </a:cubicBezTo>
                  <a:cubicBezTo>
                    <a:pt x="308" y="2811"/>
                    <a:pt x="409" y="2751"/>
                    <a:pt x="425" y="2657"/>
                  </a:cubicBezTo>
                  <a:cubicBezTo>
                    <a:pt x="535" y="1995"/>
                    <a:pt x="707" y="1347"/>
                    <a:pt x="940" y="719"/>
                  </a:cubicBezTo>
                  <a:cubicBezTo>
                    <a:pt x="987" y="874"/>
                    <a:pt x="1033" y="1030"/>
                    <a:pt x="1080" y="1185"/>
                  </a:cubicBezTo>
                  <a:cubicBezTo>
                    <a:pt x="1174" y="1507"/>
                    <a:pt x="1269" y="1828"/>
                    <a:pt x="1365" y="2151"/>
                  </a:cubicBezTo>
                  <a:cubicBezTo>
                    <a:pt x="1395" y="2253"/>
                    <a:pt x="1473" y="2299"/>
                    <a:pt x="1554" y="2299"/>
                  </a:cubicBezTo>
                  <a:cubicBezTo>
                    <a:pt x="1641" y="2299"/>
                    <a:pt x="1731" y="2246"/>
                    <a:pt x="1769" y="2151"/>
                  </a:cubicBezTo>
                  <a:cubicBezTo>
                    <a:pt x="1904" y="1811"/>
                    <a:pt x="2073" y="1485"/>
                    <a:pt x="2272" y="1179"/>
                  </a:cubicBezTo>
                  <a:cubicBezTo>
                    <a:pt x="2368" y="1033"/>
                    <a:pt x="2468" y="892"/>
                    <a:pt x="2578" y="756"/>
                  </a:cubicBezTo>
                  <a:cubicBezTo>
                    <a:pt x="2607" y="720"/>
                    <a:pt x="2637" y="683"/>
                    <a:pt x="2668" y="646"/>
                  </a:cubicBezTo>
                  <a:cubicBezTo>
                    <a:pt x="2686" y="628"/>
                    <a:pt x="2714" y="607"/>
                    <a:pt x="2734" y="585"/>
                  </a:cubicBezTo>
                  <a:cubicBezTo>
                    <a:pt x="2744" y="615"/>
                    <a:pt x="2756" y="651"/>
                    <a:pt x="2758" y="661"/>
                  </a:cubicBezTo>
                  <a:cubicBezTo>
                    <a:pt x="2842" y="1019"/>
                    <a:pt x="2811" y="1400"/>
                    <a:pt x="2755" y="1760"/>
                  </a:cubicBezTo>
                  <a:cubicBezTo>
                    <a:pt x="2700" y="2116"/>
                    <a:pt x="2582" y="2484"/>
                    <a:pt x="2755" y="2826"/>
                  </a:cubicBezTo>
                  <a:cubicBezTo>
                    <a:pt x="2793" y="2901"/>
                    <a:pt x="2854" y="2932"/>
                    <a:pt x="2916" y="2932"/>
                  </a:cubicBezTo>
                  <a:cubicBezTo>
                    <a:pt x="3054" y="2932"/>
                    <a:pt x="3200" y="2780"/>
                    <a:pt x="3117" y="2614"/>
                  </a:cubicBezTo>
                  <a:cubicBezTo>
                    <a:pt x="3027" y="2436"/>
                    <a:pt x="3104" y="2204"/>
                    <a:pt x="3137" y="2021"/>
                  </a:cubicBezTo>
                  <a:cubicBezTo>
                    <a:pt x="3175" y="1804"/>
                    <a:pt x="3203" y="1587"/>
                    <a:pt x="3220" y="1369"/>
                  </a:cubicBezTo>
                  <a:cubicBezTo>
                    <a:pt x="3237" y="1135"/>
                    <a:pt x="3226" y="902"/>
                    <a:pt x="3187" y="672"/>
                  </a:cubicBezTo>
                  <a:cubicBezTo>
                    <a:pt x="3154" y="480"/>
                    <a:pt x="3109" y="266"/>
                    <a:pt x="2919" y="172"/>
                  </a:cubicBezTo>
                  <a:cubicBezTo>
                    <a:pt x="2869" y="147"/>
                    <a:pt x="2819" y="136"/>
                    <a:pt x="2770" y="136"/>
                  </a:cubicBezTo>
                  <a:cubicBezTo>
                    <a:pt x="2619" y="136"/>
                    <a:pt x="2475" y="237"/>
                    <a:pt x="2372" y="350"/>
                  </a:cubicBezTo>
                  <a:cubicBezTo>
                    <a:pt x="2230" y="515"/>
                    <a:pt x="2098" y="687"/>
                    <a:pt x="1978" y="869"/>
                  </a:cubicBezTo>
                  <a:cubicBezTo>
                    <a:pt x="1841" y="1071"/>
                    <a:pt x="1719" y="1283"/>
                    <a:pt x="1609" y="1502"/>
                  </a:cubicBezTo>
                  <a:lnTo>
                    <a:pt x="1453" y="974"/>
                  </a:lnTo>
                  <a:cubicBezTo>
                    <a:pt x="1359" y="654"/>
                    <a:pt x="1288" y="316"/>
                    <a:pt x="1064" y="61"/>
                  </a:cubicBezTo>
                  <a:cubicBezTo>
                    <a:pt x="1029" y="20"/>
                    <a:pt x="972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8" name="Google Shape;3388;p7"/>
            <p:cNvSpPr/>
            <p:nvPr/>
          </p:nvSpPr>
          <p:spPr>
            <a:xfrm>
              <a:off x="1950625" y="1380000"/>
              <a:ext cx="83625" cy="68350"/>
            </a:xfrm>
            <a:custGeom>
              <a:avLst/>
              <a:gdLst/>
              <a:ahLst/>
              <a:cxnLst/>
              <a:rect l="l" t="t" r="r" b="b"/>
              <a:pathLst>
                <a:path w="3345" h="2734" extrusionOk="0">
                  <a:moveTo>
                    <a:pt x="2899" y="0"/>
                  </a:moveTo>
                  <a:cubicBezTo>
                    <a:pt x="2499" y="0"/>
                    <a:pt x="2256" y="432"/>
                    <a:pt x="2047" y="716"/>
                  </a:cubicBezTo>
                  <a:lnTo>
                    <a:pt x="1409" y="1584"/>
                  </a:lnTo>
                  <a:cubicBezTo>
                    <a:pt x="1271" y="1081"/>
                    <a:pt x="1384" y="495"/>
                    <a:pt x="945" y="111"/>
                  </a:cubicBezTo>
                  <a:cubicBezTo>
                    <a:pt x="900" y="72"/>
                    <a:pt x="846" y="52"/>
                    <a:pt x="793" y="52"/>
                  </a:cubicBezTo>
                  <a:cubicBezTo>
                    <a:pt x="724" y="52"/>
                    <a:pt x="657" y="85"/>
                    <a:pt x="615" y="153"/>
                  </a:cubicBezTo>
                  <a:cubicBezTo>
                    <a:pt x="195" y="832"/>
                    <a:pt x="1" y="1628"/>
                    <a:pt x="63" y="2423"/>
                  </a:cubicBezTo>
                  <a:cubicBezTo>
                    <a:pt x="74" y="2558"/>
                    <a:pt x="185" y="2625"/>
                    <a:pt x="289" y="2625"/>
                  </a:cubicBezTo>
                  <a:cubicBezTo>
                    <a:pt x="394" y="2625"/>
                    <a:pt x="493" y="2558"/>
                    <a:pt x="482" y="2423"/>
                  </a:cubicBezTo>
                  <a:cubicBezTo>
                    <a:pt x="435" y="1819"/>
                    <a:pt x="552" y="1212"/>
                    <a:pt x="822" y="667"/>
                  </a:cubicBezTo>
                  <a:cubicBezTo>
                    <a:pt x="886" y="827"/>
                    <a:pt x="909" y="1007"/>
                    <a:pt x="928" y="1179"/>
                  </a:cubicBezTo>
                  <a:cubicBezTo>
                    <a:pt x="964" y="1501"/>
                    <a:pt x="999" y="1830"/>
                    <a:pt x="1176" y="2110"/>
                  </a:cubicBezTo>
                  <a:cubicBezTo>
                    <a:pt x="1220" y="2179"/>
                    <a:pt x="1285" y="2211"/>
                    <a:pt x="1350" y="2211"/>
                  </a:cubicBezTo>
                  <a:cubicBezTo>
                    <a:pt x="1420" y="2211"/>
                    <a:pt x="1490" y="2175"/>
                    <a:pt x="1538" y="2110"/>
                  </a:cubicBezTo>
                  <a:lnTo>
                    <a:pt x="2280" y="1103"/>
                  </a:lnTo>
                  <a:cubicBezTo>
                    <a:pt x="2392" y="949"/>
                    <a:pt x="2501" y="792"/>
                    <a:pt x="2617" y="642"/>
                  </a:cubicBezTo>
                  <a:cubicBezTo>
                    <a:pt x="2664" y="579"/>
                    <a:pt x="2719" y="523"/>
                    <a:pt x="2782" y="474"/>
                  </a:cubicBezTo>
                  <a:cubicBezTo>
                    <a:pt x="2898" y="1151"/>
                    <a:pt x="2912" y="1842"/>
                    <a:pt x="2822" y="2524"/>
                  </a:cubicBezTo>
                  <a:cubicBezTo>
                    <a:pt x="2807" y="2637"/>
                    <a:pt x="2929" y="2734"/>
                    <a:pt x="3031" y="2734"/>
                  </a:cubicBezTo>
                  <a:cubicBezTo>
                    <a:pt x="3156" y="2734"/>
                    <a:pt x="3225" y="2637"/>
                    <a:pt x="3241" y="2524"/>
                  </a:cubicBezTo>
                  <a:cubicBezTo>
                    <a:pt x="3344" y="1736"/>
                    <a:pt x="3314" y="935"/>
                    <a:pt x="3153" y="158"/>
                  </a:cubicBezTo>
                  <a:cubicBezTo>
                    <a:pt x="3133" y="61"/>
                    <a:pt x="3039" y="12"/>
                    <a:pt x="2951" y="3"/>
                  </a:cubicBezTo>
                  <a:cubicBezTo>
                    <a:pt x="2933" y="1"/>
                    <a:pt x="2916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9" name="Google Shape;3389;p7"/>
            <p:cNvSpPr/>
            <p:nvPr/>
          </p:nvSpPr>
          <p:spPr>
            <a:xfrm>
              <a:off x="2088000" y="1377150"/>
              <a:ext cx="17650" cy="20150"/>
            </a:xfrm>
            <a:custGeom>
              <a:avLst/>
              <a:gdLst/>
              <a:ahLst/>
              <a:cxnLst/>
              <a:rect l="l" t="t" r="r" b="b"/>
              <a:pathLst>
                <a:path w="706" h="806" extrusionOk="0">
                  <a:moveTo>
                    <a:pt x="497" y="1"/>
                  </a:moveTo>
                  <a:cubicBezTo>
                    <a:pt x="403" y="4"/>
                    <a:pt x="312" y="40"/>
                    <a:pt x="245" y="104"/>
                  </a:cubicBezTo>
                  <a:cubicBezTo>
                    <a:pt x="240" y="109"/>
                    <a:pt x="239" y="114"/>
                    <a:pt x="234" y="117"/>
                  </a:cubicBezTo>
                  <a:cubicBezTo>
                    <a:pt x="192" y="125"/>
                    <a:pt x="148" y="139"/>
                    <a:pt x="119" y="172"/>
                  </a:cubicBezTo>
                  <a:cubicBezTo>
                    <a:pt x="80" y="217"/>
                    <a:pt x="49" y="270"/>
                    <a:pt x="29" y="327"/>
                  </a:cubicBezTo>
                  <a:cubicBezTo>
                    <a:pt x="14" y="367"/>
                    <a:pt x="7" y="410"/>
                    <a:pt x="5" y="454"/>
                  </a:cubicBezTo>
                  <a:cubicBezTo>
                    <a:pt x="0" y="541"/>
                    <a:pt x="24" y="628"/>
                    <a:pt x="71" y="701"/>
                  </a:cubicBezTo>
                  <a:cubicBezTo>
                    <a:pt x="99" y="748"/>
                    <a:pt x="143" y="783"/>
                    <a:pt x="196" y="798"/>
                  </a:cubicBezTo>
                  <a:cubicBezTo>
                    <a:pt x="214" y="803"/>
                    <a:pt x="233" y="805"/>
                    <a:pt x="251" y="805"/>
                  </a:cubicBezTo>
                  <a:cubicBezTo>
                    <a:pt x="288" y="805"/>
                    <a:pt x="324" y="796"/>
                    <a:pt x="358" y="778"/>
                  </a:cubicBezTo>
                  <a:cubicBezTo>
                    <a:pt x="361" y="775"/>
                    <a:pt x="364" y="772"/>
                    <a:pt x="367" y="770"/>
                  </a:cubicBezTo>
                  <a:cubicBezTo>
                    <a:pt x="376" y="772"/>
                    <a:pt x="386" y="773"/>
                    <a:pt x="395" y="773"/>
                  </a:cubicBezTo>
                  <a:cubicBezTo>
                    <a:pt x="410" y="773"/>
                    <a:pt x="424" y="771"/>
                    <a:pt x="438" y="767"/>
                  </a:cubicBezTo>
                  <a:cubicBezTo>
                    <a:pt x="491" y="751"/>
                    <a:pt x="536" y="717"/>
                    <a:pt x="563" y="670"/>
                  </a:cubicBezTo>
                  <a:cubicBezTo>
                    <a:pt x="582" y="635"/>
                    <a:pt x="590" y="596"/>
                    <a:pt x="588" y="557"/>
                  </a:cubicBezTo>
                  <a:cubicBezTo>
                    <a:pt x="593" y="551"/>
                    <a:pt x="599" y="546"/>
                    <a:pt x="602" y="540"/>
                  </a:cubicBezTo>
                  <a:cubicBezTo>
                    <a:pt x="663" y="440"/>
                    <a:pt x="699" y="327"/>
                    <a:pt x="705" y="211"/>
                  </a:cubicBezTo>
                  <a:cubicBezTo>
                    <a:pt x="705" y="95"/>
                    <a:pt x="611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0" name="Google Shape;3390;p7"/>
            <p:cNvSpPr/>
            <p:nvPr/>
          </p:nvSpPr>
          <p:spPr>
            <a:xfrm>
              <a:off x="2086350" y="1429925"/>
              <a:ext cx="13825" cy="13225"/>
            </a:xfrm>
            <a:custGeom>
              <a:avLst/>
              <a:gdLst/>
              <a:ahLst/>
              <a:cxnLst/>
              <a:rect l="l" t="t" r="r" b="b"/>
              <a:pathLst>
                <a:path w="553" h="529" extrusionOk="0">
                  <a:moveTo>
                    <a:pt x="325" y="0"/>
                  </a:moveTo>
                  <a:lnTo>
                    <a:pt x="270" y="8"/>
                  </a:lnTo>
                  <a:cubicBezTo>
                    <a:pt x="234" y="18"/>
                    <a:pt x="203" y="36"/>
                    <a:pt x="178" y="61"/>
                  </a:cubicBezTo>
                  <a:lnTo>
                    <a:pt x="70" y="171"/>
                  </a:lnTo>
                  <a:cubicBezTo>
                    <a:pt x="49" y="188"/>
                    <a:pt x="33" y="212"/>
                    <a:pt x="26" y="238"/>
                  </a:cubicBezTo>
                  <a:cubicBezTo>
                    <a:pt x="1" y="289"/>
                    <a:pt x="1" y="348"/>
                    <a:pt x="26" y="400"/>
                  </a:cubicBezTo>
                  <a:cubicBezTo>
                    <a:pt x="33" y="425"/>
                    <a:pt x="49" y="448"/>
                    <a:pt x="70" y="467"/>
                  </a:cubicBezTo>
                  <a:lnTo>
                    <a:pt x="112" y="500"/>
                  </a:lnTo>
                  <a:cubicBezTo>
                    <a:pt x="143" y="519"/>
                    <a:pt x="179" y="528"/>
                    <a:pt x="217" y="528"/>
                  </a:cubicBezTo>
                  <a:lnTo>
                    <a:pt x="273" y="520"/>
                  </a:lnTo>
                  <a:cubicBezTo>
                    <a:pt x="308" y="511"/>
                    <a:pt x="339" y="492"/>
                    <a:pt x="366" y="467"/>
                  </a:cubicBezTo>
                  <a:cubicBezTo>
                    <a:pt x="402" y="431"/>
                    <a:pt x="438" y="395"/>
                    <a:pt x="474" y="358"/>
                  </a:cubicBezTo>
                  <a:cubicBezTo>
                    <a:pt x="535" y="300"/>
                    <a:pt x="552" y="207"/>
                    <a:pt x="518" y="130"/>
                  </a:cubicBezTo>
                  <a:cubicBezTo>
                    <a:pt x="508" y="104"/>
                    <a:pt x="494" y="80"/>
                    <a:pt x="474" y="61"/>
                  </a:cubicBezTo>
                  <a:lnTo>
                    <a:pt x="431" y="30"/>
                  </a:lnTo>
                  <a:cubicBezTo>
                    <a:pt x="399" y="11"/>
                    <a:pt x="36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1" name="Google Shape;3391;p7"/>
            <p:cNvSpPr/>
            <p:nvPr/>
          </p:nvSpPr>
          <p:spPr>
            <a:xfrm>
              <a:off x="2159125" y="1347725"/>
              <a:ext cx="98925" cy="102000"/>
            </a:xfrm>
            <a:custGeom>
              <a:avLst/>
              <a:gdLst/>
              <a:ahLst/>
              <a:cxnLst/>
              <a:rect l="l" t="t" r="r" b="b"/>
              <a:pathLst>
                <a:path w="3957" h="4080" extrusionOk="0">
                  <a:moveTo>
                    <a:pt x="2196" y="676"/>
                  </a:moveTo>
                  <a:cubicBezTo>
                    <a:pt x="2498" y="1471"/>
                    <a:pt x="2887" y="2246"/>
                    <a:pt x="3390" y="2928"/>
                  </a:cubicBezTo>
                  <a:cubicBezTo>
                    <a:pt x="3429" y="2981"/>
                    <a:pt x="3448" y="2977"/>
                    <a:pt x="3405" y="3014"/>
                  </a:cubicBezTo>
                  <a:lnTo>
                    <a:pt x="3407" y="3014"/>
                  </a:lnTo>
                  <a:cubicBezTo>
                    <a:pt x="3380" y="3036"/>
                    <a:pt x="3311" y="3038"/>
                    <a:pt x="3280" y="3044"/>
                  </a:cubicBezTo>
                  <a:cubicBezTo>
                    <a:pt x="3151" y="3072"/>
                    <a:pt x="3023" y="3097"/>
                    <a:pt x="2893" y="3121"/>
                  </a:cubicBezTo>
                  <a:cubicBezTo>
                    <a:pt x="2612" y="3175"/>
                    <a:pt x="2330" y="3226"/>
                    <a:pt x="2048" y="3273"/>
                  </a:cubicBezTo>
                  <a:cubicBezTo>
                    <a:pt x="1522" y="3359"/>
                    <a:pt x="994" y="3429"/>
                    <a:pt x="464" y="3487"/>
                  </a:cubicBezTo>
                  <a:cubicBezTo>
                    <a:pt x="1033" y="2546"/>
                    <a:pt x="1607" y="1606"/>
                    <a:pt x="2196" y="676"/>
                  </a:cubicBezTo>
                  <a:close/>
                  <a:moveTo>
                    <a:pt x="2240" y="1"/>
                  </a:moveTo>
                  <a:cubicBezTo>
                    <a:pt x="2172" y="1"/>
                    <a:pt x="2104" y="33"/>
                    <a:pt x="2061" y="100"/>
                  </a:cubicBezTo>
                  <a:cubicBezTo>
                    <a:pt x="1384" y="1156"/>
                    <a:pt x="734" y="2229"/>
                    <a:pt x="85" y="3301"/>
                  </a:cubicBezTo>
                  <a:cubicBezTo>
                    <a:pt x="1" y="3442"/>
                    <a:pt x="101" y="3573"/>
                    <a:pt x="225" y="3605"/>
                  </a:cubicBezTo>
                  <a:cubicBezTo>
                    <a:pt x="193" y="3650"/>
                    <a:pt x="186" y="3708"/>
                    <a:pt x="201" y="3760"/>
                  </a:cubicBezTo>
                  <a:lnTo>
                    <a:pt x="251" y="3934"/>
                  </a:lnTo>
                  <a:cubicBezTo>
                    <a:pt x="281" y="4036"/>
                    <a:pt x="361" y="4080"/>
                    <a:pt x="443" y="4080"/>
                  </a:cubicBezTo>
                  <a:cubicBezTo>
                    <a:pt x="550" y="4080"/>
                    <a:pt x="660" y="4003"/>
                    <a:pt x="660" y="3882"/>
                  </a:cubicBezTo>
                  <a:cubicBezTo>
                    <a:pt x="1209" y="3819"/>
                    <a:pt x="1755" y="3746"/>
                    <a:pt x="2301" y="3653"/>
                  </a:cubicBezTo>
                  <a:cubicBezTo>
                    <a:pt x="2606" y="3602"/>
                    <a:pt x="2910" y="3545"/>
                    <a:pt x="3214" y="3484"/>
                  </a:cubicBezTo>
                  <a:cubicBezTo>
                    <a:pt x="3429" y="3442"/>
                    <a:pt x="3708" y="3409"/>
                    <a:pt x="3822" y="3193"/>
                  </a:cubicBezTo>
                  <a:cubicBezTo>
                    <a:pt x="3957" y="2934"/>
                    <a:pt x="3737" y="2702"/>
                    <a:pt x="3603" y="2500"/>
                  </a:cubicBezTo>
                  <a:cubicBezTo>
                    <a:pt x="3444" y="2265"/>
                    <a:pt x="3297" y="2022"/>
                    <a:pt x="3161" y="1773"/>
                  </a:cubicBezTo>
                  <a:cubicBezTo>
                    <a:pt x="2874" y="1255"/>
                    <a:pt x="2634" y="713"/>
                    <a:pt x="2445" y="150"/>
                  </a:cubicBezTo>
                  <a:cubicBezTo>
                    <a:pt x="2414" y="53"/>
                    <a:pt x="2327" y="1"/>
                    <a:pt x="2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2" name="Google Shape;3392;p7"/>
            <p:cNvSpPr/>
            <p:nvPr/>
          </p:nvSpPr>
          <p:spPr>
            <a:xfrm>
              <a:off x="2281300" y="1464350"/>
              <a:ext cx="175" cy="15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7" y="0"/>
                  </a:moveTo>
                  <a:lnTo>
                    <a:pt x="4" y="2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3" name="Google Shape;3393;p7"/>
            <p:cNvSpPr/>
            <p:nvPr/>
          </p:nvSpPr>
          <p:spPr>
            <a:xfrm>
              <a:off x="2263600" y="1443725"/>
              <a:ext cx="30850" cy="31575"/>
            </a:xfrm>
            <a:custGeom>
              <a:avLst/>
              <a:gdLst/>
              <a:ahLst/>
              <a:cxnLst/>
              <a:rect l="l" t="t" r="r" b="b"/>
              <a:pathLst>
                <a:path w="1234" h="1263" extrusionOk="0">
                  <a:moveTo>
                    <a:pt x="514" y="802"/>
                  </a:moveTo>
                  <a:cubicBezTo>
                    <a:pt x="515" y="804"/>
                    <a:pt x="517" y="805"/>
                    <a:pt x="519" y="806"/>
                  </a:cubicBezTo>
                  <a:lnTo>
                    <a:pt x="519" y="806"/>
                  </a:lnTo>
                  <a:cubicBezTo>
                    <a:pt x="517" y="805"/>
                    <a:pt x="516" y="804"/>
                    <a:pt x="514" y="802"/>
                  </a:cubicBezTo>
                  <a:close/>
                  <a:moveTo>
                    <a:pt x="636" y="523"/>
                  </a:moveTo>
                  <a:cubicBezTo>
                    <a:pt x="665" y="564"/>
                    <a:pt x="690" y="606"/>
                    <a:pt x="712" y="652"/>
                  </a:cubicBezTo>
                  <a:cubicBezTo>
                    <a:pt x="723" y="678"/>
                    <a:pt x="730" y="706"/>
                    <a:pt x="737" y="736"/>
                  </a:cubicBezTo>
                  <a:cubicBezTo>
                    <a:pt x="737" y="749"/>
                    <a:pt x="737" y="761"/>
                    <a:pt x="737" y="774"/>
                  </a:cubicBezTo>
                  <a:cubicBezTo>
                    <a:pt x="733" y="783"/>
                    <a:pt x="732" y="794"/>
                    <a:pt x="729" y="804"/>
                  </a:cubicBezTo>
                  <a:cubicBezTo>
                    <a:pt x="726" y="808"/>
                    <a:pt x="723" y="813"/>
                    <a:pt x="721" y="818"/>
                  </a:cubicBezTo>
                  <a:cubicBezTo>
                    <a:pt x="718" y="822"/>
                    <a:pt x="716" y="822"/>
                    <a:pt x="715" y="824"/>
                  </a:cubicBezTo>
                  <a:lnTo>
                    <a:pt x="715" y="824"/>
                  </a:lnTo>
                  <a:lnTo>
                    <a:pt x="718" y="821"/>
                  </a:lnTo>
                  <a:lnTo>
                    <a:pt x="715" y="824"/>
                  </a:lnTo>
                  <a:lnTo>
                    <a:pt x="715" y="824"/>
                  </a:lnTo>
                  <a:lnTo>
                    <a:pt x="713" y="825"/>
                  </a:lnTo>
                  <a:lnTo>
                    <a:pt x="712" y="827"/>
                  </a:lnTo>
                  <a:lnTo>
                    <a:pt x="708" y="829"/>
                  </a:lnTo>
                  <a:lnTo>
                    <a:pt x="702" y="830"/>
                  </a:lnTo>
                  <a:cubicBezTo>
                    <a:pt x="690" y="835"/>
                    <a:pt x="677" y="838"/>
                    <a:pt x="665" y="841"/>
                  </a:cubicBezTo>
                  <a:lnTo>
                    <a:pt x="614" y="841"/>
                  </a:lnTo>
                  <a:cubicBezTo>
                    <a:pt x="592" y="836"/>
                    <a:pt x="571" y="830"/>
                    <a:pt x="550" y="824"/>
                  </a:cubicBezTo>
                  <a:cubicBezTo>
                    <a:pt x="541" y="818"/>
                    <a:pt x="530" y="815"/>
                    <a:pt x="522" y="808"/>
                  </a:cubicBezTo>
                  <a:cubicBezTo>
                    <a:pt x="521" y="808"/>
                    <a:pt x="520" y="807"/>
                    <a:pt x="519" y="806"/>
                  </a:cubicBezTo>
                  <a:lnTo>
                    <a:pt x="519" y="806"/>
                  </a:lnTo>
                  <a:cubicBezTo>
                    <a:pt x="521" y="809"/>
                    <a:pt x="525" y="812"/>
                    <a:pt x="530" y="818"/>
                  </a:cubicBezTo>
                  <a:lnTo>
                    <a:pt x="511" y="800"/>
                  </a:lnTo>
                  <a:cubicBezTo>
                    <a:pt x="504" y="795"/>
                    <a:pt x="499" y="791"/>
                    <a:pt x="499" y="791"/>
                  </a:cubicBezTo>
                  <a:lnTo>
                    <a:pt x="499" y="791"/>
                  </a:lnTo>
                  <a:cubicBezTo>
                    <a:pt x="499" y="791"/>
                    <a:pt x="501" y="792"/>
                    <a:pt x="505" y="796"/>
                  </a:cubicBezTo>
                  <a:cubicBezTo>
                    <a:pt x="502" y="793"/>
                    <a:pt x="497" y="788"/>
                    <a:pt x="494" y="782"/>
                  </a:cubicBezTo>
                  <a:cubicBezTo>
                    <a:pt x="486" y="771"/>
                    <a:pt x="480" y="758"/>
                    <a:pt x="473" y="746"/>
                  </a:cubicBezTo>
                  <a:cubicBezTo>
                    <a:pt x="466" y="724"/>
                    <a:pt x="459" y="702"/>
                    <a:pt x="455" y="678"/>
                  </a:cubicBezTo>
                  <a:cubicBezTo>
                    <a:pt x="451" y="648"/>
                    <a:pt x="451" y="620"/>
                    <a:pt x="455" y="590"/>
                  </a:cubicBezTo>
                  <a:cubicBezTo>
                    <a:pt x="456" y="578"/>
                    <a:pt x="461" y="565"/>
                    <a:pt x="466" y="551"/>
                  </a:cubicBezTo>
                  <a:cubicBezTo>
                    <a:pt x="484" y="557"/>
                    <a:pt x="504" y="560"/>
                    <a:pt x="523" y="560"/>
                  </a:cubicBezTo>
                  <a:cubicBezTo>
                    <a:pt x="564" y="560"/>
                    <a:pt x="604" y="547"/>
                    <a:pt x="636" y="523"/>
                  </a:cubicBezTo>
                  <a:close/>
                  <a:moveTo>
                    <a:pt x="393" y="0"/>
                  </a:moveTo>
                  <a:cubicBezTo>
                    <a:pt x="342" y="0"/>
                    <a:pt x="292" y="18"/>
                    <a:pt x="257" y="59"/>
                  </a:cubicBezTo>
                  <a:cubicBezTo>
                    <a:pt x="88" y="261"/>
                    <a:pt x="0" y="514"/>
                    <a:pt x="46" y="777"/>
                  </a:cubicBezTo>
                  <a:cubicBezTo>
                    <a:pt x="88" y="1009"/>
                    <a:pt x="262" y="1192"/>
                    <a:pt x="491" y="1245"/>
                  </a:cubicBezTo>
                  <a:cubicBezTo>
                    <a:pt x="539" y="1256"/>
                    <a:pt x="587" y="1262"/>
                    <a:pt x="636" y="1262"/>
                  </a:cubicBezTo>
                  <a:cubicBezTo>
                    <a:pt x="815" y="1262"/>
                    <a:pt x="989" y="1186"/>
                    <a:pt x="1086" y="1026"/>
                  </a:cubicBezTo>
                  <a:cubicBezTo>
                    <a:pt x="1233" y="785"/>
                    <a:pt x="1135" y="487"/>
                    <a:pt x="979" y="277"/>
                  </a:cubicBezTo>
                  <a:cubicBezTo>
                    <a:pt x="939" y="218"/>
                    <a:pt x="893" y="164"/>
                    <a:pt x="840" y="116"/>
                  </a:cubicBezTo>
                  <a:cubicBezTo>
                    <a:pt x="767" y="53"/>
                    <a:pt x="682" y="13"/>
                    <a:pt x="587" y="13"/>
                  </a:cubicBezTo>
                  <a:cubicBezTo>
                    <a:pt x="567" y="13"/>
                    <a:pt x="546" y="15"/>
                    <a:pt x="525" y="19"/>
                  </a:cubicBezTo>
                  <a:cubicBezTo>
                    <a:pt x="517" y="20"/>
                    <a:pt x="509" y="25"/>
                    <a:pt x="502" y="26"/>
                  </a:cubicBezTo>
                  <a:cubicBezTo>
                    <a:pt x="468" y="10"/>
                    <a:pt x="430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4" name="Google Shape;3394;p7"/>
            <p:cNvSpPr/>
            <p:nvPr/>
          </p:nvSpPr>
          <p:spPr>
            <a:xfrm>
              <a:off x="2276400" y="1463750"/>
              <a:ext cx="25" cy="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5" name="Google Shape;3395;p7"/>
            <p:cNvSpPr/>
            <p:nvPr/>
          </p:nvSpPr>
          <p:spPr>
            <a:xfrm>
              <a:off x="2307350" y="1335725"/>
              <a:ext cx="60925" cy="106200"/>
            </a:xfrm>
            <a:custGeom>
              <a:avLst/>
              <a:gdLst/>
              <a:ahLst/>
              <a:cxnLst/>
              <a:rect l="l" t="t" r="r" b="b"/>
              <a:pathLst>
                <a:path w="2437" h="4248" extrusionOk="0">
                  <a:moveTo>
                    <a:pt x="1857" y="707"/>
                  </a:moveTo>
                  <a:lnTo>
                    <a:pt x="1857" y="707"/>
                  </a:lnTo>
                  <a:cubicBezTo>
                    <a:pt x="1782" y="831"/>
                    <a:pt x="1688" y="947"/>
                    <a:pt x="1636" y="1025"/>
                  </a:cubicBezTo>
                  <a:cubicBezTo>
                    <a:pt x="1486" y="1250"/>
                    <a:pt x="1329" y="1473"/>
                    <a:pt x="1169" y="1691"/>
                  </a:cubicBezTo>
                  <a:cubicBezTo>
                    <a:pt x="1158" y="1705"/>
                    <a:pt x="1147" y="1717"/>
                    <a:pt x="1138" y="1730"/>
                  </a:cubicBezTo>
                  <a:cubicBezTo>
                    <a:pt x="1329" y="1355"/>
                    <a:pt x="1559" y="1001"/>
                    <a:pt x="1857" y="707"/>
                  </a:cubicBezTo>
                  <a:close/>
                  <a:moveTo>
                    <a:pt x="2127" y="1"/>
                  </a:moveTo>
                  <a:cubicBezTo>
                    <a:pt x="2089" y="1"/>
                    <a:pt x="2053" y="10"/>
                    <a:pt x="2025" y="30"/>
                  </a:cubicBezTo>
                  <a:cubicBezTo>
                    <a:pt x="1283" y="534"/>
                    <a:pt x="826" y="1305"/>
                    <a:pt x="497" y="2123"/>
                  </a:cubicBezTo>
                  <a:cubicBezTo>
                    <a:pt x="414" y="2332"/>
                    <a:pt x="328" y="2556"/>
                    <a:pt x="274" y="2784"/>
                  </a:cubicBezTo>
                  <a:cubicBezTo>
                    <a:pt x="223" y="2842"/>
                    <a:pt x="174" y="2902"/>
                    <a:pt x="124" y="2958"/>
                  </a:cubicBezTo>
                  <a:cubicBezTo>
                    <a:pt x="0" y="3095"/>
                    <a:pt x="99" y="3272"/>
                    <a:pt x="231" y="3311"/>
                  </a:cubicBezTo>
                  <a:cubicBezTo>
                    <a:pt x="237" y="3386"/>
                    <a:pt x="249" y="3461"/>
                    <a:pt x="270" y="3535"/>
                  </a:cubicBezTo>
                  <a:cubicBezTo>
                    <a:pt x="383" y="3919"/>
                    <a:pt x="688" y="4209"/>
                    <a:pt x="1091" y="4246"/>
                  </a:cubicBezTo>
                  <a:cubicBezTo>
                    <a:pt x="1099" y="4247"/>
                    <a:pt x="1106" y="4247"/>
                    <a:pt x="1113" y="4247"/>
                  </a:cubicBezTo>
                  <a:cubicBezTo>
                    <a:pt x="1358" y="4247"/>
                    <a:pt x="1349" y="3852"/>
                    <a:pt x="1091" y="3828"/>
                  </a:cubicBezTo>
                  <a:cubicBezTo>
                    <a:pt x="745" y="3795"/>
                    <a:pt x="625" y="3383"/>
                    <a:pt x="646" y="3095"/>
                  </a:cubicBezTo>
                  <a:cubicBezTo>
                    <a:pt x="649" y="3052"/>
                    <a:pt x="660" y="3008"/>
                    <a:pt x="668" y="2966"/>
                  </a:cubicBezTo>
                  <a:cubicBezTo>
                    <a:pt x="1012" y="2568"/>
                    <a:pt x="1346" y="2159"/>
                    <a:pt x="1655" y="1730"/>
                  </a:cubicBezTo>
                  <a:cubicBezTo>
                    <a:pt x="1844" y="1465"/>
                    <a:pt x="2039" y="1197"/>
                    <a:pt x="2205" y="915"/>
                  </a:cubicBezTo>
                  <a:cubicBezTo>
                    <a:pt x="2361" y="654"/>
                    <a:pt x="2437" y="392"/>
                    <a:pt x="2311" y="105"/>
                  </a:cubicBezTo>
                  <a:cubicBezTo>
                    <a:pt x="2282" y="38"/>
                    <a:pt x="2202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6" name="Google Shape;3396;p7"/>
            <p:cNvSpPr/>
            <p:nvPr/>
          </p:nvSpPr>
          <p:spPr>
            <a:xfrm>
              <a:off x="2392975" y="1383775"/>
              <a:ext cx="89475" cy="12475"/>
            </a:xfrm>
            <a:custGeom>
              <a:avLst/>
              <a:gdLst/>
              <a:ahLst/>
              <a:cxnLst/>
              <a:rect l="l" t="t" r="r" b="b"/>
              <a:pathLst>
                <a:path w="3579" h="499" extrusionOk="0">
                  <a:moveTo>
                    <a:pt x="262" y="1"/>
                  </a:moveTo>
                  <a:cubicBezTo>
                    <a:pt x="0" y="1"/>
                    <a:pt x="3" y="411"/>
                    <a:pt x="270" y="419"/>
                  </a:cubicBezTo>
                  <a:lnTo>
                    <a:pt x="3309" y="499"/>
                  </a:lnTo>
                  <a:cubicBezTo>
                    <a:pt x="3312" y="499"/>
                    <a:pt x="3314" y="499"/>
                    <a:pt x="3317" y="499"/>
                  </a:cubicBezTo>
                  <a:cubicBezTo>
                    <a:pt x="3579" y="499"/>
                    <a:pt x="3576" y="87"/>
                    <a:pt x="3309" y="81"/>
                  </a:cubicBezTo>
                  <a:lnTo>
                    <a:pt x="270" y="1"/>
                  </a:lnTo>
                  <a:cubicBezTo>
                    <a:pt x="267" y="1"/>
                    <a:pt x="265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7" name="Google Shape;3397;p7"/>
            <p:cNvSpPr/>
            <p:nvPr/>
          </p:nvSpPr>
          <p:spPr>
            <a:xfrm>
              <a:off x="2383425" y="1406625"/>
              <a:ext cx="92175" cy="12950"/>
            </a:xfrm>
            <a:custGeom>
              <a:avLst/>
              <a:gdLst/>
              <a:ahLst/>
              <a:cxnLst/>
              <a:rect l="l" t="t" r="r" b="b"/>
              <a:pathLst>
                <a:path w="3687" h="518" extrusionOk="0">
                  <a:moveTo>
                    <a:pt x="3445" y="0"/>
                  </a:moveTo>
                  <a:cubicBezTo>
                    <a:pt x="3437" y="0"/>
                    <a:pt x="3428" y="1"/>
                    <a:pt x="3419" y="2"/>
                  </a:cubicBezTo>
                  <a:cubicBezTo>
                    <a:pt x="2827" y="66"/>
                    <a:pt x="2233" y="99"/>
                    <a:pt x="1639" y="99"/>
                  </a:cubicBezTo>
                  <a:cubicBezTo>
                    <a:pt x="1182" y="99"/>
                    <a:pt x="725" y="80"/>
                    <a:pt x="269" y="41"/>
                  </a:cubicBezTo>
                  <a:cubicBezTo>
                    <a:pt x="262" y="40"/>
                    <a:pt x="255" y="40"/>
                    <a:pt x="248" y="40"/>
                  </a:cubicBezTo>
                  <a:cubicBezTo>
                    <a:pt x="0" y="40"/>
                    <a:pt x="9" y="438"/>
                    <a:pt x="269" y="459"/>
                  </a:cubicBezTo>
                  <a:cubicBezTo>
                    <a:pt x="727" y="498"/>
                    <a:pt x="1187" y="518"/>
                    <a:pt x="1646" y="518"/>
                  </a:cubicBezTo>
                  <a:cubicBezTo>
                    <a:pt x="2238" y="518"/>
                    <a:pt x="2829" y="485"/>
                    <a:pt x="3419" y="420"/>
                  </a:cubicBezTo>
                  <a:cubicBezTo>
                    <a:pt x="3674" y="391"/>
                    <a:pt x="3686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8" name="Google Shape;3398;p7"/>
            <p:cNvSpPr/>
            <p:nvPr/>
          </p:nvSpPr>
          <p:spPr>
            <a:xfrm>
              <a:off x="2527300" y="1336100"/>
              <a:ext cx="73375" cy="105550"/>
            </a:xfrm>
            <a:custGeom>
              <a:avLst/>
              <a:gdLst/>
              <a:ahLst/>
              <a:cxnLst/>
              <a:rect l="l" t="t" r="r" b="b"/>
              <a:pathLst>
                <a:path w="2935" h="4222" extrusionOk="0">
                  <a:moveTo>
                    <a:pt x="1770" y="1"/>
                  </a:moveTo>
                  <a:cubicBezTo>
                    <a:pt x="1393" y="1"/>
                    <a:pt x="1017" y="49"/>
                    <a:pt x="651" y="143"/>
                  </a:cubicBezTo>
                  <a:cubicBezTo>
                    <a:pt x="451" y="197"/>
                    <a:pt x="471" y="444"/>
                    <a:pt x="609" y="527"/>
                  </a:cubicBezTo>
                  <a:cubicBezTo>
                    <a:pt x="421" y="1109"/>
                    <a:pt x="233" y="1691"/>
                    <a:pt x="45" y="2273"/>
                  </a:cubicBezTo>
                  <a:cubicBezTo>
                    <a:pt x="0" y="2409"/>
                    <a:pt x="124" y="2538"/>
                    <a:pt x="253" y="2538"/>
                  </a:cubicBezTo>
                  <a:cubicBezTo>
                    <a:pt x="287" y="2538"/>
                    <a:pt x="321" y="2529"/>
                    <a:pt x="352" y="2509"/>
                  </a:cubicBezTo>
                  <a:cubicBezTo>
                    <a:pt x="627" y="2336"/>
                    <a:pt x="966" y="2155"/>
                    <a:pt x="1303" y="2155"/>
                  </a:cubicBezTo>
                  <a:cubicBezTo>
                    <a:pt x="1383" y="2155"/>
                    <a:pt x="1464" y="2165"/>
                    <a:pt x="1543" y="2188"/>
                  </a:cubicBezTo>
                  <a:cubicBezTo>
                    <a:pt x="1910" y="2295"/>
                    <a:pt x="2201" y="2729"/>
                    <a:pt x="2364" y="3051"/>
                  </a:cubicBezTo>
                  <a:cubicBezTo>
                    <a:pt x="2574" y="3468"/>
                    <a:pt x="2235" y="3675"/>
                    <a:pt x="1866" y="3752"/>
                  </a:cubicBezTo>
                  <a:cubicBezTo>
                    <a:pt x="1712" y="3784"/>
                    <a:pt x="1555" y="3800"/>
                    <a:pt x="1398" y="3800"/>
                  </a:cubicBezTo>
                  <a:cubicBezTo>
                    <a:pt x="1329" y="3800"/>
                    <a:pt x="1259" y="3797"/>
                    <a:pt x="1189" y="3791"/>
                  </a:cubicBezTo>
                  <a:cubicBezTo>
                    <a:pt x="1104" y="3783"/>
                    <a:pt x="771" y="3725"/>
                    <a:pt x="793" y="3583"/>
                  </a:cubicBezTo>
                  <a:cubicBezTo>
                    <a:pt x="816" y="3423"/>
                    <a:pt x="679" y="3319"/>
                    <a:pt x="558" y="3319"/>
                  </a:cubicBezTo>
                  <a:cubicBezTo>
                    <a:pt x="478" y="3319"/>
                    <a:pt x="404" y="3365"/>
                    <a:pt x="388" y="3471"/>
                  </a:cubicBezTo>
                  <a:cubicBezTo>
                    <a:pt x="318" y="3952"/>
                    <a:pt x="780" y="4175"/>
                    <a:pt x="1189" y="4211"/>
                  </a:cubicBezTo>
                  <a:cubicBezTo>
                    <a:pt x="1268" y="4218"/>
                    <a:pt x="1351" y="4222"/>
                    <a:pt x="1436" y="4222"/>
                  </a:cubicBezTo>
                  <a:cubicBezTo>
                    <a:pt x="1809" y="4222"/>
                    <a:pt x="2221" y="4147"/>
                    <a:pt x="2513" y="3938"/>
                  </a:cubicBezTo>
                  <a:cubicBezTo>
                    <a:pt x="2934" y="3636"/>
                    <a:pt x="2917" y="3144"/>
                    <a:pt x="2665" y="2732"/>
                  </a:cubicBezTo>
                  <a:cubicBezTo>
                    <a:pt x="2430" y="2349"/>
                    <a:pt x="2127" y="1936"/>
                    <a:pt x="1682" y="1792"/>
                  </a:cubicBezTo>
                  <a:cubicBezTo>
                    <a:pt x="1562" y="1753"/>
                    <a:pt x="1441" y="1737"/>
                    <a:pt x="1319" y="1737"/>
                  </a:cubicBezTo>
                  <a:cubicBezTo>
                    <a:pt x="1076" y="1737"/>
                    <a:pt x="834" y="1803"/>
                    <a:pt x="604" y="1901"/>
                  </a:cubicBezTo>
                  <a:lnTo>
                    <a:pt x="1062" y="490"/>
                  </a:lnTo>
                  <a:lnTo>
                    <a:pt x="1062" y="487"/>
                  </a:lnTo>
                  <a:cubicBezTo>
                    <a:pt x="1301" y="442"/>
                    <a:pt x="1542" y="419"/>
                    <a:pt x="1784" y="419"/>
                  </a:cubicBezTo>
                  <a:cubicBezTo>
                    <a:pt x="2005" y="419"/>
                    <a:pt x="2227" y="438"/>
                    <a:pt x="2447" y="476"/>
                  </a:cubicBezTo>
                  <a:cubicBezTo>
                    <a:pt x="2463" y="479"/>
                    <a:pt x="2479" y="480"/>
                    <a:pt x="2495" y="480"/>
                  </a:cubicBezTo>
                  <a:cubicBezTo>
                    <a:pt x="2590" y="480"/>
                    <a:pt x="2677" y="429"/>
                    <a:pt x="2704" y="330"/>
                  </a:cubicBezTo>
                  <a:cubicBezTo>
                    <a:pt x="2732" y="228"/>
                    <a:pt x="2669" y="92"/>
                    <a:pt x="2558" y="71"/>
                  </a:cubicBezTo>
                  <a:cubicBezTo>
                    <a:pt x="2297" y="24"/>
                    <a:pt x="2033" y="1"/>
                    <a:pt x="1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99" name="Google Shape;3399;p7"/>
            <p:cNvSpPr/>
            <p:nvPr/>
          </p:nvSpPr>
          <p:spPr>
            <a:xfrm>
              <a:off x="2650275" y="1385825"/>
              <a:ext cx="184875" cy="61250"/>
            </a:xfrm>
            <a:custGeom>
              <a:avLst/>
              <a:gdLst/>
              <a:ahLst/>
              <a:cxnLst/>
              <a:rect l="l" t="t" r="r" b="b"/>
              <a:pathLst>
                <a:path w="7395" h="2450" extrusionOk="0">
                  <a:moveTo>
                    <a:pt x="5974" y="0"/>
                  </a:moveTo>
                  <a:cubicBezTo>
                    <a:pt x="5909" y="0"/>
                    <a:pt x="5846" y="31"/>
                    <a:pt x="5807" y="104"/>
                  </a:cubicBezTo>
                  <a:cubicBezTo>
                    <a:pt x="5603" y="480"/>
                    <a:pt x="5403" y="856"/>
                    <a:pt x="5199" y="1232"/>
                  </a:cubicBezTo>
                  <a:cubicBezTo>
                    <a:pt x="5134" y="1350"/>
                    <a:pt x="5055" y="1486"/>
                    <a:pt x="4948" y="1486"/>
                  </a:cubicBezTo>
                  <a:cubicBezTo>
                    <a:pt x="4901" y="1486"/>
                    <a:pt x="4850" y="1460"/>
                    <a:pt x="4792" y="1398"/>
                  </a:cubicBezTo>
                  <a:cubicBezTo>
                    <a:pt x="4666" y="1261"/>
                    <a:pt x="4663" y="1039"/>
                    <a:pt x="4652" y="867"/>
                  </a:cubicBezTo>
                  <a:cubicBezTo>
                    <a:pt x="4643" y="737"/>
                    <a:pt x="4535" y="661"/>
                    <a:pt x="4431" y="661"/>
                  </a:cubicBezTo>
                  <a:cubicBezTo>
                    <a:pt x="4349" y="661"/>
                    <a:pt x="4270" y="707"/>
                    <a:pt x="4240" y="810"/>
                  </a:cubicBezTo>
                  <a:cubicBezTo>
                    <a:pt x="4112" y="1263"/>
                    <a:pt x="3828" y="1625"/>
                    <a:pt x="3446" y="1879"/>
                  </a:cubicBezTo>
                  <a:cubicBezTo>
                    <a:pt x="3283" y="1427"/>
                    <a:pt x="3197" y="954"/>
                    <a:pt x="3186" y="476"/>
                  </a:cubicBezTo>
                  <a:cubicBezTo>
                    <a:pt x="3184" y="354"/>
                    <a:pt x="3068" y="267"/>
                    <a:pt x="2959" y="267"/>
                  </a:cubicBezTo>
                  <a:cubicBezTo>
                    <a:pt x="2894" y="267"/>
                    <a:pt x="2831" y="298"/>
                    <a:pt x="2795" y="371"/>
                  </a:cubicBezTo>
                  <a:cubicBezTo>
                    <a:pt x="2600" y="776"/>
                    <a:pt x="2376" y="1246"/>
                    <a:pt x="1979" y="1487"/>
                  </a:cubicBezTo>
                  <a:cubicBezTo>
                    <a:pt x="1917" y="1233"/>
                    <a:pt x="1855" y="979"/>
                    <a:pt x="1793" y="726"/>
                  </a:cubicBezTo>
                  <a:cubicBezTo>
                    <a:pt x="1768" y="622"/>
                    <a:pt x="1689" y="575"/>
                    <a:pt x="1607" y="575"/>
                  </a:cubicBezTo>
                  <a:cubicBezTo>
                    <a:pt x="1518" y="575"/>
                    <a:pt x="1424" y="630"/>
                    <a:pt x="1389" y="726"/>
                  </a:cubicBezTo>
                  <a:cubicBezTo>
                    <a:pt x="1280" y="1026"/>
                    <a:pt x="1136" y="1315"/>
                    <a:pt x="958" y="1583"/>
                  </a:cubicBezTo>
                  <a:cubicBezTo>
                    <a:pt x="873" y="1709"/>
                    <a:pt x="782" y="1841"/>
                    <a:pt x="676" y="1951"/>
                  </a:cubicBezTo>
                  <a:cubicBezTo>
                    <a:pt x="640" y="1988"/>
                    <a:pt x="608" y="2003"/>
                    <a:pt x="580" y="2003"/>
                  </a:cubicBezTo>
                  <a:cubicBezTo>
                    <a:pt x="497" y="2003"/>
                    <a:pt x="448" y="1867"/>
                    <a:pt x="436" y="1758"/>
                  </a:cubicBezTo>
                  <a:cubicBezTo>
                    <a:pt x="420" y="1625"/>
                    <a:pt x="307" y="1558"/>
                    <a:pt x="202" y="1558"/>
                  </a:cubicBezTo>
                  <a:cubicBezTo>
                    <a:pt x="97" y="1558"/>
                    <a:pt x="0" y="1624"/>
                    <a:pt x="16" y="1758"/>
                  </a:cubicBezTo>
                  <a:cubicBezTo>
                    <a:pt x="53" y="2080"/>
                    <a:pt x="278" y="2450"/>
                    <a:pt x="583" y="2450"/>
                  </a:cubicBezTo>
                  <a:cubicBezTo>
                    <a:pt x="676" y="2450"/>
                    <a:pt x="777" y="2415"/>
                    <a:pt x="882" y="2333"/>
                  </a:cubicBezTo>
                  <a:cubicBezTo>
                    <a:pt x="1091" y="2172"/>
                    <a:pt x="1254" y="1904"/>
                    <a:pt x="1392" y="1683"/>
                  </a:cubicBezTo>
                  <a:cubicBezTo>
                    <a:pt x="1443" y="1598"/>
                    <a:pt x="1487" y="1509"/>
                    <a:pt x="1533" y="1421"/>
                  </a:cubicBezTo>
                  <a:lnTo>
                    <a:pt x="1635" y="1841"/>
                  </a:lnTo>
                  <a:cubicBezTo>
                    <a:pt x="1655" y="1927"/>
                    <a:pt x="1747" y="1996"/>
                    <a:pt x="1837" y="1996"/>
                  </a:cubicBezTo>
                  <a:cubicBezTo>
                    <a:pt x="1856" y="1996"/>
                    <a:pt x="1875" y="1993"/>
                    <a:pt x="1893" y="1987"/>
                  </a:cubicBezTo>
                  <a:cubicBezTo>
                    <a:pt x="2314" y="1836"/>
                    <a:pt x="2604" y="1531"/>
                    <a:pt x="2835" y="1174"/>
                  </a:cubicBezTo>
                  <a:cubicBezTo>
                    <a:pt x="2893" y="1543"/>
                    <a:pt x="2993" y="1904"/>
                    <a:pt x="3137" y="2248"/>
                  </a:cubicBezTo>
                  <a:cubicBezTo>
                    <a:pt x="3176" y="2342"/>
                    <a:pt x="3249" y="2400"/>
                    <a:pt x="3338" y="2400"/>
                  </a:cubicBezTo>
                  <a:cubicBezTo>
                    <a:pt x="3371" y="2400"/>
                    <a:pt x="3407" y="2392"/>
                    <a:pt x="3444" y="2374"/>
                  </a:cubicBezTo>
                  <a:cubicBezTo>
                    <a:pt x="3842" y="2176"/>
                    <a:pt x="4159" y="1866"/>
                    <a:pt x="4383" y="1496"/>
                  </a:cubicBezTo>
                  <a:cubicBezTo>
                    <a:pt x="4491" y="1730"/>
                    <a:pt x="4664" y="1915"/>
                    <a:pt x="4937" y="1915"/>
                  </a:cubicBezTo>
                  <a:cubicBezTo>
                    <a:pt x="4981" y="1915"/>
                    <a:pt x="5027" y="1910"/>
                    <a:pt x="5075" y="1901"/>
                  </a:cubicBezTo>
                  <a:cubicBezTo>
                    <a:pt x="5359" y="1844"/>
                    <a:pt x="5484" y="1586"/>
                    <a:pt x="5611" y="1352"/>
                  </a:cubicBezTo>
                  <a:lnTo>
                    <a:pt x="5678" y="1227"/>
                  </a:lnTo>
                  <a:cubicBezTo>
                    <a:pt x="5718" y="1468"/>
                    <a:pt x="5830" y="1655"/>
                    <a:pt x="6083" y="1673"/>
                  </a:cubicBezTo>
                  <a:cubicBezTo>
                    <a:pt x="6094" y="1674"/>
                    <a:pt x="6105" y="1675"/>
                    <a:pt x="6116" y="1675"/>
                  </a:cubicBezTo>
                  <a:cubicBezTo>
                    <a:pt x="6376" y="1675"/>
                    <a:pt x="6615" y="1453"/>
                    <a:pt x="6792" y="1288"/>
                  </a:cubicBezTo>
                  <a:cubicBezTo>
                    <a:pt x="6830" y="1252"/>
                    <a:pt x="6860" y="1210"/>
                    <a:pt x="6896" y="1174"/>
                  </a:cubicBezTo>
                  <a:lnTo>
                    <a:pt x="6896" y="1174"/>
                  </a:lnTo>
                  <a:lnTo>
                    <a:pt x="6825" y="1918"/>
                  </a:lnTo>
                  <a:cubicBezTo>
                    <a:pt x="6813" y="2052"/>
                    <a:pt x="6911" y="2118"/>
                    <a:pt x="7016" y="2118"/>
                  </a:cubicBezTo>
                  <a:cubicBezTo>
                    <a:pt x="7121" y="2118"/>
                    <a:pt x="7233" y="2051"/>
                    <a:pt x="7245" y="1918"/>
                  </a:cubicBezTo>
                  <a:cubicBezTo>
                    <a:pt x="7291" y="1426"/>
                    <a:pt x="7338" y="934"/>
                    <a:pt x="7383" y="442"/>
                  </a:cubicBezTo>
                  <a:cubicBezTo>
                    <a:pt x="7395" y="313"/>
                    <a:pt x="7280" y="237"/>
                    <a:pt x="7168" y="237"/>
                  </a:cubicBezTo>
                  <a:cubicBezTo>
                    <a:pt x="7098" y="237"/>
                    <a:pt x="7028" y="267"/>
                    <a:pt x="6991" y="335"/>
                  </a:cubicBezTo>
                  <a:cubicBezTo>
                    <a:pt x="6819" y="658"/>
                    <a:pt x="6584" y="962"/>
                    <a:pt x="6277" y="1169"/>
                  </a:cubicBezTo>
                  <a:cubicBezTo>
                    <a:pt x="6221" y="1207"/>
                    <a:pt x="6189" y="1243"/>
                    <a:pt x="6161" y="1243"/>
                  </a:cubicBezTo>
                  <a:cubicBezTo>
                    <a:pt x="6144" y="1243"/>
                    <a:pt x="6128" y="1231"/>
                    <a:pt x="6109" y="1199"/>
                  </a:cubicBezTo>
                  <a:cubicBezTo>
                    <a:pt x="6070" y="1134"/>
                    <a:pt x="6092" y="993"/>
                    <a:pt x="6092" y="918"/>
                  </a:cubicBezTo>
                  <a:cubicBezTo>
                    <a:pt x="6097" y="697"/>
                    <a:pt x="6130" y="478"/>
                    <a:pt x="6189" y="265"/>
                  </a:cubicBezTo>
                  <a:cubicBezTo>
                    <a:pt x="6229" y="116"/>
                    <a:pt x="6100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0" name="Google Shape;3400;p7"/>
            <p:cNvSpPr/>
            <p:nvPr/>
          </p:nvSpPr>
          <p:spPr>
            <a:xfrm>
              <a:off x="2878750" y="1376325"/>
              <a:ext cx="19600" cy="18025"/>
            </a:xfrm>
            <a:custGeom>
              <a:avLst/>
              <a:gdLst/>
              <a:ahLst/>
              <a:cxnLst/>
              <a:rect l="l" t="t" r="r" b="b"/>
              <a:pathLst>
                <a:path w="784" h="721" extrusionOk="0">
                  <a:moveTo>
                    <a:pt x="373" y="643"/>
                  </a:moveTo>
                  <a:lnTo>
                    <a:pt x="372" y="645"/>
                  </a:lnTo>
                  <a:cubicBezTo>
                    <a:pt x="372" y="644"/>
                    <a:pt x="372" y="644"/>
                    <a:pt x="373" y="643"/>
                  </a:cubicBezTo>
                  <a:close/>
                  <a:moveTo>
                    <a:pt x="572" y="1"/>
                  </a:moveTo>
                  <a:cubicBezTo>
                    <a:pt x="536" y="1"/>
                    <a:pt x="499" y="10"/>
                    <a:pt x="466" y="29"/>
                  </a:cubicBezTo>
                  <a:cubicBezTo>
                    <a:pt x="436" y="43"/>
                    <a:pt x="412" y="67"/>
                    <a:pt x="384" y="84"/>
                  </a:cubicBezTo>
                  <a:cubicBezTo>
                    <a:pt x="381" y="84"/>
                    <a:pt x="378" y="82"/>
                    <a:pt x="373" y="82"/>
                  </a:cubicBezTo>
                  <a:cubicBezTo>
                    <a:pt x="318" y="82"/>
                    <a:pt x="265" y="104"/>
                    <a:pt x="226" y="144"/>
                  </a:cubicBezTo>
                  <a:cubicBezTo>
                    <a:pt x="199" y="173"/>
                    <a:pt x="181" y="211"/>
                    <a:pt x="173" y="250"/>
                  </a:cubicBezTo>
                  <a:cubicBezTo>
                    <a:pt x="123" y="299"/>
                    <a:pt x="76" y="350"/>
                    <a:pt x="32" y="405"/>
                  </a:cubicBezTo>
                  <a:cubicBezTo>
                    <a:pt x="18" y="429"/>
                    <a:pt x="8" y="455"/>
                    <a:pt x="7" y="484"/>
                  </a:cubicBezTo>
                  <a:cubicBezTo>
                    <a:pt x="0" y="510"/>
                    <a:pt x="2" y="540"/>
                    <a:pt x="11" y="567"/>
                  </a:cubicBezTo>
                  <a:cubicBezTo>
                    <a:pt x="25" y="618"/>
                    <a:pt x="60" y="664"/>
                    <a:pt x="107" y="692"/>
                  </a:cubicBezTo>
                  <a:cubicBezTo>
                    <a:pt x="139" y="710"/>
                    <a:pt x="175" y="720"/>
                    <a:pt x="212" y="720"/>
                  </a:cubicBezTo>
                  <a:cubicBezTo>
                    <a:pt x="230" y="720"/>
                    <a:pt x="250" y="718"/>
                    <a:pt x="268" y="712"/>
                  </a:cubicBezTo>
                  <a:lnTo>
                    <a:pt x="318" y="692"/>
                  </a:lnTo>
                  <a:cubicBezTo>
                    <a:pt x="345" y="676"/>
                    <a:pt x="367" y="655"/>
                    <a:pt x="384" y="631"/>
                  </a:cubicBezTo>
                  <a:lnTo>
                    <a:pt x="384" y="631"/>
                  </a:lnTo>
                  <a:cubicBezTo>
                    <a:pt x="396" y="619"/>
                    <a:pt x="410" y="609"/>
                    <a:pt x="422" y="595"/>
                  </a:cubicBezTo>
                  <a:cubicBezTo>
                    <a:pt x="433" y="601"/>
                    <a:pt x="445" y="606"/>
                    <a:pt x="458" y="607"/>
                  </a:cubicBezTo>
                  <a:cubicBezTo>
                    <a:pt x="469" y="609"/>
                    <a:pt x="481" y="610"/>
                    <a:pt x="493" y="610"/>
                  </a:cubicBezTo>
                  <a:cubicBezTo>
                    <a:pt x="528" y="610"/>
                    <a:pt x="562" y="601"/>
                    <a:pt x="593" y="582"/>
                  </a:cubicBezTo>
                  <a:cubicBezTo>
                    <a:pt x="654" y="543"/>
                    <a:pt x="704" y="488"/>
                    <a:pt x="737" y="424"/>
                  </a:cubicBezTo>
                  <a:cubicBezTo>
                    <a:pt x="752" y="393"/>
                    <a:pt x="765" y="358"/>
                    <a:pt x="773" y="324"/>
                  </a:cubicBezTo>
                  <a:cubicBezTo>
                    <a:pt x="781" y="286"/>
                    <a:pt x="784" y="248"/>
                    <a:pt x="781" y="211"/>
                  </a:cubicBezTo>
                  <a:cubicBezTo>
                    <a:pt x="781" y="173"/>
                    <a:pt x="771" y="136"/>
                    <a:pt x="752" y="104"/>
                  </a:cubicBezTo>
                  <a:cubicBezTo>
                    <a:pt x="714" y="37"/>
                    <a:pt x="644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1" name="Google Shape;3401;p7"/>
            <p:cNvSpPr/>
            <p:nvPr/>
          </p:nvSpPr>
          <p:spPr>
            <a:xfrm>
              <a:off x="2880950" y="1438075"/>
              <a:ext cx="18100" cy="41550"/>
            </a:xfrm>
            <a:custGeom>
              <a:avLst/>
              <a:gdLst/>
              <a:ahLst/>
              <a:cxnLst/>
              <a:rect l="l" t="t" r="r" b="b"/>
              <a:pathLst>
                <a:path w="724" h="1662" extrusionOk="0">
                  <a:moveTo>
                    <a:pt x="521" y="0"/>
                  </a:moveTo>
                  <a:cubicBezTo>
                    <a:pt x="519" y="0"/>
                    <a:pt x="516" y="0"/>
                    <a:pt x="514" y="0"/>
                  </a:cubicBezTo>
                  <a:cubicBezTo>
                    <a:pt x="398" y="2"/>
                    <a:pt x="306" y="94"/>
                    <a:pt x="304" y="209"/>
                  </a:cubicBezTo>
                  <a:cubicBezTo>
                    <a:pt x="298" y="603"/>
                    <a:pt x="210" y="990"/>
                    <a:pt x="46" y="1349"/>
                  </a:cubicBezTo>
                  <a:cubicBezTo>
                    <a:pt x="0" y="1448"/>
                    <a:pt x="14" y="1579"/>
                    <a:pt x="121" y="1636"/>
                  </a:cubicBezTo>
                  <a:cubicBezTo>
                    <a:pt x="153" y="1653"/>
                    <a:pt x="191" y="1661"/>
                    <a:pt x="229" y="1661"/>
                  </a:cubicBezTo>
                  <a:cubicBezTo>
                    <a:pt x="302" y="1661"/>
                    <a:pt x="376" y="1630"/>
                    <a:pt x="407" y="1561"/>
                  </a:cubicBezTo>
                  <a:cubicBezTo>
                    <a:pt x="608" y="1138"/>
                    <a:pt x="716" y="677"/>
                    <a:pt x="722" y="209"/>
                  </a:cubicBezTo>
                  <a:cubicBezTo>
                    <a:pt x="724" y="103"/>
                    <a:pt x="629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2" name="Google Shape;3402;p7"/>
            <p:cNvSpPr/>
            <p:nvPr/>
          </p:nvSpPr>
          <p:spPr>
            <a:xfrm>
              <a:off x="2936775" y="1343300"/>
              <a:ext cx="96550" cy="111850"/>
            </a:xfrm>
            <a:custGeom>
              <a:avLst/>
              <a:gdLst/>
              <a:ahLst/>
              <a:cxnLst/>
              <a:rect l="l" t="t" r="r" b="b"/>
              <a:pathLst>
                <a:path w="3862" h="4474" extrusionOk="0">
                  <a:moveTo>
                    <a:pt x="2455" y="664"/>
                  </a:moveTo>
                  <a:cubicBezTo>
                    <a:pt x="2666" y="1115"/>
                    <a:pt x="2759" y="1629"/>
                    <a:pt x="2884" y="2101"/>
                  </a:cubicBezTo>
                  <a:cubicBezTo>
                    <a:pt x="3047" y="2716"/>
                    <a:pt x="3210" y="3332"/>
                    <a:pt x="3371" y="3948"/>
                  </a:cubicBezTo>
                  <a:cubicBezTo>
                    <a:pt x="3094" y="4003"/>
                    <a:pt x="2805" y="4013"/>
                    <a:pt x="2518" y="4013"/>
                  </a:cubicBezTo>
                  <a:cubicBezTo>
                    <a:pt x="2375" y="4013"/>
                    <a:pt x="2233" y="4010"/>
                    <a:pt x="2092" y="4010"/>
                  </a:cubicBezTo>
                  <a:cubicBezTo>
                    <a:pt x="2078" y="4010"/>
                    <a:pt x="2065" y="4010"/>
                    <a:pt x="2051" y="4011"/>
                  </a:cubicBezTo>
                  <a:lnTo>
                    <a:pt x="1263" y="4015"/>
                  </a:lnTo>
                  <a:cubicBezTo>
                    <a:pt x="1100" y="4017"/>
                    <a:pt x="936" y="4022"/>
                    <a:pt x="771" y="4022"/>
                  </a:cubicBezTo>
                  <a:cubicBezTo>
                    <a:pt x="738" y="4022"/>
                    <a:pt x="706" y="4022"/>
                    <a:pt x="673" y="4021"/>
                  </a:cubicBezTo>
                  <a:cubicBezTo>
                    <a:pt x="1327" y="2934"/>
                    <a:pt x="1921" y="1814"/>
                    <a:pt x="2455" y="664"/>
                  </a:cubicBezTo>
                  <a:close/>
                  <a:moveTo>
                    <a:pt x="2419" y="1"/>
                  </a:moveTo>
                  <a:cubicBezTo>
                    <a:pt x="2354" y="1"/>
                    <a:pt x="2292" y="31"/>
                    <a:pt x="2259" y="103"/>
                  </a:cubicBezTo>
                  <a:cubicBezTo>
                    <a:pt x="1626" y="1502"/>
                    <a:pt x="904" y="2861"/>
                    <a:pt x="98" y="4167"/>
                  </a:cubicBezTo>
                  <a:cubicBezTo>
                    <a:pt x="1" y="4327"/>
                    <a:pt x="142" y="4474"/>
                    <a:pt x="286" y="4474"/>
                  </a:cubicBezTo>
                  <a:cubicBezTo>
                    <a:pt x="335" y="4474"/>
                    <a:pt x="385" y="4456"/>
                    <a:pt x="426" y="4415"/>
                  </a:cubicBezTo>
                  <a:cubicBezTo>
                    <a:pt x="512" y="4441"/>
                    <a:pt x="606" y="4449"/>
                    <a:pt x="702" y="4449"/>
                  </a:cubicBezTo>
                  <a:cubicBezTo>
                    <a:pt x="826" y="4449"/>
                    <a:pt x="953" y="4436"/>
                    <a:pt x="1065" y="4435"/>
                  </a:cubicBezTo>
                  <a:lnTo>
                    <a:pt x="1972" y="4429"/>
                  </a:lnTo>
                  <a:cubicBezTo>
                    <a:pt x="1990" y="4429"/>
                    <a:pt x="2009" y="4429"/>
                    <a:pt x="2027" y="4429"/>
                  </a:cubicBezTo>
                  <a:cubicBezTo>
                    <a:pt x="2214" y="4429"/>
                    <a:pt x="2404" y="4434"/>
                    <a:pt x="2595" y="4434"/>
                  </a:cubicBezTo>
                  <a:cubicBezTo>
                    <a:pt x="2965" y="4434"/>
                    <a:pt x="3337" y="4415"/>
                    <a:pt x="3686" y="4308"/>
                  </a:cubicBezTo>
                  <a:cubicBezTo>
                    <a:pt x="3796" y="4277"/>
                    <a:pt x="3862" y="4163"/>
                    <a:pt x="3834" y="4053"/>
                  </a:cubicBezTo>
                  <a:lnTo>
                    <a:pt x="3268" y="1913"/>
                  </a:lnTo>
                  <a:cubicBezTo>
                    <a:pt x="3107" y="1300"/>
                    <a:pt x="2991" y="631"/>
                    <a:pt x="2621" y="103"/>
                  </a:cubicBezTo>
                  <a:cubicBezTo>
                    <a:pt x="2577" y="41"/>
                    <a:pt x="2496" y="1"/>
                    <a:pt x="2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3" name="Google Shape;3403;p7"/>
            <p:cNvSpPr/>
            <p:nvPr/>
          </p:nvSpPr>
          <p:spPr>
            <a:xfrm>
              <a:off x="3054350" y="1305700"/>
              <a:ext cx="68525" cy="152450"/>
            </a:xfrm>
            <a:custGeom>
              <a:avLst/>
              <a:gdLst/>
              <a:ahLst/>
              <a:cxnLst/>
              <a:rect l="l" t="t" r="r" b="b"/>
              <a:pathLst>
                <a:path w="2741" h="6098" extrusionOk="0">
                  <a:moveTo>
                    <a:pt x="2109" y="518"/>
                  </a:moveTo>
                  <a:cubicBezTo>
                    <a:pt x="2101" y="545"/>
                    <a:pt x="2093" y="571"/>
                    <a:pt x="2084" y="598"/>
                  </a:cubicBezTo>
                  <a:cubicBezTo>
                    <a:pt x="1951" y="1016"/>
                    <a:pt x="1778" y="1421"/>
                    <a:pt x="1572" y="1808"/>
                  </a:cubicBezTo>
                  <a:lnTo>
                    <a:pt x="1572" y="1806"/>
                  </a:lnTo>
                  <a:cubicBezTo>
                    <a:pt x="1384" y="2163"/>
                    <a:pt x="1172" y="2506"/>
                    <a:pt x="950" y="2842"/>
                  </a:cubicBezTo>
                  <a:cubicBezTo>
                    <a:pt x="1066" y="2221"/>
                    <a:pt x="1239" y="1610"/>
                    <a:pt x="1597" y="1081"/>
                  </a:cubicBezTo>
                  <a:cubicBezTo>
                    <a:pt x="1708" y="914"/>
                    <a:pt x="1838" y="761"/>
                    <a:pt x="1985" y="625"/>
                  </a:cubicBezTo>
                  <a:cubicBezTo>
                    <a:pt x="2024" y="587"/>
                    <a:pt x="2067" y="553"/>
                    <a:pt x="2109" y="518"/>
                  </a:cubicBezTo>
                  <a:close/>
                  <a:moveTo>
                    <a:pt x="2258" y="1"/>
                  </a:moveTo>
                  <a:cubicBezTo>
                    <a:pt x="1957" y="1"/>
                    <a:pt x="1666" y="332"/>
                    <a:pt x="1490" y="534"/>
                  </a:cubicBezTo>
                  <a:cubicBezTo>
                    <a:pt x="1243" y="822"/>
                    <a:pt x="1044" y="1148"/>
                    <a:pt x="898" y="1499"/>
                  </a:cubicBezTo>
                  <a:cubicBezTo>
                    <a:pt x="616" y="2165"/>
                    <a:pt x="478" y="2912"/>
                    <a:pt x="398" y="3642"/>
                  </a:cubicBezTo>
                  <a:cubicBezTo>
                    <a:pt x="303" y="3775"/>
                    <a:pt x="207" y="3907"/>
                    <a:pt x="113" y="4039"/>
                  </a:cubicBezTo>
                  <a:cubicBezTo>
                    <a:pt x="1" y="4192"/>
                    <a:pt x="147" y="4339"/>
                    <a:pt x="297" y="4339"/>
                  </a:cubicBezTo>
                  <a:cubicBezTo>
                    <a:pt x="313" y="4339"/>
                    <a:pt x="328" y="4338"/>
                    <a:pt x="343" y="4335"/>
                  </a:cubicBezTo>
                  <a:lnTo>
                    <a:pt x="343" y="4335"/>
                  </a:lnTo>
                  <a:cubicBezTo>
                    <a:pt x="339" y="5091"/>
                    <a:pt x="632" y="5961"/>
                    <a:pt x="1476" y="6094"/>
                  </a:cubicBezTo>
                  <a:cubicBezTo>
                    <a:pt x="1489" y="6096"/>
                    <a:pt x="1501" y="6097"/>
                    <a:pt x="1513" y="6097"/>
                  </a:cubicBezTo>
                  <a:cubicBezTo>
                    <a:pt x="1751" y="6097"/>
                    <a:pt x="1841" y="5729"/>
                    <a:pt x="1587" y="5690"/>
                  </a:cubicBezTo>
                  <a:cubicBezTo>
                    <a:pt x="697" y="5549"/>
                    <a:pt x="718" y="4529"/>
                    <a:pt x="805" y="3790"/>
                  </a:cubicBezTo>
                  <a:cubicBezTo>
                    <a:pt x="1213" y="3219"/>
                    <a:pt x="1606" y="2639"/>
                    <a:pt x="1934" y="2019"/>
                  </a:cubicBezTo>
                  <a:cubicBezTo>
                    <a:pt x="2136" y="1640"/>
                    <a:pt x="2306" y="1247"/>
                    <a:pt x="2446" y="841"/>
                  </a:cubicBezTo>
                  <a:cubicBezTo>
                    <a:pt x="2527" y="598"/>
                    <a:pt x="2740" y="81"/>
                    <a:pt x="2330" y="7"/>
                  </a:cubicBezTo>
                  <a:cubicBezTo>
                    <a:pt x="2306" y="3"/>
                    <a:pt x="2282" y="1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4" name="Google Shape;3404;p7"/>
            <p:cNvSpPr/>
            <p:nvPr/>
          </p:nvSpPr>
          <p:spPr>
            <a:xfrm>
              <a:off x="3129575" y="1389300"/>
              <a:ext cx="80025" cy="14225"/>
            </a:xfrm>
            <a:custGeom>
              <a:avLst/>
              <a:gdLst/>
              <a:ahLst/>
              <a:cxnLst/>
              <a:rect l="l" t="t" r="r" b="b"/>
              <a:pathLst>
                <a:path w="3201" h="569" extrusionOk="0">
                  <a:moveTo>
                    <a:pt x="265" y="0"/>
                  </a:moveTo>
                  <a:cubicBezTo>
                    <a:pt x="1" y="0"/>
                    <a:pt x="3" y="411"/>
                    <a:pt x="272" y="419"/>
                  </a:cubicBezTo>
                  <a:cubicBezTo>
                    <a:pt x="1159" y="444"/>
                    <a:pt x="2046" y="494"/>
                    <a:pt x="2931" y="568"/>
                  </a:cubicBezTo>
                  <a:cubicBezTo>
                    <a:pt x="2938" y="568"/>
                    <a:pt x="2944" y="569"/>
                    <a:pt x="2951" y="569"/>
                  </a:cubicBezTo>
                  <a:cubicBezTo>
                    <a:pt x="3200" y="569"/>
                    <a:pt x="3192" y="171"/>
                    <a:pt x="2931" y="149"/>
                  </a:cubicBezTo>
                  <a:cubicBezTo>
                    <a:pt x="2046" y="76"/>
                    <a:pt x="1159" y="26"/>
                    <a:pt x="272" y="1"/>
                  </a:cubicBezTo>
                  <a:cubicBezTo>
                    <a:pt x="269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5" name="Google Shape;3405;p7"/>
            <p:cNvSpPr/>
            <p:nvPr/>
          </p:nvSpPr>
          <p:spPr>
            <a:xfrm>
              <a:off x="3128250" y="1421150"/>
              <a:ext cx="74525" cy="11725"/>
            </a:xfrm>
            <a:custGeom>
              <a:avLst/>
              <a:gdLst/>
              <a:ahLst/>
              <a:cxnLst/>
              <a:rect l="l" t="t" r="r" b="b"/>
              <a:pathLst>
                <a:path w="2981" h="469" extrusionOk="0">
                  <a:moveTo>
                    <a:pt x="264" y="0"/>
                  </a:moveTo>
                  <a:cubicBezTo>
                    <a:pt x="1" y="0"/>
                    <a:pt x="3" y="414"/>
                    <a:pt x="270" y="419"/>
                  </a:cubicBezTo>
                  <a:lnTo>
                    <a:pt x="2711" y="469"/>
                  </a:lnTo>
                  <a:cubicBezTo>
                    <a:pt x="2713" y="469"/>
                    <a:pt x="2714" y="469"/>
                    <a:pt x="2716" y="469"/>
                  </a:cubicBezTo>
                  <a:cubicBezTo>
                    <a:pt x="2981" y="469"/>
                    <a:pt x="2979" y="55"/>
                    <a:pt x="2711" y="50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6" name="Google Shape;3406;p7"/>
            <p:cNvSpPr/>
            <p:nvPr/>
          </p:nvSpPr>
          <p:spPr>
            <a:xfrm>
              <a:off x="3254375" y="1339675"/>
              <a:ext cx="61525" cy="107000"/>
            </a:xfrm>
            <a:custGeom>
              <a:avLst/>
              <a:gdLst/>
              <a:ahLst/>
              <a:cxnLst/>
              <a:rect l="l" t="t" r="r" b="b"/>
              <a:pathLst>
                <a:path w="2461" h="4280" extrusionOk="0">
                  <a:moveTo>
                    <a:pt x="2105" y="1"/>
                  </a:moveTo>
                  <a:cubicBezTo>
                    <a:pt x="2042" y="1"/>
                    <a:pt x="1978" y="32"/>
                    <a:pt x="1932" y="102"/>
                  </a:cubicBezTo>
                  <a:cubicBezTo>
                    <a:pt x="1494" y="787"/>
                    <a:pt x="911" y="1367"/>
                    <a:pt x="225" y="1802"/>
                  </a:cubicBezTo>
                  <a:cubicBezTo>
                    <a:pt x="34" y="1923"/>
                    <a:pt x="151" y="2197"/>
                    <a:pt x="329" y="2197"/>
                  </a:cubicBezTo>
                  <a:cubicBezTo>
                    <a:pt x="363" y="2197"/>
                    <a:pt x="399" y="2187"/>
                    <a:pt x="436" y="2164"/>
                  </a:cubicBezTo>
                  <a:cubicBezTo>
                    <a:pt x="1002" y="1805"/>
                    <a:pt x="1503" y="1356"/>
                    <a:pt x="1920" y="834"/>
                  </a:cubicBezTo>
                  <a:lnTo>
                    <a:pt x="1920" y="834"/>
                  </a:lnTo>
                  <a:cubicBezTo>
                    <a:pt x="1884" y="1848"/>
                    <a:pt x="1542" y="2838"/>
                    <a:pt x="1434" y="3848"/>
                  </a:cubicBezTo>
                  <a:lnTo>
                    <a:pt x="272" y="3861"/>
                  </a:lnTo>
                  <a:cubicBezTo>
                    <a:pt x="3" y="3864"/>
                    <a:pt x="1" y="4279"/>
                    <a:pt x="269" y="4279"/>
                  </a:cubicBezTo>
                  <a:cubicBezTo>
                    <a:pt x="270" y="4279"/>
                    <a:pt x="271" y="4279"/>
                    <a:pt x="272" y="4279"/>
                  </a:cubicBezTo>
                  <a:lnTo>
                    <a:pt x="1845" y="4264"/>
                  </a:lnTo>
                  <a:cubicBezTo>
                    <a:pt x="2111" y="4261"/>
                    <a:pt x="2114" y="3855"/>
                    <a:pt x="1854" y="3847"/>
                  </a:cubicBezTo>
                  <a:cubicBezTo>
                    <a:pt x="1986" y="2629"/>
                    <a:pt x="2460" y="1448"/>
                    <a:pt x="2323" y="209"/>
                  </a:cubicBezTo>
                  <a:cubicBezTo>
                    <a:pt x="2309" y="83"/>
                    <a:pt x="2208" y="1"/>
                    <a:pt x="2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7" name="Google Shape;3407;p7"/>
            <p:cNvSpPr/>
            <p:nvPr/>
          </p:nvSpPr>
          <p:spPr>
            <a:xfrm>
              <a:off x="3333100" y="1333775"/>
              <a:ext cx="69275" cy="100350"/>
            </a:xfrm>
            <a:custGeom>
              <a:avLst/>
              <a:gdLst/>
              <a:ahLst/>
              <a:cxnLst/>
              <a:rect l="l" t="t" r="r" b="b"/>
              <a:pathLst>
                <a:path w="2771" h="4014" extrusionOk="0">
                  <a:moveTo>
                    <a:pt x="1194" y="418"/>
                  </a:moveTo>
                  <a:cubicBezTo>
                    <a:pt x="1572" y="418"/>
                    <a:pt x="1925" y="677"/>
                    <a:pt x="2089" y="1017"/>
                  </a:cubicBezTo>
                  <a:cubicBezTo>
                    <a:pt x="2331" y="1510"/>
                    <a:pt x="2223" y="2120"/>
                    <a:pt x="1988" y="2593"/>
                  </a:cubicBezTo>
                  <a:cubicBezTo>
                    <a:pt x="1792" y="2988"/>
                    <a:pt x="1406" y="3577"/>
                    <a:pt x="910" y="3592"/>
                  </a:cubicBezTo>
                  <a:cubicBezTo>
                    <a:pt x="902" y="3593"/>
                    <a:pt x="894" y="3593"/>
                    <a:pt x="887" y="3593"/>
                  </a:cubicBezTo>
                  <a:cubicBezTo>
                    <a:pt x="298" y="3593"/>
                    <a:pt x="467" y="2742"/>
                    <a:pt x="507" y="2364"/>
                  </a:cubicBezTo>
                  <a:cubicBezTo>
                    <a:pt x="574" y="1708"/>
                    <a:pt x="739" y="1062"/>
                    <a:pt x="974" y="445"/>
                  </a:cubicBezTo>
                  <a:lnTo>
                    <a:pt x="988" y="445"/>
                  </a:lnTo>
                  <a:cubicBezTo>
                    <a:pt x="1057" y="427"/>
                    <a:pt x="1126" y="418"/>
                    <a:pt x="1194" y="418"/>
                  </a:cubicBezTo>
                  <a:close/>
                  <a:moveTo>
                    <a:pt x="1191" y="0"/>
                  </a:moveTo>
                  <a:cubicBezTo>
                    <a:pt x="1088" y="0"/>
                    <a:pt x="983" y="13"/>
                    <a:pt x="878" y="41"/>
                  </a:cubicBezTo>
                  <a:cubicBezTo>
                    <a:pt x="833" y="52"/>
                    <a:pt x="794" y="80"/>
                    <a:pt x="767" y="119"/>
                  </a:cubicBezTo>
                  <a:cubicBezTo>
                    <a:pt x="692" y="130"/>
                    <a:pt x="628" y="180"/>
                    <a:pt x="599" y="252"/>
                  </a:cubicBezTo>
                  <a:cubicBezTo>
                    <a:pt x="314" y="982"/>
                    <a:pt x="137" y="1750"/>
                    <a:pt x="73" y="2530"/>
                  </a:cubicBezTo>
                  <a:cubicBezTo>
                    <a:pt x="46" y="2856"/>
                    <a:pt x="1" y="3231"/>
                    <a:pt x="131" y="3539"/>
                  </a:cubicBezTo>
                  <a:cubicBezTo>
                    <a:pt x="252" y="3821"/>
                    <a:pt x="515" y="3981"/>
                    <a:pt x="814" y="4009"/>
                  </a:cubicBezTo>
                  <a:cubicBezTo>
                    <a:pt x="844" y="4012"/>
                    <a:pt x="874" y="4013"/>
                    <a:pt x="904" y="4013"/>
                  </a:cubicBezTo>
                  <a:cubicBezTo>
                    <a:pt x="1525" y="4013"/>
                    <a:pt x="2021" y="3406"/>
                    <a:pt x="2295" y="2908"/>
                  </a:cubicBezTo>
                  <a:cubicBezTo>
                    <a:pt x="2619" y="2319"/>
                    <a:pt x="2771" y="1576"/>
                    <a:pt x="2511" y="935"/>
                  </a:cubicBezTo>
                  <a:cubicBezTo>
                    <a:pt x="2292" y="398"/>
                    <a:pt x="1764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8" name="Google Shape;3408;p7"/>
            <p:cNvSpPr/>
            <p:nvPr/>
          </p:nvSpPr>
          <p:spPr>
            <a:xfrm>
              <a:off x="3471475" y="1375725"/>
              <a:ext cx="88025" cy="79625"/>
            </a:xfrm>
            <a:custGeom>
              <a:avLst/>
              <a:gdLst/>
              <a:ahLst/>
              <a:cxnLst/>
              <a:rect l="l" t="t" r="r" b="b"/>
              <a:pathLst>
                <a:path w="3521" h="3185" extrusionOk="0">
                  <a:moveTo>
                    <a:pt x="1320" y="0"/>
                  </a:moveTo>
                  <a:cubicBezTo>
                    <a:pt x="1246" y="0"/>
                    <a:pt x="1170" y="35"/>
                    <a:pt x="1129" y="100"/>
                  </a:cubicBezTo>
                  <a:cubicBezTo>
                    <a:pt x="579" y="959"/>
                    <a:pt x="205" y="1918"/>
                    <a:pt x="28" y="2922"/>
                  </a:cubicBezTo>
                  <a:cubicBezTo>
                    <a:pt x="1" y="3080"/>
                    <a:pt x="135" y="3184"/>
                    <a:pt x="257" y="3184"/>
                  </a:cubicBezTo>
                  <a:cubicBezTo>
                    <a:pt x="338" y="3184"/>
                    <a:pt x="413" y="3139"/>
                    <a:pt x="432" y="3033"/>
                  </a:cubicBezTo>
                  <a:cubicBezTo>
                    <a:pt x="572" y="2251"/>
                    <a:pt x="835" y="1496"/>
                    <a:pt x="1212" y="797"/>
                  </a:cubicBezTo>
                  <a:lnTo>
                    <a:pt x="1396" y="1737"/>
                  </a:lnTo>
                  <a:cubicBezTo>
                    <a:pt x="1435" y="1938"/>
                    <a:pt x="1447" y="2181"/>
                    <a:pt x="1577" y="2345"/>
                  </a:cubicBezTo>
                  <a:cubicBezTo>
                    <a:pt x="1648" y="2434"/>
                    <a:pt x="1750" y="2482"/>
                    <a:pt x="1853" y="2482"/>
                  </a:cubicBezTo>
                  <a:cubicBezTo>
                    <a:pt x="1935" y="2482"/>
                    <a:pt x="2017" y="2452"/>
                    <a:pt x="2084" y="2388"/>
                  </a:cubicBezTo>
                  <a:cubicBezTo>
                    <a:pt x="2214" y="2262"/>
                    <a:pt x="2279" y="2060"/>
                    <a:pt x="2353" y="1899"/>
                  </a:cubicBezTo>
                  <a:cubicBezTo>
                    <a:pt x="2439" y="1712"/>
                    <a:pt x="2522" y="1523"/>
                    <a:pt x="2613" y="1338"/>
                  </a:cubicBezTo>
                  <a:cubicBezTo>
                    <a:pt x="2731" y="1097"/>
                    <a:pt x="2865" y="868"/>
                    <a:pt x="3035" y="664"/>
                  </a:cubicBezTo>
                  <a:lnTo>
                    <a:pt x="3035" y="664"/>
                  </a:lnTo>
                  <a:cubicBezTo>
                    <a:pt x="3078" y="985"/>
                    <a:pt x="3014" y="1328"/>
                    <a:pt x="2973" y="1640"/>
                  </a:cubicBezTo>
                  <a:cubicBezTo>
                    <a:pt x="2917" y="2085"/>
                    <a:pt x="2897" y="2519"/>
                    <a:pt x="3083" y="2938"/>
                  </a:cubicBezTo>
                  <a:cubicBezTo>
                    <a:pt x="3118" y="3015"/>
                    <a:pt x="3178" y="3047"/>
                    <a:pt x="3239" y="3047"/>
                  </a:cubicBezTo>
                  <a:cubicBezTo>
                    <a:pt x="3374" y="3047"/>
                    <a:pt x="3520" y="2894"/>
                    <a:pt x="3445" y="2728"/>
                  </a:cubicBezTo>
                  <a:cubicBezTo>
                    <a:pt x="3270" y="2333"/>
                    <a:pt x="3364" y="1867"/>
                    <a:pt x="3417" y="1457"/>
                  </a:cubicBezTo>
                  <a:cubicBezTo>
                    <a:pt x="3475" y="1010"/>
                    <a:pt x="3497" y="576"/>
                    <a:pt x="3315" y="155"/>
                  </a:cubicBezTo>
                  <a:cubicBezTo>
                    <a:pt x="3283" y="83"/>
                    <a:pt x="3218" y="54"/>
                    <a:pt x="3150" y="54"/>
                  </a:cubicBezTo>
                  <a:cubicBezTo>
                    <a:pt x="3090" y="54"/>
                    <a:pt x="3029" y="77"/>
                    <a:pt x="2986" y="113"/>
                  </a:cubicBezTo>
                  <a:cubicBezTo>
                    <a:pt x="2472" y="547"/>
                    <a:pt x="2229" y="1181"/>
                    <a:pt x="1952" y="1775"/>
                  </a:cubicBezTo>
                  <a:cubicBezTo>
                    <a:pt x="1924" y="1836"/>
                    <a:pt x="1894" y="1896"/>
                    <a:pt x="1864" y="1955"/>
                  </a:cubicBezTo>
                  <a:cubicBezTo>
                    <a:pt x="1819" y="1781"/>
                    <a:pt x="1794" y="1596"/>
                    <a:pt x="1759" y="1419"/>
                  </a:cubicBezTo>
                  <a:lnTo>
                    <a:pt x="1512" y="150"/>
                  </a:lnTo>
                  <a:cubicBezTo>
                    <a:pt x="1492" y="48"/>
                    <a:pt x="1408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09" name="Google Shape;3409;p7"/>
            <p:cNvSpPr/>
            <p:nvPr/>
          </p:nvSpPr>
          <p:spPr>
            <a:xfrm>
              <a:off x="3566175" y="1375650"/>
              <a:ext cx="87625" cy="76750"/>
            </a:xfrm>
            <a:custGeom>
              <a:avLst/>
              <a:gdLst/>
              <a:ahLst/>
              <a:cxnLst/>
              <a:rect l="l" t="t" r="r" b="b"/>
              <a:pathLst>
                <a:path w="3505" h="3070" extrusionOk="0">
                  <a:moveTo>
                    <a:pt x="1218" y="1"/>
                  </a:moveTo>
                  <a:cubicBezTo>
                    <a:pt x="1183" y="1"/>
                    <a:pt x="1148" y="10"/>
                    <a:pt x="1117" y="31"/>
                  </a:cubicBezTo>
                  <a:cubicBezTo>
                    <a:pt x="749" y="272"/>
                    <a:pt x="666" y="777"/>
                    <a:pt x="539" y="1167"/>
                  </a:cubicBezTo>
                  <a:lnTo>
                    <a:pt x="50" y="2660"/>
                  </a:lnTo>
                  <a:cubicBezTo>
                    <a:pt x="0" y="2814"/>
                    <a:pt x="128" y="2916"/>
                    <a:pt x="255" y="2916"/>
                  </a:cubicBezTo>
                  <a:cubicBezTo>
                    <a:pt x="338" y="2916"/>
                    <a:pt x="422" y="2872"/>
                    <a:pt x="455" y="2771"/>
                  </a:cubicBezTo>
                  <a:cubicBezTo>
                    <a:pt x="600" y="2328"/>
                    <a:pt x="744" y="1886"/>
                    <a:pt x="889" y="1444"/>
                  </a:cubicBezTo>
                  <a:cubicBezTo>
                    <a:pt x="961" y="1223"/>
                    <a:pt x="1033" y="1002"/>
                    <a:pt x="1106" y="782"/>
                  </a:cubicBezTo>
                  <a:cubicBezTo>
                    <a:pt x="1114" y="756"/>
                    <a:pt x="1124" y="728"/>
                    <a:pt x="1133" y="702"/>
                  </a:cubicBezTo>
                  <a:cubicBezTo>
                    <a:pt x="1189" y="918"/>
                    <a:pt x="1244" y="1134"/>
                    <a:pt x="1301" y="1350"/>
                  </a:cubicBezTo>
                  <a:cubicBezTo>
                    <a:pt x="1367" y="1603"/>
                    <a:pt x="1509" y="1870"/>
                    <a:pt x="1790" y="1870"/>
                  </a:cubicBezTo>
                  <a:cubicBezTo>
                    <a:pt x="1814" y="1870"/>
                    <a:pt x="1839" y="1868"/>
                    <a:pt x="1865" y="1864"/>
                  </a:cubicBezTo>
                  <a:cubicBezTo>
                    <a:pt x="2176" y="1814"/>
                    <a:pt x="2388" y="1473"/>
                    <a:pt x="2579" y="1253"/>
                  </a:cubicBezTo>
                  <a:lnTo>
                    <a:pt x="3011" y="756"/>
                  </a:lnTo>
                  <a:lnTo>
                    <a:pt x="3011" y="756"/>
                  </a:lnTo>
                  <a:cubicBezTo>
                    <a:pt x="3058" y="1446"/>
                    <a:pt x="2997" y="2138"/>
                    <a:pt x="2828" y="2809"/>
                  </a:cubicBezTo>
                  <a:cubicBezTo>
                    <a:pt x="2789" y="2966"/>
                    <a:pt x="2919" y="3069"/>
                    <a:pt x="3044" y="3069"/>
                  </a:cubicBezTo>
                  <a:cubicBezTo>
                    <a:pt x="3126" y="3069"/>
                    <a:pt x="3206" y="3024"/>
                    <a:pt x="3232" y="2920"/>
                  </a:cubicBezTo>
                  <a:cubicBezTo>
                    <a:pt x="3456" y="2030"/>
                    <a:pt x="3505" y="1106"/>
                    <a:pt x="3377" y="197"/>
                  </a:cubicBezTo>
                  <a:cubicBezTo>
                    <a:pt x="3364" y="100"/>
                    <a:pt x="3267" y="45"/>
                    <a:pt x="3173" y="45"/>
                  </a:cubicBezTo>
                  <a:cubicBezTo>
                    <a:pt x="3117" y="45"/>
                    <a:pt x="3063" y="64"/>
                    <a:pt x="3027" y="105"/>
                  </a:cubicBezTo>
                  <a:lnTo>
                    <a:pt x="2432" y="786"/>
                  </a:lnTo>
                  <a:cubicBezTo>
                    <a:pt x="2258" y="985"/>
                    <a:pt x="2093" y="1228"/>
                    <a:pt x="1891" y="1396"/>
                  </a:cubicBezTo>
                  <a:cubicBezTo>
                    <a:pt x="1852" y="1429"/>
                    <a:pt x="1826" y="1448"/>
                    <a:pt x="1805" y="1448"/>
                  </a:cubicBezTo>
                  <a:cubicBezTo>
                    <a:pt x="1783" y="1448"/>
                    <a:pt x="1766" y="1427"/>
                    <a:pt x="1746" y="1377"/>
                  </a:cubicBezTo>
                  <a:cubicBezTo>
                    <a:pt x="1702" y="1272"/>
                    <a:pt x="1683" y="1153"/>
                    <a:pt x="1655" y="1043"/>
                  </a:cubicBezTo>
                  <a:cubicBezTo>
                    <a:pt x="1578" y="747"/>
                    <a:pt x="1501" y="451"/>
                    <a:pt x="1424" y="155"/>
                  </a:cubicBezTo>
                  <a:cubicBezTo>
                    <a:pt x="1401" y="64"/>
                    <a:pt x="1309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0" name="Google Shape;3410;p7"/>
            <p:cNvSpPr/>
            <p:nvPr/>
          </p:nvSpPr>
          <p:spPr>
            <a:xfrm>
              <a:off x="1330775" y="1799650"/>
              <a:ext cx="64350" cy="91350"/>
            </a:xfrm>
            <a:custGeom>
              <a:avLst/>
              <a:gdLst/>
              <a:ahLst/>
              <a:cxnLst/>
              <a:rect l="l" t="t" r="r" b="b"/>
              <a:pathLst>
                <a:path w="2574" h="3654" extrusionOk="0">
                  <a:moveTo>
                    <a:pt x="1354" y="1"/>
                  </a:moveTo>
                  <a:cubicBezTo>
                    <a:pt x="1341" y="1"/>
                    <a:pt x="1327" y="1"/>
                    <a:pt x="1314" y="2"/>
                  </a:cubicBezTo>
                  <a:cubicBezTo>
                    <a:pt x="887" y="17"/>
                    <a:pt x="419" y="254"/>
                    <a:pt x="218" y="644"/>
                  </a:cubicBezTo>
                  <a:cubicBezTo>
                    <a:pt x="19" y="1036"/>
                    <a:pt x="322" y="1401"/>
                    <a:pt x="645" y="1617"/>
                  </a:cubicBezTo>
                  <a:cubicBezTo>
                    <a:pt x="488" y="1661"/>
                    <a:pt x="326" y="1719"/>
                    <a:pt x="214" y="1829"/>
                  </a:cubicBezTo>
                  <a:cubicBezTo>
                    <a:pt x="52" y="1984"/>
                    <a:pt x="1" y="2214"/>
                    <a:pt x="38" y="2430"/>
                  </a:cubicBezTo>
                  <a:cubicBezTo>
                    <a:pt x="115" y="2869"/>
                    <a:pt x="560" y="3209"/>
                    <a:pt x="934" y="3397"/>
                  </a:cubicBezTo>
                  <a:cubicBezTo>
                    <a:pt x="1266" y="3566"/>
                    <a:pt x="1633" y="3653"/>
                    <a:pt x="2003" y="3653"/>
                  </a:cubicBezTo>
                  <a:cubicBezTo>
                    <a:pt x="2096" y="3653"/>
                    <a:pt x="2189" y="3648"/>
                    <a:pt x="2282" y="3637"/>
                  </a:cubicBezTo>
                  <a:cubicBezTo>
                    <a:pt x="2395" y="3621"/>
                    <a:pt x="2490" y="3550"/>
                    <a:pt x="2490" y="3427"/>
                  </a:cubicBezTo>
                  <a:cubicBezTo>
                    <a:pt x="2492" y="3331"/>
                    <a:pt x="2404" y="3217"/>
                    <a:pt x="2301" y="3217"/>
                  </a:cubicBezTo>
                  <a:cubicBezTo>
                    <a:pt x="2295" y="3217"/>
                    <a:pt x="2288" y="3217"/>
                    <a:pt x="2282" y="3218"/>
                  </a:cubicBezTo>
                  <a:cubicBezTo>
                    <a:pt x="2193" y="3230"/>
                    <a:pt x="2105" y="3236"/>
                    <a:pt x="2016" y="3236"/>
                  </a:cubicBezTo>
                  <a:cubicBezTo>
                    <a:pt x="1773" y="3236"/>
                    <a:pt x="1531" y="3192"/>
                    <a:pt x="1303" y="3105"/>
                  </a:cubicBezTo>
                  <a:cubicBezTo>
                    <a:pt x="1003" y="2991"/>
                    <a:pt x="666" y="2781"/>
                    <a:pt x="504" y="2498"/>
                  </a:cubicBezTo>
                  <a:cubicBezTo>
                    <a:pt x="438" y="2380"/>
                    <a:pt x="403" y="2208"/>
                    <a:pt x="525" y="2114"/>
                  </a:cubicBezTo>
                  <a:cubicBezTo>
                    <a:pt x="643" y="2026"/>
                    <a:pt x="845" y="1996"/>
                    <a:pt x="985" y="1960"/>
                  </a:cubicBezTo>
                  <a:cubicBezTo>
                    <a:pt x="1096" y="1932"/>
                    <a:pt x="1209" y="1910"/>
                    <a:pt x="1323" y="1894"/>
                  </a:cubicBezTo>
                  <a:cubicBezTo>
                    <a:pt x="1580" y="1957"/>
                    <a:pt x="1843" y="1991"/>
                    <a:pt x="2105" y="2018"/>
                  </a:cubicBezTo>
                  <a:cubicBezTo>
                    <a:pt x="2112" y="2019"/>
                    <a:pt x="2119" y="2019"/>
                    <a:pt x="2125" y="2019"/>
                  </a:cubicBezTo>
                  <a:cubicBezTo>
                    <a:pt x="2320" y="2019"/>
                    <a:pt x="2376" y="1720"/>
                    <a:pt x="2210" y="1626"/>
                  </a:cubicBezTo>
                  <a:cubicBezTo>
                    <a:pt x="1995" y="1506"/>
                    <a:pt x="1764" y="1461"/>
                    <a:pt x="1529" y="1461"/>
                  </a:cubicBezTo>
                  <a:cubicBezTo>
                    <a:pt x="1468" y="1461"/>
                    <a:pt x="1406" y="1464"/>
                    <a:pt x="1345" y="1470"/>
                  </a:cubicBezTo>
                  <a:cubicBezTo>
                    <a:pt x="1293" y="1456"/>
                    <a:pt x="1240" y="1442"/>
                    <a:pt x="1188" y="1424"/>
                  </a:cubicBezTo>
                  <a:cubicBezTo>
                    <a:pt x="1053" y="1377"/>
                    <a:pt x="925" y="1310"/>
                    <a:pt x="811" y="1224"/>
                  </a:cubicBezTo>
                  <a:cubicBezTo>
                    <a:pt x="712" y="1147"/>
                    <a:pt x="533" y="998"/>
                    <a:pt x="580" y="856"/>
                  </a:cubicBezTo>
                  <a:cubicBezTo>
                    <a:pt x="668" y="589"/>
                    <a:pt x="1061" y="429"/>
                    <a:pt x="1314" y="422"/>
                  </a:cubicBezTo>
                  <a:cubicBezTo>
                    <a:pt x="1321" y="421"/>
                    <a:pt x="1329" y="421"/>
                    <a:pt x="1336" y="421"/>
                  </a:cubicBezTo>
                  <a:cubicBezTo>
                    <a:pt x="1646" y="421"/>
                    <a:pt x="1937" y="577"/>
                    <a:pt x="2108" y="838"/>
                  </a:cubicBezTo>
                  <a:cubicBezTo>
                    <a:pt x="2152" y="906"/>
                    <a:pt x="2217" y="934"/>
                    <a:pt x="2281" y="934"/>
                  </a:cubicBezTo>
                  <a:cubicBezTo>
                    <a:pt x="2428" y="934"/>
                    <a:pt x="2574" y="784"/>
                    <a:pt x="2470" y="627"/>
                  </a:cubicBezTo>
                  <a:cubicBezTo>
                    <a:pt x="2223" y="253"/>
                    <a:pt x="1807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1" name="Google Shape;3411;p7"/>
            <p:cNvSpPr/>
            <p:nvPr/>
          </p:nvSpPr>
          <p:spPr>
            <a:xfrm>
              <a:off x="1403525" y="1858775"/>
              <a:ext cx="17525" cy="68825"/>
            </a:xfrm>
            <a:custGeom>
              <a:avLst/>
              <a:gdLst/>
              <a:ahLst/>
              <a:cxnLst/>
              <a:rect l="l" t="t" r="r" b="b"/>
              <a:pathLst>
                <a:path w="701" h="2753" extrusionOk="0">
                  <a:moveTo>
                    <a:pt x="482" y="0"/>
                  </a:moveTo>
                  <a:cubicBezTo>
                    <a:pt x="390" y="0"/>
                    <a:pt x="293" y="60"/>
                    <a:pt x="274" y="153"/>
                  </a:cubicBezTo>
                  <a:cubicBezTo>
                    <a:pt x="124" y="944"/>
                    <a:pt x="35" y="1746"/>
                    <a:pt x="5" y="2550"/>
                  </a:cubicBezTo>
                  <a:cubicBezTo>
                    <a:pt x="0" y="2685"/>
                    <a:pt x="103" y="2752"/>
                    <a:pt x="208" y="2752"/>
                  </a:cubicBezTo>
                  <a:cubicBezTo>
                    <a:pt x="313" y="2752"/>
                    <a:pt x="420" y="2685"/>
                    <a:pt x="425" y="2550"/>
                  </a:cubicBezTo>
                  <a:cubicBezTo>
                    <a:pt x="451" y="1784"/>
                    <a:pt x="536" y="1019"/>
                    <a:pt x="679" y="266"/>
                  </a:cubicBezTo>
                  <a:cubicBezTo>
                    <a:pt x="700" y="154"/>
                    <a:pt x="647" y="39"/>
                    <a:pt x="533" y="7"/>
                  </a:cubicBezTo>
                  <a:cubicBezTo>
                    <a:pt x="516" y="3"/>
                    <a:pt x="499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2" name="Google Shape;3412;p7"/>
            <p:cNvSpPr/>
            <p:nvPr/>
          </p:nvSpPr>
          <p:spPr>
            <a:xfrm>
              <a:off x="1466625" y="1817875"/>
              <a:ext cx="67575" cy="15075"/>
            </a:xfrm>
            <a:custGeom>
              <a:avLst/>
              <a:gdLst/>
              <a:ahLst/>
              <a:cxnLst/>
              <a:rect l="l" t="t" r="r" b="b"/>
              <a:pathLst>
                <a:path w="2703" h="603" extrusionOk="0">
                  <a:moveTo>
                    <a:pt x="257" y="1"/>
                  </a:moveTo>
                  <a:cubicBezTo>
                    <a:pt x="0" y="1"/>
                    <a:pt x="5" y="407"/>
                    <a:pt x="270" y="421"/>
                  </a:cubicBezTo>
                  <a:cubicBezTo>
                    <a:pt x="1012" y="459"/>
                    <a:pt x="1753" y="518"/>
                    <a:pt x="2493" y="601"/>
                  </a:cubicBezTo>
                  <a:cubicBezTo>
                    <a:pt x="2498" y="602"/>
                    <a:pt x="2504" y="602"/>
                    <a:pt x="2509" y="602"/>
                  </a:cubicBezTo>
                  <a:cubicBezTo>
                    <a:pt x="2615" y="602"/>
                    <a:pt x="2703" y="490"/>
                    <a:pt x="2703" y="391"/>
                  </a:cubicBezTo>
                  <a:cubicBezTo>
                    <a:pt x="2703" y="268"/>
                    <a:pt x="2606" y="194"/>
                    <a:pt x="2493" y="181"/>
                  </a:cubicBezTo>
                  <a:cubicBezTo>
                    <a:pt x="1753" y="100"/>
                    <a:pt x="1012" y="39"/>
                    <a:pt x="270" y="1"/>
                  </a:cubicBezTo>
                  <a:cubicBezTo>
                    <a:pt x="265" y="1"/>
                    <a:pt x="261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3" name="Google Shape;3413;p7"/>
            <p:cNvSpPr/>
            <p:nvPr/>
          </p:nvSpPr>
          <p:spPr>
            <a:xfrm>
              <a:off x="1451700" y="1841125"/>
              <a:ext cx="86750" cy="11925"/>
            </a:xfrm>
            <a:custGeom>
              <a:avLst/>
              <a:gdLst/>
              <a:ahLst/>
              <a:cxnLst/>
              <a:rect l="l" t="t" r="r" b="b"/>
              <a:pathLst>
                <a:path w="3470" h="477" extrusionOk="0">
                  <a:moveTo>
                    <a:pt x="265" y="0"/>
                  </a:moveTo>
                  <a:cubicBezTo>
                    <a:pt x="0" y="0"/>
                    <a:pt x="2" y="414"/>
                    <a:pt x="270" y="419"/>
                  </a:cubicBezTo>
                  <a:lnTo>
                    <a:pt x="3200" y="477"/>
                  </a:lnTo>
                  <a:cubicBezTo>
                    <a:pt x="3201" y="477"/>
                    <a:pt x="3203" y="477"/>
                    <a:pt x="3204" y="477"/>
                  </a:cubicBezTo>
                  <a:cubicBezTo>
                    <a:pt x="3469" y="477"/>
                    <a:pt x="3468" y="63"/>
                    <a:pt x="3200" y="57"/>
                  </a:cubicBezTo>
                  <a:lnTo>
                    <a:pt x="270" y="0"/>
                  </a:lnTo>
                  <a:cubicBezTo>
                    <a:pt x="268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4" name="Google Shape;3414;p7"/>
            <p:cNvSpPr/>
            <p:nvPr/>
          </p:nvSpPr>
          <p:spPr>
            <a:xfrm>
              <a:off x="1605600" y="1680625"/>
              <a:ext cx="112550" cy="116050"/>
            </a:xfrm>
            <a:custGeom>
              <a:avLst/>
              <a:gdLst/>
              <a:ahLst/>
              <a:cxnLst/>
              <a:rect l="l" t="t" r="r" b="b"/>
              <a:pathLst>
                <a:path w="4502" h="4642" extrusionOk="0">
                  <a:moveTo>
                    <a:pt x="3094" y="752"/>
                  </a:moveTo>
                  <a:cubicBezTo>
                    <a:pt x="3257" y="1754"/>
                    <a:pt x="3541" y="2735"/>
                    <a:pt x="3937" y="3671"/>
                  </a:cubicBezTo>
                  <a:cubicBezTo>
                    <a:pt x="3956" y="3719"/>
                    <a:pt x="4031" y="3826"/>
                    <a:pt x="4017" y="3871"/>
                  </a:cubicBezTo>
                  <a:cubicBezTo>
                    <a:pt x="4018" y="3869"/>
                    <a:pt x="4016" y="3868"/>
                    <a:pt x="4012" y="3868"/>
                  </a:cubicBezTo>
                  <a:cubicBezTo>
                    <a:pt x="3996" y="3868"/>
                    <a:pt x="3939" y="3887"/>
                    <a:pt x="3900" y="3895"/>
                  </a:cubicBezTo>
                  <a:cubicBezTo>
                    <a:pt x="3749" y="3921"/>
                    <a:pt x="3599" y="3943"/>
                    <a:pt x="3447" y="3964"/>
                  </a:cubicBezTo>
                  <a:cubicBezTo>
                    <a:pt x="3137" y="4004"/>
                    <a:pt x="2823" y="4033"/>
                    <a:pt x="2510" y="4050"/>
                  </a:cubicBezTo>
                  <a:cubicBezTo>
                    <a:pt x="2291" y="4061"/>
                    <a:pt x="2071" y="4066"/>
                    <a:pt x="1852" y="4066"/>
                  </a:cubicBezTo>
                  <a:cubicBezTo>
                    <a:pt x="1511" y="4066"/>
                    <a:pt x="1171" y="4053"/>
                    <a:pt x="830" y="4026"/>
                  </a:cubicBezTo>
                  <a:lnTo>
                    <a:pt x="3094" y="752"/>
                  </a:lnTo>
                  <a:close/>
                  <a:moveTo>
                    <a:pt x="3213" y="0"/>
                  </a:moveTo>
                  <a:cubicBezTo>
                    <a:pt x="3150" y="0"/>
                    <a:pt x="3085" y="31"/>
                    <a:pt x="3038" y="100"/>
                  </a:cubicBezTo>
                  <a:lnTo>
                    <a:pt x="108" y="4336"/>
                  </a:lnTo>
                  <a:cubicBezTo>
                    <a:pt x="1" y="4492"/>
                    <a:pt x="147" y="4642"/>
                    <a:pt x="296" y="4642"/>
                  </a:cubicBezTo>
                  <a:cubicBezTo>
                    <a:pt x="360" y="4642"/>
                    <a:pt x="424" y="4614"/>
                    <a:pt x="470" y="4548"/>
                  </a:cubicBezTo>
                  <a:lnTo>
                    <a:pt x="555" y="4426"/>
                  </a:lnTo>
                  <a:cubicBezTo>
                    <a:pt x="561" y="4426"/>
                    <a:pt x="564" y="4430"/>
                    <a:pt x="570" y="4430"/>
                  </a:cubicBezTo>
                  <a:cubicBezTo>
                    <a:pt x="978" y="4469"/>
                    <a:pt x="1387" y="4488"/>
                    <a:pt x="1795" y="4488"/>
                  </a:cubicBezTo>
                  <a:cubicBezTo>
                    <a:pt x="2088" y="4488"/>
                    <a:pt x="2380" y="4478"/>
                    <a:pt x="2671" y="4459"/>
                  </a:cubicBezTo>
                  <a:cubicBezTo>
                    <a:pt x="3013" y="4435"/>
                    <a:pt x="3353" y="4398"/>
                    <a:pt x="3691" y="4349"/>
                  </a:cubicBezTo>
                  <a:cubicBezTo>
                    <a:pt x="3948" y="4311"/>
                    <a:pt x="4340" y="4315"/>
                    <a:pt x="4428" y="4006"/>
                  </a:cubicBezTo>
                  <a:cubicBezTo>
                    <a:pt x="4501" y="3744"/>
                    <a:pt x="4279" y="3420"/>
                    <a:pt x="4188" y="3186"/>
                  </a:cubicBezTo>
                  <a:cubicBezTo>
                    <a:pt x="4064" y="2875"/>
                    <a:pt x="3955" y="2557"/>
                    <a:pt x="3857" y="2235"/>
                  </a:cubicBezTo>
                  <a:cubicBezTo>
                    <a:pt x="3657" y="1573"/>
                    <a:pt x="3513" y="893"/>
                    <a:pt x="3428" y="206"/>
                  </a:cubicBezTo>
                  <a:cubicBezTo>
                    <a:pt x="3413" y="80"/>
                    <a:pt x="3315" y="0"/>
                    <a:pt x="3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5" name="Google Shape;3415;p7"/>
            <p:cNvSpPr/>
            <p:nvPr/>
          </p:nvSpPr>
          <p:spPr>
            <a:xfrm>
              <a:off x="1720700" y="1674200"/>
              <a:ext cx="67275" cy="119275"/>
            </a:xfrm>
            <a:custGeom>
              <a:avLst/>
              <a:gdLst/>
              <a:ahLst/>
              <a:cxnLst/>
              <a:rect l="l" t="t" r="r" b="b"/>
              <a:pathLst>
                <a:path w="2691" h="4771" extrusionOk="0">
                  <a:moveTo>
                    <a:pt x="2118" y="589"/>
                  </a:moveTo>
                  <a:lnTo>
                    <a:pt x="2118" y="589"/>
                  </a:lnTo>
                  <a:cubicBezTo>
                    <a:pt x="2030" y="766"/>
                    <a:pt x="1872" y="982"/>
                    <a:pt x="1835" y="1040"/>
                  </a:cubicBezTo>
                  <a:cubicBezTo>
                    <a:pt x="1679" y="1288"/>
                    <a:pt x="1511" y="1527"/>
                    <a:pt x="1331" y="1758"/>
                  </a:cubicBezTo>
                  <a:cubicBezTo>
                    <a:pt x="1184" y="1946"/>
                    <a:pt x="1024" y="2124"/>
                    <a:pt x="861" y="2301"/>
                  </a:cubicBezTo>
                  <a:cubicBezTo>
                    <a:pt x="870" y="2273"/>
                    <a:pt x="877" y="2242"/>
                    <a:pt x="888" y="2215"/>
                  </a:cubicBezTo>
                  <a:cubicBezTo>
                    <a:pt x="1126" y="1565"/>
                    <a:pt x="1563" y="1001"/>
                    <a:pt x="2118" y="589"/>
                  </a:cubicBezTo>
                  <a:close/>
                  <a:moveTo>
                    <a:pt x="2303" y="1"/>
                  </a:moveTo>
                  <a:cubicBezTo>
                    <a:pt x="2267" y="1"/>
                    <a:pt x="2231" y="10"/>
                    <a:pt x="2199" y="28"/>
                  </a:cubicBezTo>
                  <a:cubicBezTo>
                    <a:pt x="1334" y="548"/>
                    <a:pt x="676" y="1385"/>
                    <a:pt x="400" y="2359"/>
                  </a:cubicBezTo>
                  <a:cubicBezTo>
                    <a:pt x="355" y="2521"/>
                    <a:pt x="322" y="2687"/>
                    <a:pt x="302" y="2853"/>
                  </a:cubicBezTo>
                  <a:cubicBezTo>
                    <a:pt x="251" y="2900"/>
                    <a:pt x="204" y="2952"/>
                    <a:pt x="153" y="2995"/>
                  </a:cubicBezTo>
                  <a:cubicBezTo>
                    <a:pt x="1" y="3130"/>
                    <a:pt x="131" y="3329"/>
                    <a:pt x="291" y="3345"/>
                  </a:cubicBezTo>
                  <a:cubicBezTo>
                    <a:pt x="308" y="3564"/>
                    <a:pt x="364" y="3779"/>
                    <a:pt x="458" y="3978"/>
                  </a:cubicBezTo>
                  <a:cubicBezTo>
                    <a:pt x="668" y="4415"/>
                    <a:pt x="1074" y="4714"/>
                    <a:pt x="1557" y="4769"/>
                  </a:cubicBezTo>
                  <a:cubicBezTo>
                    <a:pt x="1566" y="4770"/>
                    <a:pt x="1575" y="4770"/>
                    <a:pt x="1583" y="4770"/>
                  </a:cubicBezTo>
                  <a:cubicBezTo>
                    <a:pt x="1823" y="4770"/>
                    <a:pt x="1812" y="4378"/>
                    <a:pt x="1557" y="4349"/>
                  </a:cubicBezTo>
                  <a:cubicBezTo>
                    <a:pt x="1157" y="4304"/>
                    <a:pt x="859" y="3956"/>
                    <a:pt x="756" y="3588"/>
                  </a:cubicBezTo>
                  <a:cubicBezTo>
                    <a:pt x="706" y="3407"/>
                    <a:pt x="698" y="3223"/>
                    <a:pt x="709" y="3038"/>
                  </a:cubicBezTo>
                  <a:cubicBezTo>
                    <a:pt x="1138" y="2630"/>
                    <a:pt x="1538" y="2195"/>
                    <a:pt x="1884" y="1714"/>
                  </a:cubicBezTo>
                  <a:cubicBezTo>
                    <a:pt x="2089" y="1433"/>
                    <a:pt x="2276" y="1140"/>
                    <a:pt x="2445" y="836"/>
                  </a:cubicBezTo>
                  <a:cubicBezTo>
                    <a:pt x="2578" y="594"/>
                    <a:pt x="2691" y="280"/>
                    <a:pt x="2453" y="61"/>
                  </a:cubicBezTo>
                  <a:cubicBezTo>
                    <a:pt x="2411" y="21"/>
                    <a:pt x="2357" y="1"/>
                    <a:pt x="2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6" name="Google Shape;3416;p7"/>
            <p:cNvSpPr/>
            <p:nvPr/>
          </p:nvSpPr>
          <p:spPr>
            <a:xfrm>
              <a:off x="1590075" y="1828975"/>
              <a:ext cx="187150" cy="16750"/>
            </a:xfrm>
            <a:custGeom>
              <a:avLst/>
              <a:gdLst/>
              <a:ahLst/>
              <a:cxnLst/>
              <a:rect l="l" t="t" r="r" b="b"/>
              <a:pathLst>
                <a:path w="7486" h="670" extrusionOk="0">
                  <a:moveTo>
                    <a:pt x="7222" y="0"/>
                  </a:moveTo>
                  <a:cubicBezTo>
                    <a:pt x="7219" y="0"/>
                    <a:pt x="7217" y="1"/>
                    <a:pt x="7214" y="1"/>
                  </a:cubicBezTo>
                  <a:lnTo>
                    <a:pt x="270" y="250"/>
                  </a:lnTo>
                  <a:cubicBezTo>
                    <a:pt x="4" y="259"/>
                    <a:pt x="1" y="670"/>
                    <a:pt x="261" y="670"/>
                  </a:cubicBezTo>
                  <a:cubicBezTo>
                    <a:pt x="264" y="670"/>
                    <a:pt x="267" y="670"/>
                    <a:pt x="270" y="670"/>
                  </a:cubicBezTo>
                  <a:lnTo>
                    <a:pt x="7214" y="421"/>
                  </a:lnTo>
                  <a:cubicBezTo>
                    <a:pt x="7481" y="410"/>
                    <a:pt x="7485" y="0"/>
                    <a:pt x="7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7" name="Google Shape;3417;p7"/>
            <p:cNvSpPr/>
            <p:nvPr/>
          </p:nvSpPr>
          <p:spPr>
            <a:xfrm>
              <a:off x="1640375" y="1879975"/>
              <a:ext cx="51400" cy="116000"/>
            </a:xfrm>
            <a:custGeom>
              <a:avLst/>
              <a:gdLst/>
              <a:ahLst/>
              <a:cxnLst/>
              <a:rect l="l" t="t" r="r" b="b"/>
              <a:pathLst>
                <a:path w="2056" h="4640" extrusionOk="0">
                  <a:moveTo>
                    <a:pt x="1773" y="0"/>
                  </a:moveTo>
                  <a:cubicBezTo>
                    <a:pt x="1711" y="0"/>
                    <a:pt x="1651" y="32"/>
                    <a:pt x="1616" y="109"/>
                  </a:cubicBezTo>
                  <a:cubicBezTo>
                    <a:pt x="989" y="1455"/>
                    <a:pt x="767" y="2962"/>
                    <a:pt x="32" y="4259"/>
                  </a:cubicBezTo>
                  <a:cubicBezTo>
                    <a:pt x="10" y="4300"/>
                    <a:pt x="0" y="4347"/>
                    <a:pt x="8" y="4394"/>
                  </a:cubicBezTo>
                  <a:cubicBezTo>
                    <a:pt x="3" y="4405"/>
                    <a:pt x="2" y="4417"/>
                    <a:pt x="0" y="4430"/>
                  </a:cubicBezTo>
                  <a:cubicBezTo>
                    <a:pt x="7" y="4543"/>
                    <a:pt x="93" y="4640"/>
                    <a:pt x="210" y="4640"/>
                  </a:cubicBezTo>
                  <a:cubicBezTo>
                    <a:pt x="629" y="4637"/>
                    <a:pt x="1039" y="4533"/>
                    <a:pt x="1409" y="4339"/>
                  </a:cubicBezTo>
                  <a:cubicBezTo>
                    <a:pt x="1508" y="4289"/>
                    <a:pt x="1544" y="4143"/>
                    <a:pt x="1484" y="4052"/>
                  </a:cubicBezTo>
                  <a:cubicBezTo>
                    <a:pt x="1444" y="3987"/>
                    <a:pt x="1373" y="3951"/>
                    <a:pt x="1301" y="3951"/>
                  </a:cubicBezTo>
                  <a:cubicBezTo>
                    <a:pt x="1266" y="3951"/>
                    <a:pt x="1230" y="3959"/>
                    <a:pt x="1197" y="3977"/>
                  </a:cubicBezTo>
                  <a:cubicBezTo>
                    <a:pt x="1157" y="3999"/>
                    <a:pt x="1116" y="4019"/>
                    <a:pt x="1075" y="4038"/>
                  </a:cubicBezTo>
                  <a:lnTo>
                    <a:pt x="1042" y="4052"/>
                  </a:lnTo>
                  <a:lnTo>
                    <a:pt x="1034" y="4055"/>
                  </a:lnTo>
                  <a:cubicBezTo>
                    <a:pt x="1016" y="4062"/>
                    <a:pt x="998" y="4069"/>
                    <a:pt x="980" y="4077"/>
                  </a:cubicBezTo>
                  <a:cubicBezTo>
                    <a:pt x="893" y="4109"/>
                    <a:pt x="807" y="4135"/>
                    <a:pt x="718" y="4157"/>
                  </a:cubicBezTo>
                  <a:cubicBezTo>
                    <a:pt x="672" y="4168"/>
                    <a:pt x="629" y="4179"/>
                    <a:pt x="583" y="4187"/>
                  </a:cubicBezTo>
                  <a:cubicBezTo>
                    <a:pt x="569" y="4190"/>
                    <a:pt x="553" y="4193"/>
                    <a:pt x="538" y="4195"/>
                  </a:cubicBezTo>
                  <a:cubicBezTo>
                    <a:pt x="538" y="4195"/>
                    <a:pt x="536" y="4193"/>
                    <a:pt x="536" y="4193"/>
                  </a:cubicBezTo>
                  <a:cubicBezTo>
                    <a:pt x="1158" y="2959"/>
                    <a:pt x="1395" y="1574"/>
                    <a:pt x="1978" y="320"/>
                  </a:cubicBezTo>
                  <a:cubicBezTo>
                    <a:pt x="2055" y="153"/>
                    <a:pt x="1909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8" name="Google Shape;3418;p7"/>
            <p:cNvSpPr/>
            <p:nvPr/>
          </p:nvSpPr>
          <p:spPr>
            <a:xfrm>
              <a:off x="1692775" y="1975800"/>
              <a:ext cx="21500" cy="45575"/>
            </a:xfrm>
            <a:custGeom>
              <a:avLst/>
              <a:gdLst/>
              <a:ahLst/>
              <a:cxnLst/>
              <a:rect l="l" t="t" r="r" b="b"/>
              <a:pathLst>
                <a:path w="860" h="1823" extrusionOk="0">
                  <a:moveTo>
                    <a:pt x="625" y="1"/>
                  </a:moveTo>
                  <a:cubicBezTo>
                    <a:pt x="552" y="1"/>
                    <a:pt x="479" y="37"/>
                    <a:pt x="443" y="103"/>
                  </a:cubicBezTo>
                  <a:cubicBezTo>
                    <a:pt x="186" y="567"/>
                    <a:pt x="37" y="1083"/>
                    <a:pt x="7" y="1612"/>
                  </a:cubicBezTo>
                  <a:cubicBezTo>
                    <a:pt x="1" y="1719"/>
                    <a:pt x="103" y="1822"/>
                    <a:pt x="210" y="1822"/>
                  </a:cubicBezTo>
                  <a:cubicBezTo>
                    <a:pt x="212" y="1822"/>
                    <a:pt x="215" y="1822"/>
                    <a:pt x="217" y="1822"/>
                  </a:cubicBezTo>
                  <a:cubicBezTo>
                    <a:pt x="331" y="1819"/>
                    <a:pt x="424" y="1726"/>
                    <a:pt x="427" y="1612"/>
                  </a:cubicBezTo>
                  <a:cubicBezTo>
                    <a:pt x="453" y="1156"/>
                    <a:pt x="584" y="714"/>
                    <a:pt x="804" y="315"/>
                  </a:cubicBezTo>
                  <a:cubicBezTo>
                    <a:pt x="859" y="215"/>
                    <a:pt x="826" y="88"/>
                    <a:pt x="729" y="28"/>
                  </a:cubicBezTo>
                  <a:cubicBezTo>
                    <a:pt x="697" y="9"/>
                    <a:pt x="661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9" name="Google Shape;3419;p7"/>
            <p:cNvSpPr/>
            <p:nvPr/>
          </p:nvSpPr>
          <p:spPr>
            <a:xfrm>
              <a:off x="1638975" y="1873350"/>
              <a:ext cx="74900" cy="80950"/>
            </a:xfrm>
            <a:custGeom>
              <a:avLst/>
              <a:gdLst/>
              <a:ahLst/>
              <a:cxnLst/>
              <a:rect l="l" t="t" r="r" b="b"/>
              <a:pathLst>
                <a:path w="2996" h="3238" extrusionOk="0">
                  <a:moveTo>
                    <a:pt x="2256" y="0"/>
                  </a:moveTo>
                  <a:cubicBezTo>
                    <a:pt x="2150" y="0"/>
                    <a:pt x="2043" y="32"/>
                    <a:pt x="1949" y="89"/>
                  </a:cubicBezTo>
                  <a:cubicBezTo>
                    <a:pt x="1737" y="217"/>
                    <a:pt x="1640" y="446"/>
                    <a:pt x="1553" y="667"/>
                  </a:cubicBezTo>
                  <a:cubicBezTo>
                    <a:pt x="1512" y="772"/>
                    <a:pt x="1600" y="895"/>
                    <a:pt x="1700" y="924"/>
                  </a:cubicBezTo>
                  <a:cubicBezTo>
                    <a:pt x="1719" y="929"/>
                    <a:pt x="1738" y="932"/>
                    <a:pt x="1756" y="932"/>
                  </a:cubicBezTo>
                  <a:cubicBezTo>
                    <a:pt x="1848" y="932"/>
                    <a:pt x="1922" y="864"/>
                    <a:pt x="1957" y="778"/>
                  </a:cubicBezTo>
                  <a:cubicBezTo>
                    <a:pt x="2007" y="653"/>
                    <a:pt x="2071" y="463"/>
                    <a:pt x="2218" y="422"/>
                  </a:cubicBezTo>
                  <a:cubicBezTo>
                    <a:pt x="2230" y="419"/>
                    <a:pt x="2242" y="417"/>
                    <a:pt x="2252" y="417"/>
                  </a:cubicBezTo>
                  <a:cubicBezTo>
                    <a:pt x="2346" y="417"/>
                    <a:pt x="2374" y="543"/>
                    <a:pt x="2363" y="626"/>
                  </a:cubicBezTo>
                  <a:cubicBezTo>
                    <a:pt x="2341" y="795"/>
                    <a:pt x="2222" y="955"/>
                    <a:pt x="2131" y="1094"/>
                  </a:cubicBezTo>
                  <a:cubicBezTo>
                    <a:pt x="2035" y="1243"/>
                    <a:pt x="1932" y="1387"/>
                    <a:pt x="1821" y="1525"/>
                  </a:cubicBezTo>
                  <a:cubicBezTo>
                    <a:pt x="1376" y="2069"/>
                    <a:pt x="826" y="2520"/>
                    <a:pt x="204" y="2849"/>
                  </a:cubicBezTo>
                  <a:cubicBezTo>
                    <a:pt x="0" y="2958"/>
                    <a:pt x="125" y="3238"/>
                    <a:pt x="314" y="3238"/>
                  </a:cubicBezTo>
                  <a:cubicBezTo>
                    <a:pt x="346" y="3238"/>
                    <a:pt x="380" y="3230"/>
                    <a:pt x="415" y="3211"/>
                  </a:cubicBezTo>
                  <a:cubicBezTo>
                    <a:pt x="1244" y="2769"/>
                    <a:pt x="1951" y="2128"/>
                    <a:pt x="2469" y="1343"/>
                  </a:cubicBezTo>
                  <a:cubicBezTo>
                    <a:pt x="2703" y="989"/>
                    <a:pt x="2996" y="427"/>
                    <a:pt x="2551" y="96"/>
                  </a:cubicBezTo>
                  <a:cubicBezTo>
                    <a:pt x="2462" y="30"/>
                    <a:pt x="2360" y="0"/>
                    <a:pt x="2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0" name="Google Shape;3420;p7"/>
            <p:cNvSpPr/>
            <p:nvPr/>
          </p:nvSpPr>
          <p:spPr>
            <a:xfrm>
              <a:off x="1797550" y="1794125"/>
              <a:ext cx="78675" cy="99550"/>
            </a:xfrm>
            <a:custGeom>
              <a:avLst/>
              <a:gdLst/>
              <a:ahLst/>
              <a:cxnLst/>
              <a:rect l="l" t="t" r="r" b="b"/>
              <a:pathLst>
                <a:path w="3147" h="3982" extrusionOk="0">
                  <a:moveTo>
                    <a:pt x="1688" y="0"/>
                  </a:moveTo>
                  <a:cubicBezTo>
                    <a:pt x="1583" y="0"/>
                    <a:pt x="1472" y="67"/>
                    <a:pt x="1459" y="201"/>
                  </a:cubicBezTo>
                  <a:cubicBezTo>
                    <a:pt x="1411" y="715"/>
                    <a:pt x="1378" y="1230"/>
                    <a:pt x="1356" y="1744"/>
                  </a:cubicBezTo>
                  <a:lnTo>
                    <a:pt x="272" y="1750"/>
                  </a:lnTo>
                  <a:cubicBezTo>
                    <a:pt x="3" y="1752"/>
                    <a:pt x="1" y="2170"/>
                    <a:pt x="270" y="2170"/>
                  </a:cubicBezTo>
                  <a:cubicBezTo>
                    <a:pt x="271" y="2170"/>
                    <a:pt x="271" y="2170"/>
                    <a:pt x="272" y="2170"/>
                  </a:cubicBezTo>
                  <a:lnTo>
                    <a:pt x="1339" y="2164"/>
                  </a:lnTo>
                  <a:lnTo>
                    <a:pt x="1339" y="2164"/>
                  </a:lnTo>
                  <a:cubicBezTo>
                    <a:pt x="1322" y="2703"/>
                    <a:pt x="1318" y="3240"/>
                    <a:pt x="1328" y="3779"/>
                  </a:cubicBezTo>
                  <a:cubicBezTo>
                    <a:pt x="1331" y="3914"/>
                    <a:pt x="1437" y="3982"/>
                    <a:pt x="1542" y="3982"/>
                  </a:cubicBezTo>
                  <a:cubicBezTo>
                    <a:pt x="1647" y="3982"/>
                    <a:pt x="1750" y="3915"/>
                    <a:pt x="1748" y="3779"/>
                  </a:cubicBezTo>
                  <a:cubicBezTo>
                    <a:pt x="1737" y="3240"/>
                    <a:pt x="1741" y="2701"/>
                    <a:pt x="1759" y="2161"/>
                  </a:cubicBezTo>
                  <a:lnTo>
                    <a:pt x="2876" y="2154"/>
                  </a:lnTo>
                  <a:cubicBezTo>
                    <a:pt x="3146" y="2153"/>
                    <a:pt x="3147" y="1736"/>
                    <a:pt x="2877" y="1736"/>
                  </a:cubicBezTo>
                  <a:cubicBezTo>
                    <a:pt x="2877" y="1736"/>
                    <a:pt x="2876" y="1736"/>
                    <a:pt x="2876" y="1736"/>
                  </a:cubicBezTo>
                  <a:lnTo>
                    <a:pt x="1774" y="1742"/>
                  </a:lnTo>
                  <a:cubicBezTo>
                    <a:pt x="1798" y="1229"/>
                    <a:pt x="1831" y="715"/>
                    <a:pt x="1878" y="201"/>
                  </a:cubicBezTo>
                  <a:cubicBezTo>
                    <a:pt x="1890" y="67"/>
                    <a:pt x="1792" y="0"/>
                    <a:pt x="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1" name="Google Shape;3421;p7"/>
            <p:cNvSpPr/>
            <p:nvPr/>
          </p:nvSpPr>
          <p:spPr>
            <a:xfrm>
              <a:off x="1899325" y="1829600"/>
              <a:ext cx="181725" cy="19150"/>
            </a:xfrm>
            <a:custGeom>
              <a:avLst/>
              <a:gdLst/>
              <a:ahLst/>
              <a:cxnLst/>
              <a:rect l="l" t="t" r="r" b="b"/>
              <a:pathLst>
                <a:path w="7269" h="766" extrusionOk="0">
                  <a:moveTo>
                    <a:pt x="7012" y="0"/>
                  </a:moveTo>
                  <a:cubicBezTo>
                    <a:pt x="7008" y="0"/>
                    <a:pt x="7003" y="0"/>
                    <a:pt x="6999" y="1"/>
                  </a:cubicBezTo>
                  <a:lnTo>
                    <a:pt x="271" y="347"/>
                  </a:lnTo>
                  <a:cubicBezTo>
                    <a:pt x="6" y="361"/>
                    <a:pt x="0" y="766"/>
                    <a:pt x="258" y="766"/>
                  </a:cubicBezTo>
                  <a:cubicBezTo>
                    <a:pt x="262" y="766"/>
                    <a:pt x="267" y="765"/>
                    <a:pt x="271" y="765"/>
                  </a:cubicBezTo>
                  <a:lnTo>
                    <a:pt x="6999" y="419"/>
                  </a:lnTo>
                  <a:cubicBezTo>
                    <a:pt x="7261" y="407"/>
                    <a:pt x="7268" y="0"/>
                    <a:pt x="7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2" name="Google Shape;3422;p7"/>
            <p:cNvSpPr/>
            <p:nvPr/>
          </p:nvSpPr>
          <p:spPr>
            <a:xfrm>
              <a:off x="2105550" y="1822200"/>
              <a:ext cx="81875" cy="13300"/>
            </a:xfrm>
            <a:custGeom>
              <a:avLst/>
              <a:gdLst/>
              <a:ahLst/>
              <a:cxnLst/>
              <a:rect l="l" t="t" r="r" b="b"/>
              <a:pathLst>
                <a:path w="3275" h="532" extrusionOk="0">
                  <a:moveTo>
                    <a:pt x="2530" y="0"/>
                  </a:moveTo>
                  <a:cubicBezTo>
                    <a:pt x="2341" y="0"/>
                    <a:pt x="2151" y="3"/>
                    <a:pt x="1962" y="4"/>
                  </a:cubicBezTo>
                  <a:lnTo>
                    <a:pt x="270" y="5"/>
                  </a:lnTo>
                  <a:cubicBezTo>
                    <a:pt x="0" y="5"/>
                    <a:pt x="0" y="425"/>
                    <a:pt x="270" y="425"/>
                  </a:cubicBezTo>
                  <a:lnTo>
                    <a:pt x="1613" y="424"/>
                  </a:lnTo>
                  <a:lnTo>
                    <a:pt x="2797" y="424"/>
                  </a:lnTo>
                  <a:cubicBezTo>
                    <a:pt x="2813" y="456"/>
                    <a:pt x="2838" y="485"/>
                    <a:pt x="2871" y="505"/>
                  </a:cubicBezTo>
                  <a:cubicBezTo>
                    <a:pt x="2900" y="523"/>
                    <a:pt x="2938" y="532"/>
                    <a:pt x="2976" y="532"/>
                  </a:cubicBezTo>
                  <a:cubicBezTo>
                    <a:pt x="3050" y="532"/>
                    <a:pt x="3127" y="498"/>
                    <a:pt x="3157" y="430"/>
                  </a:cubicBezTo>
                  <a:cubicBezTo>
                    <a:pt x="3275" y="156"/>
                    <a:pt x="3040" y="8"/>
                    <a:pt x="2794" y="2"/>
                  </a:cubicBezTo>
                  <a:cubicBezTo>
                    <a:pt x="2706" y="1"/>
                    <a:pt x="2618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3" name="Google Shape;3423;p7"/>
            <p:cNvSpPr/>
            <p:nvPr/>
          </p:nvSpPr>
          <p:spPr>
            <a:xfrm>
              <a:off x="2109625" y="1849375"/>
              <a:ext cx="71850" cy="13250"/>
            </a:xfrm>
            <a:custGeom>
              <a:avLst/>
              <a:gdLst/>
              <a:ahLst/>
              <a:cxnLst/>
              <a:rect l="l" t="t" r="r" b="b"/>
              <a:pathLst>
                <a:path w="2874" h="530" extrusionOk="0">
                  <a:moveTo>
                    <a:pt x="2614" y="1"/>
                  </a:moveTo>
                  <a:cubicBezTo>
                    <a:pt x="2611" y="1"/>
                    <a:pt x="2607" y="1"/>
                    <a:pt x="2603" y="1"/>
                  </a:cubicBezTo>
                  <a:lnTo>
                    <a:pt x="270" y="109"/>
                  </a:lnTo>
                  <a:cubicBezTo>
                    <a:pt x="5" y="121"/>
                    <a:pt x="0" y="529"/>
                    <a:pt x="259" y="529"/>
                  </a:cubicBezTo>
                  <a:cubicBezTo>
                    <a:pt x="263" y="529"/>
                    <a:pt x="266" y="529"/>
                    <a:pt x="270" y="529"/>
                  </a:cubicBezTo>
                  <a:lnTo>
                    <a:pt x="2603" y="419"/>
                  </a:lnTo>
                  <a:cubicBezTo>
                    <a:pt x="2868" y="407"/>
                    <a:pt x="2874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4" name="Google Shape;3424;p7"/>
            <p:cNvSpPr/>
            <p:nvPr/>
          </p:nvSpPr>
          <p:spPr>
            <a:xfrm>
              <a:off x="2238525" y="1834075"/>
              <a:ext cx="283450" cy="15050"/>
            </a:xfrm>
            <a:custGeom>
              <a:avLst/>
              <a:gdLst/>
              <a:ahLst/>
              <a:cxnLst/>
              <a:rect l="l" t="t" r="r" b="b"/>
              <a:pathLst>
                <a:path w="11338" h="602" extrusionOk="0">
                  <a:moveTo>
                    <a:pt x="11073" y="0"/>
                  </a:moveTo>
                  <a:cubicBezTo>
                    <a:pt x="11071" y="0"/>
                    <a:pt x="11070" y="0"/>
                    <a:pt x="11068" y="0"/>
                  </a:cubicBezTo>
                  <a:lnTo>
                    <a:pt x="270" y="184"/>
                  </a:lnTo>
                  <a:cubicBezTo>
                    <a:pt x="2" y="188"/>
                    <a:pt x="0" y="602"/>
                    <a:pt x="265" y="602"/>
                  </a:cubicBezTo>
                  <a:cubicBezTo>
                    <a:pt x="267" y="602"/>
                    <a:pt x="268" y="602"/>
                    <a:pt x="270" y="602"/>
                  </a:cubicBezTo>
                  <a:lnTo>
                    <a:pt x="11068" y="420"/>
                  </a:lnTo>
                  <a:cubicBezTo>
                    <a:pt x="11336" y="416"/>
                    <a:pt x="11338" y="0"/>
                    <a:pt x="1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5" name="Google Shape;3425;p7"/>
            <p:cNvSpPr/>
            <p:nvPr/>
          </p:nvSpPr>
          <p:spPr>
            <a:xfrm>
              <a:off x="1916150" y="1699075"/>
              <a:ext cx="100700" cy="98750"/>
            </a:xfrm>
            <a:custGeom>
              <a:avLst/>
              <a:gdLst/>
              <a:ahLst/>
              <a:cxnLst/>
              <a:rect l="l" t="t" r="r" b="b"/>
              <a:pathLst>
                <a:path w="4028" h="3950" extrusionOk="0">
                  <a:moveTo>
                    <a:pt x="2298" y="565"/>
                  </a:moveTo>
                  <a:cubicBezTo>
                    <a:pt x="2398" y="730"/>
                    <a:pt x="2448" y="940"/>
                    <a:pt x="2503" y="1109"/>
                  </a:cubicBezTo>
                  <a:cubicBezTo>
                    <a:pt x="2597" y="1403"/>
                    <a:pt x="2688" y="1700"/>
                    <a:pt x="2790" y="1994"/>
                  </a:cubicBezTo>
                  <a:cubicBezTo>
                    <a:pt x="2950" y="2459"/>
                    <a:pt x="3142" y="2914"/>
                    <a:pt x="3406" y="3331"/>
                  </a:cubicBezTo>
                  <a:cubicBezTo>
                    <a:pt x="3191" y="3351"/>
                    <a:pt x="2975" y="3362"/>
                    <a:pt x="2760" y="3362"/>
                  </a:cubicBezTo>
                  <a:cubicBezTo>
                    <a:pt x="2490" y="3362"/>
                    <a:pt x="2221" y="3346"/>
                    <a:pt x="1953" y="3313"/>
                  </a:cubicBezTo>
                  <a:cubicBezTo>
                    <a:pt x="1638" y="3276"/>
                    <a:pt x="1321" y="3231"/>
                    <a:pt x="1007" y="3231"/>
                  </a:cubicBezTo>
                  <a:cubicBezTo>
                    <a:pt x="937" y="3231"/>
                    <a:pt x="867" y="3233"/>
                    <a:pt x="797" y="3238"/>
                  </a:cubicBezTo>
                  <a:cubicBezTo>
                    <a:pt x="1297" y="2347"/>
                    <a:pt x="1798" y="1457"/>
                    <a:pt x="2298" y="565"/>
                  </a:cubicBezTo>
                  <a:close/>
                  <a:moveTo>
                    <a:pt x="2264" y="0"/>
                  </a:moveTo>
                  <a:cubicBezTo>
                    <a:pt x="2188" y="0"/>
                    <a:pt x="2109" y="44"/>
                    <a:pt x="2074" y="106"/>
                  </a:cubicBezTo>
                  <a:lnTo>
                    <a:pt x="247" y="3359"/>
                  </a:lnTo>
                  <a:cubicBezTo>
                    <a:pt x="186" y="3395"/>
                    <a:pt x="147" y="3462"/>
                    <a:pt x="148" y="3534"/>
                  </a:cubicBezTo>
                  <a:lnTo>
                    <a:pt x="92" y="3635"/>
                  </a:lnTo>
                  <a:cubicBezTo>
                    <a:pt x="1" y="3797"/>
                    <a:pt x="146" y="3949"/>
                    <a:pt x="288" y="3949"/>
                  </a:cubicBezTo>
                  <a:cubicBezTo>
                    <a:pt x="351" y="3949"/>
                    <a:pt x="413" y="3919"/>
                    <a:pt x="454" y="3846"/>
                  </a:cubicBezTo>
                  <a:lnTo>
                    <a:pt x="535" y="3702"/>
                  </a:lnTo>
                  <a:cubicBezTo>
                    <a:pt x="701" y="3661"/>
                    <a:pt x="869" y="3646"/>
                    <a:pt x="1038" y="3646"/>
                  </a:cubicBezTo>
                  <a:cubicBezTo>
                    <a:pt x="1385" y="3646"/>
                    <a:pt x="1736" y="3710"/>
                    <a:pt x="2082" y="3746"/>
                  </a:cubicBezTo>
                  <a:cubicBezTo>
                    <a:pt x="2310" y="3769"/>
                    <a:pt x="2540" y="3780"/>
                    <a:pt x="2769" y="3780"/>
                  </a:cubicBezTo>
                  <a:cubicBezTo>
                    <a:pt x="3123" y="3780"/>
                    <a:pt x="3476" y="3753"/>
                    <a:pt x="3825" y="3699"/>
                  </a:cubicBezTo>
                  <a:cubicBezTo>
                    <a:pt x="3949" y="3680"/>
                    <a:pt x="4028" y="3492"/>
                    <a:pt x="3951" y="3392"/>
                  </a:cubicBezTo>
                  <a:cubicBezTo>
                    <a:pt x="3556" y="2873"/>
                    <a:pt x="3319" y="2270"/>
                    <a:pt x="3117" y="1654"/>
                  </a:cubicBezTo>
                  <a:cubicBezTo>
                    <a:pt x="3017" y="1352"/>
                    <a:pt x="2926" y="1048"/>
                    <a:pt x="2823" y="745"/>
                  </a:cubicBezTo>
                  <a:cubicBezTo>
                    <a:pt x="2726" y="462"/>
                    <a:pt x="2605" y="213"/>
                    <a:pt x="2361" y="31"/>
                  </a:cubicBezTo>
                  <a:cubicBezTo>
                    <a:pt x="2332" y="10"/>
                    <a:pt x="2298" y="0"/>
                    <a:pt x="2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6" name="Google Shape;3426;p7"/>
            <p:cNvSpPr/>
            <p:nvPr/>
          </p:nvSpPr>
          <p:spPr>
            <a:xfrm>
              <a:off x="2020975" y="1667600"/>
              <a:ext cx="52475" cy="120625"/>
            </a:xfrm>
            <a:custGeom>
              <a:avLst/>
              <a:gdLst/>
              <a:ahLst/>
              <a:cxnLst/>
              <a:rect l="l" t="t" r="r" b="b"/>
              <a:pathLst>
                <a:path w="2099" h="4825" extrusionOk="0">
                  <a:moveTo>
                    <a:pt x="1553" y="674"/>
                  </a:moveTo>
                  <a:lnTo>
                    <a:pt x="1553" y="674"/>
                  </a:lnTo>
                  <a:cubicBezTo>
                    <a:pt x="1373" y="1241"/>
                    <a:pt x="1079" y="1763"/>
                    <a:pt x="742" y="2258"/>
                  </a:cubicBezTo>
                  <a:cubicBezTo>
                    <a:pt x="809" y="1986"/>
                    <a:pt x="906" y="1722"/>
                    <a:pt x="1030" y="1470"/>
                  </a:cubicBezTo>
                  <a:lnTo>
                    <a:pt x="1032" y="1470"/>
                  </a:lnTo>
                  <a:cubicBezTo>
                    <a:pt x="1126" y="1281"/>
                    <a:pt x="1235" y="1099"/>
                    <a:pt x="1359" y="925"/>
                  </a:cubicBezTo>
                  <a:cubicBezTo>
                    <a:pt x="1373" y="905"/>
                    <a:pt x="1461" y="790"/>
                    <a:pt x="1553" y="674"/>
                  </a:cubicBezTo>
                  <a:close/>
                  <a:moveTo>
                    <a:pt x="1800" y="1"/>
                  </a:moveTo>
                  <a:cubicBezTo>
                    <a:pt x="1421" y="1"/>
                    <a:pt x="1066" y="596"/>
                    <a:pt x="895" y="859"/>
                  </a:cubicBezTo>
                  <a:cubicBezTo>
                    <a:pt x="604" y="1312"/>
                    <a:pt x="397" y="1815"/>
                    <a:pt x="289" y="2343"/>
                  </a:cubicBezTo>
                  <a:cubicBezTo>
                    <a:pt x="245" y="2559"/>
                    <a:pt x="217" y="2777"/>
                    <a:pt x="207" y="2996"/>
                  </a:cubicBezTo>
                  <a:cubicBezTo>
                    <a:pt x="171" y="3045"/>
                    <a:pt x="135" y="3092"/>
                    <a:pt x="99" y="3140"/>
                  </a:cubicBezTo>
                  <a:cubicBezTo>
                    <a:pt x="1" y="3270"/>
                    <a:pt x="98" y="3399"/>
                    <a:pt x="226" y="3432"/>
                  </a:cubicBezTo>
                  <a:cubicBezTo>
                    <a:pt x="244" y="3565"/>
                    <a:pt x="276" y="3697"/>
                    <a:pt x="327" y="3822"/>
                  </a:cubicBezTo>
                  <a:cubicBezTo>
                    <a:pt x="403" y="4024"/>
                    <a:pt x="540" y="4199"/>
                    <a:pt x="715" y="4325"/>
                  </a:cubicBezTo>
                  <a:cubicBezTo>
                    <a:pt x="892" y="4449"/>
                    <a:pt x="1154" y="4503"/>
                    <a:pt x="1245" y="4715"/>
                  </a:cubicBezTo>
                  <a:cubicBezTo>
                    <a:pt x="1278" y="4792"/>
                    <a:pt x="1337" y="4824"/>
                    <a:pt x="1398" y="4824"/>
                  </a:cubicBezTo>
                  <a:cubicBezTo>
                    <a:pt x="1532" y="4824"/>
                    <a:pt x="1680" y="4671"/>
                    <a:pt x="1607" y="4502"/>
                  </a:cubicBezTo>
                  <a:cubicBezTo>
                    <a:pt x="1458" y="4157"/>
                    <a:pt x="1058" y="4138"/>
                    <a:pt x="836" y="3874"/>
                  </a:cubicBezTo>
                  <a:cubicBezTo>
                    <a:pt x="670" y="3676"/>
                    <a:pt x="621" y="3407"/>
                    <a:pt x="620" y="3140"/>
                  </a:cubicBezTo>
                  <a:cubicBezTo>
                    <a:pt x="1267" y="2279"/>
                    <a:pt x="1889" y="1368"/>
                    <a:pt x="2083" y="289"/>
                  </a:cubicBezTo>
                  <a:cubicBezTo>
                    <a:pt x="2099" y="198"/>
                    <a:pt x="2072" y="101"/>
                    <a:pt x="1986" y="52"/>
                  </a:cubicBezTo>
                  <a:cubicBezTo>
                    <a:pt x="1923" y="17"/>
                    <a:pt x="1861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7" name="Google Shape;3427;p7"/>
            <p:cNvSpPr/>
            <p:nvPr/>
          </p:nvSpPr>
          <p:spPr>
            <a:xfrm>
              <a:off x="1935650" y="1890975"/>
              <a:ext cx="60000" cy="112800"/>
            </a:xfrm>
            <a:custGeom>
              <a:avLst/>
              <a:gdLst/>
              <a:ahLst/>
              <a:cxnLst/>
              <a:rect l="l" t="t" r="r" b="b"/>
              <a:pathLst>
                <a:path w="2400" h="4512" extrusionOk="0">
                  <a:moveTo>
                    <a:pt x="2176" y="0"/>
                  </a:moveTo>
                  <a:cubicBezTo>
                    <a:pt x="2142" y="0"/>
                    <a:pt x="2107" y="10"/>
                    <a:pt x="2074" y="31"/>
                  </a:cubicBezTo>
                  <a:cubicBezTo>
                    <a:pt x="1189" y="588"/>
                    <a:pt x="769" y="1652"/>
                    <a:pt x="460" y="2606"/>
                  </a:cubicBezTo>
                  <a:cubicBezTo>
                    <a:pt x="437" y="2677"/>
                    <a:pt x="418" y="2747"/>
                    <a:pt x="404" y="2819"/>
                  </a:cubicBezTo>
                  <a:cubicBezTo>
                    <a:pt x="316" y="2921"/>
                    <a:pt x="233" y="3026"/>
                    <a:pt x="141" y="3127"/>
                  </a:cubicBezTo>
                  <a:cubicBezTo>
                    <a:pt x="0" y="3277"/>
                    <a:pt x="140" y="3483"/>
                    <a:pt x="295" y="3483"/>
                  </a:cubicBezTo>
                  <a:cubicBezTo>
                    <a:pt x="327" y="3483"/>
                    <a:pt x="360" y="3474"/>
                    <a:pt x="391" y="3454"/>
                  </a:cubicBezTo>
                  <a:cubicBezTo>
                    <a:pt x="435" y="3691"/>
                    <a:pt x="543" y="3910"/>
                    <a:pt x="705" y="4090"/>
                  </a:cubicBezTo>
                  <a:cubicBezTo>
                    <a:pt x="954" y="4368"/>
                    <a:pt x="1316" y="4512"/>
                    <a:pt x="1681" y="4512"/>
                  </a:cubicBezTo>
                  <a:cubicBezTo>
                    <a:pt x="1832" y="4512"/>
                    <a:pt x="1983" y="4487"/>
                    <a:pt x="2127" y="4438"/>
                  </a:cubicBezTo>
                  <a:cubicBezTo>
                    <a:pt x="2355" y="4359"/>
                    <a:pt x="2289" y="4021"/>
                    <a:pt x="2085" y="4021"/>
                  </a:cubicBezTo>
                  <a:cubicBezTo>
                    <a:pt x="2063" y="4021"/>
                    <a:pt x="2039" y="4025"/>
                    <a:pt x="2015" y="4034"/>
                  </a:cubicBezTo>
                  <a:cubicBezTo>
                    <a:pt x="1905" y="4072"/>
                    <a:pt x="1791" y="4091"/>
                    <a:pt x="1680" y="4091"/>
                  </a:cubicBezTo>
                  <a:cubicBezTo>
                    <a:pt x="1374" y="4091"/>
                    <a:pt x="1082" y="3949"/>
                    <a:pt x="910" y="3670"/>
                  </a:cubicBezTo>
                  <a:cubicBezTo>
                    <a:pt x="777" y="3452"/>
                    <a:pt x="761" y="3227"/>
                    <a:pt x="797" y="3001"/>
                  </a:cubicBezTo>
                  <a:cubicBezTo>
                    <a:pt x="1093" y="2650"/>
                    <a:pt x="1375" y="2290"/>
                    <a:pt x="1628" y="1906"/>
                  </a:cubicBezTo>
                  <a:cubicBezTo>
                    <a:pt x="1801" y="1640"/>
                    <a:pt x="1966" y="1367"/>
                    <a:pt x="2116" y="1087"/>
                  </a:cubicBezTo>
                  <a:cubicBezTo>
                    <a:pt x="2265" y="812"/>
                    <a:pt x="2400" y="530"/>
                    <a:pt x="2389" y="211"/>
                  </a:cubicBezTo>
                  <a:cubicBezTo>
                    <a:pt x="2384" y="95"/>
                    <a:pt x="2284" y="0"/>
                    <a:pt x="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8" name="Google Shape;3428;p7"/>
            <p:cNvSpPr/>
            <p:nvPr/>
          </p:nvSpPr>
          <p:spPr>
            <a:xfrm>
              <a:off x="1995800" y="1974250"/>
              <a:ext cx="39500" cy="60125"/>
            </a:xfrm>
            <a:custGeom>
              <a:avLst/>
              <a:gdLst/>
              <a:ahLst/>
              <a:cxnLst/>
              <a:rect l="l" t="t" r="r" b="b"/>
              <a:pathLst>
                <a:path w="1580" h="2405" extrusionOk="0">
                  <a:moveTo>
                    <a:pt x="775" y="1"/>
                  </a:moveTo>
                  <a:cubicBezTo>
                    <a:pt x="615" y="1"/>
                    <a:pt x="458" y="72"/>
                    <a:pt x="378" y="225"/>
                  </a:cubicBezTo>
                  <a:cubicBezTo>
                    <a:pt x="291" y="389"/>
                    <a:pt x="436" y="541"/>
                    <a:pt x="576" y="541"/>
                  </a:cubicBezTo>
                  <a:cubicBezTo>
                    <a:pt x="639" y="541"/>
                    <a:pt x="700" y="510"/>
                    <a:pt x="740" y="436"/>
                  </a:cubicBezTo>
                  <a:cubicBezTo>
                    <a:pt x="741" y="432"/>
                    <a:pt x="744" y="427"/>
                    <a:pt x="746" y="422"/>
                  </a:cubicBezTo>
                  <a:lnTo>
                    <a:pt x="752" y="421"/>
                  </a:lnTo>
                  <a:cubicBezTo>
                    <a:pt x="764" y="422"/>
                    <a:pt x="783" y="423"/>
                    <a:pt x="792" y="423"/>
                  </a:cubicBezTo>
                  <a:cubicBezTo>
                    <a:pt x="796" y="423"/>
                    <a:pt x="798" y="423"/>
                    <a:pt x="797" y="422"/>
                  </a:cubicBezTo>
                  <a:lnTo>
                    <a:pt x="797" y="422"/>
                  </a:lnTo>
                  <a:cubicBezTo>
                    <a:pt x="805" y="424"/>
                    <a:pt x="814" y="426"/>
                    <a:pt x="823" y="429"/>
                  </a:cubicBezTo>
                  <a:lnTo>
                    <a:pt x="831" y="433"/>
                  </a:lnTo>
                  <a:cubicBezTo>
                    <a:pt x="837" y="438"/>
                    <a:pt x="843" y="441"/>
                    <a:pt x="848" y="444"/>
                  </a:cubicBezTo>
                  <a:cubicBezTo>
                    <a:pt x="853" y="448"/>
                    <a:pt x="857" y="452"/>
                    <a:pt x="861" y="456"/>
                  </a:cubicBezTo>
                  <a:lnTo>
                    <a:pt x="861" y="456"/>
                  </a:lnTo>
                  <a:cubicBezTo>
                    <a:pt x="857" y="456"/>
                    <a:pt x="883" y="498"/>
                    <a:pt x="884" y="502"/>
                  </a:cubicBezTo>
                  <a:cubicBezTo>
                    <a:pt x="901" y="555"/>
                    <a:pt x="903" y="612"/>
                    <a:pt x="890" y="667"/>
                  </a:cubicBezTo>
                  <a:cubicBezTo>
                    <a:pt x="838" y="963"/>
                    <a:pt x="605" y="1218"/>
                    <a:pt x="417" y="1439"/>
                  </a:cubicBezTo>
                  <a:cubicBezTo>
                    <a:pt x="312" y="1563"/>
                    <a:pt x="176" y="1690"/>
                    <a:pt x="104" y="1835"/>
                  </a:cubicBezTo>
                  <a:cubicBezTo>
                    <a:pt x="0" y="2047"/>
                    <a:pt x="130" y="2224"/>
                    <a:pt x="328" y="2296"/>
                  </a:cubicBezTo>
                  <a:cubicBezTo>
                    <a:pt x="533" y="2372"/>
                    <a:pt x="753" y="2405"/>
                    <a:pt x="973" y="2405"/>
                  </a:cubicBezTo>
                  <a:cubicBezTo>
                    <a:pt x="1118" y="2405"/>
                    <a:pt x="1264" y="2390"/>
                    <a:pt x="1406" y="2363"/>
                  </a:cubicBezTo>
                  <a:cubicBezTo>
                    <a:pt x="1517" y="2340"/>
                    <a:pt x="1580" y="2207"/>
                    <a:pt x="1551" y="2105"/>
                  </a:cubicBezTo>
                  <a:cubicBezTo>
                    <a:pt x="1525" y="2004"/>
                    <a:pt x="1437" y="1953"/>
                    <a:pt x="1343" y="1953"/>
                  </a:cubicBezTo>
                  <a:cubicBezTo>
                    <a:pt x="1327" y="1953"/>
                    <a:pt x="1310" y="1955"/>
                    <a:pt x="1294" y="1958"/>
                  </a:cubicBezTo>
                  <a:cubicBezTo>
                    <a:pt x="1195" y="1976"/>
                    <a:pt x="1095" y="1985"/>
                    <a:pt x="995" y="1985"/>
                  </a:cubicBezTo>
                  <a:cubicBezTo>
                    <a:pt x="848" y="1985"/>
                    <a:pt x="701" y="1965"/>
                    <a:pt x="558" y="1926"/>
                  </a:cubicBezTo>
                  <a:cubicBezTo>
                    <a:pt x="578" y="1900"/>
                    <a:pt x="596" y="1873"/>
                    <a:pt x="614" y="1851"/>
                  </a:cubicBezTo>
                  <a:cubicBezTo>
                    <a:pt x="701" y="1751"/>
                    <a:pt x="788" y="1651"/>
                    <a:pt x="871" y="1547"/>
                  </a:cubicBezTo>
                  <a:cubicBezTo>
                    <a:pt x="1042" y="1333"/>
                    <a:pt x="1208" y="1101"/>
                    <a:pt x="1282" y="833"/>
                  </a:cubicBezTo>
                  <a:cubicBezTo>
                    <a:pt x="1354" y="566"/>
                    <a:pt x="1315" y="248"/>
                    <a:pt x="1069" y="87"/>
                  </a:cubicBezTo>
                  <a:cubicBezTo>
                    <a:pt x="982" y="31"/>
                    <a:pt x="878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29" name="Google Shape;3429;p7"/>
            <p:cNvSpPr/>
            <p:nvPr/>
          </p:nvSpPr>
          <p:spPr>
            <a:xfrm>
              <a:off x="2278575" y="1686850"/>
              <a:ext cx="55325" cy="85550"/>
            </a:xfrm>
            <a:custGeom>
              <a:avLst/>
              <a:gdLst/>
              <a:ahLst/>
              <a:cxnLst/>
              <a:rect l="l" t="t" r="r" b="b"/>
              <a:pathLst>
                <a:path w="2213" h="3422" extrusionOk="0">
                  <a:moveTo>
                    <a:pt x="1970" y="0"/>
                  </a:moveTo>
                  <a:cubicBezTo>
                    <a:pt x="1904" y="0"/>
                    <a:pt x="1838" y="31"/>
                    <a:pt x="1794" y="100"/>
                  </a:cubicBezTo>
                  <a:cubicBezTo>
                    <a:pt x="1316" y="844"/>
                    <a:pt x="764" y="1537"/>
                    <a:pt x="147" y="2170"/>
                  </a:cubicBezTo>
                  <a:cubicBezTo>
                    <a:pt x="1" y="2318"/>
                    <a:pt x="143" y="2528"/>
                    <a:pt x="303" y="2528"/>
                  </a:cubicBezTo>
                  <a:cubicBezTo>
                    <a:pt x="351" y="2528"/>
                    <a:pt x="400" y="2510"/>
                    <a:pt x="443" y="2466"/>
                  </a:cubicBezTo>
                  <a:cubicBezTo>
                    <a:pt x="927" y="1969"/>
                    <a:pt x="1372" y="1437"/>
                    <a:pt x="1775" y="872"/>
                  </a:cubicBezTo>
                  <a:lnTo>
                    <a:pt x="1775" y="872"/>
                  </a:lnTo>
                  <a:cubicBezTo>
                    <a:pt x="1769" y="1244"/>
                    <a:pt x="1739" y="1614"/>
                    <a:pt x="1682" y="1979"/>
                  </a:cubicBezTo>
                  <a:cubicBezTo>
                    <a:pt x="1639" y="2250"/>
                    <a:pt x="1566" y="2514"/>
                    <a:pt x="1516" y="2784"/>
                  </a:cubicBezTo>
                  <a:cubicBezTo>
                    <a:pt x="1471" y="3022"/>
                    <a:pt x="1498" y="3237"/>
                    <a:pt x="1700" y="3390"/>
                  </a:cubicBezTo>
                  <a:cubicBezTo>
                    <a:pt x="1728" y="3412"/>
                    <a:pt x="1761" y="3421"/>
                    <a:pt x="1795" y="3421"/>
                  </a:cubicBezTo>
                  <a:cubicBezTo>
                    <a:pt x="1871" y="3421"/>
                    <a:pt x="1950" y="3375"/>
                    <a:pt x="1986" y="3315"/>
                  </a:cubicBezTo>
                  <a:cubicBezTo>
                    <a:pt x="2051" y="3207"/>
                    <a:pt x="2000" y="3096"/>
                    <a:pt x="1911" y="3028"/>
                  </a:cubicBezTo>
                  <a:cubicBezTo>
                    <a:pt x="1855" y="2986"/>
                    <a:pt x="2002" y="2544"/>
                    <a:pt x="2013" y="2485"/>
                  </a:cubicBezTo>
                  <a:cubicBezTo>
                    <a:pt x="2065" y="2242"/>
                    <a:pt x="2102" y="1997"/>
                    <a:pt x="2134" y="1751"/>
                  </a:cubicBezTo>
                  <a:cubicBezTo>
                    <a:pt x="2196" y="1238"/>
                    <a:pt x="2212" y="720"/>
                    <a:pt x="2184" y="205"/>
                  </a:cubicBezTo>
                  <a:cubicBezTo>
                    <a:pt x="2177" y="78"/>
                    <a:pt x="2075" y="0"/>
                    <a:pt x="1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0" name="Google Shape;3430;p7"/>
            <p:cNvSpPr/>
            <p:nvPr/>
          </p:nvSpPr>
          <p:spPr>
            <a:xfrm>
              <a:off x="2351375" y="1667700"/>
              <a:ext cx="86825" cy="112025"/>
            </a:xfrm>
            <a:custGeom>
              <a:avLst/>
              <a:gdLst/>
              <a:ahLst/>
              <a:cxnLst/>
              <a:rect l="l" t="t" r="r" b="b"/>
              <a:pathLst>
                <a:path w="3473" h="4481" extrusionOk="0">
                  <a:moveTo>
                    <a:pt x="1923" y="408"/>
                  </a:moveTo>
                  <a:cubicBezTo>
                    <a:pt x="2073" y="408"/>
                    <a:pt x="2213" y="426"/>
                    <a:pt x="2282" y="445"/>
                  </a:cubicBezTo>
                  <a:cubicBezTo>
                    <a:pt x="2581" y="529"/>
                    <a:pt x="2756" y="821"/>
                    <a:pt x="2822" y="1107"/>
                  </a:cubicBezTo>
                  <a:cubicBezTo>
                    <a:pt x="2958" y="1689"/>
                    <a:pt x="2785" y="2361"/>
                    <a:pt x="2501" y="2873"/>
                  </a:cubicBezTo>
                  <a:cubicBezTo>
                    <a:pt x="2227" y="3365"/>
                    <a:pt x="1796" y="3796"/>
                    <a:pt x="1255" y="3985"/>
                  </a:cubicBezTo>
                  <a:cubicBezTo>
                    <a:pt x="1133" y="4028"/>
                    <a:pt x="1014" y="4061"/>
                    <a:pt x="905" y="4061"/>
                  </a:cubicBezTo>
                  <a:cubicBezTo>
                    <a:pt x="758" y="4061"/>
                    <a:pt x="631" y="4000"/>
                    <a:pt x="544" y="3818"/>
                  </a:cubicBezTo>
                  <a:cubicBezTo>
                    <a:pt x="408" y="3530"/>
                    <a:pt x="416" y="3171"/>
                    <a:pt x="444" y="2861"/>
                  </a:cubicBezTo>
                  <a:cubicBezTo>
                    <a:pt x="513" y="2143"/>
                    <a:pt x="829" y="1471"/>
                    <a:pt x="1172" y="839"/>
                  </a:cubicBezTo>
                  <a:cubicBezTo>
                    <a:pt x="1265" y="827"/>
                    <a:pt x="1354" y="763"/>
                    <a:pt x="1362" y="644"/>
                  </a:cubicBezTo>
                  <a:cubicBezTo>
                    <a:pt x="1375" y="460"/>
                    <a:pt x="1664" y="408"/>
                    <a:pt x="1923" y="408"/>
                  </a:cubicBezTo>
                  <a:close/>
                  <a:moveTo>
                    <a:pt x="2013" y="1"/>
                  </a:moveTo>
                  <a:cubicBezTo>
                    <a:pt x="2001" y="1"/>
                    <a:pt x="1988" y="1"/>
                    <a:pt x="1976" y="1"/>
                  </a:cubicBezTo>
                  <a:cubicBezTo>
                    <a:pt x="1663" y="7"/>
                    <a:pt x="1301" y="58"/>
                    <a:pt x="1099" y="275"/>
                  </a:cubicBezTo>
                  <a:cubicBezTo>
                    <a:pt x="1034" y="280"/>
                    <a:pt x="978" y="318"/>
                    <a:pt x="948" y="374"/>
                  </a:cubicBezTo>
                  <a:cubicBezTo>
                    <a:pt x="494" y="1195"/>
                    <a:pt x="47" y="2079"/>
                    <a:pt x="14" y="3036"/>
                  </a:cubicBezTo>
                  <a:cubicBezTo>
                    <a:pt x="0" y="3423"/>
                    <a:pt x="38" y="3865"/>
                    <a:pt x="279" y="4184"/>
                  </a:cubicBezTo>
                  <a:cubicBezTo>
                    <a:pt x="443" y="4400"/>
                    <a:pt x="658" y="4481"/>
                    <a:pt x="891" y="4481"/>
                  </a:cubicBezTo>
                  <a:cubicBezTo>
                    <a:pt x="1028" y="4481"/>
                    <a:pt x="1172" y="4452"/>
                    <a:pt x="1313" y="4407"/>
                  </a:cubicBezTo>
                  <a:cubicBezTo>
                    <a:pt x="2018" y="4181"/>
                    <a:pt x="2584" y="3635"/>
                    <a:pt x="2916" y="2981"/>
                  </a:cubicBezTo>
                  <a:cubicBezTo>
                    <a:pt x="3267" y="2293"/>
                    <a:pt x="3472" y="1316"/>
                    <a:pt x="3077" y="604"/>
                  </a:cubicBezTo>
                  <a:cubicBezTo>
                    <a:pt x="2852" y="199"/>
                    <a:pt x="246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1" name="Google Shape;3431;p7"/>
            <p:cNvSpPr/>
            <p:nvPr/>
          </p:nvSpPr>
          <p:spPr>
            <a:xfrm>
              <a:off x="2228000" y="1882125"/>
              <a:ext cx="103150" cy="132250"/>
            </a:xfrm>
            <a:custGeom>
              <a:avLst/>
              <a:gdLst/>
              <a:ahLst/>
              <a:cxnLst/>
              <a:rect l="l" t="t" r="r" b="b"/>
              <a:pathLst>
                <a:path w="4126" h="5290" extrusionOk="0">
                  <a:moveTo>
                    <a:pt x="2605" y="2563"/>
                  </a:moveTo>
                  <a:cubicBezTo>
                    <a:pt x="2846" y="2563"/>
                    <a:pt x="3074" y="2649"/>
                    <a:pt x="3254" y="2874"/>
                  </a:cubicBezTo>
                  <a:cubicBezTo>
                    <a:pt x="3756" y="3502"/>
                    <a:pt x="2825" y="4422"/>
                    <a:pt x="2316" y="4715"/>
                  </a:cubicBezTo>
                  <a:cubicBezTo>
                    <a:pt x="2139" y="4817"/>
                    <a:pt x="1958" y="4864"/>
                    <a:pt x="1783" y="4864"/>
                  </a:cubicBezTo>
                  <a:cubicBezTo>
                    <a:pt x="1375" y="4864"/>
                    <a:pt x="1003" y="4609"/>
                    <a:pt x="807" y="4212"/>
                  </a:cubicBezTo>
                  <a:cubicBezTo>
                    <a:pt x="819" y="4212"/>
                    <a:pt x="832" y="4211"/>
                    <a:pt x="843" y="4209"/>
                  </a:cubicBezTo>
                  <a:cubicBezTo>
                    <a:pt x="954" y="4176"/>
                    <a:pt x="1018" y="4062"/>
                    <a:pt x="990" y="3951"/>
                  </a:cubicBezTo>
                  <a:cubicBezTo>
                    <a:pt x="982" y="3925"/>
                    <a:pt x="976" y="3899"/>
                    <a:pt x="971" y="3872"/>
                  </a:cubicBezTo>
                  <a:cubicBezTo>
                    <a:pt x="971" y="3871"/>
                    <a:pt x="970" y="3853"/>
                    <a:pt x="967" y="3847"/>
                  </a:cubicBezTo>
                  <a:lnTo>
                    <a:pt x="967" y="3842"/>
                  </a:lnTo>
                  <a:cubicBezTo>
                    <a:pt x="962" y="3792"/>
                    <a:pt x="962" y="3741"/>
                    <a:pt x="965" y="3690"/>
                  </a:cubicBezTo>
                  <a:cubicBezTo>
                    <a:pt x="965" y="3678"/>
                    <a:pt x="967" y="3664"/>
                    <a:pt x="968" y="3651"/>
                  </a:cubicBezTo>
                  <a:lnTo>
                    <a:pt x="968" y="3650"/>
                  </a:lnTo>
                  <a:cubicBezTo>
                    <a:pt x="970" y="3625"/>
                    <a:pt x="975" y="3598"/>
                    <a:pt x="982" y="3575"/>
                  </a:cubicBezTo>
                  <a:cubicBezTo>
                    <a:pt x="995" y="3524"/>
                    <a:pt x="1012" y="3477"/>
                    <a:pt x="1028" y="3430"/>
                  </a:cubicBezTo>
                  <a:cubicBezTo>
                    <a:pt x="1033" y="3419"/>
                    <a:pt x="1037" y="3410"/>
                    <a:pt x="1042" y="3399"/>
                  </a:cubicBezTo>
                  <a:cubicBezTo>
                    <a:pt x="1054" y="3376"/>
                    <a:pt x="1067" y="3352"/>
                    <a:pt x="1080" y="3329"/>
                  </a:cubicBezTo>
                  <a:cubicBezTo>
                    <a:pt x="1094" y="3307"/>
                    <a:pt x="1105" y="3288"/>
                    <a:pt x="1119" y="3269"/>
                  </a:cubicBezTo>
                  <a:lnTo>
                    <a:pt x="1136" y="3244"/>
                  </a:lnTo>
                  <a:cubicBezTo>
                    <a:pt x="1139" y="3241"/>
                    <a:pt x="1139" y="3241"/>
                    <a:pt x="1144" y="3235"/>
                  </a:cubicBezTo>
                  <a:cubicBezTo>
                    <a:pt x="1161" y="3214"/>
                    <a:pt x="1183" y="3195"/>
                    <a:pt x="1202" y="3177"/>
                  </a:cubicBezTo>
                  <a:cubicBezTo>
                    <a:pt x="1250" y="3177"/>
                    <a:pt x="1297" y="3159"/>
                    <a:pt x="1335" y="3130"/>
                  </a:cubicBezTo>
                  <a:cubicBezTo>
                    <a:pt x="1655" y="2868"/>
                    <a:pt x="2153" y="2563"/>
                    <a:pt x="2605" y="2563"/>
                  </a:cubicBezTo>
                  <a:close/>
                  <a:moveTo>
                    <a:pt x="2610" y="0"/>
                  </a:moveTo>
                  <a:cubicBezTo>
                    <a:pt x="2449" y="0"/>
                    <a:pt x="2286" y="36"/>
                    <a:pt x="2136" y="103"/>
                  </a:cubicBezTo>
                  <a:cubicBezTo>
                    <a:pt x="1683" y="303"/>
                    <a:pt x="1352" y="726"/>
                    <a:pt x="1075" y="1121"/>
                  </a:cubicBezTo>
                  <a:cubicBezTo>
                    <a:pt x="500" y="1944"/>
                    <a:pt x="0" y="3125"/>
                    <a:pt x="323" y="4135"/>
                  </a:cubicBezTo>
                  <a:cubicBezTo>
                    <a:pt x="536" y="4804"/>
                    <a:pt x="1124" y="5289"/>
                    <a:pt x="1784" y="5289"/>
                  </a:cubicBezTo>
                  <a:cubicBezTo>
                    <a:pt x="1972" y="5289"/>
                    <a:pt x="2167" y="5250"/>
                    <a:pt x="2360" y="5163"/>
                  </a:cubicBezTo>
                  <a:cubicBezTo>
                    <a:pt x="3127" y="4819"/>
                    <a:pt x="4125" y="3734"/>
                    <a:pt x="3712" y="2830"/>
                  </a:cubicBezTo>
                  <a:cubicBezTo>
                    <a:pt x="3513" y="2396"/>
                    <a:pt x="3035" y="2163"/>
                    <a:pt x="2574" y="2150"/>
                  </a:cubicBezTo>
                  <a:cubicBezTo>
                    <a:pt x="2562" y="2150"/>
                    <a:pt x="2550" y="2150"/>
                    <a:pt x="2537" y="2150"/>
                  </a:cubicBezTo>
                  <a:cubicBezTo>
                    <a:pt x="2056" y="2150"/>
                    <a:pt x="1624" y="2388"/>
                    <a:pt x="1244" y="2671"/>
                  </a:cubicBezTo>
                  <a:cubicBezTo>
                    <a:pt x="1239" y="2670"/>
                    <a:pt x="1234" y="2670"/>
                    <a:pt x="1230" y="2670"/>
                  </a:cubicBezTo>
                  <a:cubicBezTo>
                    <a:pt x="1197" y="2670"/>
                    <a:pt x="1163" y="2679"/>
                    <a:pt x="1134" y="2696"/>
                  </a:cubicBezTo>
                  <a:cubicBezTo>
                    <a:pt x="923" y="2826"/>
                    <a:pt x="757" y="3017"/>
                    <a:pt x="658" y="3244"/>
                  </a:cubicBezTo>
                  <a:cubicBezTo>
                    <a:pt x="708" y="2714"/>
                    <a:pt x="929" y="2186"/>
                    <a:pt x="1177" y="1746"/>
                  </a:cubicBezTo>
                  <a:cubicBezTo>
                    <a:pt x="1383" y="1379"/>
                    <a:pt x="1636" y="1021"/>
                    <a:pt x="1944" y="732"/>
                  </a:cubicBezTo>
                  <a:cubicBezTo>
                    <a:pt x="2125" y="565"/>
                    <a:pt x="2381" y="416"/>
                    <a:pt x="2624" y="416"/>
                  </a:cubicBezTo>
                  <a:cubicBezTo>
                    <a:pt x="2765" y="416"/>
                    <a:pt x="2901" y="465"/>
                    <a:pt x="3016" y="588"/>
                  </a:cubicBezTo>
                  <a:cubicBezTo>
                    <a:pt x="3059" y="634"/>
                    <a:pt x="3108" y="653"/>
                    <a:pt x="3156" y="653"/>
                  </a:cubicBezTo>
                  <a:cubicBezTo>
                    <a:pt x="3313" y="653"/>
                    <a:pt x="3454" y="444"/>
                    <a:pt x="3314" y="292"/>
                  </a:cubicBezTo>
                  <a:cubicBezTo>
                    <a:pt x="3125" y="93"/>
                    <a:pt x="2870" y="0"/>
                    <a:pt x="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2" name="Google Shape;3432;p7"/>
            <p:cNvSpPr/>
            <p:nvPr/>
          </p:nvSpPr>
          <p:spPr>
            <a:xfrm>
              <a:off x="2330500" y="1890400"/>
              <a:ext cx="70600" cy="112300"/>
            </a:xfrm>
            <a:custGeom>
              <a:avLst/>
              <a:gdLst/>
              <a:ahLst/>
              <a:cxnLst/>
              <a:rect l="l" t="t" r="r" b="b"/>
              <a:pathLst>
                <a:path w="2824" h="4492" extrusionOk="0">
                  <a:moveTo>
                    <a:pt x="1680" y="416"/>
                  </a:moveTo>
                  <a:cubicBezTo>
                    <a:pt x="1730" y="416"/>
                    <a:pt x="1780" y="424"/>
                    <a:pt x="1829" y="439"/>
                  </a:cubicBezTo>
                  <a:cubicBezTo>
                    <a:pt x="2092" y="517"/>
                    <a:pt x="2252" y="784"/>
                    <a:pt x="2316" y="1034"/>
                  </a:cubicBezTo>
                  <a:cubicBezTo>
                    <a:pt x="2402" y="1374"/>
                    <a:pt x="2328" y="1733"/>
                    <a:pt x="2245" y="2064"/>
                  </a:cubicBezTo>
                  <a:cubicBezTo>
                    <a:pt x="2172" y="2361"/>
                    <a:pt x="2083" y="2659"/>
                    <a:pt x="1956" y="2940"/>
                  </a:cubicBezTo>
                  <a:cubicBezTo>
                    <a:pt x="1832" y="3217"/>
                    <a:pt x="1674" y="3483"/>
                    <a:pt x="1465" y="3704"/>
                  </a:cubicBezTo>
                  <a:cubicBezTo>
                    <a:pt x="1322" y="3857"/>
                    <a:pt x="1095" y="4072"/>
                    <a:pt x="862" y="4072"/>
                  </a:cubicBezTo>
                  <a:cubicBezTo>
                    <a:pt x="813" y="4072"/>
                    <a:pt x="764" y="4063"/>
                    <a:pt x="715" y="4041"/>
                  </a:cubicBezTo>
                  <a:cubicBezTo>
                    <a:pt x="481" y="3938"/>
                    <a:pt x="462" y="3463"/>
                    <a:pt x="445" y="3245"/>
                  </a:cubicBezTo>
                  <a:cubicBezTo>
                    <a:pt x="420" y="2957"/>
                    <a:pt x="431" y="2669"/>
                    <a:pt x="478" y="2385"/>
                  </a:cubicBezTo>
                  <a:cubicBezTo>
                    <a:pt x="586" y="1730"/>
                    <a:pt x="879" y="1121"/>
                    <a:pt x="1324" y="630"/>
                  </a:cubicBezTo>
                  <a:cubicBezTo>
                    <a:pt x="1352" y="599"/>
                    <a:pt x="1370" y="561"/>
                    <a:pt x="1374" y="522"/>
                  </a:cubicBezTo>
                  <a:cubicBezTo>
                    <a:pt x="1462" y="452"/>
                    <a:pt x="1571" y="416"/>
                    <a:pt x="1680" y="416"/>
                  </a:cubicBezTo>
                  <a:close/>
                  <a:moveTo>
                    <a:pt x="1680" y="1"/>
                  </a:moveTo>
                  <a:cubicBezTo>
                    <a:pt x="1364" y="1"/>
                    <a:pt x="1055" y="155"/>
                    <a:pt x="903" y="442"/>
                  </a:cubicBezTo>
                  <a:cubicBezTo>
                    <a:pt x="890" y="467"/>
                    <a:pt x="881" y="495"/>
                    <a:pt x="879" y="524"/>
                  </a:cubicBezTo>
                  <a:cubicBezTo>
                    <a:pt x="445" y="1063"/>
                    <a:pt x="152" y="1707"/>
                    <a:pt x="55" y="2394"/>
                  </a:cubicBezTo>
                  <a:cubicBezTo>
                    <a:pt x="0" y="2775"/>
                    <a:pt x="2" y="3162"/>
                    <a:pt x="61" y="3543"/>
                  </a:cubicBezTo>
                  <a:cubicBezTo>
                    <a:pt x="119" y="3905"/>
                    <a:pt x="215" y="4315"/>
                    <a:pt x="605" y="4447"/>
                  </a:cubicBezTo>
                  <a:cubicBezTo>
                    <a:pt x="696" y="4477"/>
                    <a:pt x="786" y="4491"/>
                    <a:pt x="873" y="4491"/>
                  </a:cubicBezTo>
                  <a:cubicBezTo>
                    <a:pt x="1527" y="4491"/>
                    <a:pt x="2063" y="3702"/>
                    <a:pt x="2305" y="3181"/>
                  </a:cubicBezTo>
                  <a:cubicBezTo>
                    <a:pt x="2473" y="2811"/>
                    <a:pt x="2600" y="2426"/>
                    <a:pt x="2684" y="2029"/>
                  </a:cubicBezTo>
                  <a:cubicBezTo>
                    <a:pt x="2777" y="1613"/>
                    <a:pt x="2824" y="1166"/>
                    <a:pt x="2665" y="759"/>
                  </a:cubicBezTo>
                  <a:cubicBezTo>
                    <a:pt x="2526" y="400"/>
                    <a:pt x="2236" y="82"/>
                    <a:pt x="1843" y="14"/>
                  </a:cubicBezTo>
                  <a:cubicBezTo>
                    <a:pt x="1789" y="5"/>
                    <a:pt x="1734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3" name="Google Shape;3433;p7"/>
            <p:cNvSpPr/>
            <p:nvPr/>
          </p:nvSpPr>
          <p:spPr>
            <a:xfrm>
              <a:off x="2408400" y="1892525"/>
              <a:ext cx="83850" cy="116750"/>
            </a:xfrm>
            <a:custGeom>
              <a:avLst/>
              <a:gdLst/>
              <a:ahLst/>
              <a:cxnLst/>
              <a:rect l="l" t="t" r="r" b="b"/>
              <a:pathLst>
                <a:path w="3354" h="4670" extrusionOk="0">
                  <a:moveTo>
                    <a:pt x="1865" y="425"/>
                  </a:moveTo>
                  <a:cubicBezTo>
                    <a:pt x="1981" y="443"/>
                    <a:pt x="2092" y="484"/>
                    <a:pt x="2192" y="547"/>
                  </a:cubicBezTo>
                  <a:cubicBezTo>
                    <a:pt x="2443" y="703"/>
                    <a:pt x="2608" y="982"/>
                    <a:pt x="2691" y="1261"/>
                  </a:cubicBezTo>
                  <a:cubicBezTo>
                    <a:pt x="2883" y="1913"/>
                    <a:pt x="2648" y="2604"/>
                    <a:pt x="2316" y="3170"/>
                  </a:cubicBezTo>
                  <a:cubicBezTo>
                    <a:pt x="2163" y="3428"/>
                    <a:pt x="1979" y="3668"/>
                    <a:pt x="1754" y="3870"/>
                  </a:cubicBezTo>
                  <a:cubicBezTo>
                    <a:pt x="1619" y="3989"/>
                    <a:pt x="1287" y="4262"/>
                    <a:pt x="1055" y="4262"/>
                  </a:cubicBezTo>
                  <a:cubicBezTo>
                    <a:pt x="1019" y="4262"/>
                    <a:pt x="986" y="4256"/>
                    <a:pt x="956" y="4241"/>
                  </a:cubicBezTo>
                  <a:cubicBezTo>
                    <a:pt x="702" y="4119"/>
                    <a:pt x="635" y="3691"/>
                    <a:pt x="618" y="3448"/>
                  </a:cubicBezTo>
                  <a:cubicBezTo>
                    <a:pt x="593" y="3113"/>
                    <a:pt x="612" y="2775"/>
                    <a:pt x="673" y="2444"/>
                  </a:cubicBezTo>
                  <a:cubicBezTo>
                    <a:pt x="739" y="2073"/>
                    <a:pt x="853" y="1712"/>
                    <a:pt x="1013" y="1371"/>
                  </a:cubicBezTo>
                  <a:cubicBezTo>
                    <a:pt x="1126" y="1133"/>
                    <a:pt x="1345" y="581"/>
                    <a:pt x="1664" y="581"/>
                  </a:cubicBezTo>
                  <a:cubicBezTo>
                    <a:pt x="1666" y="581"/>
                    <a:pt x="1668" y="581"/>
                    <a:pt x="1671" y="581"/>
                  </a:cubicBezTo>
                  <a:cubicBezTo>
                    <a:pt x="1673" y="581"/>
                    <a:pt x="1675" y="581"/>
                    <a:pt x="1678" y="581"/>
                  </a:cubicBezTo>
                  <a:cubicBezTo>
                    <a:pt x="1786" y="581"/>
                    <a:pt x="1847" y="509"/>
                    <a:pt x="1865" y="425"/>
                  </a:cubicBezTo>
                  <a:close/>
                  <a:moveTo>
                    <a:pt x="1769" y="1"/>
                  </a:moveTo>
                  <a:cubicBezTo>
                    <a:pt x="1543" y="1"/>
                    <a:pt x="1323" y="74"/>
                    <a:pt x="1143" y="241"/>
                  </a:cubicBezTo>
                  <a:cubicBezTo>
                    <a:pt x="1083" y="291"/>
                    <a:pt x="1063" y="374"/>
                    <a:pt x="1093" y="446"/>
                  </a:cubicBezTo>
                  <a:cubicBezTo>
                    <a:pt x="975" y="578"/>
                    <a:pt x="878" y="735"/>
                    <a:pt x="796" y="882"/>
                  </a:cubicBezTo>
                  <a:cubicBezTo>
                    <a:pt x="580" y="1261"/>
                    <a:pt x="420" y="1670"/>
                    <a:pt x="319" y="2095"/>
                  </a:cubicBezTo>
                  <a:cubicBezTo>
                    <a:pt x="146" y="2814"/>
                    <a:pt x="1" y="3962"/>
                    <a:pt x="630" y="4517"/>
                  </a:cubicBezTo>
                  <a:cubicBezTo>
                    <a:pt x="756" y="4627"/>
                    <a:pt x="893" y="4670"/>
                    <a:pt x="1032" y="4670"/>
                  </a:cubicBezTo>
                  <a:cubicBezTo>
                    <a:pt x="1258" y="4670"/>
                    <a:pt x="1491" y="4558"/>
                    <a:pt x="1693" y="4434"/>
                  </a:cubicBezTo>
                  <a:cubicBezTo>
                    <a:pt x="2030" y="4229"/>
                    <a:pt x="2304" y="3936"/>
                    <a:pt x="2528" y="3614"/>
                  </a:cubicBezTo>
                  <a:cubicBezTo>
                    <a:pt x="3018" y="2913"/>
                    <a:pt x="3353" y="1968"/>
                    <a:pt x="3086" y="1119"/>
                  </a:cubicBezTo>
                  <a:cubicBezTo>
                    <a:pt x="2959" y="716"/>
                    <a:pt x="2694" y="318"/>
                    <a:pt x="2304" y="130"/>
                  </a:cubicBezTo>
                  <a:cubicBezTo>
                    <a:pt x="2133" y="47"/>
                    <a:pt x="194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4" name="Google Shape;3434;p7"/>
            <p:cNvSpPr/>
            <p:nvPr/>
          </p:nvSpPr>
          <p:spPr>
            <a:xfrm>
              <a:off x="2529150" y="1803450"/>
              <a:ext cx="100000" cy="87525"/>
            </a:xfrm>
            <a:custGeom>
              <a:avLst/>
              <a:gdLst/>
              <a:ahLst/>
              <a:cxnLst/>
              <a:rect l="l" t="t" r="r" b="b"/>
              <a:pathLst>
                <a:path w="4000" h="3501" extrusionOk="0">
                  <a:moveTo>
                    <a:pt x="2132" y="0"/>
                  </a:moveTo>
                  <a:cubicBezTo>
                    <a:pt x="2008" y="0"/>
                    <a:pt x="1939" y="98"/>
                    <a:pt x="1925" y="208"/>
                  </a:cubicBezTo>
                  <a:cubicBezTo>
                    <a:pt x="1872" y="608"/>
                    <a:pt x="1836" y="1009"/>
                    <a:pt x="1806" y="1410"/>
                  </a:cubicBezTo>
                  <a:cubicBezTo>
                    <a:pt x="1325" y="1374"/>
                    <a:pt x="844" y="1326"/>
                    <a:pt x="366" y="1253"/>
                  </a:cubicBezTo>
                  <a:cubicBezTo>
                    <a:pt x="354" y="1252"/>
                    <a:pt x="342" y="1251"/>
                    <a:pt x="330" y="1251"/>
                  </a:cubicBezTo>
                  <a:cubicBezTo>
                    <a:pt x="93" y="1251"/>
                    <a:pt x="1" y="1619"/>
                    <a:pt x="255" y="1658"/>
                  </a:cubicBezTo>
                  <a:cubicBezTo>
                    <a:pt x="761" y="1733"/>
                    <a:pt x="1268" y="1786"/>
                    <a:pt x="1779" y="1825"/>
                  </a:cubicBezTo>
                  <a:cubicBezTo>
                    <a:pt x="1754" y="2314"/>
                    <a:pt x="1746" y="2806"/>
                    <a:pt x="1757" y="3298"/>
                  </a:cubicBezTo>
                  <a:cubicBezTo>
                    <a:pt x="1760" y="3433"/>
                    <a:pt x="1867" y="3500"/>
                    <a:pt x="1972" y="3500"/>
                  </a:cubicBezTo>
                  <a:cubicBezTo>
                    <a:pt x="2077" y="3500"/>
                    <a:pt x="2180" y="3433"/>
                    <a:pt x="2177" y="3298"/>
                  </a:cubicBezTo>
                  <a:cubicBezTo>
                    <a:pt x="2165" y="2816"/>
                    <a:pt x="2172" y="2333"/>
                    <a:pt x="2196" y="1852"/>
                  </a:cubicBezTo>
                  <a:cubicBezTo>
                    <a:pt x="2571" y="1872"/>
                    <a:pt x="2946" y="1884"/>
                    <a:pt x="3322" y="1884"/>
                  </a:cubicBezTo>
                  <a:cubicBezTo>
                    <a:pt x="3458" y="1884"/>
                    <a:pt x="3594" y="1882"/>
                    <a:pt x="3730" y="1879"/>
                  </a:cubicBezTo>
                  <a:cubicBezTo>
                    <a:pt x="3997" y="1872"/>
                    <a:pt x="3999" y="1460"/>
                    <a:pt x="3736" y="1460"/>
                  </a:cubicBezTo>
                  <a:cubicBezTo>
                    <a:pt x="3734" y="1460"/>
                    <a:pt x="3732" y="1460"/>
                    <a:pt x="3730" y="1460"/>
                  </a:cubicBezTo>
                  <a:cubicBezTo>
                    <a:pt x="3590" y="1463"/>
                    <a:pt x="3450" y="1465"/>
                    <a:pt x="3310" y="1465"/>
                  </a:cubicBezTo>
                  <a:cubicBezTo>
                    <a:pt x="2948" y="1465"/>
                    <a:pt x="2586" y="1455"/>
                    <a:pt x="2223" y="1437"/>
                  </a:cubicBezTo>
                  <a:cubicBezTo>
                    <a:pt x="2252" y="1026"/>
                    <a:pt x="2290" y="617"/>
                    <a:pt x="2345" y="208"/>
                  </a:cubicBezTo>
                  <a:cubicBezTo>
                    <a:pt x="2359" y="96"/>
                    <a:pt x="2237" y="0"/>
                    <a:pt x="2135" y="0"/>
                  </a:cubicBezTo>
                  <a:cubicBezTo>
                    <a:pt x="2134" y="0"/>
                    <a:pt x="213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5" name="Google Shape;3435;p7"/>
            <p:cNvSpPr/>
            <p:nvPr/>
          </p:nvSpPr>
          <p:spPr>
            <a:xfrm>
              <a:off x="2640000" y="1836700"/>
              <a:ext cx="306600" cy="13200"/>
            </a:xfrm>
            <a:custGeom>
              <a:avLst/>
              <a:gdLst/>
              <a:ahLst/>
              <a:cxnLst/>
              <a:rect l="l" t="t" r="r" b="b"/>
              <a:pathLst>
                <a:path w="12264" h="528" extrusionOk="0">
                  <a:moveTo>
                    <a:pt x="266" y="0"/>
                  </a:moveTo>
                  <a:cubicBezTo>
                    <a:pt x="1" y="0"/>
                    <a:pt x="4" y="412"/>
                    <a:pt x="272" y="420"/>
                  </a:cubicBezTo>
                  <a:cubicBezTo>
                    <a:pt x="2893" y="492"/>
                    <a:pt x="5515" y="527"/>
                    <a:pt x="8138" y="527"/>
                  </a:cubicBezTo>
                  <a:cubicBezTo>
                    <a:pt x="9423" y="527"/>
                    <a:pt x="10709" y="519"/>
                    <a:pt x="11995" y="502"/>
                  </a:cubicBezTo>
                  <a:cubicBezTo>
                    <a:pt x="12263" y="497"/>
                    <a:pt x="12264" y="82"/>
                    <a:pt x="11998" y="82"/>
                  </a:cubicBezTo>
                  <a:cubicBezTo>
                    <a:pt x="11997" y="82"/>
                    <a:pt x="11996" y="82"/>
                    <a:pt x="11995" y="82"/>
                  </a:cubicBezTo>
                  <a:cubicBezTo>
                    <a:pt x="10709" y="99"/>
                    <a:pt x="9424" y="107"/>
                    <a:pt x="8139" y="107"/>
                  </a:cubicBezTo>
                  <a:cubicBezTo>
                    <a:pt x="5516" y="107"/>
                    <a:pt x="2894" y="72"/>
                    <a:pt x="272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6" name="Google Shape;3436;p7"/>
            <p:cNvSpPr/>
            <p:nvPr/>
          </p:nvSpPr>
          <p:spPr>
            <a:xfrm>
              <a:off x="2696825" y="1675175"/>
              <a:ext cx="54750" cy="93950"/>
            </a:xfrm>
            <a:custGeom>
              <a:avLst/>
              <a:gdLst/>
              <a:ahLst/>
              <a:cxnLst/>
              <a:rect l="l" t="t" r="r" b="b"/>
              <a:pathLst>
                <a:path w="2190" h="3758" extrusionOk="0">
                  <a:moveTo>
                    <a:pt x="1966" y="1"/>
                  </a:moveTo>
                  <a:cubicBezTo>
                    <a:pt x="1914" y="1"/>
                    <a:pt x="1861" y="19"/>
                    <a:pt x="1822" y="58"/>
                  </a:cubicBezTo>
                  <a:lnTo>
                    <a:pt x="149" y="1733"/>
                  </a:lnTo>
                  <a:cubicBezTo>
                    <a:pt x="1" y="1880"/>
                    <a:pt x="144" y="2091"/>
                    <a:pt x="305" y="2091"/>
                  </a:cubicBezTo>
                  <a:cubicBezTo>
                    <a:pt x="352" y="2091"/>
                    <a:pt x="401" y="2072"/>
                    <a:pt x="445" y="2029"/>
                  </a:cubicBezTo>
                  <a:lnTo>
                    <a:pt x="1712" y="761"/>
                  </a:lnTo>
                  <a:lnTo>
                    <a:pt x="1712" y="761"/>
                  </a:lnTo>
                  <a:cubicBezTo>
                    <a:pt x="1676" y="1164"/>
                    <a:pt x="1632" y="1567"/>
                    <a:pt x="1573" y="1966"/>
                  </a:cubicBezTo>
                  <a:cubicBezTo>
                    <a:pt x="1532" y="2247"/>
                    <a:pt x="1485" y="2526"/>
                    <a:pt x="1435" y="2803"/>
                  </a:cubicBezTo>
                  <a:cubicBezTo>
                    <a:pt x="1386" y="3071"/>
                    <a:pt x="1303" y="3351"/>
                    <a:pt x="1405" y="3616"/>
                  </a:cubicBezTo>
                  <a:cubicBezTo>
                    <a:pt x="1442" y="3714"/>
                    <a:pt x="1528" y="3757"/>
                    <a:pt x="1612" y="3757"/>
                  </a:cubicBezTo>
                  <a:cubicBezTo>
                    <a:pt x="1742" y="3757"/>
                    <a:pt x="1867" y="3657"/>
                    <a:pt x="1809" y="3505"/>
                  </a:cubicBezTo>
                  <a:cubicBezTo>
                    <a:pt x="1717" y="3263"/>
                    <a:pt x="1831" y="2966"/>
                    <a:pt x="1874" y="2721"/>
                  </a:cubicBezTo>
                  <a:cubicBezTo>
                    <a:pt x="1922" y="2444"/>
                    <a:pt x="1966" y="2164"/>
                    <a:pt x="2005" y="1885"/>
                  </a:cubicBezTo>
                  <a:cubicBezTo>
                    <a:pt x="2082" y="1327"/>
                    <a:pt x="2140" y="768"/>
                    <a:pt x="2181" y="207"/>
                  </a:cubicBezTo>
                  <a:cubicBezTo>
                    <a:pt x="2189" y="80"/>
                    <a:pt x="2077" y="1"/>
                    <a:pt x="19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7" name="Google Shape;3437;p7"/>
            <p:cNvSpPr/>
            <p:nvPr/>
          </p:nvSpPr>
          <p:spPr>
            <a:xfrm>
              <a:off x="2761875" y="1665600"/>
              <a:ext cx="98925" cy="120950"/>
            </a:xfrm>
            <a:custGeom>
              <a:avLst/>
              <a:gdLst/>
              <a:ahLst/>
              <a:cxnLst/>
              <a:rect l="l" t="t" r="r" b="b"/>
              <a:pathLst>
                <a:path w="3957" h="4838" extrusionOk="0">
                  <a:moveTo>
                    <a:pt x="2729" y="438"/>
                  </a:moveTo>
                  <a:cubicBezTo>
                    <a:pt x="2993" y="438"/>
                    <a:pt x="3215" y="563"/>
                    <a:pt x="3329" y="931"/>
                  </a:cubicBezTo>
                  <a:cubicBezTo>
                    <a:pt x="3550" y="1654"/>
                    <a:pt x="3273" y="2471"/>
                    <a:pt x="2903" y="3093"/>
                  </a:cubicBezTo>
                  <a:cubicBezTo>
                    <a:pt x="2709" y="3419"/>
                    <a:pt x="2476" y="3722"/>
                    <a:pt x="2209" y="3994"/>
                  </a:cubicBezTo>
                  <a:cubicBezTo>
                    <a:pt x="2005" y="4202"/>
                    <a:pt x="1733" y="4419"/>
                    <a:pt x="1432" y="4419"/>
                  </a:cubicBezTo>
                  <a:cubicBezTo>
                    <a:pt x="1374" y="4419"/>
                    <a:pt x="1314" y="4410"/>
                    <a:pt x="1254" y="4392"/>
                  </a:cubicBezTo>
                  <a:cubicBezTo>
                    <a:pt x="401" y="4140"/>
                    <a:pt x="564" y="3032"/>
                    <a:pt x="776" y="2401"/>
                  </a:cubicBezTo>
                  <a:cubicBezTo>
                    <a:pt x="978" y="1795"/>
                    <a:pt x="1291" y="1209"/>
                    <a:pt x="1742" y="756"/>
                  </a:cubicBezTo>
                  <a:cubicBezTo>
                    <a:pt x="2058" y="607"/>
                    <a:pt x="2422" y="438"/>
                    <a:pt x="2729" y="438"/>
                  </a:cubicBezTo>
                  <a:close/>
                  <a:moveTo>
                    <a:pt x="2062" y="0"/>
                  </a:moveTo>
                  <a:cubicBezTo>
                    <a:pt x="2027" y="0"/>
                    <a:pt x="1991" y="11"/>
                    <a:pt x="1954" y="37"/>
                  </a:cubicBezTo>
                  <a:cubicBezTo>
                    <a:pt x="1791" y="149"/>
                    <a:pt x="1639" y="276"/>
                    <a:pt x="1498" y="416"/>
                  </a:cubicBezTo>
                  <a:cubicBezTo>
                    <a:pt x="1418" y="452"/>
                    <a:pt x="1337" y="488"/>
                    <a:pt x="1255" y="519"/>
                  </a:cubicBezTo>
                  <a:cubicBezTo>
                    <a:pt x="1117" y="571"/>
                    <a:pt x="1091" y="717"/>
                    <a:pt x="1136" y="822"/>
                  </a:cubicBezTo>
                  <a:cubicBezTo>
                    <a:pt x="813" y="1240"/>
                    <a:pt x="569" y="1719"/>
                    <a:pt x="393" y="2225"/>
                  </a:cubicBezTo>
                  <a:cubicBezTo>
                    <a:pt x="105" y="3056"/>
                    <a:pt x="0" y="4226"/>
                    <a:pt x="924" y="4709"/>
                  </a:cubicBezTo>
                  <a:cubicBezTo>
                    <a:pt x="1096" y="4799"/>
                    <a:pt x="1264" y="4838"/>
                    <a:pt x="1426" y="4838"/>
                  </a:cubicBezTo>
                  <a:cubicBezTo>
                    <a:pt x="2109" y="4838"/>
                    <a:pt x="2691" y="4142"/>
                    <a:pt x="3066" y="3610"/>
                  </a:cubicBezTo>
                  <a:cubicBezTo>
                    <a:pt x="3593" y="2862"/>
                    <a:pt x="3956" y="1900"/>
                    <a:pt x="3771" y="975"/>
                  </a:cubicBezTo>
                  <a:cubicBezTo>
                    <a:pt x="3674" y="489"/>
                    <a:pt x="3355" y="77"/>
                    <a:pt x="2839" y="19"/>
                  </a:cubicBezTo>
                  <a:cubicBezTo>
                    <a:pt x="2793" y="14"/>
                    <a:pt x="2748" y="12"/>
                    <a:pt x="2704" y="12"/>
                  </a:cubicBezTo>
                  <a:cubicBezTo>
                    <a:pt x="2535" y="12"/>
                    <a:pt x="2375" y="45"/>
                    <a:pt x="2220" y="96"/>
                  </a:cubicBezTo>
                  <a:cubicBezTo>
                    <a:pt x="2184" y="41"/>
                    <a:pt x="2127" y="0"/>
                    <a:pt x="2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8" name="Google Shape;3438;p7"/>
            <p:cNvSpPr/>
            <p:nvPr/>
          </p:nvSpPr>
          <p:spPr>
            <a:xfrm>
              <a:off x="2651675" y="1884700"/>
              <a:ext cx="86350" cy="127450"/>
            </a:xfrm>
            <a:custGeom>
              <a:avLst/>
              <a:gdLst/>
              <a:ahLst/>
              <a:cxnLst/>
              <a:rect l="l" t="t" r="r" b="b"/>
              <a:pathLst>
                <a:path w="3454" h="5098" extrusionOk="0">
                  <a:moveTo>
                    <a:pt x="1147" y="1"/>
                  </a:moveTo>
                  <a:cubicBezTo>
                    <a:pt x="1085" y="1"/>
                    <a:pt x="1023" y="32"/>
                    <a:pt x="985" y="106"/>
                  </a:cubicBezTo>
                  <a:cubicBezTo>
                    <a:pt x="689" y="684"/>
                    <a:pt x="418" y="1272"/>
                    <a:pt x="168" y="1869"/>
                  </a:cubicBezTo>
                  <a:cubicBezTo>
                    <a:pt x="117" y="1992"/>
                    <a:pt x="243" y="2138"/>
                    <a:pt x="368" y="2138"/>
                  </a:cubicBezTo>
                  <a:cubicBezTo>
                    <a:pt x="388" y="2138"/>
                    <a:pt x="407" y="2135"/>
                    <a:pt x="425" y="2127"/>
                  </a:cubicBezTo>
                  <a:cubicBezTo>
                    <a:pt x="717" y="2009"/>
                    <a:pt x="1020" y="1895"/>
                    <a:pt x="1320" y="1895"/>
                  </a:cubicBezTo>
                  <a:cubicBezTo>
                    <a:pt x="1495" y="1895"/>
                    <a:pt x="1670" y="1934"/>
                    <a:pt x="1842" y="2033"/>
                  </a:cubicBezTo>
                  <a:cubicBezTo>
                    <a:pt x="2251" y="2270"/>
                    <a:pt x="2476" y="2712"/>
                    <a:pt x="2451" y="3180"/>
                  </a:cubicBezTo>
                  <a:cubicBezTo>
                    <a:pt x="2426" y="3660"/>
                    <a:pt x="2154" y="4103"/>
                    <a:pt x="1754" y="4363"/>
                  </a:cubicBezTo>
                  <a:cubicBezTo>
                    <a:pt x="1558" y="4488"/>
                    <a:pt x="1342" y="4579"/>
                    <a:pt x="1115" y="4628"/>
                  </a:cubicBezTo>
                  <a:cubicBezTo>
                    <a:pt x="1028" y="4647"/>
                    <a:pt x="851" y="4686"/>
                    <a:pt x="694" y="4686"/>
                  </a:cubicBezTo>
                  <a:cubicBezTo>
                    <a:pt x="618" y="4686"/>
                    <a:pt x="547" y="4676"/>
                    <a:pt x="493" y="4651"/>
                  </a:cubicBezTo>
                  <a:cubicBezTo>
                    <a:pt x="523" y="4581"/>
                    <a:pt x="554" y="4510"/>
                    <a:pt x="584" y="4440"/>
                  </a:cubicBezTo>
                  <a:cubicBezTo>
                    <a:pt x="654" y="4271"/>
                    <a:pt x="508" y="4118"/>
                    <a:pt x="374" y="4118"/>
                  </a:cubicBezTo>
                  <a:cubicBezTo>
                    <a:pt x="313" y="4118"/>
                    <a:pt x="255" y="4150"/>
                    <a:pt x="222" y="4228"/>
                  </a:cubicBezTo>
                  <a:cubicBezTo>
                    <a:pt x="161" y="4371"/>
                    <a:pt x="1" y="4603"/>
                    <a:pt x="42" y="4761"/>
                  </a:cubicBezTo>
                  <a:cubicBezTo>
                    <a:pt x="74" y="4886"/>
                    <a:pt x="206" y="4977"/>
                    <a:pt x="316" y="5024"/>
                  </a:cubicBezTo>
                  <a:cubicBezTo>
                    <a:pt x="440" y="5078"/>
                    <a:pt x="579" y="5098"/>
                    <a:pt x="722" y="5098"/>
                  </a:cubicBezTo>
                  <a:cubicBezTo>
                    <a:pt x="918" y="5098"/>
                    <a:pt x="1121" y="5059"/>
                    <a:pt x="1295" y="5015"/>
                  </a:cubicBezTo>
                  <a:cubicBezTo>
                    <a:pt x="1975" y="4841"/>
                    <a:pt x="2548" y="4360"/>
                    <a:pt x="2776" y="3689"/>
                  </a:cubicBezTo>
                  <a:cubicBezTo>
                    <a:pt x="2993" y="3045"/>
                    <a:pt x="2832" y="2307"/>
                    <a:pt x="2309" y="1856"/>
                  </a:cubicBezTo>
                  <a:cubicBezTo>
                    <a:pt x="2002" y="1592"/>
                    <a:pt x="1673" y="1490"/>
                    <a:pt x="1333" y="1490"/>
                  </a:cubicBezTo>
                  <a:cubicBezTo>
                    <a:pt x="1142" y="1490"/>
                    <a:pt x="947" y="1522"/>
                    <a:pt x="751" y="1576"/>
                  </a:cubicBezTo>
                  <a:cubicBezTo>
                    <a:pt x="831" y="1394"/>
                    <a:pt x="922" y="1217"/>
                    <a:pt x="1005" y="1037"/>
                  </a:cubicBezTo>
                  <a:cubicBezTo>
                    <a:pt x="1036" y="1058"/>
                    <a:pt x="1072" y="1069"/>
                    <a:pt x="1108" y="1069"/>
                  </a:cubicBezTo>
                  <a:cubicBezTo>
                    <a:pt x="1144" y="1069"/>
                    <a:pt x="1179" y="1059"/>
                    <a:pt x="1210" y="1038"/>
                  </a:cubicBezTo>
                  <a:cubicBezTo>
                    <a:pt x="1685" y="749"/>
                    <a:pt x="2238" y="589"/>
                    <a:pt x="2793" y="589"/>
                  </a:cubicBezTo>
                  <a:cubicBezTo>
                    <a:pt x="2919" y="589"/>
                    <a:pt x="3044" y="597"/>
                    <a:pt x="3169" y="614"/>
                  </a:cubicBezTo>
                  <a:cubicBezTo>
                    <a:pt x="3184" y="616"/>
                    <a:pt x="3199" y="617"/>
                    <a:pt x="3213" y="617"/>
                  </a:cubicBezTo>
                  <a:cubicBezTo>
                    <a:pt x="3310" y="617"/>
                    <a:pt x="3399" y="571"/>
                    <a:pt x="3427" y="468"/>
                  </a:cubicBezTo>
                  <a:cubicBezTo>
                    <a:pt x="3454" y="371"/>
                    <a:pt x="3394" y="227"/>
                    <a:pt x="3282" y="211"/>
                  </a:cubicBezTo>
                  <a:cubicBezTo>
                    <a:pt x="3121" y="189"/>
                    <a:pt x="2960" y="178"/>
                    <a:pt x="2799" y="178"/>
                  </a:cubicBezTo>
                  <a:cubicBezTo>
                    <a:pt x="2260" y="178"/>
                    <a:pt x="1726" y="302"/>
                    <a:pt x="1239" y="545"/>
                  </a:cubicBezTo>
                  <a:cubicBezTo>
                    <a:pt x="1276" y="470"/>
                    <a:pt x="1309" y="393"/>
                    <a:pt x="1347" y="318"/>
                  </a:cubicBezTo>
                  <a:cubicBezTo>
                    <a:pt x="1431" y="152"/>
                    <a:pt x="1286" y="1"/>
                    <a:pt x="1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39" name="Google Shape;3439;p7"/>
            <p:cNvSpPr/>
            <p:nvPr/>
          </p:nvSpPr>
          <p:spPr>
            <a:xfrm>
              <a:off x="2741800" y="1887350"/>
              <a:ext cx="64350" cy="120525"/>
            </a:xfrm>
            <a:custGeom>
              <a:avLst/>
              <a:gdLst/>
              <a:ahLst/>
              <a:cxnLst/>
              <a:rect l="l" t="t" r="r" b="b"/>
              <a:pathLst>
                <a:path w="2574" h="4821" extrusionOk="0">
                  <a:moveTo>
                    <a:pt x="1553" y="0"/>
                  </a:moveTo>
                  <a:cubicBezTo>
                    <a:pt x="1491" y="0"/>
                    <a:pt x="1431" y="32"/>
                    <a:pt x="1395" y="108"/>
                  </a:cubicBezTo>
                  <a:lnTo>
                    <a:pt x="610" y="1791"/>
                  </a:lnTo>
                  <a:lnTo>
                    <a:pt x="227" y="2612"/>
                  </a:lnTo>
                  <a:cubicBezTo>
                    <a:pt x="128" y="2822"/>
                    <a:pt x="1" y="3065"/>
                    <a:pt x="209" y="3254"/>
                  </a:cubicBezTo>
                  <a:cubicBezTo>
                    <a:pt x="369" y="3400"/>
                    <a:pt x="643" y="3461"/>
                    <a:pt x="849" y="3500"/>
                  </a:cubicBezTo>
                  <a:cubicBezTo>
                    <a:pt x="983" y="3526"/>
                    <a:pt x="1119" y="3541"/>
                    <a:pt x="1255" y="3541"/>
                  </a:cubicBezTo>
                  <a:cubicBezTo>
                    <a:pt x="1377" y="3541"/>
                    <a:pt x="1499" y="3529"/>
                    <a:pt x="1619" y="3502"/>
                  </a:cubicBezTo>
                  <a:cubicBezTo>
                    <a:pt x="1731" y="3475"/>
                    <a:pt x="1836" y="3436"/>
                    <a:pt x="1936" y="3384"/>
                  </a:cubicBezTo>
                  <a:lnTo>
                    <a:pt x="1936" y="3384"/>
                  </a:lnTo>
                  <a:cubicBezTo>
                    <a:pt x="1848" y="3776"/>
                    <a:pt x="1759" y="4168"/>
                    <a:pt x="1670" y="4559"/>
                  </a:cubicBezTo>
                  <a:cubicBezTo>
                    <a:pt x="1635" y="4717"/>
                    <a:pt x="1767" y="4821"/>
                    <a:pt x="1890" y="4821"/>
                  </a:cubicBezTo>
                  <a:cubicBezTo>
                    <a:pt x="1972" y="4821"/>
                    <a:pt x="2050" y="4775"/>
                    <a:pt x="2074" y="4671"/>
                  </a:cubicBezTo>
                  <a:lnTo>
                    <a:pt x="2547" y="2584"/>
                  </a:lnTo>
                  <a:cubicBezTo>
                    <a:pt x="2573" y="2426"/>
                    <a:pt x="2443" y="2321"/>
                    <a:pt x="2322" y="2321"/>
                  </a:cubicBezTo>
                  <a:cubicBezTo>
                    <a:pt x="2243" y="2321"/>
                    <a:pt x="2167" y="2366"/>
                    <a:pt x="2143" y="2472"/>
                  </a:cubicBezTo>
                  <a:cubicBezTo>
                    <a:pt x="2082" y="2833"/>
                    <a:pt x="1785" y="3060"/>
                    <a:pt x="1431" y="3112"/>
                  </a:cubicBezTo>
                  <a:cubicBezTo>
                    <a:pt x="1371" y="3120"/>
                    <a:pt x="1311" y="3124"/>
                    <a:pt x="1250" y="3124"/>
                  </a:cubicBezTo>
                  <a:cubicBezTo>
                    <a:pt x="1091" y="3124"/>
                    <a:pt x="931" y="3097"/>
                    <a:pt x="778" y="3054"/>
                  </a:cubicBezTo>
                  <a:cubicBezTo>
                    <a:pt x="737" y="3041"/>
                    <a:pt x="521" y="2996"/>
                    <a:pt x="505" y="2953"/>
                  </a:cubicBezTo>
                  <a:cubicBezTo>
                    <a:pt x="502" y="2946"/>
                    <a:pt x="629" y="2736"/>
                    <a:pt x="643" y="2706"/>
                  </a:cubicBezTo>
                  <a:cubicBezTo>
                    <a:pt x="1015" y="1912"/>
                    <a:pt x="1386" y="1116"/>
                    <a:pt x="1757" y="320"/>
                  </a:cubicBezTo>
                  <a:cubicBezTo>
                    <a:pt x="1836" y="153"/>
                    <a:pt x="1690" y="0"/>
                    <a:pt x="1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0" name="Google Shape;3440;p7"/>
            <p:cNvSpPr/>
            <p:nvPr/>
          </p:nvSpPr>
          <p:spPr>
            <a:xfrm>
              <a:off x="2821475" y="1895675"/>
              <a:ext cx="83575" cy="114050"/>
            </a:xfrm>
            <a:custGeom>
              <a:avLst/>
              <a:gdLst/>
              <a:ahLst/>
              <a:cxnLst/>
              <a:rect l="l" t="t" r="r" b="b"/>
              <a:pathLst>
                <a:path w="3343" h="4562" extrusionOk="0">
                  <a:moveTo>
                    <a:pt x="1037" y="1"/>
                  </a:moveTo>
                  <a:cubicBezTo>
                    <a:pt x="974" y="1"/>
                    <a:pt x="912" y="31"/>
                    <a:pt x="872" y="104"/>
                  </a:cubicBezTo>
                  <a:cubicBezTo>
                    <a:pt x="469" y="841"/>
                    <a:pt x="146" y="1630"/>
                    <a:pt x="63" y="2472"/>
                  </a:cubicBezTo>
                  <a:cubicBezTo>
                    <a:pt x="1" y="3116"/>
                    <a:pt x="49" y="4012"/>
                    <a:pt x="654" y="4405"/>
                  </a:cubicBezTo>
                  <a:cubicBezTo>
                    <a:pt x="822" y="4515"/>
                    <a:pt x="996" y="4561"/>
                    <a:pt x="1169" y="4561"/>
                  </a:cubicBezTo>
                  <a:cubicBezTo>
                    <a:pt x="1701" y="4561"/>
                    <a:pt x="2220" y="4117"/>
                    <a:pt x="2526" y="3708"/>
                  </a:cubicBezTo>
                  <a:cubicBezTo>
                    <a:pt x="2752" y="3404"/>
                    <a:pt x="2918" y="3064"/>
                    <a:pt x="3056" y="2714"/>
                  </a:cubicBezTo>
                  <a:cubicBezTo>
                    <a:pt x="3208" y="2331"/>
                    <a:pt x="3343" y="1914"/>
                    <a:pt x="3285" y="1497"/>
                  </a:cubicBezTo>
                  <a:cubicBezTo>
                    <a:pt x="3183" y="754"/>
                    <a:pt x="2519" y="396"/>
                    <a:pt x="1846" y="396"/>
                  </a:cubicBezTo>
                  <a:cubicBezTo>
                    <a:pt x="1671" y="396"/>
                    <a:pt x="1496" y="420"/>
                    <a:pt x="1329" y="468"/>
                  </a:cubicBezTo>
                  <a:cubicBezTo>
                    <a:pt x="1212" y="501"/>
                    <a:pt x="1163" y="612"/>
                    <a:pt x="1182" y="725"/>
                  </a:cubicBezTo>
                  <a:cubicBezTo>
                    <a:pt x="1196" y="806"/>
                    <a:pt x="1209" y="886"/>
                    <a:pt x="1221" y="966"/>
                  </a:cubicBezTo>
                  <a:cubicBezTo>
                    <a:pt x="1239" y="1072"/>
                    <a:pt x="1314" y="1118"/>
                    <a:pt x="1394" y="1118"/>
                  </a:cubicBezTo>
                  <a:cubicBezTo>
                    <a:pt x="1516" y="1118"/>
                    <a:pt x="1652" y="1014"/>
                    <a:pt x="1625" y="855"/>
                  </a:cubicBezTo>
                  <a:lnTo>
                    <a:pt x="1622" y="834"/>
                  </a:lnTo>
                  <a:cubicBezTo>
                    <a:pt x="1701" y="822"/>
                    <a:pt x="1781" y="816"/>
                    <a:pt x="1861" y="816"/>
                  </a:cubicBezTo>
                  <a:cubicBezTo>
                    <a:pt x="2328" y="816"/>
                    <a:pt x="2795" y="1031"/>
                    <a:pt x="2871" y="1553"/>
                  </a:cubicBezTo>
                  <a:cubicBezTo>
                    <a:pt x="2918" y="1887"/>
                    <a:pt x="2794" y="2232"/>
                    <a:pt x="2677" y="2541"/>
                  </a:cubicBezTo>
                  <a:cubicBezTo>
                    <a:pt x="2569" y="2827"/>
                    <a:pt x="2429" y="3103"/>
                    <a:pt x="2260" y="3360"/>
                  </a:cubicBezTo>
                  <a:cubicBezTo>
                    <a:pt x="2053" y="3669"/>
                    <a:pt x="1611" y="4147"/>
                    <a:pt x="1184" y="4147"/>
                  </a:cubicBezTo>
                  <a:cubicBezTo>
                    <a:pt x="1061" y="4147"/>
                    <a:pt x="939" y="4107"/>
                    <a:pt x="825" y="4012"/>
                  </a:cubicBezTo>
                  <a:cubicBezTo>
                    <a:pt x="407" y="3666"/>
                    <a:pt x="433" y="2917"/>
                    <a:pt x="486" y="2436"/>
                  </a:cubicBezTo>
                  <a:cubicBezTo>
                    <a:pt x="569" y="1685"/>
                    <a:pt x="873" y="974"/>
                    <a:pt x="1234" y="316"/>
                  </a:cubicBezTo>
                  <a:cubicBezTo>
                    <a:pt x="1323" y="152"/>
                    <a:pt x="1177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1" name="Google Shape;3441;p7"/>
            <p:cNvSpPr/>
            <p:nvPr/>
          </p:nvSpPr>
          <p:spPr>
            <a:xfrm>
              <a:off x="2952075" y="1811550"/>
              <a:ext cx="75775" cy="14425"/>
            </a:xfrm>
            <a:custGeom>
              <a:avLst/>
              <a:gdLst/>
              <a:ahLst/>
              <a:cxnLst/>
              <a:rect l="l" t="t" r="r" b="b"/>
              <a:pathLst>
                <a:path w="3031" h="577" extrusionOk="0">
                  <a:moveTo>
                    <a:pt x="374" y="0"/>
                  </a:moveTo>
                  <a:cubicBezTo>
                    <a:pt x="339" y="0"/>
                    <a:pt x="304" y="0"/>
                    <a:pt x="270" y="0"/>
                  </a:cubicBezTo>
                  <a:cubicBezTo>
                    <a:pt x="1" y="0"/>
                    <a:pt x="0" y="419"/>
                    <a:pt x="268" y="419"/>
                  </a:cubicBezTo>
                  <a:cubicBezTo>
                    <a:pt x="269" y="419"/>
                    <a:pt x="269" y="419"/>
                    <a:pt x="270" y="419"/>
                  </a:cubicBezTo>
                  <a:cubicBezTo>
                    <a:pt x="294" y="419"/>
                    <a:pt x="319" y="419"/>
                    <a:pt x="343" y="419"/>
                  </a:cubicBezTo>
                  <a:cubicBezTo>
                    <a:pt x="1171" y="419"/>
                    <a:pt x="1999" y="470"/>
                    <a:pt x="2821" y="575"/>
                  </a:cubicBezTo>
                  <a:cubicBezTo>
                    <a:pt x="2827" y="576"/>
                    <a:pt x="2833" y="577"/>
                    <a:pt x="2839" y="577"/>
                  </a:cubicBezTo>
                  <a:cubicBezTo>
                    <a:pt x="2944" y="577"/>
                    <a:pt x="3030" y="463"/>
                    <a:pt x="3030" y="367"/>
                  </a:cubicBezTo>
                  <a:cubicBezTo>
                    <a:pt x="3030" y="242"/>
                    <a:pt x="2935" y="171"/>
                    <a:pt x="2821" y="157"/>
                  </a:cubicBezTo>
                  <a:cubicBezTo>
                    <a:pt x="2009" y="53"/>
                    <a:pt x="1191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2" name="Google Shape;3442;p7"/>
            <p:cNvSpPr/>
            <p:nvPr/>
          </p:nvSpPr>
          <p:spPr>
            <a:xfrm>
              <a:off x="2953400" y="1849425"/>
              <a:ext cx="80000" cy="10525"/>
            </a:xfrm>
            <a:custGeom>
              <a:avLst/>
              <a:gdLst/>
              <a:ahLst/>
              <a:cxnLst/>
              <a:rect l="l" t="t" r="r" b="b"/>
              <a:pathLst>
                <a:path w="3200" h="421" extrusionOk="0">
                  <a:moveTo>
                    <a:pt x="272" y="0"/>
                  </a:moveTo>
                  <a:cubicBezTo>
                    <a:pt x="2" y="0"/>
                    <a:pt x="1" y="420"/>
                    <a:pt x="272" y="420"/>
                  </a:cubicBezTo>
                  <a:lnTo>
                    <a:pt x="2930" y="420"/>
                  </a:lnTo>
                  <a:cubicBezTo>
                    <a:pt x="3200" y="420"/>
                    <a:pt x="3200" y="0"/>
                    <a:pt x="2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3" name="Google Shape;3443;p7"/>
            <p:cNvSpPr/>
            <p:nvPr/>
          </p:nvSpPr>
          <p:spPr>
            <a:xfrm>
              <a:off x="3078775" y="1767425"/>
              <a:ext cx="88950" cy="108500"/>
            </a:xfrm>
            <a:custGeom>
              <a:avLst/>
              <a:gdLst/>
              <a:ahLst/>
              <a:cxnLst/>
              <a:rect l="l" t="t" r="r" b="b"/>
              <a:pathLst>
                <a:path w="3558" h="4340" extrusionOk="0">
                  <a:moveTo>
                    <a:pt x="2007" y="423"/>
                  </a:moveTo>
                  <a:cubicBezTo>
                    <a:pt x="2231" y="423"/>
                    <a:pt x="2427" y="586"/>
                    <a:pt x="2608" y="731"/>
                  </a:cubicBezTo>
                  <a:cubicBezTo>
                    <a:pt x="3108" y="1132"/>
                    <a:pt x="3117" y="1773"/>
                    <a:pt x="2852" y="2320"/>
                  </a:cubicBezTo>
                  <a:lnTo>
                    <a:pt x="2852" y="2318"/>
                  </a:lnTo>
                  <a:cubicBezTo>
                    <a:pt x="2711" y="2611"/>
                    <a:pt x="2517" y="2878"/>
                    <a:pt x="2312" y="3128"/>
                  </a:cubicBezTo>
                  <a:cubicBezTo>
                    <a:pt x="2122" y="3359"/>
                    <a:pt x="1912" y="3586"/>
                    <a:pt x="1657" y="3743"/>
                  </a:cubicBezTo>
                  <a:cubicBezTo>
                    <a:pt x="1492" y="3844"/>
                    <a:pt x="1294" y="3924"/>
                    <a:pt x="1096" y="3924"/>
                  </a:cubicBezTo>
                  <a:cubicBezTo>
                    <a:pt x="1017" y="3924"/>
                    <a:pt x="939" y="3911"/>
                    <a:pt x="863" y="3882"/>
                  </a:cubicBezTo>
                  <a:cubicBezTo>
                    <a:pt x="545" y="3760"/>
                    <a:pt x="523" y="3307"/>
                    <a:pt x="512" y="3019"/>
                  </a:cubicBezTo>
                  <a:cubicBezTo>
                    <a:pt x="487" y="2389"/>
                    <a:pt x="665" y="1776"/>
                    <a:pt x="877" y="1186"/>
                  </a:cubicBezTo>
                  <a:cubicBezTo>
                    <a:pt x="920" y="1236"/>
                    <a:pt x="986" y="1267"/>
                    <a:pt x="1050" y="1267"/>
                  </a:cubicBezTo>
                  <a:cubicBezTo>
                    <a:pt x="1114" y="1267"/>
                    <a:pt x="1176" y="1237"/>
                    <a:pt x="1217" y="1164"/>
                  </a:cubicBezTo>
                  <a:cubicBezTo>
                    <a:pt x="1362" y="901"/>
                    <a:pt x="1521" y="597"/>
                    <a:pt x="1810" y="467"/>
                  </a:cubicBezTo>
                  <a:cubicBezTo>
                    <a:pt x="1878" y="436"/>
                    <a:pt x="1944" y="423"/>
                    <a:pt x="2007" y="423"/>
                  </a:cubicBezTo>
                  <a:close/>
                  <a:moveTo>
                    <a:pt x="2005" y="1"/>
                  </a:moveTo>
                  <a:cubicBezTo>
                    <a:pt x="1927" y="1"/>
                    <a:pt x="1846" y="13"/>
                    <a:pt x="1762" y="39"/>
                  </a:cubicBezTo>
                  <a:cubicBezTo>
                    <a:pt x="1449" y="136"/>
                    <a:pt x="1232" y="362"/>
                    <a:pt x="1057" y="622"/>
                  </a:cubicBezTo>
                  <a:cubicBezTo>
                    <a:pt x="1039" y="529"/>
                    <a:pt x="945" y="472"/>
                    <a:pt x="849" y="472"/>
                  </a:cubicBezTo>
                  <a:cubicBezTo>
                    <a:pt x="765" y="472"/>
                    <a:pt x="680" y="515"/>
                    <a:pt x="643" y="614"/>
                  </a:cubicBezTo>
                  <a:cubicBezTo>
                    <a:pt x="325" y="1455"/>
                    <a:pt x="1" y="2351"/>
                    <a:pt x="112" y="3268"/>
                  </a:cubicBezTo>
                  <a:cubicBezTo>
                    <a:pt x="158" y="3642"/>
                    <a:pt x="253" y="4047"/>
                    <a:pt x="620" y="4231"/>
                  </a:cubicBezTo>
                  <a:cubicBezTo>
                    <a:pt x="770" y="4306"/>
                    <a:pt x="932" y="4340"/>
                    <a:pt x="1096" y="4340"/>
                  </a:cubicBezTo>
                  <a:cubicBezTo>
                    <a:pt x="1288" y="4340"/>
                    <a:pt x="1482" y="4294"/>
                    <a:pt x="1658" y="4216"/>
                  </a:cubicBezTo>
                  <a:cubicBezTo>
                    <a:pt x="2011" y="4059"/>
                    <a:pt x="2301" y="3787"/>
                    <a:pt x="2548" y="3497"/>
                  </a:cubicBezTo>
                  <a:cubicBezTo>
                    <a:pt x="2815" y="3185"/>
                    <a:pt x="3072" y="2845"/>
                    <a:pt x="3242" y="2470"/>
                  </a:cubicBezTo>
                  <a:cubicBezTo>
                    <a:pt x="3557" y="1781"/>
                    <a:pt x="3532" y="946"/>
                    <a:pt x="2909" y="438"/>
                  </a:cubicBezTo>
                  <a:cubicBezTo>
                    <a:pt x="2640" y="221"/>
                    <a:pt x="2346" y="1"/>
                    <a:pt x="2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4" name="Google Shape;3444;p7"/>
            <p:cNvSpPr/>
            <p:nvPr/>
          </p:nvSpPr>
          <p:spPr>
            <a:xfrm>
              <a:off x="3160400" y="1861700"/>
              <a:ext cx="18750" cy="29425"/>
            </a:xfrm>
            <a:custGeom>
              <a:avLst/>
              <a:gdLst/>
              <a:ahLst/>
              <a:cxnLst/>
              <a:rect l="l" t="t" r="r" b="b"/>
              <a:pathLst>
                <a:path w="750" h="1177" extrusionOk="0">
                  <a:moveTo>
                    <a:pt x="513" y="0"/>
                  </a:moveTo>
                  <a:cubicBezTo>
                    <a:pt x="419" y="0"/>
                    <a:pt x="342" y="59"/>
                    <a:pt x="308" y="152"/>
                  </a:cubicBezTo>
                  <a:lnTo>
                    <a:pt x="37" y="912"/>
                  </a:lnTo>
                  <a:cubicBezTo>
                    <a:pt x="1" y="1015"/>
                    <a:pt x="79" y="1145"/>
                    <a:pt x="184" y="1170"/>
                  </a:cubicBezTo>
                  <a:cubicBezTo>
                    <a:pt x="202" y="1174"/>
                    <a:pt x="220" y="1176"/>
                    <a:pt x="237" y="1176"/>
                  </a:cubicBezTo>
                  <a:cubicBezTo>
                    <a:pt x="331" y="1176"/>
                    <a:pt x="408" y="1117"/>
                    <a:pt x="441" y="1023"/>
                  </a:cubicBezTo>
                  <a:lnTo>
                    <a:pt x="712" y="263"/>
                  </a:lnTo>
                  <a:cubicBezTo>
                    <a:pt x="750" y="160"/>
                    <a:pt x="672" y="30"/>
                    <a:pt x="567" y="6"/>
                  </a:cubicBezTo>
                  <a:cubicBezTo>
                    <a:pt x="548" y="2"/>
                    <a:pt x="53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5" name="Google Shape;3445;p7"/>
            <p:cNvSpPr/>
            <p:nvPr/>
          </p:nvSpPr>
          <p:spPr>
            <a:xfrm>
              <a:off x="3225600" y="1783875"/>
              <a:ext cx="68800" cy="94925"/>
            </a:xfrm>
            <a:custGeom>
              <a:avLst/>
              <a:gdLst/>
              <a:ahLst/>
              <a:cxnLst/>
              <a:rect l="l" t="t" r="r" b="b"/>
              <a:pathLst>
                <a:path w="2752" h="3797" extrusionOk="0">
                  <a:moveTo>
                    <a:pt x="1787" y="415"/>
                  </a:moveTo>
                  <a:cubicBezTo>
                    <a:pt x="1819" y="415"/>
                    <a:pt x="1850" y="419"/>
                    <a:pt x="1879" y="429"/>
                  </a:cubicBezTo>
                  <a:cubicBezTo>
                    <a:pt x="1991" y="470"/>
                    <a:pt x="2032" y="625"/>
                    <a:pt x="2074" y="725"/>
                  </a:cubicBezTo>
                  <a:cubicBezTo>
                    <a:pt x="2134" y="866"/>
                    <a:pt x="2186" y="1009"/>
                    <a:pt x="2231" y="1154"/>
                  </a:cubicBezTo>
                  <a:cubicBezTo>
                    <a:pt x="2313" y="1436"/>
                    <a:pt x="2336" y="1722"/>
                    <a:pt x="2225" y="2000"/>
                  </a:cubicBezTo>
                  <a:lnTo>
                    <a:pt x="2225" y="2002"/>
                  </a:lnTo>
                  <a:cubicBezTo>
                    <a:pt x="2125" y="2251"/>
                    <a:pt x="1960" y="2488"/>
                    <a:pt x="1802" y="2702"/>
                  </a:cubicBezTo>
                  <a:cubicBezTo>
                    <a:pt x="1653" y="2906"/>
                    <a:pt x="1476" y="3102"/>
                    <a:pt x="1261" y="3237"/>
                  </a:cubicBezTo>
                  <a:cubicBezTo>
                    <a:pt x="1167" y="3298"/>
                    <a:pt x="1045" y="3370"/>
                    <a:pt x="931" y="3384"/>
                  </a:cubicBezTo>
                  <a:cubicBezTo>
                    <a:pt x="922" y="3385"/>
                    <a:pt x="914" y="3385"/>
                    <a:pt x="906" y="3385"/>
                  </a:cubicBezTo>
                  <a:cubicBezTo>
                    <a:pt x="793" y="3385"/>
                    <a:pt x="729" y="3295"/>
                    <a:pt x="685" y="3193"/>
                  </a:cubicBezTo>
                  <a:cubicBezTo>
                    <a:pt x="567" y="2923"/>
                    <a:pt x="605" y="2601"/>
                    <a:pt x="657" y="2320"/>
                  </a:cubicBezTo>
                  <a:cubicBezTo>
                    <a:pt x="765" y="1736"/>
                    <a:pt x="935" y="1162"/>
                    <a:pt x="1145" y="606"/>
                  </a:cubicBezTo>
                  <a:cubicBezTo>
                    <a:pt x="1266" y="551"/>
                    <a:pt x="1391" y="506"/>
                    <a:pt x="1518" y="470"/>
                  </a:cubicBezTo>
                  <a:cubicBezTo>
                    <a:pt x="1596" y="448"/>
                    <a:pt x="1696" y="415"/>
                    <a:pt x="1787" y="415"/>
                  </a:cubicBezTo>
                  <a:close/>
                  <a:moveTo>
                    <a:pt x="1794" y="1"/>
                  </a:moveTo>
                  <a:cubicBezTo>
                    <a:pt x="1591" y="1"/>
                    <a:pt x="1377" y="69"/>
                    <a:pt x="1199" y="134"/>
                  </a:cubicBezTo>
                  <a:cubicBezTo>
                    <a:pt x="1159" y="104"/>
                    <a:pt x="1105" y="87"/>
                    <a:pt x="1051" y="87"/>
                  </a:cubicBezTo>
                  <a:cubicBezTo>
                    <a:pt x="968" y="87"/>
                    <a:pt x="882" y="128"/>
                    <a:pt x="843" y="225"/>
                  </a:cubicBezTo>
                  <a:cubicBezTo>
                    <a:pt x="832" y="253"/>
                    <a:pt x="823" y="282"/>
                    <a:pt x="810" y="310"/>
                  </a:cubicBezTo>
                  <a:cubicBezTo>
                    <a:pt x="577" y="432"/>
                    <a:pt x="359" y="579"/>
                    <a:pt x="160" y="752"/>
                  </a:cubicBezTo>
                  <a:cubicBezTo>
                    <a:pt x="0" y="890"/>
                    <a:pt x="149" y="1102"/>
                    <a:pt x="317" y="1102"/>
                  </a:cubicBezTo>
                  <a:cubicBezTo>
                    <a:pt x="364" y="1102"/>
                    <a:pt x="412" y="1086"/>
                    <a:pt x="456" y="1048"/>
                  </a:cubicBezTo>
                  <a:cubicBezTo>
                    <a:pt x="494" y="1017"/>
                    <a:pt x="534" y="991"/>
                    <a:pt x="574" y="960"/>
                  </a:cubicBezTo>
                  <a:lnTo>
                    <a:pt x="574" y="960"/>
                  </a:lnTo>
                  <a:cubicBezTo>
                    <a:pt x="404" y="1466"/>
                    <a:pt x="266" y="1986"/>
                    <a:pt x="208" y="2508"/>
                  </a:cubicBezTo>
                  <a:cubicBezTo>
                    <a:pt x="169" y="2850"/>
                    <a:pt x="190" y="3243"/>
                    <a:pt x="398" y="3531"/>
                  </a:cubicBezTo>
                  <a:cubicBezTo>
                    <a:pt x="532" y="3717"/>
                    <a:pt x="707" y="3797"/>
                    <a:pt x="897" y="3797"/>
                  </a:cubicBezTo>
                  <a:cubicBezTo>
                    <a:pt x="1009" y="3797"/>
                    <a:pt x="1125" y="3769"/>
                    <a:pt x="1243" y="3719"/>
                  </a:cubicBezTo>
                  <a:cubicBezTo>
                    <a:pt x="1551" y="3588"/>
                    <a:pt x="1807" y="3362"/>
                    <a:pt x="2017" y="3105"/>
                  </a:cubicBezTo>
                  <a:cubicBezTo>
                    <a:pt x="2237" y="2837"/>
                    <a:pt x="2446" y="2536"/>
                    <a:pt x="2585" y="2218"/>
                  </a:cubicBezTo>
                  <a:cubicBezTo>
                    <a:pt x="2739" y="1866"/>
                    <a:pt x="2751" y="1501"/>
                    <a:pt x="2657" y="1131"/>
                  </a:cubicBezTo>
                  <a:cubicBezTo>
                    <a:pt x="2610" y="954"/>
                    <a:pt x="2549" y="781"/>
                    <a:pt x="2477" y="614"/>
                  </a:cubicBezTo>
                  <a:cubicBezTo>
                    <a:pt x="2413" y="456"/>
                    <a:pt x="2355" y="283"/>
                    <a:pt x="2228" y="161"/>
                  </a:cubicBezTo>
                  <a:cubicBezTo>
                    <a:pt x="2106" y="43"/>
                    <a:pt x="1953" y="1"/>
                    <a:pt x="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6" name="Google Shape;3446;p7"/>
            <p:cNvSpPr/>
            <p:nvPr/>
          </p:nvSpPr>
          <p:spPr>
            <a:xfrm>
              <a:off x="3315875" y="1762650"/>
              <a:ext cx="67675" cy="123300"/>
            </a:xfrm>
            <a:custGeom>
              <a:avLst/>
              <a:gdLst/>
              <a:ahLst/>
              <a:cxnLst/>
              <a:rect l="l" t="t" r="r" b="b"/>
              <a:pathLst>
                <a:path w="2707" h="4932" extrusionOk="0">
                  <a:moveTo>
                    <a:pt x="520" y="1"/>
                  </a:moveTo>
                  <a:cubicBezTo>
                    <a:pt x="262" y="1"/>
                    <a:pt x="268" y="409"/>
                    <a:pt x="532" y="419"/>
                  </a:cubicBezTo>
                  <a:cubicBezTo>
                    <a:pt x="955" y="437"/>
                    <a:pt x="2039" y="585"/>
                    <a:pt x="1780" y="1233"/>
                  </a:cubicBezTo>
                  <a:cubicBezTo>
                    <a:pt x="1677" y="1491"/>
                    <a:pt x="1436" y="1696"/>
                    <a:pt x="1234" y="1880"/>
                  </a:cubicBezTo>
                  <a:cubicBezTo>
                    <a:pt x="1005" y="2086"/>
                    <a:pt x="760" y="2278"/>
                    <a:pt x="502" y="2448"/>
                  </a:cubicBezTo>
                  <a:cubicBezTo>
                    <a:pt x="325" y="2567"/>
                    <a:pt x="408" y="2838"/>
                    <a:pt x="604" y="2838"/>
                  </a:cubicBezTo>
                  <a:cubicBezTo>
                    <a:pt x="623" y="2838"/>
                    <a:pt x="643" y="2836"/>
                    <a:pt x="663" y="2831"/>
                  </a:cubicBezTo>
                  <a:cubicBezTo>
                    <a:pt x="881" y="2776"/>
                    <a:pt x="1114" y="2724"/>
                    <a:pt x="1343" y="2724"/>
                  </a:cubicBezTo>
                  <a:cubicBezTo>
                    <a:pt x="1511" y="2724"/>
                    <a:pt x="1676" y="2752"/>
                    <a:pt x="1832" y="2826"/>
                  </a:cubicBezTo>
                  <a:cubicBezTo>
                    <a:pt x="2161" y="2983"/>
                    <a:pt x="2305" y="3305"/>
                    <a:pt x="2192" y="3652"/>
                  </a:cubicBezTo>
                  <a:cubicBezTo>
                    <a:pt x="1932" y="4444"/>
                    <a:pt x="964" y="4490"/>
                    <a:pt x="270" y="4513"/>
                  </a:cubicBezTo>
                  <a:cubicBezTo>
                    <a:pt x="5" y="4523"/>
                    <a:pt x="1" y="4932"/>
                    <a:pt x="261" y="4932"/>
                  </a:cubicBezTo>
                  <a:cubicBezTo>
                    <a:pt x="264" y="4932"/>
                    <a:pt x="267" y="4932"/>
                    <a:pt x="270" y="4932"/>
                  </a:cubicBezTo>
                  <a:cubicBezTo>
                    <a:pt x="1202" y="4900"/>
                    <a:pt x="2463" y="4719"/>
                    <a:pt x="2637" y="3584"/>
                  </a:cubicBezTo>
                  <a:cubicBezTo>
                    <a:pt x="2706" y="3138"/>
                    <a:pt x="2495" y="2723"/>
                    <a:pt x="2102" y="2495"/>
                  </a:cubicBezTo>
                  <a:cubicBezTo>
                    <a:pt x="1871" y="2364"/>
                    <a:pt x="1621" y="2314"/>
                    <a:pt x="1367" y="2312"/>
                  </a:cubicBezTo>
                  <a:cubicBezTo>
                    <a:pt x="1483" y="2213"/>
                    <a:pt x="1600" y="2115"/>
                    <a:pt x="1708" y="2007"/>
                  </a:cubicBezTo>
                  <a:cubicBezTo>
                    <a:pt x="1967" y="1751"/>
                    <a:pt x="2216" y="1458"/>
                    <a:pt x="2239" y="1079"/>
                  </a:cubicBezTo>
                  <a:cubicBezTo>
                    <a:pt x="2293" y="244"/>
                    <a:pt x="1160" y="26"/>
                    <a:pt x="532" y="1"/>
                  </a:cubicBezTo>
                  <a:cubicBezTo>
                    <a:pt x="528" y="1"/>
                    <a:pt x="524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7" name="Google Shape;3447;p7"/>
            <p:cNvSpPr/>
            <p:nvPr/>
          </p:nvSpPr>
          <p:spPr>
            <a:xfrm>
              <a:off x="3399900" y="1756150"/>
              <a:ext cx="76400" cy="119700"/>
            </a:xfrm>
            <a:custGeom>
              <a:avLst/>
              <a:gdLst/>
              <a:ahLst/>
              <a:cxnLst/>
              <a:rect l="l" t="t" r="r" b="b"/>
              <a:pathLst>
                <a:path w="3056" h="4788" extrusionOk="0">
                  <a:moveTo>
                    <a:pt x="2011" y="2535"/>
                  </a:moveTo>
                  <a:cubicBezTo>
                    <a:pt x="2058" y="2535"/>
                    <a:pt x="2105" y="2550"/>
                    <a:pt x="2151" y="2589"/>
                  </a:cubicBezTo>
                  <a:cubicBezTo>
                    <a:pt x="2264" y="2685"/>
                    <a:pt x="2338" y="2843"/>
                    <a:pt x="2407" y="2972"/>
                  </a:cubicBezTo>
                  <a:cubicBezTo>
                    <a:pt x="2476" y="3105"/>
                    <a:pt x="2552" y="3260"/>
                    <a:pt x="2549" y="3413"/>
                  </a:cubicBezTo>
                  <a:cubicBezTo>
                    <a:pt x="2545" y="3608"/>
                    <a:pt x="2399" y="3744"/>
                    <a:pt x="2270" y="3872"/>
                  </a:cubicBezTo>
                  <a:lnTo>
                    <a:pt x="2270" y="3871"/>
                  </a:lnTo>
                  <a:cubicBezTo>
                    <a:pt x="2056" y="4084"/>
                    <a:pt x="1802" y="4277"/>
                    <a:pt x="1503" y="4349"/>
                  </a:cubicBezTo>
                  <a:cubicBezTo>
                    <a:pt x="1428" y="4367"/>
                    <a:pt x="1350" y="4377"/>
                    <a:pt x="1272" y="4377"/>
                  </a:cubicBezTo>
                  <a:cubicBezTo>
                    <a:pt x="1088" y="4377"/>
                    <a:pt x="902" y="4323"/>
                    <a:pt x="762" y="4205"/>
                  </a:cubicBezTo>
                  <a:cubicBezTo>
                    <a:pt x="516" y="3996"/>
                    <a:pt x="505" y="3641"/>
                    <a:pt x="542" y="3344"/>
                  </a:cubicBezTo>
                  <a:cubicBezTo>
                    <a:pt x="553" y="3244"/>
                    <a:pt x="577" y="3145"/>
                    <a:pt x="599" y="3045"/>
                  </a:cubicBezTo>
                  <a:cubicBezTo>
                    <a:pt x="619" y="3140"/>
                    <a:pt x="715" y="3220"/>
                    <a:pt x="819" y="3220"/>
                  </a:cubicBezTo>
                  <a:cubicBezTo>
                    <a:pt x="865" y="3220"/>
                    <a:pt x="912" y="3204"/>
                    <a:pt x="956" y="3167"/>
                  </a:cubicBezTo>
                  <a:cubicBezTo>
                    <a:pt x="1203" y="2956"/>
                    <a:pt x="1476" y="2773"/>
                    <a:pt x="1766" y="2622"/>
                  </a:cubicBezTo>
                  <a:cubicBezTo>
                    <a:pt x="1848" y="2580"/>
                    <a:pt x="1930" y="2535"/>
                    <a:pt x="2011" y="2535"/>
                  </a:cubicBezTo>
                  <a:close/>
                  <a:moveTo>
                    <a:pt x="2441" y="1"/>
                  </a:moveTo>
                  <a:cubicBezTo>
                    <a:pt x="2407" y="1"/>
                    <a:pt x="2372" y="10"/>
                    <a:pt x="2336" y="31"/>
                  </a:cubicBezTo>
                  <a:cubicBezTo>
                    <a:pt x="1659" y="427"/>
                    <a:pt x="1095" y="990"/>
                    <a:pt x="697" y="1666"/>
                  </a:cubicBezTo>
                  <a:cubicBezTo>
                    <a:pt x="326" y="2299"/>
                    <a:pt x="0" y="3152"/>
                    <a:pt x="137" y="3896"/>
                  </a:cubicBezTo>
                  <a:cubicBezTo>
                    <a:pt x="246" y="4488"/>
                    <a:pt x="752" y="4788"/>
                    <a:pt x="1286" y="4788"/>
                  </a:cubicBezTo>
                  <a:cubicBezTo>
                    <a:pt x="1479" y="4788"/>
                    <a:pt x="1676" y="4749"/>
                    <a:pt x="1858" y="4670"/>
                  </a:cubicBezTo>
                  <a:cubicBezTo>
                    <a:pt x="2220" y="4515"/>
                    <a:pt x="2557" y="4231"/>
                    <a:pt x="2792" y="3916"/>
                  </a:cubicBezTo>
                  <a:cubicBezTo>
                    <a:pt x="3055" y="3562"/>
                    <a:pt x="2972" y="3161"/>
                    <a:pt x="2784" y="2795"/>
                  </a:cubicBezTo>
                  <a:cubicBezTo>
                    <a:pt x="2626" y="2482"/>
                    <a:pt x="2392" y="2111"/>
                    <a:pt x="2016" y="2111"/>
                  </a:cubicBezTo>
                  <a:cubicBezTo>
                    <a:pt x="1976" y="2111"/>
                    <a:pt x="1934" y="2115"/>
                    <a:pt x="1890" y="2124"/>
                  </a:cubicBezTo>
                  <a:cubicBezTo>
                    <a:pt x="1443" y="2218"/>
                    <a:pt x="1000" y="2583"/>
                    <a:pt x="660" y="2873"/>
                  </a:cubicBezTo>
                  <a:cubicBezTo>
                    <a:pt x="646" y="2885"/>
                    <a:pt x="633" y="2903"/>
                    <a:pt x="622" y="2920"/>
                  </a:cubicBezTo>
                  <a:cubicBezTo>
                    <a:pt x="906" y="1856"/>
                    <a:pt x="1598" y="949"/>
                    <a:pt x="2548" y="393"/>
                  </a:cubicBezTo>
                  <a:cubicBezTo>
                    <a:pt x="2744" y="279"/>
                    <a:pt x="2624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8" name="Google Shape;3448;p7"/>
            <p:cNvSpPr/>
            <p:nvPr/>
          </p:nvSpPr>
          <p:spPr>
            <a:xfrm>
              <a:off x="3522875" y="1848100"/>
              <a:ext cx="20175" cy="57875"/>
            </a:xfrm>
            <a:custGeom>
              <a:avLst/>
              <a:gdLst/>
              <a:ahLst/>
              <a:cxnLst/>
              <a:rect l="l" t="t" r="r" b="b"/>
              <a:pathLst>
                <a:path w="807" h="2315" extrusionOk="0">
                  <a:moveTo>
                    <a:pt x="556" y="0"/>
                  </a:moveTo>
                  <a:cubicBezTo>
                    <a:pt x="447" y="0"/>
                    <a:pt x="341" y="96"/>
                    <a:pt x="346" y="209"/>
                  </a:cubicBezTo>
                  <a:cubicBezTo>
                    <a:pt x="383" y="820"/>
                    <a:pt x="286" y="1437"/>
                    <a:pt x="45" y="2001"/>
                  </a:cubicBezTo>
                  <a:cubicBezTo>
                    <a:pt x="1" y="2106"/>
                    <a:pt x="13" y="2227"/>
                    <a:pt x="120" y="2288"/>
                  </a:cubicBezTo>
                  <a:cubicBezTo>
                    <a:pt x="150" y="2305"/>
                    <a:pt x="188" y="2315"/>
                    <a:pt x="227" y="2315"/>
                  </a:cubicBezTo>
                  <a:cubicBezTo>
                    <a:pt x="301" y="2315"/>
                    <a:pt x="378" y="2281"/>
                    <a:pt x="407" y="2212"/>
                  </a:cubicBezTo>
                  <a:cubicBezTo>
                    <a:pt x="678" y="1580"/>
                    <a:pt x="806" y="898"/>
                    <a:pt x="765" y="209"/>
                  </a:cubicBezTo>
                  <a:cubicBezTo>
                    <a:pt x="759" y="96"/>
                    <a:pt x="673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9" name="Google Shape;3449;p7"/>
            <p:cNvSpPr/>
            <p:nvPr/>
          </p:nvSpPr>
          <p:spPr>
            <a:xfrm>
              <a:off x="3637975" y="1797000"/>
              <a:ext cx="67675" cy="110200"/>
            </a:xfrm>
            <a:custGeom>
              <a:avLst/>
              <a:gdLst/>
              <a:ahLst/>
              <a:cxnLst/>
              <a:rect l="l" t="t" r="r" b="b"/>
              <a:pathLst>
                <a:path w="2707" h="4408" extrusionOk="0">
                  <a:moveTo>
                    <a:pt x="1683" y="0"/>
                  </a:moveTo>
                  <a:cubicBezTo>
                    <a:pt x="1361" y="0"/>
                    <a:pt x="1038" y="149"/>
                    <a:pt x="832" y="460"/>
                  </a:cubicBezTo>
                  <a:cubicBezTo>
                    <a:pt x="431" y="1068"/>
                    <a:pt x="751" y="1787"/>
                    <a:pt x="1333" y="2061"/>
                  </a:cubicBezTo>
                  <a:cubicBezTo>
                    <a:pt x="1092" y="2206"/>
                    <a:pt x="823" y="2311"/>
                    <a:pt x="589" y="2475"/>
                  </a:cubicBezTo>
                  <a:cubicBezTo>
                    <a:pt x="273" y="2699"/>
                    <a:pt x="0" y="3036"/>
                    <a:pt x="38" y="3446"/>
                  </a:cubicBezTo>
                  <a:cubicBezTo>
                    <a:pt x="74" y="3830"/>
                    <a:pt x="367" y="4142"/>
                    <a:pt x="710" y="4291"/>
                  </a:cubicBezTo>
                  <a:cubicBezTo>
                    <a:pt x="905" y="4376"/>
                    <a:pt x="1110" y="4407"/>
                    <a:pt x="1317" y="4407"/>
                  </a:cubicBezTo>
                  <a:cubicBezTo>
                    <a:pt x="1601" y="4407"/>
                    <a:pt x="1889" y="4349"/>
                    <a:pt x="2164" y="4291"/>
                  </a:cubicBezTo>
                  <a:cubicBezTo>
                    <a:pt x="2410" y="4238"/>
                    <a:pt x="2328" y="3882"/>
                    <a:pt x="2101" y="3882"/>
                  </a:cubicBezTo>
                  <a:cubicBezTo>
                    <a:pt x="2085" y="3882"/>
                    <a:pt x="2069" y="3883"/>
                    <a:pt x="2053" y="3887"/>
                  </a:cubicBezTo>
                  <a:cubicBezTo>
                    <a:pt x="1821" y="3936"/>
                    <a:pt x="1568" y="3994"/>
                    <a:pt x="1321" y="3994"/>
                  </a:cubicBezTo>
                  <a:cubicBezTo>
                    <a:pt x="1176" y="3994"/>
                    <a:pt x="1033" y="3974"/>
                    <a:pt x="898" y="3920"/>
                  </a:cubicBezTo>
                  <a:cubicBezTo>
                    <a:pt x="630" y="3812"/>
                    <a:pt x="374" y="3537"/>
                    <a:pt x="476" y="3230"/>
                  </a:cubicBezTo>
                  <a:cubicBezTo>
                    <a:pt x="573" y="2931"/>
                    <a:pt x="896" y="2763"/>
                    <a:pt x="1158" y="2632"/>
                  </a:cubicBezTo>
                  <a:cubicBezTo>
                    <a:pt x="1441" y="2488"/>
                    <a:pt x="1727" y="2350"/>
                    <a:pt x="1948" y="2113"/>
                  </a:cubicBezTo>
                  <a:cubicBezTo>
                    <a:pt x="2074" y="1980"/>
                    <a:pt x="1984" y="1761"/>
                    <a:pt x="1800" y="1756"/>
                  </a:cubicBezTo>
                  <a:cubicBezTo>
                    <a:pt x="1279" y="1739"/>
                    <a:pt x="887" y="1197"/>
                    <a:pt x="1166" y="717"/>
                  </a:cubicBezTo>
                  <a:cubicBezTo>
                    <a:pt x="1283" y="516"/>
                    <a:pt x="1493" y="414"/>
                    <a:pt x="1701" y="414"/>
                  </a:cubicBezTo>
                  <a:cubicBezTo>
                    <a:pt x="1931" y="414"/>
                    <a:pt x="2156" y="539"/>
                    <a:pt x="2247" y="794"/>
                  </a:cubicBezTo>
                  <a:cubicBezTo>
                    <a:pt x="2283" y="894"/>
                    <a:pt x="2368" y="937"/>
                    <a:pt x="2452" y="937"/>
                  </a:cubicBezTo>
                  <a:cubicBezTo>
                    <a:pt x="2581" y="937"/>
                    <a:pt x="2706" y="837"/>
                    <a:pt x="2653" y="683"/>
                  </a:cubicBezTo>
                  <a:cubicBezTo>
                    <a:pt x="2494" y="237"/>
                    <a:pt x="2090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0" name="Google Shape;3450;p7"/>
            <p:cNvSpPr/>
            <p:nvPr/>
          </p:nvSpPr>
          <p:spPr>
            <a:xfrm>
              <a:off x="3731275" y="1856225"/>
              <a:ext cx="14475" cy="53900"/>
            </a:xfrm>
            <a:custGeom>
              <a:avLst/>
              <a:gdLst/>
              <a:ahLst/>
              <a:cxnLst/>
              <a:rect l="l" t="t" r="r" b="b"/>
              <a:pathLst>
                <a:path w="579" h="2156" extrusionOk="0">
                  <a:moveTo>
                    <a:pt x="359" y="1"/>
                  </a:moveTo>
                  <a:cubicBezTo>
                    <a:pt x="267" y="1"/>
                    <a:pt x="170" y="60"/>
                    <a:pt x="152" y="153"/>
                  </a:cubicBezTo>
                  <a:cubicBezTo>
                    <a:pt x="36" y="744"/>
                    <a:pt x="0" y="1347"/>
                    <a:pt x="42" y="1945"/>
                  </a:cubicBezTo>
                  <a:cubicBezTo>
                    <a:pt x="52" y="2058"/>
                    <a:pt x="133" y="2155"/>
                    <a:pt x="252" y="2155"/>
                  </a:cubicBezTo>
                  <a:cubicBezTo>
                    <a:pt x="359" y="2155"/>
                    <a:pt x="470" y="2060"/>
                    <a:pt x="462" y="1945"/>
                  </a:cubicBezTo>
                  <a:cubicBezTo>
                    <a:pt x="418" y="1385"/>
                    <a:pt x="451" y="819"/>
                    <a:pt x="556" y="264"/>
                  </a:cubicBezTo>
                  <a:cubicBezTo>
                    <a:pt x="578" y="153"/>
                    <a:pt x="525" y="39"/>
                    <a:pt x="411" y="7"/>
                  </a:cubicBezTo>
                  <a:cubicBezTo>
                    <a:pt x="394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1" name="Google Shape;3451;p7"/>
            <p:cNvSpPr/>
            <p:nvPr/>
          </p:nvSpPr>
          <p:spPr>
            <a:xfrm>
              <a:off x="3804625" y="1817325"/>
              <a:ext cx="80875" cy="16025"/>
            </a:xfrm>
            <a:custGeom>
              <a:avLst/>
              <a:gdLst/>
              <a:ahLst/>
              <a:cxnLst/>
              <a:rect l="l" t="t" r="r" b="b"/>
              <a:pathLst>
                <a:path w="3235" h="641" extrusionOk="0">
                  <a:moveTo>
                    <a:pt x="257" y="0"/>
                  </a:moveTo>
                  <a:cubicBezTo>
                    <a:pt x="137" y="0"/>
                    <a:pt x="17" y="75"/>
                    <a:pt x="12" y="230"/>
                  </a:cubicBezTo>
                  <a:cubicBezTo>
                    <a:pt x="0" y="526"/>
                    <a:pt x="351" y="546"/>
                    <a:pt x="614" y="546"/>
                  </a:cubicBezTo>
                  <a:cubicBezTo>
                    <a:pt x="655" y="546"/>
                    <a:pt x="694" y="545"/>
                    <a:pt x="729" y="545"/>
                  </a:cubicBezTo>
                  <a:cubicBezTo>
                    <a:pt x="753" y="545"/>
                    <a:pt x="776" y="546"/>
                    <a:pt x="797" y="547"/>
                  </a:cubicBezTo>
                  <a:lnTo>
                    <a:pt x="2967" y="641"/>
                  </a:lnTo>
                  <a:cubicBezTo>
                    <a:pt x="2970" y="641"/>
                    <a:pt x="2973" y="641"/>
                    <a:pt x="2977" y="641"/>
                  </a:cubicBezTo>
                  <a:cubicBezTo>
                    <a:pt x="3234" y="641"/>
                    <a:pt x="3231" y="233"/>
                    <a:pt x="2965" y="222"/>
                  </a:cubicBezTo>
                  <a:lnTo>
                    <a:pt x="1610" y="163"/>
                  </a:lnTo>
                  <a:lnTo>
                    <a:pt x="958" y="134"/>
                  </a:lnTo>
                  <a:lnTo>
                    <a:pt x="632" y="122"/>
                  </a:lnTo>
                  <a:lnTo>
                    <a:pt x="475" y="114"/>
                  </a:lnTo>
                  <a:cubicBezTo>
                    <a:pt x="431" y="39"/>
                    <a:pt x="343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2" name="Google Shape;3452;p7"/>
            <p:cNvSpPr/>
            <p:nvPr/>
          </p:nvSpPr>
          <p:spPr>
            <a:xfrm>
              <a:off x="3785100" y="1847650"/>
              <a:ext cx="81325" cy="12125"/>
            </a:xfrm>
            <a:custGeom>
              <a:avLst/>
              <a:gdLst/>
              <a:ahLst/>
              <a:cxnLst/>
              <a:rect l="l" t="t" r="r" b="b"/>
              <a:pathLst>
                <a:path w="3253" h="485" extrusionOk="0">
                  <a:moveTo>
                    <a:pt x="249" y="0"/>
                  </a:moveTo>
                  <a:cubicBezTo>
                    <a:pt x="0" y="0"/>
                    <a:pt x="8" y="399"/>
                    <a:pt x="269" y="419"/>
                  </a:cubicBezTo>
                  <a:cubicBezTo>
                    <a:pt x="829" y="463"/>
                    <a:pt x="1389" y="485"/>
                    <a:pt x="1949" y="485"/>
                  </a:cubicBezTo>
                  <a:cubicBezTo>
                    <a:pt x="2293" y="485"/>
                    <a:pt x="2638" y="477"/>
                    <a:pt x="2981" y="460"/>
                  </a:cubicBezTo>
                  <a:cubicBezTo>
                    <a:pt x="3247" y="448"/>
                    <a:pt x="3252" y="41"/>
                    <a:pt x="2993" y="41"/>
                  </a:cubicBezTo>
                  <a:cubicBezTo>
                    <a:pt x="2989" y="41"/>
                    <a:pt x="2985" y="42"/>
                    <a:pt x="2981" y="42"/>
                  </a:cubicBezTo>
                  <a:cubicBezTo>
                    <a:pt x="2636" y="58"/>
                    <a:pt x="2291" y="66"/>
                    <a:pt x="1946" y="66"/>
                  </a:cubicBezTo>
                  <a:cubicBezTo>
                    <a:pt x="1387" y="66"/>
                    <a:pt x="827" y="45"/>
                    <a:pt x="269" y="1"/>
                  </a:cubicBezTo>
                  <a:cubicBezTo>
                    <a:pt x="262" y="0"/>
                    <a:pt x="25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3" name="Google Shape;3453;p7"/>
            <p:cNvSpPr/>
            <p:nvPr/>
          </p:nvSpPr>
          <p:spPr>
            <a:xfrm>
              <a:off x="3916650" y="1787025"/>
              <a:ext cx="86050" cy="97250"/>
            </a:xfrm>
            <a:custGeom>
              <a:avLst/>
              <a:gdLst/>
              <a:ahLst/>
              <a:cxnLst/>
              <a:rect l="l" t="t" r="r" b="b"/>
              <a:pathLst>
                <a:path w="3442" h="3890" extrusionOk="0">
                  <a:moveTo>
                    <a:pt x="1525" y="0"/>
                  </a:moveTo>
                  <a:cubicBezTo>
                    <a:pt x="1320" y="0"/>
                    <a:pt x="1110" y="35"/>
                    <a:pt x="931" y="79"/>
                  </a:cubicBezTo>
                  <a:cubicBezTo>
                    <a:pt x="689" y="138"/>
                    <a:pt x="765" y="490"/>
                    <a:pt x="987" y="490"/>
                  </a:cubicBezTo>
                  <a:cubicBezTo>
                    <a:pt x="1005" y="490"/>
                    <a:pt x="1023" y="488"/>
                    <a:pt x="1043" y="483"/>
                  </a:cubicBezTo>
                  <a:cubicBezTo>
                    <a:pt x="1170" y="452"/>
                    <a:pt x="1367" y="407"/>
                    <a:pt x="1552" y="407"/>
                  </a:cubicBezTo>
                  <a:cubicBezTo>
                    <a:pt x="1757" y="407"/>
                    <a:pt x="1947" y="462"/>
                    <a:pt x="2009" y="654"/>
                  </a:cubicBezTo>
                  <a:cubicBezTo>
                    <a:pt x="2161" y="1122"/>
                    <a:pt x="1513" y="1376"/>
                    <a:pt x="1190" y="1497"/>
                  </a:cubicBezTo>
                  <a:cubicBezTo>
                    <a:pt x="955" y="1583"/>
                    <a:pt x="1023" y="1905"/>
                    <a:pt x="1248" y="1905"/>
                  </a:cubicBezTo>
                  <a:cubicBezTo>
                    <a:pt x="1265" y="1905"/>
                    <a:pt x="1283" y="1903"/>
                    <a:pt x="1301" y="1900"/>
                  </a:cubicBezTo>
                  <a:cubicBezTo>
                    <a:pt x="1388" y="1882"/>
                    <a:pt x="1477" y="1873"/>
                    <a:pt x="1565" y="1873"/>
                  </a:cubicBezTo>
                  <a:cubicBezTo>
                    <a:pt x="1843" y="1873"/>
                    <a:pt x="2118" y="1959"/>
                    <a:pt x="2354" y="2111"/>
                  </a:cubicBezTo>
                  <a:cubicBezTo>
                    <a:pt x="2509" y="2208"/>
                    <a:pt x="2641" y="2340"/>
                    <a:pt x="2742" y="2493"/>
                  </a:cubicBezTo>
                  <a:cubicBezTo>
                    <a:pt x="2860" y="2677"/>
                    <a:pt x="2869" y="2827"/>
                    <a:pt x="2703" y="2982"/>
                  </a:cubicBezTo>
                  <a:cubicBezTo>
                    <a:pt x="2409" y="3256"/>
                    <a:pt x="1951" y="3399"/>
                    <a:pt x="1563" y="3451"/>
                  </a:cubicBezTo>
                  <a:cubicBezTo>
                    <a:pt x="1454" y="3465"/>
                    <a:pt x="1345" y="3472"/>
                    <a:pt x="1236" y="3472"/>
                  </a:cubicBezTo>
                  <a:cubicBezTo>
                    <a:pt x="1139" y="3472"/>
                    <a:pt x="1043" y="3466"/>
                    <a:pt x="947" y="3455"/>
                  </a:cubicBezTo>
                  <a:cubicBezTo>
                    <a:pt x="923" y="3371"/>
                    <a:pt x="845" y="3311"/>
                    <a:pt x="756" y="3311"/>
                  </a:cubicBezTo>
                  <a:lnTo>
                    <a:pt x="267" y="3299"/>
                  </a:lnTo>
                  <a:cubicBezTo>
                    <a:pt x="265" y="3299"/>
                    <a:pt x="262" y="3299"/>
                    <a:pt x="260" y="3299"/>
                  </a:cubicBezTo>
                  <a:cubicBezTo>
                    <a:pt x="18" y="3299"/>
                    <a:pt x="1" y="3633"/>
                    <a:pt x="211" y="3711"/>
                  </a:cubicBezTo>
                  <a:cubicBezTo>
                    <a:pt x="538" y="3830"/>
                    <a:pt x="883" y="3890"/>
                    <a:pt x="1229" y="3890"/>
                  </a:cubicBezTo>
                  <a:cubicBezTo>
                    <a:pt x="1430" y="3890"/>
                    <a:pt x="1632" y="3869"/>
                    <a:pt x="1831" y="3828"/>
                  </a:cubicBezTo>
                  <a:cubicBezTo>
                    <a:pt x="2297" y="3733"/>
                    <a:pt x="2941" y="3499"/>
                    <a:pt x="3181" y="3048"/>
                  </a:cubicBezTo>
                  <a:cubicBezTo>
                    <a:pt x="3441" y="2556"/>
                    <a:pt x="2988" y="2037"/>
                    <a:pt x="2605" y="1774"/>
                  </a:cubicBezTo>
                  <a:cubicBezTo>
                    <a:pt x="2432" y="1660"/>
                    <a:pt x="2241" y="1577"/>
                    <a:pt x="2042" y="1527"/>
                  </a:cubicBezTo>
                  <a:cubicBezTo>
                    <a:pt x="2092" y="1489"/>
                    <a:pt x="2139" y="1447"/>
                    <a:pt x="2182" y="1401"/>
                  </a:cubicBezTo>
                  <a:cubicBezTo>
                    <a:pt x="2384" y="1174"/>
                    <a:pt x="2504" y="844"/>
                    <a:pt x="2413" y="543"/>
                  </a:cubicBezTo>
                  <a:cubicBezTo>
                    <a:pt x="2286" y="124"/>
                    <a:pt x="1913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4" name="Google Shape;3454;p7"/>
            <p:cNvSpPr/>
            <p:nvPr/>
          </p:nvSpPr>
          <p:spPr>
            <a:xfrm>
              <a:off x="4014100" y="1848200"/>
              <a:ext cx="22525" cy="70050"/>
            </a:xfrm>
            <a:custGeom>
              <a:avLst/>
              <a:gdLst/>
              <a:ahLst/>
              <a:cxnLst/>
              <a:rect l="l" t="t" r="r" b="b"/>
              <a:pathLst>
                <a:path w="901" h="2802" extrusionOk="0">
                  <a:moveTo>
                    <a:pt x="682" y="0"/>
                  </a:moveTo>
                  <a:cubicBezTo>
                    <a:pt x="591" y="0"/>
                    <a:pt x="494" y="60"/>
                    <a:pt x="475" y="153"/>
                  </a:cubicBezTo>
                  <a:lnTo>
                    <a:pt x="21" y="2536"/>
                  </a:lnTo>
                  <a:cubicBezTo>
                    <a:pt x="1" y="2647"/>
                    <a:pt x="52" y="2763"/>
                    <a:pt x="168" y="2794"/>
                  </a:cubicBezTo>
                  <a:cubicBezTo>
                    <a:pt x="185" y="2799"/>
                    <a:pt x="202" y="2801"/>
                    <a:pt x="219" y="2801"/>
                  </a:cubicBezTo>
                  <a:cubicBezTo>
                    <a:pt x="311" y="2801"/>
                    <a:pt x="408" y="2742"/>
                    <a:pt x="425" y="2647"/>
                  </a:cubicBezTo>
                  <a:cubicBezTo>
                    <a:pt x="577" y="1853"/>
                    <a:pt x="728" y="1058"/>
                    <a:pt x="880" y="264"/>
                  </a:cubicBezTo>
                  <a:cubicBezTo>
                    <a:pt x="900" y="154"/>
                    <a:pt x="848" y="38"/>
                    <a:pt x="734" y="7"/>
                  </a:cubicBezTo>
                  <a:cubicBezTo>
                    <a:pt x="717" y="3"/>
                    <a:pt x="700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5" name="Google Shape;3455;p7"/>
            <p:cNvSpPr/>
            <p:nvPr/>
          </p:nvSpPr>
          <p:spPr>
            <a:xfrm>
              <a:off x="4057700" y="1771125"/>
              <a:ext cx="79250" cy="108325"/>
            </a:xfrm>
            <a:custGeom>
              <a:avLst/>
              <a:gdLst/>
              <a:ahLst/>
              <a:cxnLst/>
              <a:rect l="l" t="t" r="r" b="b"/>
              <a:pathLst>
                <a:path w="3170" h="4333" extrusionOk="0">
                  <a:moveTo>
                    <a:pt x="1229" y="2420"/>
                  </a:moveTo>
                  <a:cubicBezTo>
                    <a:pt x="1529" y="2420"/>
                    <a:pt x="1825" y="2498"/>
                    <a:pt x="2066" y="2672"/>
                  </a:cubicBezTo>
                  <a:cubicBezTo>
                    <a:pt x="2222" y="2785"/>
                    <a:pt x="2172" y="2912"/>
                    <a:pt x="2092" y="3064"/>
                  </a:cubicBezTo>
                  <a:cubicBezTo>
                    <a:pt x="2020" y="3201"/>
                    <a:pt x="1929" y="3328"/>
                    <a:pt x="1823" y="3441"/>
                  </a:cubicBezTo>
                  <a:cubicBezTo>
                    <a:pt x="1619" y="3653"/>
                    <a:pt x="1354" y="3830"/>
                    <a:pt x="1066" y="3897"/>
                  </a:cubicBezTo>
                  <a:cubicBezTo>
                    <a:pt x="1024" y="3907"/>
                    <a:pt x="984" y="3912"/>
                    <a:pt x="948" y="3912"/>
                  </a:cubicBezTo>
                  <a:cubicBezTo>
                    <a:pt x="536" y="3912"/>
                    <a:pt x="450" y="3326"/>
                    <a:pt x="450" y="2908"/>
                  </a:cubicBezTo>
                  <a:cubicBezTo>
                    <a:pt x="527" y="2865"/>
                    <a:pt x="560" y="2771"/>
                    <a:pt x="527" y="2689"/>
                  </a:cubicBezTo>
                  <a:cubicBezTo>
                    <a:pt x="514" y="2653"/>
                    <a:pt x="502" y="2617"/>
                    <a:pt x="489" y="2579"/>
                  </a:cubicBezTo>
                  <a:cubicBezTo>
                    <a:pt x="716" y="2477"/>
                    <a:pt x="974" y="2420"/>
                    <a:pt x="1229" y="2420"/>
                  </a:cubicBezTo>
                  <a:close/>
                  <a:moveTo>
                    <a:pt x="2438" y="1"/>
                  </a:moveTo>
                  <a:cubicBezTo>
                    <a:pt x="1861" y="1"/>
                    <a:pt x="1277" y="384"/>
                    <a:pt x="894" y="785"/>
                  </a:cubicBezTo>
                  <a:cubicBezTo>
                    <a:pt x="489" y="1212"/>
                    <a:pt x="214" y="1743"/>
                    <a:pt x="96" y="2319"/>
                  </a:cubicBezTo>
                  <a:cubicBezTo>
                    <a:pt x="38" y="2371"/>
                    <a:pt x="5" y="2456"/>
                    <a:pt x="30" y="2529"/>
                  </a:cubicBezTo>
                  <a:lnTo>
                    <a:pt x="52" y="2595"/>
                  </a:lnTo>
                  <a:cubicBezTo>
                    <a:pt x="46" y="2648"/>
                    <a:pt x="38" y="2702"/>
                    <a:pt x="35" y="2756"/>
                  </a:cubicBezTo>
                  <a:cubicBezTo>
                    <a:pt x="0" y="3374"/>
                    <a:pt x="194" y="4332"/>
                    <a:pt x="933" y="4332"/>
                  </a:cubicBezTo>
                  <a:cubicBezTo>
                    <a:pt x="989" y="4332"/>
                    <a:pt x="1048" y="4327"/>
                    <a:pt x="1110" y="4315"/>
                  </a:cubicBezTo>
                  <a:cubicBezTo>
                    <a:pt x="1489" y="4245"/>
                    <a:pt x="1854" y="4013"/>
                    <a:pt x="2119" y="3737"/>
                  </a:cubicBezTo>
                  <a:cubicBezTo>
                    <a:pt x="2371" y="3472"/>
                    <a:pt x="2706" y="3013"/>
                    <a:pt x="2561" y="2628"/>
                  </a:cubicBezTo>
                  <a:cubicBezTo>
                    <a:pt x="2410" y="2230"/>
                    <a:pt x="1824" y="2065"/>
                    <a:pt x="1447" y="2018"/>
                  </a:cubicBezTo>
                  <a:cubicBezTo>
                    <a:pt x="1367" y="2009"/>
                    <a:pt x="1287" y="2005"/>
                    <a:pt x="1207" y="2005"/>
                  </a:cubicBezTo>
                  <a:cubicBezTo>
                    <a:pt x="998" y="2005"/>
                    <a:pt x="789" y="2036"/>
                    <a:pt x="588" y="2098"/>
                  </a:cubicBezTo>
                  <a:cubicBezTo>
                    <a:pt x="695" y="1771"/>
                    <a:pt x="862" y="1465"/>
                    <a:pt x="1083" y="1201"/>
                  </a:cubicBezTo>
                  <a:cubicBezTo>
                    <a:pt x="1372" y="861"/>
                    <a:pt x="1916" y="406"/>
                    <a:pt x="2422" y="406"/>
                  </a:cubicBezTo>
                  <a:cubicBezTo>
                    <a:pt x="2534" y="406"/>
                    <a:pt x="2645" y="429"/>
                    <a:pt x="2750" y="480"/>
                  </a:cubicBezTo>
                  <a:cubicBezTo>
                    <a:pt x="2783" y="496"/>
                    <a:pt x="2816" y="504"/>
                    <a:pt x="2847" y="504"/>
                  </a:cubicBezTo>
                  <a:cubicBezTo>
                    <a:pt x="3040" y="504"/>
                    <a:pt x="3170" y="221"/>
                    <a:pt x="2962" y="120"/>
                  </a:cubicBezTo>
                  <a:cubicBezTo>
                    <a:pt x="2792" y="37"/>
                    <a:pt x="2615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6" name="Google Shape;3456;p7"/>
            <p:cNvSpPr/>
            <p:nvPr/>
          </p:nvSpPr>
          <p:spPr>
            <a:xfrm>
              <a:off x="4161750" y="1755025"/>
              <a:ext cx="143725" cy="160625"/>
            </a:xfrm>
            <a:custGeom>
              <a:avLst/>
              <a:gdLst/>
              <a:ahLst/>
              <a:cxnLst/>
              <a:rect l="l" t="t" r="r" b="b"/>
              <a:pathLst>
                <a:path w="5749" h="6425" extrusionOk="0">
                  <a:moveTo>
                    <a:pt x="5457" y="0"/>
                  </a:moveTo>
                  <a:cubicBezTo>
                    <a:pt x="5410" y="0"/>
                    <a:pt x="5361" y="21"/>
                    <a:pt x="5319" y="69"/>
                  </a:cubicBezTo>
                  <a:lnTo>
                    <a:pt x="135" y="6059"/>
                  </a:lnTo>
                  <a:cubicBezTo>
                    <a:pt x="1" y="6215"/>
                    <a:pt x="140" y="6425"/>
                    <a:pt x="293" y="6425"/>
                  </a:cubicBezTo>
                  <a:cubicBezTo>
                    <a:pt x="340" y="6425"/>
                    <a:pt x="389" y="6404"/>
                    <a:pt x="431" y="6355"/>
                  </a:cubicBezTo>
                  <a:lnTo>
                    <a:pt x="5615" y="366"/>
                  </a:lnTo>
                  <a:cubicBezTo>
                    <a:pt x="5749" y="210"/>
                    <a:pt x="5610" y="0"/>
                    <a:pt x="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7" name="Google Shape;3457;p7"/>
            <p:cNvSpPr/>
            <p:nvPr/>
          </p:nvSpPr>
          <p:spPr>
            <a:xfrm>
              <a:off x="4175675" y="1766525"/>
              <a:ext cx="52675" cy="50550"/>
            </a:xfrm>
            <a:custGeom>
              <a:avLst/>
              <a:gdLst/>
              <a:ahLst/>
              <a:cxnLst/>
              <a:rect l="l" t="t" r="r" b="b"/>
              <a:pathLst>
                <a:path w="2107" h="2022" extrusionOk="0">
                  <a:moveTo>
                    <a:pt x="620" y="1577"/>
                  </a:moveTo>
                  <a:lnTo>
                    <a:pt x="620" y="1577"/>
                  </a:lnTo>
                  <a:cubicBezTo>
                    <a:pt x="620" y="1579"/>
                    <a:pt x="621" y="1580"/>
                    <a:pt x="621" y="1581"/>
                  </a:cubicBezTo>
                  <a:lnTo>
                    <a:pt x="621" y="1581"/>
                  </a:lnTo>
                  <a:cubicBezTo>
                    <a:pt x="620" y="1580"/>
                    <a:pt x="620" y="1578"/>
                    <a:pt x="620" y="1577"/>
                  </a:cubicBezTo>
                  <a:close/>
                  <a:moveTo>
                    <a:pt x="1277" y="414"/>
                  </a:moveTo>
                  <a:cubicBezTo>
                    <a:pt x="1298" y="414"/>
                    <a:pt x="1320" y="417"/>
                    <a:pt x="1340" y="423"/>
                  </a:cubicBezTo>
                  <a:cubicBezTo>
                    <a:pt x="1419" y="443"/>
                    <a:pt x="1473" y="481"/>
                    <a:pt x="1536" y="548"/>
                  </a:cubicBezTo>
                  <a:cubicBezTo>
                    <a:pt x="1558" y="571"/>
                    <a:pt x="1542" y="551"/>
                    <a:pt x="1560" y="576"/>
                  </a:cubicBezTo>
                  <a:cubicBezTo>
                    <a:pt x="1572" y="595"/>
                    <a:pt x="1585" y="615"/>
                    <a:pt x="1594" y="636"/>
                  </a:cubicBezTo>
                  <a:cubicBezTo>
                    <a:pt x="1600" y="647"/>
                    <a:pt x="1607" y="659"/>
                    <a:pt x="1613" y="670"/>
                  </a:cubicBezTo>
                  <a:cubicBezTo>
                    <a:pt x="1613" y="673"/>
                    <a:pt x="1613" y="676"/>
                    <a:pt x="1614" y="678"/>
                  </a:cubicBezTo>
                  <a:cubicBezTo>
                    <a:pt x="1624" y="703"/>
                    <a:pt x="1630" y="728"/>
                    <a:pt x="1636" y="755"/>
                  </a:cubicBezTo>
                  <a:cubicBezTo>
                    <a:pt x="1641" y="770"/>
                    <a:pt x="1643" y="786"/>
                    <a:pt x="1641" y="803"/>
                  </a:cubicBezTo>
                  <a:cubicBezTo>
                    <a:pt x="1641" y="827"/>
                    <a:pt x="1641" y="852"/>
                    <a:pt x="1639" y="875"/>
                  </a:cubicBezTo>
                  <a:cubicBezTo>
                    <a:pt x="1639" y="894"/>
                    <a:pt x="1636" y="911"/>
                    <a:pt x="1632" y="927"/>
                  </a:cubicBezTo>
                  <a:cubicBezTo>
                    <a:pt x="1624" y="955"/>
                    <a:pt x="1618" y="982"/>
                    <a:pt x="1610" y="1009"/>
                  </a:cubicBezTo>
                  <a:cubicBezTo>
                    <a:pt x="1549" y="1192"/>
                    <a:pt x="1400" y="1333"/>
                    <a:pt x="1218" y="1425"/>
                  </a:cubicBezTo>
                  <a:cubicBezTo>
                    <a:pt x="1039" y="1516"/>
                    <a:pt x="829" y="1557"/>
                    <a:pt x="626" y="1588"/>
                  </a:cubicBezTo>
                  <a:cubicBezTo>
                    <a:pt x="625" y="1586"/>
                    <a:pt x="623" y="1584"/>
                    <a:pt x="621" y="1582"/>
                  </a:cubicBezTo>
                  <a:lnTo>
                    <a:pt x="621" y="1582"/>
                  </a:lnTo>
                  <a:cubicBezTo>
                    <a:pt x="620" y="1576"/>
                    <a:pt x="613" y="1559"/>
                    <a:pt x="613" y="1557"/>
                  </a:cubicBezTo>
                  <a:cubicBezTo>
                    <a:pt x="609" y="1544"/>
                    <a:pt x="604" y="1532"/>
                    <a:pt x="601" y="1519"/>
                  </a:cubicBezTo>
                  <a:cubicBezTo>
                    <a:pt x="593" y="1493"/>
                    <a:pt x="588" y="1468"/>
                    <a:pt x="583" y="1441"/>
                  </a:cubicBezTo>
                  <a:cubicBezTo>
                    <a:pt x="583" y="1439"/>
                    <a:pt x="582" y="1438"/>
                    <a:pt x="582" y="1436"/>
                  </a:cubicBezTo>
                  <a:cubicBezTo>
                    <a:pt x="580" y="1421"/>
                    <a:pt x="579" y="1403"/>
                    <a:pt x="579" y="1388"/>
                  </a:cubicBezTo>
                  <a:cubicBezTo>
                    <a:pt x="577" y="1361"/>
                    <a:pt x="577" y="1334"/>
                    <a:pt x="579" y="1308"/>
                  </a:cubicBezTo>
                  <a:cubicBezTo>
                    <a:pt x="579" y="1298"/>
                    <a:pt x="582" y="1261"/>
                    <a:pt x="582" y="1255"/>
                  </a:cubicBezTo>
                  <a:cubicBezTo>
                    <a:pt x="585" y="1228"/>
                    <a:pt x="591" y="1201"/>
                    <a:pt x="598" y="1175"/>
                  </a:cubicBezTo>
                  <a:cubicBezTo>
                    <a:pt x="604" y="1148"/>
                    <a:pt x="610" y="1123"/>
                    <a:pt x="620" y="1096"/>
                  </a:cubicBezTo>
                  <a:cubicBezTo>
                    <a:pt x="624" y="1084"/>
                    <a:pt x="629" y="1071"/>
                    <a:pt x="634" y="1059"/>
                  </a:cubicBezTo>
                  <a:cubicBezTo>
                    <a:pt x="634" y="1056"/>
                    <a:pt x="634" y="1057"/>
                    <a:pt x="634" y="1056"/>
                  </a:cubicBezTo>
                  <a:lnTo>
                    <a:pt x="635" y="1052"/>
                  </a:lnTo>
                  <a:cubicBezTo>
                    <a:pt x="649" y="1023"/>
                    <a:pt x="668" y="996"/>
                    <a:pt x="685" y="968"/>
                  </a:cubicBezTo>
                  <a:cubicBezTo>
                    <a:pt x="723" y="1007"/>
                    <a:pt x="774" y="1028"/>
                    <a:pt x="827" y="1028"/>
                  </a:cubicBezTo>
                  <a:cubicBezTo>
                    <a:pt x="845" y="1028"/>
                    <a:pt x="862" y="1026"/>
                    <a:pt x="880" y="1021"/>
                  </a:cubicBezTo>
                  <a:cubicBezTo>
                    <a:pt x="981" y="994"/>
                    <a:pt x="1066" y="871"/>
                    <a:pt x="1025" y="764"/>
                  </a:cubicBezTo>
                  <a:cubicBezTo>
                    <a:pt x="1020" y="747"/>
                    <a:pt x="1014" y="729"/>
                    <a:pt x="1009" y="710"/>
                  </a:cubicBezTo>
                  <a:lnTo>
                    <a:pt x="1009" y="710"/>
                  </a:lnTo>
                  <a:cubicBezTo>
                    <a:pt x="1010" y="714"/>
                    <a:pt x="1011" y="716"/>
                    <a:pt x="1011" y="716"/>
                  </a:cubicBezTo>
                  <a:cubicBezTo>
                    <a:pt x="1013" y="716"/>
                    <a:pt x="1008" y="681"/>
                    <a:pt x="1008" y="672"/>
                  </a:cubicBezTo>
                  <a:cubicBezTo>
                    <a:pt x="1008" y="664"/>
                    <a:pt x="1008" y="658"/>
                    <a:pt x="1010" y="650"/>
                  </a:cubicBezTo>
                  <a:cubicBezTo>
                    <a:pt x="1010" y="649"/>
                    <a:pt x="1010" y="648"/>
                    <a:pt x="1010" y="647"/>
                  </a:cubicBezTo>
                  <a:cubicBezTo>
                    <a:pt x="1010" y="645"/>
                    <a:pt x="1011" y="644"/>
                    <a:pt x="1011" y="642"/>
                  </a:cubicBezTo>
                  <a:cubicBezTo>
                    <a:pt x="1019" y="626"/>
                    <a:pt x="1024" y="609"/>
                    <a:pt x="1027" y="592"/>
                  </a:cubicBezTo>
                  <a:cubicBezTo>
                    <a:pt x="1029" y="587"/>
                    <a:pt x="1031" y="581"/>
                    <a:pt x="1031" y="581"/>
                  </a:cubicBezTo>
                  <a:lnTo>
                    <a:pt x="1031" y="581"/>
                  </a:lnTo>
                  <a:cubicBezTo>
                    <a:pt x="1031" y="581"/>
                    <a:pt x="1030" y="582"/>
                    <a:pt x="1028" y="585"/>
                  </a:cubicBezTo>
                  <a:lnTo>
                    <a:pt x="1028" y="585"/>
                  </a:lnTo>
                  <a:cubicBezTo>
                    <a:pt x="1058" y="526"/>
                    <a:pt x="1104" y="476"/>
                    <a:pt x="1163" y="445"/>
                  </a:cubicBezTo>
                  <a:cubicBezTo>
                    <a:pt x="1198" y="424"/>
                    <a:pt x="1237" y="414"/>
                    <a:pt x="1277" y="414"/>
                  </a:cubicBezTo>
                  <a:close/>
                  <a:moveTo>
                    <a:pt x="1275" y="1"/>
                  </a:moveTo>
                  <a:cubicBezTo>
                    <a:pt x="1175" y="1"/>
                    <a:pt x="1074" y="23"/>
                    <a:pt x="978" y="70"/>
                  </a:cubicBezTo>
                  <a:cubicBezTo>
                    <a:pt x="828" y="147"/>
                    <a:pt x="710" y="272"/>
                    <a:pt x="645" y="427"/>
                  </a:cubicBezTo>
                  <a:cubicBezTo>
                    <a:pt x="167" y="733"/>
                    <a:pt x="1" y="1454"/>
                    <a:pt x="336" y="1920"/>
                  </a:cubicBezTo>
                  <a:cubicBezTo>
                    <a:pt x="386" y="1991"/>
                    <a:pt x="446" y="2021"/>
                    <a:pt x="524" y="2021"/>
                  </a:cubicBezTo>
                  <a:cubicBezTo>
                    <a:pt x="539" y="2021"/>
                    <a:pt x="555" y="2020"/>
                    <a:pt x="573" y="2018"/>
                  </a:cubicBezTo>
                  <a:cubicBezTo>
                    <a:pt x="878" y="1972"/>
                    <a:pt x="1190" y="1919"/>
                    <a:pt x="1464" y="1768"/>
                  </a:cubicBezTo>
                  <a:cubicBezTo>
                    <a:pt x="1735" y="1620"/>
                    <a:pt x="1954" y="1366"/>
                    <a:pt x="2030" y="1063"/>
                  </a:cubicBezTo>
                  <a:cubicBezTo>
                    <a:pt x="2106" y="761"/>
                    <a:pt x="2026" y="440"/>
                    <a:pt x="1801" y="222"/>
                  </a:cubicBezTo>
                  <a:cubicBezTo>
                    <a:pt x="1656" y="82"/>
                    <a:pt x="1466" y="1"/>
                    <a:pt x="1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8" name="Google Shape;3458;p7"/>
            <p:cNvSpPr/>
            <p:nvPr/>
          </p:nvSpPr>
          <p:spPr>
            <a:xfrm>
              <a:off x="4227825" y="1845475"/>
              <a:ext cx="57000" cy="55150"/>
            </a:xfrm>
            <a:custGeom>
              <a:avLst/>
              <a:gdLst/>
              <a:ahLst/>
              <a:cxnLst/>
              <a:rect l="l" t="t" r="r" b="b"/>
              <a:pathLst>
                <a:path w="2280" h="2206" extrusionOk="0">
                  <a:moveTo>
                    <a:pt x="1154" y="520"/>
                  </a:moveTo>
                  <a:cubicBezTo>
                    <a:pt x="1160" y="520"/>
                    <a:pt x="1166" y="520"/>
                    <a:pt x="1172" y="520"/>
                  </a:cubicBezTo>
                  <a:cubicBezTo>
                    <a:pt x="1191" y="520"/>
                    <a:pt x="1210" y="522"/>
                    <a:pt x="1228" y="524"/>
                  </a:cubicBezTo>
                  <a:lnTo>
                    <a:pt x="1230" y="524"/>
                  </a:lnTo>
                  <a:lnTo>
                    <a:pt x="1258" y="528"/>
                  </a:lnTo>
                  <a:cubicBezTo>
                    <a:pt x="1299" y="536"/>
                    <a:pt x="1338" y="547"/>
                    <a:pt x="1377" y="561"/>
                  </a:cubicBezTo>
                  <a:cubicBezTo>
                    <a:pt x="1385" y="564"/>
                    <a:pt x="1418" y="577"/>
                    <a:pt x="1419" y="577"/>
                  </a:cubicBezTo>
                  <a:cubicBezTo>
                    <a:pt x="1419" y="577"/>
                    <a:pt x="1419" y="577"/>
                    <a:pt x="1419" y="577"/>
                  </a:cubicBezTo>
                  <a:lnTo>
                    <a:pt x="1419" y="577"/>
                  </a:lnTo>
                  <a:cubicBezTo>
                    <a:pt x="1423" y="578"/>
                    <a:pt x="1427" y="580"/>
                    <a:pt x="1427" y="580"/>
                  </a:cubicBezTo>
                  <a:cubicBezTo>
                    <a:pt x="1441" y="588"/>
                    <a:pt x="1456" y="596"/>
                    <a:pt x="1470" y="603"/>
                  </a:cubicBezTo>
                  <a:cubicBezTo>
                    <a:pt x="1504" y="621"/>
                    <a:pt x="1537" y="643"/>
                    <a:pt x="1570" y="665"/>
                  </a:cubicBezTo>
                  <a:cubicBezTo>
                    <a:pt x="1575" y="668"/>
                    <a:pt x="1581" y="672"/>
                    <a:pt x="1586" y="675"/>
                  </a:cubicBezTo>
                  <a:lnTo>
                    <a:pt x="1598" y="685"/>
                  </a:lnTo>
                  <a:cubicBezTo>
                    <a:pt x="1615" y="701"/>
                    <a:pt x="1633" y="715"/>
                    <a:pt x="1648" y="730"/>
                  </a:cubicBezTo>
                  <a:cubicBezTo>
                    <a:pt x="1678" y="758"/>
                    <a:pt x="1704" y="787"/>
                    <a:pt x="1729" y="818"/>
                  </a:cubicBezTo>
                  <a:lnTo>
                    <a:pt x="1729" y="818"/>
                  </a:lnTo>
                  <a:cubicBezTo>
                    <a:pt x="1734" y="824"/>
                    <a:pt x="1744" y="839"/>
                    <a:pt x="1747" y="843"/>
                  </a:cubicBezTo>
                  <a:cubicBezTo>
                    <a:pt x="1760" y="862"/>
                    <a:pt x="1772" y="881"/>
                    <a:pt x="1783" y="901"/>
                  </a:cubicBezTo>
                  <a:cubicBezTo>
                    <a:pt x="1792" y="918"/>
                    <a:pt x="1800" y="936"/>
                    <a:pt x="1810" y="951"/>
                  </a:cubicBezTo>
                  <a:cubicBezTo>
                    <a:pt x="1810" y="953"/>
                    <a:pt x="1811" y="954"/>
                    <a:pt x="1811" y="956"/>
                  </a:cubicBezTo>
                  <a:cubicBezTo>
                    <a:pt x="1814" y="964"/>
                    <a:pt x="1819" y="973"/>
                    <a:pt x="1821" y="981"/>
                  </a:cubicBezTo>
                  <a:cubicBezTo>
                    <a:pt x="1835" y="1019"/>
                    <a:pt x="1844" y="1059"/>
                    <a:pt x="1852" y="1099"/>
                  </a:cubicBezTo>
                  <a:cubicBezTo>
                    <a:pt x="1854" y="1109"/>
                    <a:pt x="1854" y="1120"/>
                    <a:pt x="1854" y="1130"/>
                  </a:cubicBezTo>
                  <a:cubicBezTo>
                    <a:pt x="1855" y="1150"/>
                    <a:pt x="1855" y="1169"/>
                    <a:pt x="1854" y="1189"/>
                  </a:cubicBezTo>
                  <a:cubicBezTo>
                    <a:pt x="1854" y="1197"/>
                    <a:pt x="1852" y="1216"/>
                    <a:pt x="1852" y="1221"/>
                  </a:cubicBezTo>
                  <a:cubicBezTo>
                    <a:pt x="1849" y="1243"/>
                    <a:pt x="1844" y="1263"/>
                    <a:pt x="1839" y="1285"/>
                  </a:cubicBezTo>
                  <a:cubicBezTo>
                    <a:pt x="1833" y="1305"/>
                    <a:pt x="1828" y="1319"/>
                    <a:pt x="1822" y="1338"/>
                  </a:cubicBezTo>
                  <a:cubicBezTo>
                    <a:pt x="1821" y="1345"/>
                    <a:pt x="1816" y="1355"/>
                    <a:pt x="1813" y="1363"/>
                  </a:cubicBezTo>
                  <a:cubicBezTo>
                    <a:pt x="1796" y="1399"/>
                    <a:pt x="1775" y="1434"/>
                    <a:pt x="1753" y="1467"/>
                  </a:cubicBezTo>
                  <a:cubicBezTo>
                    <a:pt x="1749" y="1475"/>
                    <a:pt x="1733" y="1494"/>
                    <a:pt x="1734" y="1494"/>
                  </a:cubicBezTo>
                  <a:cubicBezTo>
                    <a:pt x="1734" y="1494"/>
                    <a:pt x="1736" y="1491"/>
                    <a:pt x="1742" y="1484"/>
                  </a:cubicBezTo>
                  <a:lnTo>
                    <a:pt x="1742" y="1484"/>
                  </a:lnTo>
                  <a:cubicBezTo>
                    <a:pt x="1731" y="1498"/>
                    <a:pt x="1719" y="1512"/>
                    <a:pt x="1706" y="1525"/>
                  </a:cubicBezTo>
                  <a:cubicBezTo>
                    <a:pt x="1678" y="1556"/>
                    <a:pt x="1645" y="1586"/>
                    <a:pt x="1612" y="1614"/>
                  </a:cubicBezTo>
                  <a:cubicBezTo>
                    <a:pt x="1620" y="1607"/>
                    <a:pt x="1623" y="1605"/>
                    <a:pt x="1622" y="1605"/>
                  </a:cubicBezTo>
                  <a:lnTo>
                    <a:pt x="1622" y="1605"/>
                  </a:lnTo>
                  <a:cubicBezTo>
                    <a:pt x="1622" y="1605"/>
                    <a:pt x="1603" y="1620"/>
                    <a:pt x="1595" y="1625"/>
                  </a:cubicBezTo>
                  <a:cubicBezTo>
                    <a:pt x="1578" y="1637"/>
                    <a:pt x="1559" y="1650"/>
                    <a:pt x="1540" y="1661"/>
                  </a:cubicBezTo>
                  <a:cubicBezTo>
                    <a:pt x="1506" y="1683"/>
                    <a:pt x="1470" y="1700"/>
                    <a:pt x="1434" y="1719"/>
                  </a:cubicBezTo>
                  <a:lnTo>
                    <a:pt x="1424" y="1722"/>
                  </a:lnTo>
                  <a:lnTo>
                    <a:pt x="1404" y="1730"/>
                  </a:lnTo>
                  <a:cubicBezTo>
                    <a:pt x="1387" y="1736"/>
                    <a:pt x="1369" y="1742"/>
                    <a:pt x="1351" y="1747"/>
                  </a:cubicBezTo>
                  <a:cubicBezTo>
                    <a:pt x="1311" y="1760"/>
                    <a:pt x="1272" y="1769"/>
                    <a:pt x="1232" y="1777"/>
                  </a:cubicBezTo>
                  <a:cubicBezTo>
                    <a:pt x="1222" y="1779"/>
                    <a:pt x="1214" y="1780"/>
                    <a:pt x="1205" y="1782"/>
                  </a:cubicBezTo>
                  <a:lnTo>
                    <a:pt x="1203" y="1782"/>
                  </a:lnTo>
                  <a:cubicBezTo>
                    <a:pt x="1185" y="1783"/>
                    <a:pt x="1166" y="1785"/>
                    <a:pt x="1147" y="1786"/>
                  </a:cubicBezTo>
                  <a:cubicBezTo>
                    <a:pt x="1135" y="1787"/>
                    <a:pt x="1124" y="1787"/>
                    <a:pt x="1112" y="1787"/>
                  </a:cubicBezTo>
                  <a:cubicBezTo>
                    <a:pt x="1080" y="1787"/>
                    <a:pt x="1049" y="1786"/>
                    <a:pt x="1017" y="1783"/>
                  </a:cubicBezTo>
                  <a:cubicBezTo>
                    <a:pt x="1012" y="1783"/>
                    <a:pt x="1006" y="1782"/>
                    <a:pt x="1001" y="1782"/>
                  </a:cubicBezTo>
                  <a:lnTo>
                    <a:pt x="1000" y="1782"/>
                  </a:lnTo>
                  <a:cubicBezTo>
                    <a:pt x="981" y="1777"/>
                    <a:pt x="962" y="1774"/>
                    <a:pt x="945" y="1769"/>
                  </a:cubicBezTo>
                  <a:cubicBezTo>
                    <a:pt x="926" y="1766"/>
                    <a:pt x="902" y="1758"/>
                    <a:pt x="882" y="1752"/>
                  </a:cubicBezTo>
                  <a:cubicBezTo>
                    <a:pt x="875" y="1750"/>
                    <a:pt x="853" y="1742"/>
                    <a:pt x="842" y="1737"/>
                  </a:cubicBezTo>
                  <a:lnTo>
                    <a:pt x="842" y="1737"/>
                  </a:lnTo>
                  <a:cubicBezTo>
                    <a:pt x="841" y="1736"/>
                    <a:pt x="810" y="1722"/>
                    <a:pt x="804" y="1719"/>
                  </a:cubicBezTo>
                  <a:cubicBezTo>
                    <a:pt x="788" y="1710"/>
                    <a:pt x="771" y="1700"/>
                    <a:pt x="755" y="1691"/>
                  </a:cubicBezTo>
                  <a:cubicBezTo>
                    <a:pt x="749" y="1686"/>
                    <a:pt x="725" y="1669"/>
                    <a:pt x="721" y="1667"/>
                  </a:cubicBezTo>
                  <a:cubicBezTo>
                    <a:pt x="705" y="1655"/>
                    <a:pt x="691" y="1642"/>
                    <a:pt x="677" y="1628"/>
                  </a:cubicBezTo>
                  <a:cubicBezTo>
                    <a:pt x="663" y="1614"/>
                    <a:pt x="650" y="1601"/>
                    <a:pt x="636" y="1586"/>
                  </a:cubicBezTo>
                  <a:cubicBezTo>
                    <a:pt x="631" y="1581"/>
                    <a:pt x="616" y="1561"/>
                    <a:pt x="611" y="1556"/>
                  </a:cubicBezTo>
                  <a:cubicBezTo>
                    <a:pt x="588" y="1525"/>
                    <a:pt x="567" y="1492"/>
                    <a:pt x="548" y="1457"/>
                  </a:cubicBezTo>
                  <a:cubicBezTo>
                    <a:pt x="541" y="1442"/>
                    <a:pt x="531" y="1424"/>
                    <a:pt x="523" y="1407"/>
                  </a:cubicBezTo>
                  <a:cubicBezTo>
                    <a:pt x="522" y="1402"/>
                    <a:pt x="514" y="1384"/>
                    <a:pt x="512" y="1377"/>
                  </a:cubicBezTo>
                  <a:cubicBezTo>
                    <a:pt x="497" y="1335"/>
                    <a:pt x="486" y="1291"/>
                    <a:pt x="476" y="1247"/>
                  </a:cubicBezTo>
                  <a:cubicBezTo>
                    <a:pt x="473" y="1238"/>
                    <a:pt x="472" y="1229"/>
                    <a:pt x="470" y="1219"/>
                  </a:cubicBezTo>
                  <a:cubicBezTo>
                    <a:pt x="470" y="1218"/>
                    <a:pt x="467" y="1205"/>
                    <a:pt x="467" y="1200"/>
                  </a:cubicBezTo>
                  <a:cubicBezTo>
                    <a:pt x="465" y="1194"/>
                    <a:pt x="465" y="1191"/>
                    <a:pt x="465" y="1189"/>
                  </a:cubicBezTo>
                  <a:cubicBezTo>
                    <a:pt x="464" y="1177"/>
                    <a:pt x="462" y="1164"/>
                    <a:pt x="462" y="1150"/>
                  </a:cubicBezTo>
                  <a:cubicBezTo>
                    <a:pt x="459" y="1102"/>
                    <a:pt x="459" y="1053"/>
                    <a:pt x="462" y="1005"/>
                  </a:cubicBezTo>
                  <a:cubicBezTo>
                    <a:pt x="464" y="984"/>
                    <a:pt x="465" y="967"/>
                    <a:pt x="467" y="948"/>
                  </a:cubicBezTo>
                  <a:cubicBezTo>
                    <a:pt x="468" y="943"/>
                    <a:pt x="475" y="906"/>
                    <a:pt x="476" y="896"/>
                  </a:cubicBezTo>
                  <a:cubicBezTo>
                    <a:pt x="486" y="851"/>
                    <a:pt x="498" y="807"/>
                    <a:pt x="512" y="765"/>
                  </a:cubicBezTo>
                  <a:cubicBezTo>
                    <a:pt x="516" y="756"/>
                    <a:pt x="533" y="714"/>
                    <a:pt x="531" y="714"/>
                  </a:cubicBezTo>
                  <a:lnTo>
                    <a:pt x="531" y="714"/>
                  </a:lnTo>
                  <a:cubicBezTo>
                    <a:pt x="531" y="714"/>
                    <a:pt x="531" y="715"/>
                    <a:pt x="530" y="716"/>
                  </a:cubicBezTo>
                  <a:lnTo>
                    <a:pt x="530" y="716"/>
                  </a:lnTo>
                  <a:cubicBezTo>
                    <a:pt x="539" y="699"/>
                    <a:pt x="548" y="681"/>
                    <a:pt x="556" y="663"/>
                  </a:cubicBezTo>
                  <a:cubicBezTo>
                    <a:pt x="578" y="622"/>
                    <a:pt x="603" y="583"/>
                    <a:pt x="628" y="547"/>
                  </a:cubicBezTo>
                  <a:lnTo>
                    <a:pt x="630" y="545"/>
                  </a:lnTo>
                  <a:cubicBezTo>
                    <a:pt x="668" y="595"/>
                    <a:pt x="722" y="629"/>
                    <a:pt x="785" y="629"/>
                  </a:cubicBezTo>
                  <a:cubicBezTo>
                    <a:pt x="818" y="629"/>
                    <a:pt x="853" y="619"/>
                    <a:pt x="888" y="597"/>
                  </a:cubicBezTo>
                  <a:cubicBezTo>
                    <a:pt x="906" y="586"/>
                    <a:pt x="923" y="575"/>
                    <a:pt x="940" y="567"/>
                  </a:cubicBezTo>
                  <a:cubicBezTo>
                    <a:pt x="949" y="563"/>
                    <a:pt x="959" y="558"/>
                    <a:pt x="968" y="553"/>
                  </a:cubicBezTo>
                  <a:cubicBezTo>
                    <a:pt x="1004" y="541"/>
                    <a:pt x="1040" y="531"/>
                    <a:pt x="1078" y="524"/>
                  </a:cubicBezTo>
                  <a:cubicBezTo>
                    <a:pt x="1086" y="524"/>
                    <a:pt x="1106" y="520"/>
                    <a:pt x="1116" y="520"/>
                  </a:cubicBezTo>
                  <a:cubicBezTo>
                    <a:pt x="1129" y="520"/>
                    <a:pt x="1141" y="520"/>
                    <a:pt x="1154" y="520"/>
                  </a:cubicBezTo>
                  <a:close/>
                  <a:moveTo>
                    <a:pt x="685" y="1"/>
                  </a:moveTo>
                  <a:cubicBezTo>
                    <a:pt x="650" y="1"/>
                    <a:pt x="615" y="10"/>
                    <a:pt x="584" y="30"/>
                  </a:cubicBezTo>
                  <a:cubicBezTo>
                    <a:pt x="205" y="278"/>
                    <a:pt x="0" y="741"/>
                    <a:pt x="45" y="1191"/>
                  </a:cubicBezTo>
                  <a:cubicBezTo>
                    <a:pt x="92" y="1647"/>
                    <a:pt x="376" y="2068"/>
                    <a:pt x="841" y="2176"/>
                  </a:cubicBezTo>
                  <a:cubicBezTo>
                    <a:pt x="926" y="2196"/>
                    <a:pt x="1014" y="2205"/>
                    <a:pt x="1101" y="2205"/>
                  </a:cubicBezTo>
                  <a:cubicBezTo>
                    <a:pt x="1446" y="2205"/>
                    <a:pt x="1797" y="2060"/>
                    <a:pt x="2021" y="1802"/>
                  </a:cubicBezTo>
                  <a:cubicBezTo>
                    <a:pt x="2173" y="1627"/>
                    <a:pt x="2267" y="1413"/>
                    <a:pt x="2273" y="1180"/>
                  </a:cubicBezTo>
                  <a:cubicBezTo>
                    <a:pt x="2280" y="947"/>
                    <a:pt x="2186" y="724"/>
                    <a:pt x="2043" y="542"/>
                  </a:cubicBezTo>
                  <a:cubicBezTo>
                    <a:pt x="1833" y="276"/>
                    <a:pt x="1493" y="104"/>
                    <a:pt x="1156" y="104"/>
                  </a:cubicBezTo>
                  <a:cubicBezTo>
                    <a:pt x="1064" y="104"/>
                    <a:pt x="973" y="117"/>
                    <a:pt x="884" y="144"/>
                  </a:cubicBezTo>
                  <a:cubicBezTo>
                    <a:pt x="881" y="130"/>
                    <a:pt x="876" y="118"/>
                    <a:pt x="871" y="105"/>
                  </a:cubicBezTo>
                  <a:cubicBezTo>
                    <a:pt x="834" y="41"/>
                    <a:pt x="759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9" name="Google Shape;3459;p7"/>
            <p:cNvSpPr/>
            <p:nvPr/>
          </p:nvSpPr>
          <p:spPr>
            <a:xfrm>
              <a:off x="4364000" y="1810100"/>
              <a:ext cx="14100" cy="13225"/>
            </a:xfrm>
            <a:custGeom>
              <a:avLst/>
              <a:gdLst/>
              <a:ahLst/>
              <a:cxnLst/>
              <a:rect l="l" t="t" r="r" b="b"/>
              <a:pathLst>
                <a:path w="564" h="529" extrusionOk="0">
                  <a:moveTo>
                    <a:pt x="336" y="0"/>
                  </a:moveTo>
                  <a:lnTo>
                    <a:pt x="281" y="8"/>
                  </a:lnTo>
                  <a:cubicBezTo>
                    <a:pt x="245" y="18"/>
                    <a:pt x="214" y="36"/>
                    <a:pt x="189" y="62"/>
                  </a:cubicBezTo>
                  <a:lnTo>
                    <a:pt x="79" y="170"/>
                  </a:lnTo>
                  <a:cubicBezTo>
                    <a:pt x="1" y="253"/>
                    <a:pt x="1" y="383"/>
                    <a:pt x="79" y="467"/>
                  </a:cubicBezTo>
                  <a:lnTo>
                    <a:pt x="121" y="499"/>
                  </a:lnTo>
                  <a:cubicBezTo>
                    <a:pt x="154" y="517"/>
                    <a:pt x="190" y="528"/>
                    <a:pt x="228" y="528"/>
                  </a:cubicBezTo>
                  <a:lnTo>
                    <a:pt x="284" y="521"/>
                  </a:lnTo>
                  <a:cubicBezTo>
                    <a:pt x="319" y="511"/>
                    <a:pt x="350" y="492"/>
                    <a:pt x="377" y="467"/>
                  </a:cubicBezTo>
                  <a:lnTo>
                    <a:pt x="485" y="358"/>
                  </a:lnTo>
                  <a:cubicBezTo>
                    <a:pt x="546" y="298"/>
                    <a:pt x="563" y="207"/>
                    <a:pt x="527" y="129"/>
                  </a:cubicBezTo>
                  <a:cubicBezTo>
                    <a:pt x="519" y="104"/>
                    <a:pt x="505" y="80"/>
                    <a:pt x="485" y="62"/>
                  </a:cubicBezTo>
                  <a:cubicBezTo>
                    <a:pt x="471" y="51"/>
                    <a:pt x="457" y="40"/>
                    <a:pt x="443" y="29"/>
                  </a:cubicBezTo>
                  <a:cubicBezTo>
                    <a:pt x="410" y="10"/>
                    <a:pt x="374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0" name="Google Shape;3460;p7"/>
            <p:cNvSpPr/>
            <p:nvPr/>
          </p:nvSpPr>
          <p:spPr>
            <a:xfrm>
              <a:off x="4347150" y="1877975"/>
              <a:ext cx="30950" cy="78075"/>
            </a:xfrm>
            <a:custGeom>
              <a:avLst/>
              <a:gdLst/>
              <a:ahLst/>
              <a:cxnLst/>
              <a:rect l="l" t="t" r="r" b="b"/>
              <a:pathLst>
                <a:path w="1238" h="3123" extrusionOk="0">
                  <a:moveTo>
                    <a:pt x="980" y="0"/>
                  </a:moveTo>
                  <a:cubicBezTo>
                    <a:pt x="899" y="0"/>
                    <a:pt x="823" y="46"/>
                    <a:pt x="803" y="151"/>
                  </a:cubicBezTo>
                  <a:cubicBezTo>
                    <a:pt x="628" y="1075"/>
                    <a:pt x="379" y="1984"/>
                    <a:pt x="56" y="2868"/>
                  </a:cubicBezTo>
                  <a:cubicBezTo>
                    <a:pt x="0" y="3022"/>
                    <a:pt x="125" y="3122"/>
                    <a:pt x="253" y="3122"/>
                  </a:cubicBezTo>
                  <a:cubicBezTo>
                    <a:pt x="338" y="3122"/>
                    <a:pt x="423" y="3079"/>
                    <a:pt x="460" y="2979"/>
                  </a:cubicBezTo>
                  <a:cubicBezTo>
                    <a:pt x="783" y="2095"/>
                    <a:pt x="1032" y="1187"/>
                    <a:pt x="1207" y="262"/>
                  </a:cubicBezTo>
                  <a:cubicBezTo>
                    <a:pt x="1238" y="104"/>
                    <a:pt x="1103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1" name="Google Shape;3461;p7"/>
            <p:cNvSpPr/>
            <p:nvPr/>
          </p:nvSpPr>
          <p:spPr>
            <a:xfrm>
              <a:off x="4429450" y="1769100"/>
              <a:ext cx="104925" cy="118300"/>
            </a:xfrm>
            <a:custGeom>
              <a:avLst/>
              <a:gdLst/>
              <a:ahLst/>
              <a:cxnLst/>
              <a:rect l="l" t="t" r="r" b="b"/>
              <a:pathLst>
                <a:path w="4197" h="4732" extrusionOk="0">
                  <a:moveTo>
                    <a:pt x="2671" y="0"/>
                  </a:moveTo>
                  <a:cubicBezTo>
                    <a:pt x="2600" y="0"/>
                    <a:pt x="2528" y="33"/>
                    <a:pt x="2489" y="100"/>
                  </a:cubicBezTo>
                  <a:lnTo>
                    <a:pt x="96" y="4168"/>
                  </a:lnTo>
                  <a:cubicBezTo>
                    <a:pt x="1" y="4329"/>
                    <a:pt x="145" y="4481"/>
                    <a:pt x="289" y="4481"/>
                  </a:cubicBezTo>
                  <a:cubicBezTo>
                    <a:pt x="352" y="4481"/>
                    <a:pt x="416" y="4451"/>
                    <a:pt x="458" y="4379"/>
                  </a:cubicBezTo>
                  <a:lnTo>
                    <a:pt x="2587" y="758"/>
                  </a:lnTo>
                  <a:cubicBezTo>
                    <a:pt x="2877" y="1958"/>
                    <a:pt x="3231" y="3143"/>
                    <a:pt x="3650" y="4304"/>
                  </a:cubicBezTo>
                  <a:cubicBezTo>
                    <a:pt x="2683" y="4295"/>
                    <a:pt x="1716" y="4249"/>
                    <a:pt x="754" y="4161"/>
                  </a:cubicBezTo>
                  <a:cubicBezTo>
                    <a:pt x="747" y="4161"/>
                    <a:pt x="739" y="4160"/>
                    <a:pt x="732" y="4160"/>
                  </a:cubicBezTo>
                  <a:cubicBezTo>
                    <a:pt x="487" y="4160"/>
                    <a:pt x="496" y="4557"/>
                    <a:pt x="754" y="4580"/>
                  </a:cubicBezTo>
                  <a:cubicBezTo>
                    <a:pt x="1815" y="4677"/>
                    <a:pt x="2880" y="4729"/>
                    <a:pt x="3946" y="4732"/>
                  </a:cubicBezTo>
                  <a:cubicBezTo>
                    <a:pt x="4073" y="4732"/>
                    <a:pt x="4197" y="4595"/>
                    <a:pt x="4148" y="4467"/>
                  </a:cubicBezTo>
                  <a:cubicBezTo>
                    <a:pt x="3628" y="3057"/>
                    <a:pt x="3202" y="1615"/>
                    <a:pt x="2871" y="150"/>
                  </a:cubicBezTo>
                  <a:cubicBezTo>
                    <a:pt x="2848" y="51"/>
                    <a:pt x="2760" y="0"/>
                    <a:pt x="2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2" name="Google Shape;3462;p7"/>
            <p:cNvSpPr/>
            <p:nvPr/>
          </p:nvSpPr>
          <p:spPr>
            <a:xfrm>
              <a:off x="4543675" y="1851900"/>
              <a:ext cx="46825" cy="79700"/>
            </a:xfrm>
            <a:custGeom>
              <a:avLst/>
              <a:gdLst/>
              <a:ahLst/>
              <a:cxnLst/>
              <a:rect l="l" t="t" r="r" b="b"/>
              <a:pathLst>
                <a:path w="1873" h="3188" extrusionOk="0">
                  <a:moveTo>
                    <a:pt x="1554" y="0"/>
                  </a:moveTo>
                  <a:cubicBezTo>
                    <a:pt x="1505" y="0"/>
                    <a:pt x="1453" y="18"/>
                    <a:pt x="1406" y="57"/>
                  </a:cubicBezTo>
                  <a:lnTo>
                    <a:pt x="88" y="1142"/>
                  </a:lnTo>
                  <a:cubicBezTo>
                    <a:pt x="0" y="1214"/>
                    <a:pt x="15" y="1363"/>
                    <a:pt x="88" y="1438"/>
                  </a:cubicBezTo>
                  <a:cubicBezTo>
                    <a:pt x="129" y="1480"/>
                    <a:pt x="179" y="1499"/>
                    <a:pt x="229" y="1499"/>
                  </a:cubicBezTo>
                  <a:cubicBezTo>
                    <a:pt x="284" y="1499"/>
                    <a:pt x="339" y="1476"/>
                    <a:pt x="384" y="1438"/>
                  </a:cubicBezTo>
                  <a:lnTo>
                    <a:pt x="1378" y="621"/>
                  </a:lnTo>
                  <a:cubicBezTo>
                    <a:pt x="1440" y="1407"/>
                    <a:pt x="1443" y="2198"/>
                    <a:pt x="1387" y="2986"/>
                  </a:cubicBezTo>
                  <a:cubicBezTo>
                    <a:pt x="1378" y="3121"/>
                    <a:pt x="1477" y="3188"/>
                    <a:pt x="1582" y="3188"/>
                  </a:cubicBezTo>
                  <a:cubicBezTo>
                    <a:pt x="1686" y="3188"/>
                    <a:pt x="1796" y="3121"/>
                    <a:pt x="1805" y="2986"/>
                  </a:cubicBezTo>
                  <a:cubicBezTo>
                    <a:pt x="1873" y="2059"/>
                    <a:pt x="1859" y="1128"/>
                    <a:pt x="1763" y="205"/>
                  </a:cubicBezTo>
                  <a:cubicBezTo>
                    <a:pt x="1749" y="78"/>
                    <a:pt x="1657" y="0"/>
                    <a:pt x="1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3" name="Google Shape;3463;p7"/>
            <p:cNvSpPr/>
            <p:nvPr/>
          </p:nvSpPr>
          <p:spPr>
            <a:xfrm>
              <a:off x="4625050" y="1810950"/>
              <a:ext cx="109525" cy="15750"/>
            </a:xfrm>
            <a:custGeom>
              <a:avLst/>
              <a:gdLst/>
              <a:ahLst/>
              <a:cxnLst/>
              <a:rect l="l" t="t" r="r" b="b"/>
              <a:pathLst>
                <a:path w="4381" h="630" extrusionOk="0">
                  <a:moveTo>
                    <a:pt x="327" y="1"/>
                  </a:moveTo>
                  <a:cubicBezTo>
                    <a:pt x="91" y="1"/>
                    <a:pt x="0" y="367"/>
                    <a:pt x="253" y="408"/>
                  </a:cubicBezTo>
                  <a:cubicBezTo>
                    <a:pt x="1155" y="556"/>
                    <a:pt x="2067" y="629"/>
                    <a:pt x="2979" y="629"/>
                  </a:cubicBezTo>
                  <a:cubicBezTo>
                    <a:pt x="3357" y="629"/>
                    <a:pt x="3734" y="617"/>
                    <a:pt x="4111" y="592"/>
                  </a:cubicBezTo>
                  <a:cubicBezTo>
                    <a:pt x="4373" y="575"/>
                    <a:pt x="4380" y="173"/>
                    <a:pt x="4128" y="173"/>
                  </a:cubicBezTo>
                  <a:cubicBezTo>
                    <a:pt x="4123" y="173"/>
                    <a:pt x="4117" y="173"/>
                    <a:pt x="4111" y="173"/>
                  </a:cubicBezTo>
                  <a:cubicBezTo>
                    <a:pt x="3733" y="199"/>
                    <a:pt x="3354" y="212"/>
                    <a:pt x="2976" y="212"/>
                  </a:cubicBezTo>
                  <a:cubicBezTo>
                    <a:pt x="2102" y="212"/>
                    <a:pt x="1228" y="143"/>
                    <a:pt x="365" y="4"/>
                  </a:cubicBezTo>
                  <a:cubicBezTo>
                    <a:pt x="352" y="2"/>
                    <a:pt x="3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4" name="Google Shape;3464;p7"/>
            <p:cNvSpPr/>
            <p:nvPr/>
          </p:nvSpPr>
          <p:spPr>
            <a:xfrm>
              <a:off x="4620700" y="1843750"/>
              <a:ext cx="101375" cy="14475"/>
            </a:xfrm>
            <a:custGeom>
              <a:avLst/>
              <a:gdLst/>
              <a:ahLst/>
              <a:cxnLst/>
              <a:rect l="l" t="t" r="r" b="b"/>
              <a:pathLst>
                <a:path w="4055" h="579" extrusionOk="0">
                  <a:moveTo>
                    <a:pt x="1520" y="1"/>
                  </a:moveTo>
                  <a:cubicBezTo>
                    <a:pt x="1103" y="1"/>
                    <a:pt x="685" y="18"/>
                    <a:pt x="269" y="52"/>
                  </a:cubicBezTo>
                  <a:cubicBezTo>
                    <a:pt x="9" y="73"/>
                    <a:pt x="0" y="471"/>
                    <a:pt x="248" y="471"/>
                  </a:cubicBezTo>
                  <a:cubicBezTo>
                    <a:pt x="255" y="471"/>
                    <a:pt x="262" y="471"/>
                    <a:pt x="269" y="470"/>
                  </a:cubicBezTo>
                  <a:cubicBezTo>
                    <a:pt x="686" y="435"/>
                    <a:pt x="1105" y="417"/>
                    <a:pt x="1523" y="417"/>
                  </a:cubicBezTo>
                  <a:cubicBezTo>
                    <a:pt x="2247" y="417"/>
                    <a:pt x="2971" y="470"/>
                    <a:pt x="3688" y="575"/>
                  </a:cubicBezTo>
                  <a:cubicBezTo>
                    <a:pt x="3701" y="577"/>
                    <a:pt x="3713" y="578"/>
                    <a:pt x="3725" y="578"/>
                  </a:cubicBezTo>
                  <a:cubicBezTo>
                    <a:pt x="3963" y="578"/>
                    <a:pt x="4054" y="208"/>
                    <a:pt x="3801" y="171"/>
                  </a:cubicBezTo>
                  <a:cubicBezTo>
                    <a:pt x="3045" y="58"/>
                    <a:pt x="2283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5" name="Google Shape;3465;p7"/>
            <p:cNvSpPr/>
            <p:nvPr/>
          </p:nvSpPr>
          <p:spPr>
            <a:xfrm>
              <a:off x="4776650" y="1776225"/>
              <a:ext cx="92250" cy="119875"/>
            </a:xfrm>
            <a:custGeom>
              <a:avLst/>
              <a:gdLst/>
              <a:ahLst/>
              <a:cxnLst/>
              <a:rect l="l" t="t" r="r" b="b"/>
              <a:pathLst>
                <a:path w="3690" h="4795" extrusionOk="0">
                  <a:moveTo>
                    <a:pt x="2070" y="416"/>
                  </a:moveTo>
                  <a:cubicBezTo>
                    <a:pt x="2641" y="416"/>
                    <a:pt x="3223" y="855"/>
                    <a:pt x="3216" y="1456"/>
                  </a:cubicBezTo>
                  <a:cubicBezTo>
                    <a:pt x="3212" y="1924"/>
                    <a:pt x="2959" y="2400"/>
                    <a:pt x="2722" y="2794"/>
                  </a:cubicBezTo>
                  <a:cubicBezTo>
                    <a:pt x="2487" y="3184"/>
                    <a:pt x="2199" y="3538"/>
                    <a:pt x="1867" y="3850"/>
                  </a:cubicBezTo>
                  <a:cubicBezTo>
                    <a:pt x="1681" y="4024"/>
                    <a:pt x="1289" y="4388"/>
                    <a:pt x="965" y="4388"/>
                  </a:cubicBezTo>
                  <a:cubicBezTo>
                    <a:pt x="863" y="4388"/>
                    <a:pt x="768" y="4352"/>
                    <a:pt x="688" y="4262"/>
                  </a:cubicBezTo>
                  <a:cubicBezTo>
                    <a:pt x="552" y="4110"/>
                    <a:pt x="514" y="3858"/>
                    <a:pt x="478" y="3665"/>
                  </a:cubicBezTo>
                  <a:cubicBezTo>
                    <a:pt x="439" y="3450"/>
                    <a:pt x="419" y="3232"/>
                    <a:pt x="422" y="3015"/>
                  </a:cubicBezTo>
                  <a:cubicBezTo>
                    <a:pt x="424" y="2687"/>
                    <a:pt x="469" y="2363"/>
                    <a:pt x="558" y="2048"/>
                  </a:cubicBezTo>
                  <a:cubicBezTo>
                    <a:pt x="585" y="2214"/>
                    <a:pt x="634" y="2377"/>
                    <a:pt x="706" y="2529"/>
                  </a:cubicBezTo>
                  <a:cubicBezTo>
                    <a:pt x="742" y="2605"/>
                    <a:pt x="803" y="2636"/>
                    <a:pt x="865" y="2636"/>
                  </a:cubicBezTo>
                  <a:cubicBezTo>
                    <a:pt x="1002" y="2636"/>
                    <a:pt x="1147" y="2484"/>
                    <a:pt x="1068" y="2317"/>
                  </a:cubicBezTo>
                  <a:cubicBezTo>
                    <a:pt x="762" y="1681"/>
                    <a:pt x="1008" y="743"/>
                    <a:pt x="1708" y="480"/>
                  </a:cubicBezTo>
                  <a:cubicBezTo>
                    <a:pt x="1825" y="436"/>
                    <a:pt x="1947" y="416"/>
                    <a:pt x="2070" y="416"/>
                  </a:cubicBezTo>
                  <a:close/>
                  <a:moveTo>
                    <a:pt x="2062" y="1"/>
                  </a:moveTo>
                  <a:cubicBezTo>
                    <a:pt x="1966" y="1"/>
                    <a:pt x="1869" y="10"/>
                    <a:pt x="1773" y="28"/>
                  </a:cubicBezTo>
                  <a:cubicBezTo>
                    <a:pt x="1691" y="44"/>
                    <a:pt x="1613" y="68"/>
                    <a:pt x="1538" y="97"/>
                  </a:cubicBezTo>
                  <a:cubicBezTo>
                    <a:pt x="1496" y="57"/>
                    <a:pt x="1441" y="31"/>
                    <a:pt x="1383" y="31"/>
                  </a:cubicBezTo>
                  <a:cubicBezTo>
                    <a:pt x="1336" y="31"/>
                    <a:pt x="1287" y="49"/>
                    <a:pt x="1243" y="91"/>
                  </a:cubicBezTo>
                  <a:cubicBezTo>
                    <a:pt x="457" y="848"/>
                    <a:pt x="7" y="1923"/>
                    <a:pt x="2" y="3015"/>
                  </a:cubicBezTo>
                  <a:cubicBezTo>
                    <a:pt x="1" y="3497"/>
                    <a:pt x="48" y="4151"/>
                    <a:pt x="373" y="4534"/>
                  </a:cubicBezTo>
                  <a:cubicBezTo>
                    <a:pt x="531" y="4722"/>
                    <a:pt x="728" y="4794"/>
                    <a:pt x="934" y="4794"/>
                  </a:cubicBezTo>
                  <a:cubicBezTo>
                    <a:pt x="1240" y="4794"/>
                    <a:pt x="1565" y="4634"/>
                    <a:pt x="1807" y="4448"/>
                  </a:cubicBezTo>
                  <a:cubicBezTo>
                    <a:pt x="2265" y="4097"/>
                    <a:pt x="2656" y="3662"/>
                    <a:pt x="2973" y="3181"/>
                  </a:cubicBezTo>
                  <a:cubicBezTo>
                    <a:pt x="3289" y="2700"/>
                    <a:pt x="3596" y="2115"/>
                    <a:pt x="3634" y="1529"/>
                  </a:cubicBezTo>
                  <a:cubicBezTo>
                    <a:pt x="3690" y="655"/>
                    <a:pt x="2886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6" name="Google Shape;3466;p7"/>
            <p:cNvSpPr/>
            <p:nvPr/>
          </p:nvSpPr>
          <p:spPr>
            <a:xfrm>
              <a:off x="4862275" y="1859050"/>
              <a:ext cx="31675" cy="72500"/>
            </a:xfrm>
            <a:custGeom>
              <a:avLst/>
              <a:gdLst/>
              <a:ahLst/>
              <a:cxnLst/>
              <a:rect l="l" t="t" r="r" b="b"/>
              <a:pathLst>
                <a:path w="1267" h="2900" extrusionOk="0">
                  <a:moveTo>
                    <a:pt x="1012" y="0"/>
                  </a:moveTo>
                  <a:cubicBezTo>
                    <a:pt x="929" y="0"/>
                    <a:pt x="846" y="45"/>
                    <a:pt x="815" y="147"/>
                  </a:cubicBezTo>
                  <a:cubicBezTo>
                    <a:pt x="560" y="979"/>
                    <a:pt x="305" y="1809"/>
                    <a:pt x="49" y="2641"/>
                  </a:cubicBezTo>
                  <a:cubicBezTo>
                    <a:pt x="1" y="2797"/>
                    <a:pt x="129" y="2899"/>
                    <a:pt x="255" y="2899"/>
                  </a:cubicBezTo>
                  <a:cubicBezTo>
                    <a:pt x="339" y="2899"/>
                    <a:pt x="422" y="2855"/>
                    <a:pt x="453" y="2752"/>
                  </a:cubicBezTo>
                  <a:cubicBezTo>
                    <a:pt x="709" y="1922"/>
                    <a:pt x="964" y="1090"/>
                    <a:pt x="1220" y="258"/>
                  </a:cubicBezTo>
                  <a:cubicBezTo>
                    <a:pt x="1267" y="102"/>
                    <a:pt x="113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7" name="Google Shape;3467;p7"/>
            <p:cNvSpPr/>
            <p:nvPr/>
          </p:nvSpPr>
          <p:spPr>
            <a:xfrm>
              <a:off x="4927250" y="1769000"/>
              <a:ext cx="76500" cy="114125"/>
            </a:xfrm>
            <a:custGeom>
              <a:avLst/>
              <a:gdLst/>
              <a:ahLst/>
              <a:cxnLst/>
              <a:rect l="l" t="t" r="r" b="b"/>
              <a:pathLst>
                <a:path w="3060" h="4565" extrusionOk="0">
                  <a:moveTo>
                    <a:pt x="1621" y="415"/>
                  </a:moveTo>
                  <a:cubicBezTo>
                    <a:pt x="1870" y="415"/>
                    <a:pt x="2145" y="547"/>
                    <a:pt x="2268" y="725"/>
                  </a:cubicBezTo>
                  <a:cubicBezTo>
                    <a:pt x="2624" y="1232"/>
                    <a:pt x="2456" y="1966"/>
                    <a:pt x="2230" y="2490"/>
                  </a:cubicBezTo>
                  <a:cubicBezTo>
                    <a:pt x="1981" y="3070"/>
                    <a:pt x="1566" y="3587"/>
                    <a:pt x="1046" y="3946"/>
                  </a:cubicBezTo>
                  <a:cubicBezTo>
                    <a:pt x="958" y="4006"/>
                    <a:pt x="775" y="4163"/>
                    <a:pt x="648" y="4163"/>
                  </a:cubicBezTo>
                  <a:cubicBezTo>
                    <a:pt x="636" y="4163"/>
                    <a:pt x="624" y="4162"/>
                    <a:pt x="613" y="4159"/>
                  </a:cubicBezTo>
                  <a:cubicBezTo>
                    <a:pt x="487" y="4125"/>
                    <a:pt x="482" y="3844"/>
                    <a:pt x="471" y="3745"/>
                  </a:cubicBezTo>
                  <a:cubicBezTo>
                    <a:pt x="433" y="3401"/>
                    <a:pt x="435" y="3055"/>
                    <a:pt x="476" y="2713"/>
                  </a:cubicBezTo>
                  <a:cubicBezTo>
                    <a:pt x="566" y="1931"/>
                    <a:pt x="867" y="1188"/>
                    <a:pt x="1328" y="552"/>
                  </a:cubicBezTo>
                  <a:cubicBezTo>
                    <a:pt x="1345" y="530"/>
                    <a:pt x="1358" y="502"/>
                    <a:pt x="1364" y="474"/>
                  </a:cubicBezTo>
                  <a:cubicBezTo>
                    <a:pt x="1440" y="433"/>
                    <a:pt x="1529" y="415"/>
                    <a:pt x="1621" y="415"/>
                  </a:cubicBezTo>
                  <a:close/>
                  <a:moveTo>
                    <a:pt x="1677" y="0"/>
                  </a:moveTo>
                  <a:cubicBezTo>
                    <a:pt x="1292" y="0"/>
                    <a:pt x="917" y="190"/>
                    <a:pt x="764" y="582"/>
                  </a:cubicBezTo>
                  <a:cubicBezTo>
                    <a:pt x="751" y="613"/>
                    <a:pt x="748" y="648"/>
                    <a:pt x="754" y="681"/>
                  </a:cubicBezTo>
                  <a:cubicBezTo>
                    <a:pt x="353" y="1337"/>
                    <a:pt x="111" y="2077"/>
                    <a:pt x="43" y="2841"/>
                  </a:cubicBezTo>
                  <a:cubicBezTo>
                    <a:pt x="7" y="3255"/>
                    <a:pt x="1" y="3724"/>
                    <a:pt x="112" y="4126"/>
                  </a:cubicBezTo>
                  <a:cubicBezTo>
                    <a:pt x="195" y="4422"/>
                    <a:pt x="399" y="4564"/>
                    <a:pt x="641" y="4564"/>
                  </a:cubicBezTo>
                  <a:cubicBezTo>
                    <a:pt x="756" y="4564"/>
                    <a:pt x="880" y="4532"/>
                    <a:pt x="1004" y="4468"/>
                  </a:cubicBezTo>
                  <a:cubicBezTo>
                    <a:pt x="1731" y="4089"/>
                    <a:pt x="2310" y="3374"/>
                    <a:pt x="2624" y="2627"/>
                  </a:cubicBezTo>
                  <a:cubicBezTo>
                    <a:pt x="2917" y="1928"/>
                    <a:pt x="3059" y="1007"/>
                    <a:pt x="2530" y="380"/>
                  </a:cubicBezTo>
                  <a:cubicBezTo>
                    <a:pt x="2319" y="129"/>
                    <a:pt x="1994" y="0"/>
                    <a:pt x="1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8" name="Google Shape;3468;p7"/>
            <p:cNvSpPr/>
            <p:nvPr/>
          </p:nvSpPr>
          <p:spPr>
            <a:xfrm>
              <a:off x="5021775" y="1766325"/>
              <a:ext cx="74700" cy="151025"/>
            </a:xfrm>
            <a:custGeom>
              <a:avLst/>
              <a:gdLst/>
              <a:ahLst/>
              <a:cxnLst/>
              <a:rect l="l" t="t" r="r" b="b"/>
              <a:pathLst>
                <a:path w="2988" h="6041" extrusionOk="0">
                  <a:moveTo>
                    <a:pt x="2755" y="0"/>
                  </a:moveTo>
                  <a:cubicBezTo>
                    <a:pt x="2703" y="0"/>
                    <a:pt x="2653" y="19"/>
                    <a:pt x="2617" y="61"/>
                  </a:cubicBezTo>
                  <a:cubicBezTo>
                    <a:pt x="1758" y="1084"/>
                    <a:pt x="923" y="2126"/>
                    <a:pt x="115" y="3190"/>
                  </a:cubicBezTo>
                  <a:cubicBezTo>
                    <a:pt x="0" y="3342"/>
                    <a:pt x="147" y="3490"/>
                    <a:pt x="300" y="3490"/>
                  </a:cubicBezTo>
                  <a:cubicBezTo>
                    <a:pt x="364" y="3490"/>
                    <a:pt x="429" y="3464"/>
                    <a:pt x="477" y="3401"/>
                  </a:cubicBezTo>
                  <a:cubicBezTo>
                    <a:pt x="1121" y="2555"/>
                    <a:pt x="1787" y="1725"/>
                    <a:pt x="2465" y="905"/>
                  </a:cubicBezTo>
                  <a:lnTo>
                    <a:pt x="2465" y="905"/>
                  </a:lnTo>
                  <a:cubicBezTo>
                    <a:pt x="2249" y="2566"/>
                    <a:pt x="1863" y="4202"/>
                    <a:pt x="1313" y="5786"/>
                  </a:cubicBezTo>
                  <a:cubicBezTo>
                    <a:pt x="1259" y="5939"/>
                    <a:pt x="1386" y="6041"/>
                    <a:pt x="1514" y="6041"/>
                  </a:cubicBezTo>
                  <a:cubicBezTo>
                    <a:pt x="1598" y="6041"/>
                    <a:pt x="1682" y="5997"/>
                    <a:pt x="1718" y="5897"/>
                  </a:cubicBezTo>
                  <a:cubicBezTo>
                    <a:pt x="2358" y="4058"/>
                    <a:pt x="2780" y="2148"/>
                    <a:pt x="2976" y="210"/>
                  </a:cubicBezTo>
                  <a:cubicBezTo>
                    <a:pt x="2988" y="88"/>
                    <a:pt x="2868" y="0"/>
                    <a:pt x="2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9" name="Google Shape;3469;p7"/>
            <p:cNvSpPr/>
            <p:nvPr/>
          </p:nvSpPr>
          <p:spPr>
            <a:xfrm>
              <a:off x="5133875" y="1819250"/>
              <a:ext cx="827125" cy="1070925"/>
            </a:xfrm>
            <a:custGeom>
              <a:avLst/>
              <a:gdLst/>
              <a:ahLst/>
              <a:cxnLst/>
              <a:rect l="l" t="t" r="r" b="b"/>
              <a:pathLst>
                <a:path w="33085" h="42837" extrusionOk="0">
                  <a:moveTo>
                    <a:pt x="27233" y="2467"/>
                  </a:moveTo>
                  <a:cubicBezTo>
                    <a:pt x="27198" y="2535"/>
                    <a:pt x="27173" y="2605"/>
                    <a:pt x="27154" y="2677"/>
                  </a:cubicBezTo>
                  <a:cubicBezTo>
                    <a:pt x="27107" y="2868"/>
                    <a:pt x="27265" y="2992"/>
                    <a:pt x="27414" y="2992"/>
                  </a:cubicBezTo>
                  <a:cubicBezTo>
                    <a:pt x="27513" y="2992"/>
                    <a:pt x="27608" y="2938"/>
                    <a:pt x="27638" y="2812"/>
                  </a:cubicBezTo>
                  <a:lnTo>
                    <a:pt x="27640" y="2812"/>
                  </a:lnTo>
                  <a:cubicBezTo>
                    <a:pt x="27667" y="2707"/>
                    <a:pt x="27721" y="2611"/>
                    <a:pt x="27797" y="2533"/>
                  </a:cubicBezTo>
                  <a:lnTo>
                    <a:pt x="27797" y="3094"/>
                  </a:lnTo>
                  <a:cubicBezTo>
                    <a:pt x="27472" y="3069"/>
                    <a:pt x="27146" y="3039"/>
                    <a:pt x="26822" y="3005"/>
                  </a:cubicBezTo>
                  <a:lnTo>
                    <a:pt x="27233" y="2467"/>
                  </a:lnTo>
                  <a:close/>
                  <a:moveTo>
                    <a:pt x="28914" y="2177"/>
                  </a:moveTo>
                  <a:cubicBezTo>
                    <a:pt x="29061" y="2337"/>
                    <a:pt x="29204" y="2500"/>
                    <a:pt x="29338" y="2671"/>
                  </a:cubicBezTo>
                  <a:cubicBezTo>
                    <a:pt x="29386" y="2731"/>
                    <a:pt x="29443" y="2757"/>
                    <a:pt x="29501" y="2757"/>
                  </a:cubicBezTo>
                  <a:cubicBezTo>
                    <a:pt x="29582" y="2757"/>
                    <a:pt x="29663" y="2705"/>
                    <a:pt x="29713" y="2630"/>
                  </a:cubicBezTo>
                  <a:cubicBezTo>
                    <a:pt x="29838" y="2807"/>
                    <a:pt x="29951" y="2995"/>
                    <a:pt x="30048" y="3189"/>
                  </a:cubicBezTo>
                  <a:cubicBezTo>
                    <a:pt x="29465" y="3185"/>
                    <a:pt x="28884" y="3166"/>
                    <a:pt x="28303" y="3130"/>
                  </a:cubicBezTo>
                  <a:lnTo>
                    <a:pt x="28303" y="2317"/>
                  </a:lnTo>
                  <a:cubicBezTo>
                    <a:pt x="28386" y="2317"/>
                    <a:pt x="28467" y="2336"/>
                    <a:pt x="28542" y="2373"/>
                  </a:cubicBezTo>
                  <a:lnTo>
                    <a:pt x="28544" y="2373"/>
                  </a:lnTo>
                  <a:cubicBezTo>
                    <a:pt x="28587" y="2395"/>
                    <a:pt x="28628" y="2404"/>
                    <a:pt x="28668" y="2404"/>
                  </a:cubicBezTo>
                  <a:cubicBezTo>
                    <a:pt x="28798" y="2404"/>
                    <a:pt x="28900" y="2300"/>
                    <a:pt x="28914" y="2177"/>
                  </a:cubicBezTo>
                  <a:close/>
                  <a:moveTo>
                    <a:pt x="16756" y="772"/>
                  </a:moveTo>
                  <a:cubicBezTo>
                    <a:pt x="16549" y="3167"/>
                    <a:pt x="16417" y="5566"/>
                    <a:pt x="16361" y="7971"/>
                  </a:cubicBezTo>
                  <a:lnTo>
                    <a:pt x="9179" y="8051"/>
                  </a:lnTo>
                  <a:cubicBezTo>
                    <a:pt x="9213" y="6097"/>
                    <a:pt x="9257" y="4145"/>
                    <a:pt x="9329" y="2191"/>
                  </a:cubicBezTo>
                  <a:lnTo>
                    <a:pt x="9331" y="2191"/>
                  </a:lnTo>
                  <a:cubicBezTo>
                    <a:pt x="9348" y="1718"/>
                    <a:pt x="9368" y="1245"/>
                    <a:pt x="9387" y="772"/>
                  </a:cubicBezTo>
                  <a:close/>
                  <a:moveTo>
                    <a:pt x="29058" y="34426"/>
                  </a:moveTo>
                  <a:lnTo>
                    <a:pt x="29058" y="34426"/>
                  </a:lnTo>
                  <a:cubicBezTo>
                    <a:pt x="28845" y="34674"/>
                    <a:pt x="28632" y="34921"/>
                    <a:pt x="28417" y="35169"/>
                  </a:cubicBezTo>
                  <a:lnTo>
                    <a:pt x="28303" y="35050"/>
                  </a:lnTo>
                  <a:lnTo>
                    <a:pt x="28303" y="34710"/>
                  </a:lnTo>
                  <a:cubicBezTo>
                    <a:pt x="28346" y="34738"/>
                    <a:pt x="28397" y="34756"/>
                    <a:pt x="28450" y="34756"/>
                  </a:cubicBezTo>
                  <a:cubicBezTo>
                    <a:pt x="28505" y="34756"/>
                    <a:pt x="28561" y="34737"/>
                    <a:pt x="28613" y="34691"/>
                  </a:cubicBezTo>
                  <a:lnTo>
                    <a:pt x="28614" y="34693"/>
                  </a:lnTo>
                  <a:lnTo>
                    <a:pt x="28882" y="34454"/>
                  </a:lnTo>
                  <a:cubicBezTo>
                    <a:pt x="28942" y="34447"/>
                    <a:pt x="29000" y="34437"/>
                    <a:pt x="29058" y="34426"/>
                  </a:cubicBezTo>
                  <a:close/>
                  <a:moveTo>
                    <a:pt x="16351" y="8476"/>
                  </a:moveTo>
                  <a:cubicBezTo>
                    <a:pt x="16306" y="10900"/>
                    <a:pt x="16337" y="13322"/>
                    <a:pt x="16444" y="15746"/>
                  </a:cubicBezTo>
                  <a:cubicBezTo>
                    <a:pt x="16557" y="18238"/>
                    <a:pt x="16773" y="20720"/>
                    <a:pt x="17020" y="23203"/>
                  </a:cubicBezTo>
                  <a:cubicBezTo>
                    <a:pt x="17229" y="25306"/>
                    <a:pt x="17417" y="27454"/>
                    <a:pt x="17117" y="29557"/>
                  </a:cubicBezTo>
                  <a:cubicBezTo>
                    <a:pt x="16839" y="31514"/>
                    <a:pt x="16060" y="33806"/>
                    <a:pt x="14349" y="34971"/>
                  </a:cubicBezTo>
                  <a:cubicBezTo>
                    <a:pt x="13864" y="35302"/>
                    <a:pt x="13325" y="35477"/>
                    <a:pt x="12782" y="35477"/>
                  </a:cubicBezTo>
                  <a:cubicBezTo>
                    <a:pt x="12357" y="35477"/>
                    <a:pt x="11928" y="35369"/>
                    <a:pt x="11521" y="35144"/>
                  </a:cubicBezTo>
                  <a:cubicBezTo>
                    <a:pt x="10623" y="34646"/>
                    <a:pt x="10004" y="33773"/>
                    <a:pt x="9685" y="32812"/>
                  </a:cubicBezTo>
                  <a:cubicBezTo>
                    <a:pt x="9312" y="31695"/>
                    <a:pt x="9277" y="30506"/>
                    <a:pt x="9257" y="29339"/>
                  </a:cubicBezTo>
                  <a:cubicBezTo>
                    <a:pt x="9235" y="28046"/>
                    <a:pt x="9215" y="26754"/>
                    <a:pt x="9199" y="25461"/>
                  </a:cubicBezTo>
                  <a:cubicBezTo>
                    <a:pt x="9163" y="22882"/>
                    <a:pt x="9138" y="20303"/>
                    <a:pt x="9122" y="17724"/>
                  </a:cubicBezTo>
                  <a:cubicBezTo>
                    <a:pt x="9108" y="14668"/>
                    <a:pt x="9124" y="11612"/>
                    <a:pt x="9171" y="8556"/>
                  </a:cubicBezTo>
                  <a:lnTo>
                    <a:pt x="16351" y="8476"/>
                  </a:lnTo>
                  <a:close/>
                  <a:moveTo>
                    <a:pt x="22451" y="8408"/>
                  </a:moveTo>
                  <a:lnTo>
                    <a:pt x="22451" y="8408"/>
                  </a:lnTo>
                  <a:cubicBezTo>
                    <a:pt x="21161" y="9383"/>
                    <a:pt x="20671" y="11156"/>
                    <a:pt x="20604" y="12758"/>
                  </a:cubicBezTo>
                  <a:lnTo>
                    <a:pt x="20605" y="12758"/>
                  </a:lnTo>
                  <a:cubicBezTo>
                    <a:pt x="20552" y="14010"/>
                    <a:pt x="20630" y="15269"/>
                    <a:pt x="20654" y="16521"/>
                  </a:cubicBezTo>
                  <a:cubicBezTo>
                    <a:pt x="20680" y="17823"/>
                    <a:pt x="20698" y="19127"/>
                    <a:pt x="20709" y="20429"/>
                  </a:cubicBezTo>
                  <a:cubicBezTo>
                    <a:pt x="20752" y="25485"/>
                    <a:pt x="20690" y="30539"/>
                    <a:pt x="20521" y="35593"/>
                  </a:cubicBezTo>
                  <a:lnTo>
                    <a:pt x="14316" y="35593"/>
                  </a:lnTo>
                  <a:cubicBezTo>
                    <a:pt x="15660" y="34862"/>
                    <a:pt x="16574" y="33265"/>
                    <a:pt x="17066" y="31904"/>
                  </a:cubicBezTo>
                  <a:cubicBezTo>
                    <a:pt x="17799" y="29876"/>
                    <a:pt x="17843" y="27661"/>
                    <a:pt x="17718" y="25532"/>
                  </a:cubicBezTo>
                  <a:cubicBezTo>
                    <a:pt x="17575" y="23114"/>
                    <a:pt x="17254" y="20709"/>
                    <a:pt x="17091" y="18292"/>
                  </a:cubicBezTo>
                  <a:cubicBezTo>
                    <a:pt x="16870" y="15023"/>
                    <a:pt x="16792" y="11750"/>
                    <a:pt x="16853" y="8471"/>
                  </a:cubicBezTo>
                  <a:lnTo>
                    <a:pt x="19063" y="8446"/>
                  </a:lnTo>
                  <a:lnTo>
                    <a:pt x="22451" y="8408"/>
                  </a:lnTo>
                  <a:close/>
                  <a:moveTo>
                    <a:pt x="27798" y="772"/>
                  </a:moveTo>
                  <a:lnTo>
                    <a:pt x="27798" y="899"/>
                  </a:lnTo>
                  <a:lnTo>
                    <a:pt x="26134" y="3080"/>
                  </a:lnTo>
                  <a:cubicBezTo>
                    <a:pt x="26004" y="3252"/>
                    <a:pt x="26189" y="3440"/>
                    <a:pt x="26354" y="3460"/>
                  </a:cubicBezTo>
                  <a:cubicBezTo>
                    <a:pt x="26833" y="3518"/>
                    <a:pt x="27316" y="3562"/>
                    <a:pt x="27798" y="3598"/>
                  </a:cubicBezTo>
                  <a:lnTo>
                    <a:pt x="27798" y="33745"/>
                  </a:lnTo>
                  <a:cubicBezTo>
                    <a:pt x="27634" y="33745"/>
                    <a:pt x="27469" y="33748"/>
                    <a:pt x="27305" y="33760"/>
                  </a:cubicBezTo>
                  <a:cubicBezTo>
                    <a:pt x="27240" y="33763"/>
                    <a:pt x="27178" y="33790"/>
                    <a:pt x="27131" y="33836"/>
                  </a:cubicBezTo>
                  <a:lnTo>
                    <a:pt x="27092" y="33796"/>
                  </a:lnTo>
                  <a:cubicBezTo>
                    <a:pt x="27039" y="33742"/>
                    <a:pt x="26980" y="33720"/>
                    <a:pt x="26922" y="33720"/>
                  </a:cubicBezTo>
                  <a:cubicBezTo>
                    <a:pt x="26731" y="33720"/>
                    <a:pt x="26559" y="33973"/>
                    <a:pt x="26733" y="34154"/>
                  </a:cubicBezTo>
                  <a:lnTo>
                    <a:pt x="26734" y="34154"/>
                  </a:lnTo>
                  <a:lnTo>
                    <a:pt x="27797" y="35253"/>
                  </a:lnTo>
                  <a:lnTo>
                    <a:pt x="27797" y="35584"/>
                  </a:lnTo>
                  <a:cubicBezTo>
                    <a:pt x="27797" y="35587"/>
                    <a:pt x="27800" y="35590"/>
                    <a:pt x="27800" y="35593"/>
                  </a:cubicBezTo>
                  <a:lnTo>
                    <a:pt x="21027" y="35593"/>
                  </a:lnTo>
                  <a:cubicBezTo>
                    <a:pt x="21102" y="33334"/>
                    <a:pt x="21157" y="31073"/>
                    <a:pt x="21191" y="28812"/>
                  </a:cubicBezTo>
                  <a:cubicBezTo>
                    <a:pt x="21262" y="23965"/>
                    <a:pt x="21224" y="19117"/>
                    <a:pt x="21110" y="14273"/>
                  </a:cubicBezTo>
                  <a:cubicBezTo>
                    <a:pt x="21059" y="12173"/>
                    <a:pt x="21174" y="9190"/>
                    <a:pt x="23574" y="8372"/>
                  </a:cubicBezTo>
                  <a:cubicBezTo>
                    <a:pt x="23851" y="8278"/>
                    <a:pt x="23771" y="7870"/>
                    <a:pt x="23525" y="7870"/>
                  </a:cubicBezTo>
                  <a:cubicBezTo>
                    <a:pt x="23498" y="7870"/>
                    <a:pt x="23470" y="7875"/>
                    <a:pt x="23439" y="7885"/>
                  </a:cubicBezTo>
                  <a:cubicBezTo>
                    <a:pt x="23424" y="7890"/>
                    <a:pt x="23410" y="7898"/>
                    <a:pt x="23394" y="7904"/>
                  </a:cubicBezTo>
                  <a:cubicBezTo>
                    <a:pt x="23377" y="7898"/>
                    <a:pt x="23360" y="7894"/>
                    <a:pt x="23341" y="7893"/>
                  </a:cubicBezTo>
                  <a:lnTo>
                    <a:pt x="16867" y="7965"/>
                  </a:lnTo>
                  <a:cubicBezTo>
                    <a:pt x="16911" y="6102"/>
                    <a:pt x="16998" y="4241"/>
                    <a:pt x="17130" y="2381"/>
                  </a:cubicBezTo>
                  <a:cubicBezTo>
                    <a:pt x="17169" y="1844"/>
                    <a:pt x="17215" y="1308"/>
                    <a:pt x="17262" y="772"/>
                  </a:cubicBezTo>
                  <a:close/>
                  <a:moveTo>
                    <a:pt x="8663" y="8562"/>
                  </a:moveTo>
                  <a:lnTo>
                    <a:pt x="8663" y="8562"/>
                  </a:lnTo>
                  <a:cubicBezTo>
                    <a:pt x="8621" y="11175"/>
                    <a:pt x="8605" y="13789"/>
                    <a:pt x="8613" y="16402"/>
                  </a:cubicBezTo>
                  <a:cubicBezTo>
                    <a:pt x="8619" y="19086"/>
                    <a:pt x="8641" y="21770"/>
                    <a:pt x="8680" y="24454"/>
                  </a:cubicBezTo>
                  <a:cubicBezTo>
                    <a:pt x="8698" y="25795"/>
                    <a:pt x="8716" y="27138"/>
                    <a:pt x="8738" y="28479"/>
                  </a:cubicBezTo>
                  <a:cubicBezTo>
                    <a:pt x="8759" y="29682"/>
                    <a:pt x="8743" y="30901"/>
                    <a:pt x="8973" y="32089"/>
                  </a:cubicBezTo>
                  <a:cubicBezTo>
                    <a:pt x="9329" y="33905"/>
                    <a:pt x="10647" y="35921"/>
                    <a:pt x="12673" y="35988"/>
                  </a:cubicBezTo>
                  <a:cubicBezTo>
                    <a:pt x="12712" y="36056"/>
                    <a:pt x="12785" y="36098"/>
                    <a:pt x="12864" y="36098"/>
                  </a:cubicBezTo>
                  <a:cubicBezTo>
                    <a:pt x="12867" y="36098"/>
                    <a:pt x="12870" y="36098"/>
                    <a:pt x="12873" y="36098"/>
                  </a:cubicBezTo>
                  <a:lnTo>
                    <a:pt x="20506" y="36098"/>
                  </a:lnTo>
                  <a:cubicBezTo>
                    <a:pt x="20481" y="36814"/>
                    <a:pt x="20445" y="37530"/>
                    <a:pt x="20427" y="38246"/>
                  </a:cubicBezTo>
                  <a:cubicBezTo>
                    <a:pt x="20411" y="38754"/>
                    <a:pt x="20546" y="39232"/>
                    <a:pt x="21070" y="39409"/>
                  </a:cubicBezTo>
                  <a:lnTo>
                    <a:pt x="21072" y="39409"/>
                  </a:lnTo>
                  <a:cubicBezTo>
                    <a:pt x="21332" y="39498"/>
                    <a:pt x="21622" y="39506"/>
                    <a:pt x="21893" y="39534"/>
                  </a:cubicBezTo>
                  <a:lnTo>
                    <a:pt x="22941" y="39644"/>
                  </a:lnTo>
                  <a:lnTo>
                    <a:pt x="24900" y="39847"/>
                  </a:lnTo>
                  <a:lnTo>
                    <a:pt x="24851" y="40817"/>
                  </a:lnTo>
                  <a:cubicBezTo>
                    <a:pt x="24843" y="40985"/>
                    <a:pt x="24875" y="41221"/>
                    <a:pt x="24823" y="41384"/>
                  </a:cubicBezTo>
                  <a:cubicBezTo>
                    <a:pt x="24772" y="41541"/>
                    <a:pt x="24566" y="41566"/>
                    <a:pt x="24372" y="41566"/>
                  </a:cubicBezTo>
                  <a:cubicBezTo>
                    <a:pt x="24282" y="41566"/>
                    <a:pt x="24195" y="41561"/>
                    <a:pt x="24127" y="41561"/>
                  </a:cubicBezTo>
                  <a:cubicBezTo>
                    <a:pt x="24114" y="41561"/>
                    <a:pt x="24102" y="41561"/>
                    <a:pt x="24091" y="41561"/>
                  </a:cubicBezTo>
                  <a:lnTo>
                    <a:pt x="21577" y="41657"/>
                  </a:lnTo>
                  <a:lnTo>
                    <a:pt x="16362" y="41854"/>
                  </a:lnTo>
                  <a:lnTo>
                    <a:pt x="6056" y="42244"/>
                  </a:lnTo>
                  <a:cubicBezTo>
                    <a:pt x="5065" y="42282"/>
                    <a:pt x="4066" y="42337"/>
                    <a:pt x="3069" y="42337"/>
                  </a:cubicBezTo>
                  <a:cubicBezTo>
                    <a:pt x="2220" y="42337"/>
                    <a:pt x="1373" y="42297"/>
                    <a:pt x="533" y="42171"/>
                  </a:cubicBezTo>
                  <a:cubicBezTo>
                    <a:pt x="612" y="41267"/>
                    <a:pt x="688" y="40361"/>
                    <a:pt x="767" y="39457"/>
                  </a:cubicBezTo>
                  <a:cubicBezTo>
                    <a:pt x="1154" y="39419"/>
                    <a:pt x="1541" y="39400"/>
                    <a:pt x="1928" y="39400"/>
                  </a:cubicBezTo>
                  <a:cubicBezTo>
                    <a:pt x="2664" y="39400"/>
                    <a:pt x="3398" y="39470"/>
                    <a:pt x="4124" y="39617"/>
                  </a:cubicBezTo>
                  <a:cubicBezTo>
                    <a:pt x="4147" y="39622"/>
                    <a:pt x="4169" y="39624"/>
                    <a:pt x="4189" y="39624"/>
                  </a:cubicBezTo>
                  <a:cubicBezTo>
                    <a:pt x="4330" y="39624"/>
                    <a:pt x="4428" y="39522"/>
                    <a:pt x="4444" y="39374"/>
                  </a:cubicBezTo>
                  <a:cubicBezTo>
                    <a:pt x="4894" y="35385"/>
                    <a:pt x="4887" y="31366"/>
                    <a:pt x="4789" y="27359"/>
                  </a:cubicBezTo>
                  <a:cubicBezTo>
                    <a:pt x="4690" y="23338"/>
                    <a:pt x="4552" y="19318"/>
                    <a:pt x="4431" y="15299"/>
                  </a:cubicBezTo>
                  <a:cubicBezTo>
                    <a:pt x="4364" y="13070"/>
                    <a:pt x="4298" y="10840"/>
                    <a:pt x="4231" y="8610"/>
                  </a:cubicBezTo>
                  <a:lnTo>
                    <a:pt x="8663" y="8562"/>
                  </a:lnTo>
                  <a:close/>
                  <a:moveTo>
                    <a:pt x="9164" y="1"/>
                  </a:moveTo>
                  <a:cubicBezTo>
                    <a:pt x="9038" y="1"/>
                    <a:pt x="8908" y="82"/>
                    <a:pt x="8901" y="244"/>
                  </a:cubicBezTo>
                  <a:cubicBezTo>
                    <a:pt x="8900" y="277"/>
                    <a:pt x="8898" y="310"/>
                    <a:pt x="8897" y="343"/>
                  </a:cubicBezTo>
                  <a:cubicBezTo>
                    <a:pt x="8815" y="432"/>
                    <a:pt x="8812" y="582"/>
                    <a:pt x="8886" y="679"/>
                  </a:cubicBezTo>
                  <a:cubicBezTo>
                    <a:pt x="8782" y="3138"/>
                    <a:pt x="8710" y="5596"/>
                    <a:pt x="8669" y="8056"/>
                  </a:cubicBezTo>
                  <a:lnTo>
                    <a:pt x="8245" y="8061"/>
                  </a:lnTo>
                  <a:lnTo>
                    <a:pt x="3969" y="8109"/>
                  </a:lnTo>
                  <a:cubicBezTo>
                    <a:pt x="3836" y="8111"/>
                    <a:pt x="3714" y="8223"/>
                    <a:pt x="3717" y="8361"/>
                  </a:cubicBezTo>
                  <a:lnTo>
                    <a:pt x="4085" y="20596"/>
                  </a:lnTo>
                  <a:cubicBezTo>
                    <a:pt x="4204" y="24585"/>
                    <a:pt x="4378" y="28579"/>
                    <a:pt x="4331" y="32571"/>
                  </a:cubicBezTo>
                  <a:cubicBezTo>
                    <a:pt x="4304" y="34746"/>
                    <a:pt x="4198" y="36921"/>
                    <a:pt x="3966" y="39083"/>
                  </a:cubicBezTo>
                  <a:cubicBezTo>
                    <a:pt x="3265" y="38959"/>
                    <a:pt x="2557" y="38893"/>
                    <a:pt x="1848" y="38893"/>
                  </a:cubicBezTo>
                  <a:cubicBezTo>
                    <a:pt x="1410" y="38893"/>
                    <a:pt x="971" y="38918"/>
                    <a:pt x="533" y="38970"/>
                  </a:cubicBezTo>
                  <a:cubicBezTo>
                    <a:pt x="388" y="38987"/>
                    <a:pt x="294" y="39073"/>
                    <a:pt x="281" y="39224"/>
                  </a:cubicBezTo>
                  <a:cubicBezTo>
                    <a:pt x="190" y="40278"/>
                    <a:pt x="99" y="41333"/>
                    <a:pt x="10" y="42387"/>
                  </a:cubicBezTo>
                  <a:cubicBezTo>
                    <a:pt x="1" y="42487"/>
                    <a:pt x="93" y="42613"/>
                    <a:pt x="195" y="42630"/>
                  </a:cubicBezTo>
                  <a:cubicBezTo>
                    <a:pt x="1141" y="42789"/>
                    <a:pt x="2093" y="42837"/>
                    <a:pt x="3047" y="42837"/>
                  </a:cubicBezTo>
                  <a:cubicBezTo>
                    <a:pt x="3862" y="42837"/>
                    <a:pt x="4677" y="42802"/>
                    <a:pt x="5490" y="42771"/>
                  </a:cubicBezTo>
                  <a:lnTo>
                    <a:pt x="11020" y="42561"/>
                  </a:lnTo>
                  <a:lnTo>
                    <a:pt x="22017" y="42146"/>
                  </a:lnTo>
                  <a:lnTo>
                    <a:pt x="23587" y="42086"/>
                  </a:lnTo>
                  <a:lnTo>
                    <a:pt x="24342" y="42058"/>
                  </a:lnTo>
                  <a:cubicBezTo>
                    <a:pt x="24535" y="42050"/>
                    <a:pt x="24757" y="42064"/>
                    <a:pt x="24940" y="41992"/>
                  </a:cubicBezTo>
                  <a:cubicBezTo>
                    <a:pt x="25287" y="41854"/>
                    <a:pt x="25321" y="41505"/>
                    <a:pt x="25338" y="41177"/>
                  </a:cubicBezTo>
                  <a:cubicBezTo>
                    <a:pt x="25365" y="40659"/>
                    <a:pt x="25388" y="40140"/>
                    <a:pt x="25414" y="39622"/>
                  </a:cubicBezTo>
                  <a:cubicBezTo>
                    <a:pt x="25421" y="39476"/>
                    <a:pt x="25291" y="39384"/>
                    <a:pt x="25161" y="39369"/>
                  </a:cubicBezTo>
                  <a:cubicBezTo>
                    <a:pt x="23969" y="39246"/>
                    <a:pt x="22774" y="39141"/>
                    <a:pt x="21584" y="38997"/>
                  </a:cubicBezTo>
                  <a:cubicBezTo>
                    <a:pt x="21342" y="38968"/>
                    <a:pt x="21061" y="38939"/>
                    <a:pt x="20964" y="38678"/>
                  </a:cubicBezTo>
                  <a:cubicBezTo>
                    <a:pt x="20876" y="38447"/>
                    <a:pt x="20934" y="38125"/>
                    <a:pt x="20944" y="37884"/>
                  </a:cubicBezTo>
                  <a:cubicBezTo>
                    <a:pt x="20967" y="37289"/>
                    <a:pt x="20989" y="36693"/>
                    <a:pt x="21009" y="36098"/>
                  </a:cubicBezTo>
                  <a:lnTo>
                    <a:pt x="32235" y="36098"/>
                  </a:lnTo>
                  <a:cubicBezTo>
                    <a:pt x="32560" y="36098"/>
                    <a:pt x="32561" y="35593"/>
                    <a:pt x="32235" y="35593"/>
                  </a:cubicBezTo>
                  <a:lnTo>
                    <a:pt x="28716" y="35593"/>
                  </a:lnTo>
                  <a:lnTo>
                    <a:pt x="30042" y="34055"/>
                  </a:lnTo>
                  <a:cubicBezTo>
                    <a:pt x="30194" y="33878"/>
                    <a:pt x="30062" y="33624"/>
                    <a:pt x="29864" y="33624"/>
                  </a:cubicBezTo>
                  <a:cubicBezTo>
                    <a:pt x="29823" y="33624"/>
                    <a:pt x="29779" y="33634"/>
                    <a:pt x="29735" y="33659"/>
                  </a:cubicBezTo>
                  <a:cubicBezTo>
                    <a:pt x="29520" y="33773"/>
                    <a:pt x="29290" y="33859"/>
                    <a:pt x="29052" y="33912"/>
                  </a:cubicBezTo>
                  <a:cubicBezTo>
                    <a:pt x="29027" y="33887"/>
                    <a:pt x="28997" y="33870"/>
                    <a:pt x="28964" y="33862"/>
                  </a:cubicBezTo>
                  <a:cubicBezTo>
                    <a:pt x="28744" y="33820"/>
                    <a:pt x="28524" y="33789"/>
                    <a:pt x="28301" y="33770"/>
                  </a:cubicBezTo>
                  <a:lnTo>
                    <a:pt x="28301" y="3636"/>
                  </a:lnTo>
                  <a:cubicBezTo>
                    <a:pt x="28993" y="3677"/>
                    <a:pt x="29687" y="3699"/>
                    <a:pt x="30380" y="3699"/>
                  </a:cubicBezTo>
                  <a:cubicBezTo>
                    <a:pt x="30404" y="3699"/>
                    <a:pt x="30428" y="3699"/>
                    <a:pt x="30452" y="3699"/>
                  </a:cubicBezTo>
                  <a:cubicBezTo>
                    <a:pt x="30601" y="3699"/>
                    <a:pt x="30758" y="3536"/>
                    <a:pt x="30697" y="3379"/>
                  </a:cubicBezTo>
                  <a:cubicBezTo>
                    <a:pt x="30303" y="2400"/>
                    <a:pt x="29628" y="1574"/>
                    <a:pt x="28735" y="1007"/>
                  </a:cubicBezTo>
                  <a:cubicBezTo>
                    <a:pt x="28692" y="980"/>
                    <a:pt x="28649" y="968"/>
                    <a:pt x="28608" y="968"/>
                  </a:cubicBezTo>
                  <a:cubicBezTo>
                    <a:pt x="28413" y="968"/>
                    <a:pt x="28266" y="1237"/>
                    <a:pt x="28428" y="1405"/>
                  </a:cubicBezTo>
                  <a:cubicBezTo>
                    <a:pt x="28455" y="1430"/>
                    <a:pt x="28473" y="1461"/>
                    <a:pt x="28499" y="1488"/>
                  </a:cubicBezTo>
                  <a:cubicBezTo>
                    <a:pt x="28409" y="1579"/>
                    <a:pt x="28353" y="1695"/>
                    <a:pt x="28337" y="1822"/>
                  </a:cubicBezTo>
                  <a:cubicBezTo>
                    <a:pt x="28325" y="1822"/>
                    <a:pt x="28314" y="1817"/>
                    <a:pt x="28301" y="1817"/>
                  </a:cubicBezTo>
                  <a:lnTo>
                    <a:pt x="28301" y="773"/>
                  </a:lnTo>
                  <a:lnTo>
                    <a:pt x="32759" y="773"/>
                  </a:lnTo>
                  <a:cubicBezTo>
                    <a:pt x="33083" y="773"/>
                    <a:pt x="33084" y="267"/>
                    <a:pt x="32759" y="267"/>
                  </a:cubicBezTo>
                  <a:lnTo>
                    <a:pt x="17263" y="267"/>
                  </a:lnTo>
                  <a:cubicBezTo>
                    <a:pt x="17222" y="195"/>
                    <a:pt x="17143" y="158"/>
                    <a:pt x="17060" y="158"/>
                  </a:cubicBezTo>
                  <a:cubicBezTo>
                    <a:pt x="16976" y="158"/>
                    <a:pt x="16890" y="195"/>
                    <a:pt x="16837" y="267"/>
                  </a:cubicBezTo>
                  <a:lnTo>
                    <a:pt x="9406" y="267"/>
                  </a:lnTo>
                  <a:lnTo>
                    <a:pt x="9406" y="244"/>
                  </a:lnTo>
                  <a:cubicBezTo>
                    <a:pt x="9413" y="82"/>
                    <a:pt x="9290" y="1"/>
                    <a:pt x="9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0" name="Google Shape;3470;p7"/>
            <p:cNvSpPr/>
            <p:nvPr/>
          </p:nvSpPr>
          <p:spPr>
            <a:xfrm>
              <a:off x="5878600" y="2126975"/>
              <a:ext cx="97050" cy="195275"/>
            </a:xfrm>
            <a:custGeom>
              <a:avLst/>
              <a:gdLst/>
              <a:ahLst/>
              <a:cxnLst/>
              <a:rect l="l" t="t" r="r" b="b"/>
              <a:pathLst>
                <a:path w="3882" h="7811" extrusionOk="0">
                  <a:moveTo>
                    <a:pt x="3098" y="790"/>
                  </a:moveTo>
                  <a:lnTo>
                    <a:pt x="3098" y="790"/>
                  </a:lnTo>
                  <a:cubicBezTo>
                    <a:pt x="3092" y="1166"/>
                    <a:pt x="2949" y="1533"/>
                    <a:pt x="2774" y="1878"/>
                  </a:cubicBezTo>
                  <a:cubicBezTo>
                    <a:pt x="2551" y="2316"/>
                    <a:pt x="2297" y="2742"/>
                    <a:pt x="2036" y="3159"/>
                  </a:cubicBezTo>
                  <a:cubicBezTo>
                    <a:pt x="1779" y="3568"/>
                    <a:pt x="1503" y="3966"/>
                    <a:pt x="1218" y="4355"/>
                  </a:cubicBezTo>
                  <a:cubicBezTo>
                    <a:pt x="1230" y="4319"/>
                    <a:pt x="1243" y="4281"/>
                    <a:pt x="1254" y="4247"/>
                  </a:cubicBezTo>
                  <a:cubicBezTo>
                    <a:pt x="1669" y="2999"/>
                    <a:pt x="2214" y="1771"/>
                    <a:pt x="3098" y="790"/>
                  </a:cubicBezTo>
                  <a:close/>
                  <a:moveTo>
                    <a:pt x="3265" y="0"/>
                  </a:moveTo>
                  <a:cubicBezTo>
                    <a:pt x="3205" y="0"/>
                    <a:pt x="3143" y="23"/>
                    <a:pt x="3090" y="73"/>
                  </a:cubicBezTo>
                  <a:cubicBezTo>
                    <a:pt x="1765" y="1317"/>
                    <a:pt x="1005" y="3114"/>
                    <a:pt x="541" y="4844"/>
                  </a:cubicBezTo>
                  <a:cubicBezTo>
                    <a:pt x="499" y="5005"/>
                    <a:pt x="463" y="5176"/>
                    <a:pt x="435" y="5346"/>
                  </a:cubicBezTo>
                  <a:cubicBezTo>
                    <a:pt x="342" y="5458"/>
                    <a:pt x="257" y="5575"/>
                    <a:pt x="163" y="5685"/>
                  </a:cubicBezTo>
                  <a:cubicBezTo>
                    <a:pt x="1" y="5871"/>
                    <a:pt x="169" y="6119"/>
                    <a:pt x="353" y="6119"/>
                  </a:cubicBezTo>
                  <a:cubicBezTo>
                    <a:pt x="364" y="6119"/>
                    <a:pt x="375" y="6118"/>
                    <a:pt x="386" y="6116"/>
                  </a:cubicBezTo>
                  <a:cubicBezTo>
                    <a:pt x="413" y="6529"/>
                    <a:pt x="538" y="6926"/>
                    <a:pt x="826" y="7253"/>
                  </a:cubicBezTo>
                  <a:cubicBezTo>
                    <a:pt x="1122" y="7586"/>
                    <a:pt x="1564" y="7810"/>
                    <a:pt x="2001" y="7810"/>
                  </a:cubicBezTo>
                  <a:cubicBezTo>
                    <a:pt x="2232" y="7810"/>
                    <a:pt x="2461" y="7748"/>
                    <a:pt x="2667" y="7606"/>
                  </a:cubicBezTo>
                  <a:cubicBezTo>
                    <a:pt x="2889" y="7455"/>
                    <a:pt x="2750" y="7126"/>
                    <a:pt x="2543" y="7126"/>
                  </a:cubicBezTo>
                  <a:cubicBezTo>
                    <a:pt x="2502" y="7126"/>
                    <a:pt x="2457" y="7139"/>
                    <a:pt x="2412" y="7170"/>
                  </a:cubicBezTo>
                  <a:cubicBezTo>
                    <a:pt x="2276" y="7264"/>
                    <a:pt x="2129" y="7305"/>
                    <a:pt x="1983" y="7305"/>
                  </a:cubicBezTo>
                  <a:cubicBezTo>
                    <a:pt x="1571" y="7305"/>
                    <a:pt x="1160" y="6982"/>
                    <a:pt x="997" y="6598"/>
                  </a:cubicBezTo>
                  <a:cubicBezTo>
                    <a:pt x="864" y="6282"/>
                    <a:pt x="851" y="5937"/>
                    <a:pt x="895" y="5592"/>
                  </a:cubicBezTo>
                  <a:cubicBezTo>
                    <a:pt x="1516" y="4842"/>
                    <a:pt x="2083" y="4049"/>
                    <a:pt x="2592" y="3219"/>
                  </a:cubicBezTo>
                  <a:cubicBezTo>
                    <a:pt x="3123" y="2351"/>
                    <a:pt x="3881" y="1246"/>
                    <a:pt x="3513" y="184"/>
                  </a:cubicBezTo>
                  <a:cubicBezTo>
                    <a:pt x="3473" y="69"/>
                    <a:pt x="3371" y="0"/>
                    <a:pt x="3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1" name="Google Shape;3471;p7"/>
            <p:cNvSpPr/>
            <p:nvPr/>
          </p:nvSpPr>
          <p:spPr>
            <a:xfrm>
              <a:off x="5972025" y="2244525"/>
              <a:ext cx="36350" cy="104250"/>
            </a:xfrm>
            <a:custGeom>
              <a:avLst/>
              <a:gdLst/>
              <a:ahLst/>
              <a:cxnLst/>
              <a:rect l="l" t="t" r="r" b="b"/>
              <a:pathLst>
                <a:path w="1454" h="4170" extrusionOk="0">
                  <a:moveTo>
                    <a:pt x="1145" y="0"/>
                  </a:moveTo>
                  <a:cubicBezTo>
                    <a:pt x="1046" y="0"/>
                    <a:pt x="951" y="55"/>
                    <a:pt x="922" y="181"/>
                  </a:cubicBezTo>
                  <a:cubicBezTo>
                    <a:pt x="629" y="1406"/>
                    <a:pt x="337" y="2630"/>
                    <a:pt x="46" y="3855"/>
                  </a:cubicBezTo>
                  <a:cubicBezTo>
                    <a:pt x="0" y="4045"/>
                    <a:pt x="158" y="4169"/>
                    <a:pt x="308" y="4169"/>
                  </a:cubicBezTo>
                  <a:cubicBezTo>
                    <a:pt x="407" y="4169"/>
                    <a:pt x="502" y="4115"/>
                    <a:pt x="533" y="3990"/>
                  </a:cubicBezTo>
                  <a:cubicBezTo>
                    <a:pt x="824" y="2764"/>
                    <a:pt x="1116" y="1541"/>
                    <a:pt x="1407" y="315"/>
                  </a:cubicBezTo>
                  <a:cubicBezTo>
                    <a:pt x="1453" y="125"/>
                    <a:pt x="1295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2" name="Google Shape;3472;p7"/>
            <p:cNvSpPr/>
            <p:nvPr/>
          </p:nvSpPr>
          <p:spPr>
            <a:xfrm>
              <a:off x="5240225" y="2548050"/>
              <a:ext cx="173000" cy="14800"/>
            </a:xfrm>
            <a:custGeom>
              <a:avLst/>
              <a:gdLst/>
              <a:ahLst/>
              <a:cxnLst/>
              <a:rect l="l" t="t" r="r" b="b"/>
              <a:pathLst>
                <a:path w="6920" h="592" extrusionOk="0">
                  <a:moveTo>
                    <a:pt x="5077" y="0"/>
                  </a:moveTo>
                  <a:cubicBezTo>
                    <a:pt x="3481" y="0"/>
                    <a:pt x="1886" y="46"/>
                    <a:pt x="292" y="138"/>
                  </a:cubicBezTo>
                  <a:cubicBezTo>
                    <a:pt x="7" y="154"/>
                    <a:pt x="0" y="592"/>
                    <a:pt x="276" y="592"/>
                  </a:cubicBezTo>
                  <a:cubicBezTo>
                    <a:pt x="281" y="592"/>
                    <a:pt x="286" y="591"/>
                    <a:pt x="292" y="591"/>
                  </a:cubicBezTo>
                  <a:cubicBezTo>
                    <a:pt x="1885" y="499"/>
                    <a:pt x="3480" y="453"/>
                    <a:pt x="5076" y="453"/>
                  </a:cubicBezTo>
                  <a:cubicBezTo>
                    <a:pt x="5593" y="453"/>
                    <a:pt x="6109" y="458"/>
                    <a:pt x="6626" y="467"/>
                  </a:cubicBezTo>
                  <a:cubicBezTo>
                    <a:pt x="6628" y="467"/>
                    <a:pt x="6629" y="467"/>
                    <a:pt x="6631" y="467"/>
                  </a:cubicBezTo>
                  <a:cubicBezTo>
                    <a:pt x="6919" y="467"/>
                    <a:pt x="6918" y="19"/>
                    <a:pt x="6626" y="15"/>
                  </a:cubicBezTo>
                  <a:cubicBezTo>
                    <a:pt x="6110" y="5"/>
                    <a:pt x="5593" y="0"/>
                    <a:pt x="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3" name="Google Shape;3473;p7"/>
            <p:cNvSpPr/>
            <p:nvPr/>
          </p:nvSpPr>
          <p:spPr>
            <a:xfrm>
              <a:off x="5451375" y="2548325"/>
              <a:ext cx="61575" cy="11350"/>
            </a:xfrm>
            <a:custGeom>
              <a:avLst/>
              <a:gdLst/>
              <a:ahLst/>
              <a:cxnLst/>
              <a:rect l="l" t="t" r="r" b="b"/>
              <a:pathLst>
                <a:path w="2463" h="454" extrusionOk="0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lnTo>
                    <a:pt x="2169" y="453"/>
                  </a:lnTo>
                  <a:cubicBezTo>
                    <a:pt x="2461" y="453"/>
                    <a:pt x="2462" y="0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4" name="Google Shape;3474;p7"/>
            <p:cNvSpPr/>
            <p:nvPr/>
          </p:nvSpPr>
          <p:spPr>
            <a:xfrm>
              <a:off x="5536425" y="2542925"/>
              <a:ext cx="102600" cy="14600"/>
            </a:xfrm>
            <a:custGeom>
              <a:avLst/>
              <a:gdLst/>
              <a:ahLst/>
              <a:cxnLst/>
              <a:rect l="l" t="t" r="r" b="b"/>
              <a:pathLst>
                <a:path w="4104" h="584" extrusionOk="0">
                  <a:moveTo>
                    <a:pt x="281" y="0"/>
                  </a:moveTo>
                  <a:cubicBezTo>
                    <a:pt x="0" y="0"/>
                    <a:pt x="4" y="442"/>
                    <a:pt x="292" y="453"/>
                  </a:cubicBezTo>
                  <a:lnTo>
                    <a:pt x="3811" y="583"/>
                  </a:lnTo>
                  <a:cubicBezTo>
                    <a:pt x="3814" y="583"/>
                    <a:pt x="3818" y="583"/>
                    <a:pt x="3821" y="583"/>
                  </a:cubicBezTo>
                  <a:cubicBezTo>
                    <a:pt x="4104" y="583"/>
                    <a:pt x="4099" y="141"/>
                    <a:pt x="3811" y="130"/>
                  </a:cubicBezTo>
                  <a:lnTo>
                    <a:pt x="292" y="0"/>
                  </a:lnTo>
                  <a:cubicBezTo>
                    <a:pt x="288" y="0"/>
                    <a:pt x="285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5" name="Google Shape;3475;p7"/>
            <p:cNvSpPr/>
            <p:nvPr/>
          </p:nvSpPr>
          <p:spPr>
            <a:xfrm>
              <a:off x="5543275" y="2597525"/>
              <a:ext cx="84825" cy="15075"/>
            </a:xfrm>
            <a:custGeom>
              <a:avLst/>
              <a:gdLst/>
              <a:ahLst/>
              <a:cxnLst/>
              <a:rect l="l" t="t" r="r" b="b"/>
              <a:pathLst>
                <a:path w="3393" h="603" extrusionOk="0">
                  <a:moveTo>
                    <a:pt x="3051" y="0"/>
                  </a:moveTo>
                  <a:cubicBezTo>
                    <a:pt x="3036" y="0"/>
                    <a:pt x="3019" y="2"/>
                    <a:pt x="3002" y="5"/>
                  </a:cubicBezTo>
                  <a:cubicBezTo>
                    <a:pt x="2496" y="105"/>
                    <a:pt x="1981" y="155"/>
                    <a:pt x="1465" y="155"/>
                  </a:cubicBezTo>
                  <a:cubicBezTo>
                    <a:pt x="1079" y="155"/>
                    <a:pt x="692" y="127"/>
                    <a:pt x="307" y="71"/>
                  </a:cubicBezTo>
                  <a:cubicBezTo>
                    <a:pt x="291" y="68"/>
                    <a:pt x="274" y="67"/>
                    <a:pt x="258" y="67"/>
                  </a:cubicBezTo>
                  <a:cubicBezTo>
                    <a:pt x="155" y="67"/>
                    <a:pt x="60" y="118"/>
                    <a:pt x="30" y="229"/>
                  </a:cubicBezTo>
                  <a:cubicBezTo>
                    <a:pt x="0" y="336"/>
                    <a:pt x="66" y="489"/>
                    <a:pt x="188" y="506"/>
                  </a:cubicBezTo>
                  <a:cubicBezTo>
                    <a:pt x="613" y="571"/>
                    <a:pt x="1042" y="603"/>
                    <a:pt x="1470" y="603"/>
                  </a:cubicBezTo>
                  <a:cubicBezTo>
                    <a:pt x="2024" y="603"/>
                    <a:pt x="2578" y="549"/>
                    <a:pt x="3123" y="442"/>
                  </a:cubicBezTo>
                  <a:cubicBezTo>
                    <a:pt x="3393" y="389"/>
                    <a:pt x="3302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6" name="Google Shape;3476;p7"/>
            <p:cNvSpPr/>
            <p:nvPr/>
          </p:nvSpPr>
          <p:spPr>
            <a:xfrm>
              <a:off x="5301875" y="2592475"/>
              <a:ext cx="182625" cy="20450"/>
            </a:xfrm>
            <a:custGeom>
              <a:avLst/>
              <a:gdLst/>
              <a:ahLst/>
              <a:cxnLst/>
              <a:rect l="l" t="t" r="r" b="b"/>
              <a:pathLst>
                <a:path w="7305" h="818" extrusionOk="0">
                  <a:moveTo>
                    <a:pt x="2781" y="1"/>
                  </a:moveTo>
                  <a:cubicBezTo>
                    <a:pt x="1951" y="1"/>
                    <a:pt x="1120" y="43"/>
                    <a:pt x="292" y="129"/>
                  </a:cubicBezTo>
                  <a:cubicBezTo>
                    <a:pt x="13" y="159"/>
                    <a:pt x="1" y="584"/>
                    <a:pt x="265" y="584"/>
                  </a:cubicBezTo>
                  <a:cubicBezTo>
                    <a:pt x="274" y="584"/>
                    <a:pt x="283" y="584"/>
                    <a:pt x="292" y="583"/>
                  </a:cubicBezTo>
                  <a:cubicBezTo>
                    <a:pt x="1120" y="495"/>
                    <a:pt x="1952" y="452"/>
                    <a:pt x="2783" y="452"/>
                  </a:cubicBezTo>
                  <a:cubicBezTo>
                    <a:pt x="4166" y="452"/>
                    <a:pt x="5548" y="573"/>
                    <a:pt x="6913" y="813"/>
                  </a:cubicBezTo>
                  <a:cubicBezTo>
                    <a:pt x="6928" y="816"/>
                    <a:pt x="6943" y="817"/>
                    <a:pt x="6958" y="817"/>
                  </a:cubicBezTo>
                  <a:cubicBezTo>
                    <a:pt x="7210" y="817"/>
                    <a:pt x="7305" y="424"/>
                    <a:pt x="7032" y="376"/>
                  </a:cubicBezTo>
                  <a:cubicBezTo>
                    <a:pt x="5627" y="126"/>
                    <a:pt x="4205" y="1"/>
                    <a:pt x="2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7" name="Google Shape;3477;p7"/>
            <p:cNvSpPr/>
            <p:nvPr/>
          </p:nvSpPr>
          <p:spPr>
            <a:xfrm>
              <a:off x="5279975" y="2633350"/>
              <a:ext cx="55325" cy="14300"/>
            </a:xfrm>
            <a:custGeom>
              <a:avLst/>
              <a:gdLst/>
              <a:ahLst/>
              <a:cxnLst/>
              <a:rect l="l" t="t" r="r" b="b"/>
              <a:pathLst>
                <a:path w="2213" h="572" extrusionOk="0">
                  <a:moveTo>
                    <a:pt x="215" y="1"/>
                  </a:moveTo>
                  <a:cubicBezTo>
                    <a:pt x="98" y="1"/>
                    <a:pt x="1" y="114"/>
                    <a:pt x="1" y="228"/>
                  </a:cubicBezTo>
                  <a:cubicBezTo>
                    <a:pt x="1" y="357"/>
                    <a:pt x="104" y="446"/>
                    <a:pt x="226" y="454"/>
                  </a:cubicBezTo>
                  <a:lnTo>
                    <a:pt x="1986" y="571"/>
                  </a:lnTo>
                  <a:cubicBezTo>
                    <a:pt x="1990" y="571"/>
                    <a:pt x="1993" y="572"/>
                    <a:pt x="1997" y="572"/>
                  </a:cubicBezTo>
                  <a:cubicBezTo>
                    <a:pt x="2114" y="572"/>
                    <a:pt x="2213" y="458"/>
                    <a:pt x="2213" y="346"/>
                  </a:cubicBezTo>
                  <a:cubicBezTo>
                    <a:pt x="2213" y="216"/>
                    <a:pt x="2109" y="126"/>
                    <a:pt x="1986" y="118"/>
                  </a:cubicBezTo>
                  <a:lnTo>
                    <a:pt x="226" y="1"/>
                  </a:lnTo>
                  <a:cubicBezTo>
                    <a:pt x="222" y="1"/>
                    <a:pt x="218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8" name="Google Shape;3478;p7"/>
            <p:cNvSpPr/>
            <p:nvPr/>
          </p:nvSpPr>
          <p:spPr>
            <a:xfrm>
              <a:off x="5433800" y="2639225"/>
              <a:ext cx="70325" cy="14300"/>
            </a:xfrm>
            <a:custGeom>
              <a:avLst/>
              <a:gdLst/>
              <a:ahLst/>
              <a:cxnLst/>
              <a:rect l="l" t="t" r="r" b="b"/>
              <a:pathLst>
                <a:path w="2813" h="572" extrusionOk="0">
                  <a:moveTo>
                    <a:pt x="2536" y="1"/>
                  </a:moveTo>
                  <a:cubicBezTo>
                    <a:pt x="2531" y="1"/>
                    <a:pt x="2526" y="1"/>
                    <a:pt x="2521" y="1"/>
                  </a:cubicBezTo>
                  <a:lnTo>
                    <a:pt x="292" y="118"/>
                  </a:lnTo>
                  <a:cubicBezTo>
                    <a:pt x="7" y="134"/>
                    <a:pt x="0" y="572"/>
                    <a:pt x="277" y="572"/>
                  </a:cubicBezTo>
                  <a:cubicBezTo>
                    <a:pt x="282" y="572"/>
                    <a:pt x="287" y="572"/>
                    <a:pt x="292" y="571"/>
                  </a:cubicBezTo>
                  <a:lnTo>
                    <a:pt x="2521" y="454"/>
                  </a:lnTo>
                  <a:cubicBezTo>
                    <a:pt x="2806" y="438"/>
                    <a:pt x="2813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79" name="Google Shape;3479;p7"/>
            <p:cNvSpPr/>
            <p:nvPr/>
          </p:nvSpPr>
          <p:spPr>
            <a:xfrm>
              <a:off x="5307125" y="2706125"/>
              <a:ext cx="82625" cy="18625"/>
            </a:xfrm>
            <a:custGeom>
              <a:avLst/>
              <a:gdLst/>
              <a:ahLst/>
              <a:cxnLst/>
              <a:rect l="l" t="t" r="r" b="b"/>
              <a:pathLst>
                <a:path w="3305" h="745" extrusionOk="0">
                  <a:moveTo>
                    <a:pt x="316" y="0"/>
                  </a:moveTo>
                  <a:cubicBezTo>
                    <a:pt x="81" y="0"/>
                    <a:pt x="0" y="377"/>
                    <a:pt x="259" y="446"/>
                  </a:cubicBezTo>
                  <a:cubicBezTo>
                    <a:pt x="999" y="645"/>
                    <a:pt x="1760" y="745"/>
                    <a:pt x="2524" y="745"/>
                  </a:cubicBezTo>
                  <a:cubicBezTo>
                    <a:pt x="2687" y="745"/>
                    <a:pt x="2850" y="740"/>
                    <a:pt x="3013" y="731"/>
                  </a:cubicBezTo>
                  <a:cubicBezTo>
                    <a:pt x="3298" y="714"/>
                    <a:pt x="3305" y="276"/>
                    <a:pt x="3028" y="276"/>
                  </a:cubicBezTo>
                  <a:cubicBezTo>
                    <a:pt x="3023" y="276"/>
                    <a:pt x="3018" y="276"/>
                    <a:pt x="3013" y="277"/>
                  </a:cubicBezTo>
                  <a:cubicBezTo>
                    <a:pt x="2849" y="287"/>
                    <a:pt x="2684" y="292"/>
                    <a:pt x="2520" y="292"/>
                  </a:cubicBezTo>
                  <a:cubicBezTo>
                    <a:pt x="1798" y="292"/>
                    <a:pt x="1079" y="196"/>
                    <a:pt x="380" y="9"/>
                  </a:cubicBezTo>
                  <a:cubicBezTo>
                    <a:pt x="357" y="3"/>
                    <a:pt x="336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0" name="Google Shape;3480;p7"/>
            <p:cNvSpPr/>
            <p:nvPr/>
          </p:nvSpPr>
          <p:spPr>
            <a:xfrm>
              <a:off x="5555100" y="2665700"/>
              <a:ext cx="53600" cy="19725"/>
            </a:xfrm>
            <a:custGeom>
              <a:avLst/>
              <a:gdLst/>
              <a:ahLst/>
              <a:cxnLst/>
              <a:rect l="l" t="t" r="r" b="b"/>
              <a:pathLst>
                <a:path w="2144" h="789" extrusionOk="0">
                  <a:moveTo>
                    <a:pt x="255" y="0"/>
                  </a:moveTo>
                  <a:cubicBezTo>
                    <a:pt x="154" y="0"/>
                    <a:pt x="60" y="59"/>
                    <a:pt x="32" y="164"/>
                  </a:cubicBezTo>
                  <a:cubicBezTo>
                    <a:pt x="1" y="277"/>
                    <a:pt x="70" y="419"/>
                    <a:pt x="190" y="443"/>
                  </a:cubicBezTo>
                  <a:lnTo>
                    <a:pt x="1835" y="783"/>
                  </a:lnTo>
                  <a:cubicBezTo>
                    <a:pt x="1853" y="787"/>
                    <a:pt x="1871" y="789"/>
                    <a:pt x="1889" y="789"/>
                  </a:cubicBezTo>
                  <a:cubicBezTo>
                    <a:pt x="1990" y="789"/>
                    <a:pt x="2085" y="730"/>
                    <a:pt x="2113" y="625"/>
                  </a:cubicBezTo>
                  <a:cubicBezTo>
                    <a:pt x="2144" y="513"/>
                    <a:pt x="2075" y="371"/>
                    <a:pt x="1954" y="346"/>
                  </a:cubicBezTo>
                  <a:lnTo>
                    <a:pt x="309" y="6"/>
                  </a:lnTo>
                  <a:cubicBezTo>
                    <a:pt x="291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1" name="Google Shape;3481;p7"/>
            <p:cNvSpPr/>
            <p:nvPr/>
          </p:nvSpPr>
          <p:spPr>
            <a:xfrm>
              <a:off x="5310650" y="2782925"/>
              <a:ext cx="108450" cy="14875"/>
            </a:xfrm>
            <a:custGeom>
              <a:avLst/>
              <a:gdLst/>
              <a:ahLst/>
              <a:cxnLst/>
              <a:rect l="l" t="t" r="r" b="b"/>
              <a:pathLst>
                <a:path w="4338" h="595" extrusionOk="0">
                  <a:moveTo>
                    <a:pt x="263" y="0"/>
                  </a:moveTo>
                  <a:cubicBezTo>
                    <a:pt x="1" y="0"/>
                    <a:pt x="13" y="425"/>
                    <a:pt x="290" y="454"/>
                  </a:cubicBezTo>
                  <a:cubicBezTo>
                    <a:pt x="1178" y="548"/>
                    <a:pt x="2070" y="595"/>
                    <a:pt x="2962" y="595"/>
                  </a:cubicBezTo>
                  <a:cubicBezTo>
                    <a:pt x="3323" y="595"/>
                    <a:pt x="3683" y="587"/>
                    <a:pt x="4044" y="572"/>
                  </a:cubicBezTo>
                  <a:cubicBezTo>
                    <a:pt x="4332" y="559"/>
                    <a:pt x="4337" y="119"/>
                    <a:pt x="4056" y="119"/>
                  </a:cubicBezTo>
                  <a:cubicBezTo>
                    <a:pt x="4052" y="119"/>
                    <a:pt x="4048" y="119"/>
                    <a:pt x="4044" y="119"/>
                  </a:cubicBezTo>
                  <a:cubicBezTo>
                    <a:pt x="3683" y="134"/>
                    <a:pt x="3323" y="142"/>
                    <a:pt x="2962" y="142"/>
                  </a:cubicBezTo>
                  <a:cubicBezTo>
                    <a:pt x="2070" y="142"/>
                    <a:pt x="1178" y="95"/>
                    <a:pt x="290" y="1"/>
                  </a:cubicBezTo>
                  <a:cubicBezTo>
                    <a:pt x="281" y="0"/>
                    <a:pt x="27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2" name="Google Shape;3482;p7"/>
            <p:cNvSpPr/>
            <p:nvPr/>
          </p:nvSpPr>
          <p:spPr>
            <a:xfrm>
              <a:off x="5510025" y="2763875"/>
              <a:ext cx="82075" cy="12825"/>
            </a:xfrm>
            <a:custGeom>
              <a:avLst/>
              <a:gdLst/>
              <a:ahLst/>
              <a:cxnLst/>
              <a:rect l="l" t="t" r="r" b="b"/>
              <a:pathLst>
                <a:path w="3283" h="513" extrusionOk="0">
                  <a:moveTo>
                    <a:pt x="2996" y="0"/>
                  </a:moveTo>
                  <a:cubicBezTo>
                    <a:pt x="2994" y="0"/>
                    <a:pt x="2992" y="0"/>
                    <a:pt x="2990" y="0"/>
                  </a:cubicBezTo>
                  <a:lnTo>
                    <a:pt x="293" y="60"/>
                  </a:lnTo>
                  <a:cubicBezTo>
                    <a:pt x="4" y="66"/>
                    <a:pt x="0" y="513"/>
                    <a:pt x="287" y="513"/>
                  </a:cubicBezTo>
                  <a:cubicBezTo>
                    <a:pt x="289" y="513"/>
                    <a:pt x="291" y="513"/>
                    <a:pt x="293" y="513"/>
                  </a:cubicBezTo>
                  <a:lnTo>
                    <a:pt x="2990" y="453"/>
                  </a:lnTo>
                  <a:cubicBezTo>
                    <a:pt x="3279" y="447"/>
                    <a:pt x="3283" y="0"/>
                    <a:pt x="2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3" name="Google Shape;3483;p7"/>
            <p:cNvSpPr/>
            <p:nvPr/>
          </p:nvSpPr>
          <p:spPr>
            <a:xfrm>
              <a:off x="5449925" y="2819200"/>
              <a:ext cx="89375" cy="16300"/>
            </a:xfrm>
            <a:custGeom>
              <a:avLst/>
              <a:gdLst/>
              <a:ahLst/>
              <a:cxnLst/>
              <a:rect l="l" t="t" r="r" b="b"/>
              <a:pathLst>
                <a:path w="3575" h="652" extrusionOk="0">
                  <a:moveTo>
                    <a:pt x="209" y="0"/>
                  </a:moveTo>
                  <a:cubicBezTo>
                    <a:pt x="96" y="0"/>
                    <a:pt x="2" y="121"/>
                    <a:pt x="2" y="227"/>
                  </a:cubicBezTo>
                  <a:cubicBezTo>
                    <a:pt x="1" y="362"/>
                    <a:pt x="107" y="440"/>
                    <a:pt x="228" y="454"/>
                  </a:cubicBezTo>
                  <a:cubicBezTo>
                    <a:pt x="1243" y="570"/>
                    <a:pt x="2262" y="636"/>
                    <a:pt x="3283" y="651"/>
                  </a:cubicBezTo>
                  <a:cubicBezTo>
                    <a:pt x="3285" y="652"/>
                    <a:pt x="3286" y="652"/>
                    <a:pt x="3288" y="652"/>
                  </a:cubicBezTo>
                  <a:cubicBezTo>
                    <a:pt x="3575" y="652"/>
                    <a:pt x="3573" y="203"/>
                    <a:pt x="3283" y="199"/>
                  </a:cubicBezTo>
                  <a:cubicBezTo>
                    <a:pt x="2262" y="183"/>
                    <a:pt x="1243" y="117"/>
                    <a:pt x="228" y="1"/>
                  </a:cubicBezTo>
                  <a:cubicBezTo>
                    <a:pt x="222" y="1"/>
                    <a:pt x="216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4" name="Google Shape;3484;p7"/>
            <p:cNvSpPr/>
            <p:nvPr/>
          </p:nvSpPr>
          <p:spPr>
            <a:xfrm>
              <a:off x="5599675" y="2823675"/>
              <a:ext cx="58200" cy="13475"/>
            </a:xfrm>
            <a:custGeom>
              <a:avLst/>
              <a:gdLst/>
              <a:ahLst/>
              <a:cxnLst/>
              <a:rect l="l" t="t" r="r" b="b"/>
              <a:pathLst>
                <a:path w="2328" h="539" extrusionOk="0">
                  <a:moveTo>
                    <a:pt x="218" y="1"/>
                  </a:moveTo>
                  <a:cubicBezTo>
                    <a:pt x="100" y="1"/>
                    <a:pt x="1" y="112"/>
                    <a:pt x="1" y="226"/>
                  </a:cubicBezTo>
                  <a:cubicBezTo>
                    <a:pt x="1" y="353"/>
                    <a:pt x="104" y="447"/>
                    <a:pt x="228" y="454"/>
                  </a:cubicBezTo>
                  <a:lnTo>
                    <a:pt x="2100" y="538"/>
                  </a:lnTo>
                  <a:cubicBezTo>
                    <a:pt x="2103" y="538"/>
                    <a:pt x="2106" y="539"/>
                    <a:pt x="2110" y="539"/>
                  </a:cubicBezTo>
                  <a:cubicBezTo>
                    <a:pt x="2228" y="539"/>
                    <a:pt x="2327" y="427"/>
                    <a:pt x="2327" y="313"/>
                  </a:cubicBezTo>
                  <a:cubicBezTo>
                    <a:pt x="2327" y="186"/>
                    <a:pt x="2222" y="92"/>
                    <a:pt x="2100" y="85"/>
                  </a:cubicBezTo>
                  <a:lnTo>
                    <a:pt x="228" y="1"/>
                  </a:lnTo>
                  <a:cubicBezTo>
                    <a:pt x="225" y="1"/>
                    <a:pt x="221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5" name="Google Shape;3485;p7"/>
            <p:cNvSpPr/>
            <p:nvPr/>
          </p:nvSpPr>
          <p:spPr>
            <a:xfrm>
              <a:off x="5224475" y="2834000"/>
              <a:ext cx="83950" cy="15500"/>
            </a:xfrm>
            <a:custGeom>
              <a:avLst/>
              <a:gdLst/>
              <a:ahLst/>
              <a:cxnLst/>
              <a:rect l="l" t="t" r="r" b="b"/>
              <a:pathLst>
                <a:path w="3358" h="620" extrusionOk="0">
                  <a:moveTo>
                    <a:pt x="326" y="1"/>
                  </a:moveTo>
                  <a:cubicBezTo>
                    <a:pt x="86" y="1"/>
                    <a:pt x="0" y="382"/>
                    <a:pt x="264" y="443"/>
                  </a:cubicBezTo>
                  <a:cubicBezTo>
                    <a:pt x="765" y="560"/>
                    <a:pt x="1278" y="619"/>
                    <a:pt x="1790" y="619"/>
                  </a:cubicBezTo>
                  <a:cubicBezTo>
                    <a:pt x="2225" y="619"/>
                    <a:pt x="2660" y="577"/>
                    <a:pt x="3089" y="492"/>
                  </a:cubicBezTo>
                  <a:cubicBezTo>
                    <a:pt x="3358" y="439"/>
                    <a:pt x="3266" y="50"/>
                    <a:pt x="3018" y="50"/>
                  </a:cubicBezTo>
                  <a:cubicBezTo>
                    <a:pt x="3002" y="50"/>
                    <a:pt x="2985" y="51"/>
                    <a:pt x="2968" y="55"/>
                  </a:cubicBezTo>
                  <a:cubicBezTo>
                    <a:pt x="2579" y="131"/>
                    <a:pt x="2183" y="169"/>
                    <a:pt x="1788" y="169"/>
                  </a:cubicBezTo>
                  <a:cubicBezTo>
                    <a:pt x="1317" y="169"/>
                    <a:pt x="845" y="115"/>
                    <a:pt x="384" y="8"/>
                  </a:cubicBezTo>
                  <a:cubicBezTo>
                    <a:pt x="364" y="3"/>
                    <a:pt x="345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6" name="Google Shape;3486;p7"/>
            <p:cNvSpPr/>
            <p:nvPr/>
          </p:nvSpPr>
          <p:spPr>
            <a:xfrm>
              <a:off x="5239700" y="2756425"/>
              <a:ext cx="72725" cy="16725"/>
            </a:xfrm>
            <a:custGeom>
              <a:avLst/>
              <a:gdLst/>
              <a:ahLst/>
              <a:cxnLst/>
              <a:rect l="l" t="t" r="r" b="b"/>
              <a:pathLst>
                <a:path w="2909" h="669" extrusionOk="0">
                  <a:moveTo>
                    <a:pt x="303" y="0"/>
                  </a:moveTo>
                  <a:cubicBezTo>
                    <a:pt x="77" y="0"/>
                    <a:pt x="1" y="370"/>
                    <a:pt x="253" y="447"/>
                  </a:cubicBezTo>
                  <a:cubicBezTo>
                    <a:pt x="732" y="595"/>
                    <a:pt x="1228" y="668"/>
                    <a:pt x="1725" y="668"/>
                  </a:cubicBezTo>
                  <a:cubicBezTo>
                    <a:pt x="2058" y="668"/>
                    <a:pt x="2391" y="635"/>
                    <a:pt x="2719" y="569"/>
                  </a:cubicBezTo>
                  <a:cubicBezTo>
                    <a:pt x="2840" y="546"/>
                    <a:pt x="2909" y="403"/>
                    <a:pt x="2878" y="292"/>
                  </a:cubicBezTo>
                  <a:cubicBezTo>
                    <a:pt x="2848" y="186"/>
                    <a:pt x="2755" y="128"/>
                    <a:pt x="2654" y="128"/>
                  </a:cubicBezTo>
                  <a:cubicBezTo>
                    <a:pt x="2636" y="128"/>
                    <a:pt x="2617" y="130"/>
                    <a:pt x="2599" y="134"/>
                  </a:cubicBezTo>
                  <a:cubicBezTo>
                    <a:pt x="2311" y="190"/>
                    <a:pt x="2020" y="218"/>
                    <a:pt x="1730" y="218"/>
                  </a:cubicBezTo>
                  <a:cubicBezTo>
                    <a:pt x="1272" y="218"/>
                    <a:pt x="815" y="149"/>
                    <a:pt x="374" y="12"/>
                  </a:cubicBezTo>
                  <a:cubicBezTo>
                    <a:pt x="349" y="4"/>
                    <a:pt x="325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7" name="Google Shape;3487;p7"/>
            <p:cNvSpPr/>
            <p:nvPr/>
          </p:nvSpPr>
          <p:spPr>
            <a:xfrm>
              <a:off x="5369275" y="2747325"/>
              <a:ext cx="85000" cy="14625"/>
            </a:xfrm>
            <a:custGeom>
              <a:avLst/>
              <a:gdLst/>
              <a:ahLst/>
              <a:cxnLst/>
              <a:rect l="l" t="t" r="r" b="b"/>
              <a:pathLst>
                <a:path w="3400" h="585" extrusionOk="0">
                  <a:moveTo>
                    <a:pt x="279" y="1"/>
                  </a:moveTo>
                  <a:cubicBezTo>
                    <a:pt x="1" y="1"/>
                    <a:pt x="5" y="440"/>
                    <a:pt x="292" y="454"/>
                  </a:cubicBezTo>
                  <a:lnTo>
                    <a:pt x="3108" y="584"/>
                  </a:lnTo>
                  <a:cubicBezTo>
                    <a:pt x="3112" y="584"/>
                    <a:pt x="3116" y="584"/>
                    <a:pt x="3119" y="584"/>
                  </a:cubicBezTo>
                  <a:cubicBezTo>
                    <a:pt x="3399" y="584"/>
                    <a:pt x="3394" y="144"/>
                    <a:pt x="3108" y="130"/>
                  </a:cubicBezTo>
                  <a:lnTo>
                    <a:pt x="292" y="1"/>
                  </a:lnTo>
                  <a:cubicBezTo>
                    <a:pt x="288" y="1"/>
                    <a:pt x="283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8" name="Google Shape;3488;p7"/>
            <p:cNvSpPr/>
            <p:nvPr/>
          </p:nvSpPr>
          <p:spPr>
            <a:xfrm>
              <a:off x="5353275" y="2824550"/>
              <a:ext cx="61200" cy="14300"/>
            </a:xfrm>
            <a:custGeom>
              <a:avLst/>
              <a:gdLst/>
              <a:ahLst/>
              <a:cxnLst/>
              <a:rect l="l" t="t" r="r" b="b"/>
              <a:pathLst>
                <a:path w="2448" h="572" extrusionOk="0">
                  <a:moveTo>
                    <a:pt x="218" y="0"/>
                  </a:moveTo>
                  <a:cubicBezTo>
                    <a:pt x="100" y="0"/>
                    <a:pt x="0" y="113"/>
                    <a:pt x="0" y="228"/>
                  </a:cubicBezTo>
                  <a:cubicBezTo>
                    <a:pt x="0" y="356"/>
                    <a:pt x="103" y="447"/>
                    <a:pt x="227" y="453"/>
                  </a:cubicBezTo>
                  <a:lnTo>
                    <a:pt x="2220" y="571"/>
                  </a:lnTo>
                  <a:cubicBezTo>
                    <a:pt x="2224" y="571"/>
                    <a:pt x="2228" y="571"/>
                    <a:pt x="2232" y="571"/>
                  </a:cubicBezTo>
                  <a:cubicBezTo>
                    <a:pt x="2349" y="571"/>
                    <a:pt x="2447" y="459"/>
                    <a:pt x="2447" y="345"/>
                  </a:cubicBezTo>
                  <a:cubicBezTo>
                    <a:pt x="2447" y="217"/>
                    <a:pt x="2344" y="126"/>
                    <a:pt x="2220" y="118"/>
                  </a:cubicBezTo>
                  <a:lnTo>
                    <a:pt x="227" y="0"/>
                  </a:lnTo>
                  <a:cubicBezTo>
                    <a:pt x="224" y="0"/>
                    <a:pt x="221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89" name="Google Shape;3489;p7"/>
            <p:cNvSpPr/>
            <p:nvPr/>
          </p:nvSpPr>
          <p:spPr>
            <a:xfrm>
              <a:off x="5577500" y="2738950"/>
              <a:ext cx="58600" cy="11350"/>
            </a:xfrm>
            <a:custGeom>
              <a:avLst/>
              <a:gdLst/>
              <a:ahLst/>
              <a:cxnLst/>
              <a:rect l="l" t="t" r="r" b="b"/>
              <a:pathLst>
                <a:path w="2344" h="454" extrusionOk="0">
                  <a:moveTo>
                    <a:pt x="292" y="1"/>
                  </a:moveTo>
                  <a:cubicBezTo>
                    <a:pt x="1" y="1"/>
                    <a:pt x="1" y="454"/>
                    <a:pt x="292" y="454"/>
                  </a:cubicBezTo>
                  <a:lnTo>
                    <a:pt x="2052" y="454"/>
                  </a:lnTo>
                  <a:cubicBezTo>
                    <a:pt x="2343" y="454"/>
                    <a:pt x="2343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0" name="Google Shape;3490;p7"/>
            <p:cNvSpPr/>
            <p:nvPr/>
          </p:nvSpPr>
          <p:spPr>
            <a:xfrm>
              <a:off x="5250475" y="2595250"/>
              <a:ext cx="29250" cy="11350"/>
            </a:xfrm>
            <a:custGeom>
              <a:avLst/>
              <a:gdLst/>
              <a:ahLst/>
              <a:cxnLst/>
              <a:rect l="l" t="t" r="r" b="b"/>
              <a:pathLst>
                <a:path w="1170" h="454" extrusionOk="0">
                  <a:moveTo>
                    <a:pt x="234" y="0"/>
                  </a:moveTo>
                  <a:cubicBezTo>
                    <a:pt x="115" y="0"/>
                    <a:pt x="1" y="104"/>
                    <a:pt x="7" y="226"/>
                  </a:cubicBezTo>
                  <a:cubicBezTo>
                    <a:pt x="13" y="350"/>
                    <a:pt x="107" y="453"/>
                    <a:pt x="234" y="453"/>
                  </a:cubicBezTo>
                  <a:lnTo>
                    <a:pt x="938" y="453"/>
                  </a:lnTo>
                  <a:cubicBezTo>
                    <a:pt x="1055" y="453"/>
                    <a:pt x="1170" y="348"/>
                    <a:pt x="1163" y="226"/>
                  </a:cubicBezTo>
                  <a:cubicBezTo>
                    <a:pt x="1159" y="104"/>
                    <a:pt x="1065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1" name="Google Shape;3491;p7"/>
            <p:cNvSpPr/>
            <p:nvPr/>
          </p:nvSpPr>
          <p:spPr>
            <a:xfrm>
              <a:off x="5338700" y="2677975"/>
              <a:ext cx="82300" cy="14875"/>
            </a:xfrm>
            <a:custGeom>
              <a:avLst/>
              <a:gdLst/>
              <a:ahLst/>
              <a:cxnLst/>
              <a:rect l="l" t="t" r="r" b="b"/>
              <a:pathLst>
                <a:path w="3292" h="595" extrusionOk="0">
                  <a:moveTo>
                    <a:pt x="3035" y="1"/>
                  </a:moveTo>
                  <a:cubicBezTo>
                    <a:pt x="3018" y="1"/>
                    <a:pt x="3001" y="2"/>
                    <a:pt x="2983" y="5"/>
                  </a:cubicBezTo>
                  <a:cubicBezTo>
                    <a:pt x="2442" y="97"/>
                    <a:pt x="1895" y="143"/>
                    <a:pt x="1348" y="143"/>
                  </a:cubicBezTo>
                  <a:cubicBezTo>
                    <a:pt x="974" y="143"/>
                    <a:pt x="599" y="121"/>
                    <a:pt x="226" y="79"/>
                  </a:cubicBezTo>
                  <a:cubicBezTo>
                    <a:pt x="220" y="78"/>
                    <a:pt x="213" y="78"/>
                    <a:pt x="207" y="78"/>
                  </a:cubicBezTo>
                  <a:cubicBezTo>
                    <a:pt x="93" y="78"/>
                    <a:pt x="0" y="199"/>
                    <a:pt x="0" y="304"/>
                  </a:cubicBezTo>
                  <a:cubicBezTo>
                    <a:pt x="0" y="439"/>
                    <a:pt x="104" y="518"/>
                    <a:pt x="226" y="532"/>
                  </a:cubicBezTo>
                  <a:cubicBezTo>
                    <a:pt x="601" y="573"/>
                    <a:pt x="977" y="594"/>
                    <a:pt x="1353" y="594"/>
                  </a:cubicBezTo>
                  <a:cubicBezTo>
                    <a:pt x="1940" y="594"/>
                    <a:pt x="2526" y="543"/>
                    <a:pt x="3106" y="442"/>
                  </a:cubicBezTo>
                  <a:cubicBezTo>
                    <a:pt x="3225" y="423"/>
                    <a:pt x="3292" y="273"/>
                    <a:pt x="3262" y="163"/>
                  </a:cubicBezTo>
                  <a:cubicBezTo>
                    <a:pt x="3231" y="54"/>
                    <a:pt x="3138" y="1"/>
                    <a:pt x="3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2" name="Google Shape;3492;p7"/>
            <p:cNvSpPr/>
            <p:nvPr/>
          </p:nvSpPr>
          <p:spPr>
            <a:xfrm>
              <a:off x="5253375" y="2685125"/>
              <a:ext cx="41000" cy="12850"/>
            </a:xfrm>
            <a:custGeom>
              <a:avLst/>
              <a:gdLst/>
              <a:ahLst/>
              <a:cxnLst/>
              <a:rect l="l" t="t" r="r" b="b"/>
              <a:pathLst>
                <a:path w="1640" h="514" extrusionOk="0">
                  <a:moveTo>
                    <a:pt x="223" y="1"/>
                  </a:moveTo>
                  <a:cubicBezTo>
                    <a:pt x="109" y="1"/>
                    <a:pt x="1" y="114"/>
                    <a:pt x="5" y="228"/>
                  </a:cubicBezTo>
                  <a:cubicBezTo>
                    <a:pt x="9" y="352"/>
                    <a:pt x="109" y="452"/>
                    <a:pt x="233" y="454"/>
                  </a:cubicBezTo>
                  <a:lnTo>
                    <a:pt x="1408" y="514"/>
                  </a:lnTo>
                  <a:cubicBezTo>
                    <a:pt x="1411" y="514"/>
                    <a:pt x="1414" y="514"/>
                    <a:pt x="1417" y="514"/>
                  </a:cubicBezTo>
                  <a:cubicBezTo>
                    <a:pt x="1531" y="514"/>
                    <a:pt x="1639" y="402"/>
                    <a:pt x="1633" y="286"/>
                  </a:cubicBezTo>
                  <a:cubicBezTo>
                    <a:pt x="1630" y="163"/>
                    <a:pt x="1531" y="62"/>
                    <a:pt x="1408" y="61"/>
                  </a:cubicBezTo>
                  <a:lnTo>
                    <a:pt x="233" y="1"/>
                  </a:lnTo>
                  <a:cubicBezTo>
                    <a:pt x="230" y="1"/>
                    <a:pt x="227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3" name="Google Shape;3493;p7"/>
            <p:cNvSpPr/>
            <p:nvPr/>
          </p:nvSpPr>
          <p:spPr>
            <a:xfrm>
              <a:off x="5599675" y="2785275"/>
              <a:ext cx="49425" cy="14875"/>
            </a:xfrm>
            <a:custGeom>
              <a:avLst/>
              <a:gdLst/>
              <a:ahLst/>
              <a:cxnLst/>
              <a:rect l="l" t="t" r="r" b="b"/>
              <a:pathLst>
                <a:path w="1977" h="595" extrusionOk="0">
                  <a:moveTo>
                    <a:pt x="1764" y="1"/>
                  </a:moveTo>
                  <a:cubicBezTo>
                    <a:pt x="1759" y="1"/>
                    <a:pt x="1754" y="1"/>
                    <a:pt x="1749" y="1"/>
                  </a:cubicBezTo>
                  <a:lnTo>
                    <a:pt x="226" y="141"/>
                  </a:lnTo>
                  <a:cubicBezTo>
                    <a:pt x="104" y="152"/>
                    <a:pt x="1" y="236"/>
                    <a:pt x="1" y="366"/>
                  </a:cubicBezTo>
                  <a:cubicBezTo>
                    <a:pt x="1" y="476"/>
                    <a:pt x="96" y="594"/>
                    <a:pt x="211" y="594"/>
                  </a:cubicBezTo>
                  <a:cubicBezTo>
                    <a:pt x="216" y="594"/>
                    <a:pt x="221" y="594"/>
                    <a:pt x="226" y="594"/>
                  </a:cubicBezTo>
                  <a:lnTo>
                    <a:pt x="1749" y="454"/>
                  </a:lnTo>
                  <a:cubicBezTo>
                    <a:pt x="1871" y="443"/>
                    <a:pt x="1976" y="359"/>
                    <a:pt x="1976" y="229"/>
                  </a:cubicBezTo>
                  <a:cubicBezTo>
                    <a:pt x="1976" y="119"/>
                    <a:pt x="1880" y="1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4" name="Google Shape;3494;p7"/>
            <p:cNvSpPr/>
            <p:nvPr/>
          </p:nvSpPr>
          <p:spPr>
            <a:xfrm>
              <a:off x="5144925" y="2847450"/>
              <a:ext cx="43900" cy="14350"/>
            </a:xfrm>
            <a:custGeom>
              <a:avLst/>
              <a:gdLst/>
              <a:ahLst/>
              <a:cxnLst/>
              <a:rect l="l" t="t" r="r" b="b"/>
              <a:pathLst>
                <a:path w="1756" h="574" extrusionOk="0">
                  <a:moveTo>
                    <a:pt x="1539" y="0"/>
                  </a:moveTo>
                  <a:cubicBezTo>
                    <a:pt x="1534" y="0"/>
                    <a:pt x="1528" y="0"/>
                    <a:pt x="1523" y="1"/>
                  </a:cubicBezTo>
                  <a:lnTo>
                    <a:pt x="232" y="118"/>
                  </a:lnTo>
                  <a:cubicBezTo>
                    <a:pt x="115" y="129"/>
                    <a:pt x="0" y="216"/>
                    <a:pt x="5" y="346"/>
                  </a:cubicBezTo>
                  <a:cubicBezTo>
                    <a:pt x="11" y="454"/>
                    <a:pt x="98" y="573"/>
                    <a:pt x="217" y="573"/>
                  </a:cubicBezTo>
                  <a:cubicBezTo>
                    <a:pt x="222" y="573"/>
                    <a:pt x="227" y="573"/>
                    <a:pt x="232" y="573"/>
                  </a:cubicBezTo>
                  <a:lnTo>
                    <a:pt x="1523" y="455"/>
                  </a:lnTo>
                  <a:cubicBezTo>
                    <a:pt x="1641" y="444"/>
                    <a:pt x="1755" y="358"/>
                    <a:pt x="1749" y="228"/>
                  </a:cubicBezTo>
                  <a:cubicBezTo>
                    <a:pt x="1744" y="120"/>
                    <a:pt x="1656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5" name="Google Shape;3495;p7"/>
            <p:cNvSpPr/>
            <p:nvPr/>
          </p:nvSpPr>
          <p:spPr>
            <a:xfrm>
              <a:off x="5700700" y="2829875"/>
              <a:ext cx="67400" cy="11350"/>
            </a:xfrm>
            <a:custGeom>
              <a:avLst/>
              <a:gdLst/>
              <a:ahLst/>
              <a:cxnLst/>
              <a:rect l="l" t="t" r="r" b="b"/>
              <a:pathLst>
                <a:path w="2696" h="454" extrusionOk="0">
                  <a:moveTo>
                    <a:pt x="292" y="0"/>
                  </a:moveTo>
                  <a:cubicBezTo>
                    <a:pt x="0" y="0"/>
                    <a:pt x="0" y="453"/>
                    <a:pt x="292" y="453"/>
                  </a:cubicBezTo>
                  <a:lnTo>
                    <a:pt x="2404" y="453"/>
                  </a:lnTo>
                  <a:cubicBezTo>
                    <a:pt x="2695" y="453"/>
                    <a:pt x="2695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6" name="Google Shape;3496;p7"/>
            <p:cNvSpPr/>
            <p:nvPr/>
          </p:nvSpPr>
          <p:spPr>
            <a:xfrm>
              <a:off x="5437950" y="2788925"/>
              <a:ext cx="47600" cy="12525"/>
            </a:xfrm>
            <a:custGeom>
              <a:avLst/>
              <a:gdLst/>
              <a:ahLst/>
              <a:cxnLst/>
              <a:rect l="l" t="t" r="r" b="b"/>
              <a:pathLst>
                <a:path w="1904" h="501" extrusionOk="0">
                  <a:moveTo>
                    <a:pt x="1641" y="0"/>
                  </a:moveTo>
                  <a:cubicBezTo>
                    <a:pt x="1625" y="0"/>
                    <a:pt x="1608" y="2"/>
                    <a:pt x="1591" y="4"/>
                  </a:cubicBezTo>
                  <a:cubicBezTo>
                    <a:pt x="1377" y="35"/>
                    <a:pt x="1162" y="50"/>
                    <a:pt x="947" y="50"/>
                  </a:cubicBezTo>
                  <a:cubicBezTo>
                    <a:pt x="732" y="50"/>
                    <a:pt x="517" y="35"/>
                    <a:pt x="303" y="4"/>
                  </a:cubicBezTo>
                  <a:cubicBezTo>
                    <a:pt x="287" y="2"/>
                    <a:pt x="272" y="1"/>
                    <a:pt x="256" y="1"/>
                  </a:cubicBezTo>
                  <a:cubicBezTo>
                    <a:pt x="152" y="1"/>
                    <a:pt x="50" y="51"/>
                    <a:pt x="24" y="163"/>
                  </a:cubicBezTo>
                  <a:cubicBezTo>
                    <a:pt x="0" y="271"/>
                    <a:pt x="58" y="423"/>
                    <a:pt x="182" y="441"/>
                  </a:cubicBezTo>
                  <a:cubicBezTo>
                    <a:pt x="435" y="481"/>
                    <a:pt x="691" y="500"/>
                    <a:pt x="946" y="500"/>
                  </a:cubicBezTo>
                  <a:cubicBezTo>
                    <a:pt x="1201" y="500"/>
                    <a:pt x="1457" y="481"/>
                    <a:pt x="1710" y="441"/>
                  </a:cubicBezTo>
                  <a:cubicBezTo>
                    <a:pt x="1829" y="423"/>
                    <a:pt x="1904" y="269"/>
                    <a:pt x="1870" y="163"/>
                  </a:cubicBezTo>
                  <a:cubicBezTo>
                    <a:pt x="1833" y="52"/>
                    <a:pt x="1745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7" name="Google Shape;3497;p7"/>
            <p:cNvSpPr/>
            <p:nvPr/>
          </p:nvSpPr>
          <p:spPr>
            <a:xfrm>
              <a:off x="5618175" y="4265725"/>
              <a:ext cx="639100" cy="1062350"/>
            </a:xfrm>
            <a:custGeom>
              <a:avLst/>
              <a:gdLst/>
              <a:ahLst/>
              <a:cxnLst/>
              <a:rect l="l" t="t" r="r" b="b"/>
              <a:pathLst>
                <a:path w="25564" h="42494" extrusionOk="0">
                  <a:moveTo>
                    <a:pt x="8513" y="469"/>
                  </a:moveTo>
                  <a:cubicBezTo>
                    <a:pt x="9424" y="469"/>
                    <a:pt x="10255" y="1024"/>
                    <a:pt x="10775" y="1814"/>
                  </a:cubicBezTo>
                  <a:cubicBezTo>
                    <a:pt x="11516" y="2942"/>
                    <a:pt x="11646" y="4376"/>
                    <a:pt x="11762" y="5684"/>
                  </a:cubicBezTo>
                  <a:cubicBezTo>
                    <a:pt x="12022" y="8614"/>
                    <a:pt x="11967" y="11578"/>
                    <a:pt x="12009" y="14517"/>
                  </a:cubicBezTo>
                  <a:lnTo>
                    <a:pt x="4802" y="14517"/>
                  </a:lnTo>
                  <a:lnTo>
                    <a:pt x="4802" y="7451"/>
                  </a:lnTo>
                  <a:cubicBezTo>
                    <a:pt x="4804" y="7401"/>
                    <a:pt x="4787" y="7354"/>
                    <a:pt x="4754" y="7315"/>
                  </a:cubicBezTo>
                  <a:cubicBezTo>
                    <a:pt x="4802" y="6002"/>
                    <a:pt x="5001" y="4684"/>
                    <a:pt x="5409" y="3436"/>
                  </a:cubicBezTo>
                  <a:lnTo>
                    <a:pt x="5410" y="3436"/>
                  </a:lnTo>
                  <a:cubicBezTo>
                    <a:pt x="5800" y="2242"/>
                    <a:pt x="6510" y="1028"/>
                    <a:pt x="7763" y="597"/>
                  </a:cubicBezTo>
                  <a:cubicBezTo>
                    <a:pt x="8016" y="509"/>
                    <a:pt x="8268" y="469"/>
                    <a:pt x="8513" y="469"/>
                  </a:cubicBezTo>
                  <a:close/>
                  <a:moveTo>
                    <a:pt x="12478" y="14978"/>
                  </a:moveTo>
                  <a:lnTo>
                    <a:pt x="16152" y="14980"/>
                  </a:lnTo>
                  <a:cubicBezTo>
                    <a:pt x="15917" y="15141"/>
                    <a:pt x="15676" y="15298"/>
                    <a:pt x="15464" y="15479"/>
                  </a:cubicBezTo>
                  <a:cubicBezTo>
                    <a:pt x="14862" y="15997"/>
                    <a:pt x="14662" y="16691"/>
                    <a:pt x="14654" y="17463"/>
                  </a:cubicBezTo>
                  <a:cubicBezTo>
                    <a:pt x="14649" y="17795"/>
                    <a:pt x="14657" y="18130"/>
                    <a:pt x="14667" y="18464"/>
                  </a:cubicBezTo>
                  <a:lnTo>
                    <a:pt x="12530" y="18464"/>
                  </a:lnTo>
                  <a:cubicBezTo>
                    <a:pt x="12512" y="17303"/>
                    <a:pt x="12495" y="16141"/>
                    <a:pt x="12478" y="14978"/>
                  </a:cubicBezTo>
                  <a:close/>
                  <a:moveTo>
                    <a:pt x="4338" y="14980"/>
                  </a:moveTo>
                  <a:lnTo>
                    <a:pt x="4338" y="23609"/>
                  </a:lnTo>
                  <a:lnTo>
                    <a:pt x="614" y="23609"/>
                  </a:lnTo>
                  <a:lnTo>
                    <a:pt x="614" y="14980"/>
                  </a:lnTo>
                  <a:close/>
                  <a:moveTo>
                    <a:pt x="12016" y="14980"/>
                  </a:moveTo>
                  <a:cubicBezTo>
                    <a:pt x="12033" y="16141"/>
                    <a:pt x="12050" y="17303"/>
                    <a:pt x="12069" y="18464"/>
                  </a:cubicBezTo>
                  <a:lnTo>
                    <a:pt x="10432" y="18464"/>
                  </a:lnTo>
                  <a:cubicBezTo>
                    <a:pt x="10136" y="18464"/>
                    <a:pt x="10134" y="18926"/>
                    <a:pt x="10432" y="18926"/>
                  </a:cubicBezTo>
                  <a:lnTo>
                    <a:pt x="12075" y="18926"/>
                  </a:lnTo>
                  <a:lnTo>
                    <a:pt x="12143" y="23483"/>
                  </a:lnTo>
                  <a:cubicBezTo>
                    <a:pt x="12143" y="23525"/>
                    <a:pt x="12144" y="23567"/>
                    <a:pt x="12146" y="23609"/>
                  </a:cubicBezTo>
                  <a:lnTo>
                    <a:pt x="4801" y="23609"/>
                  </a:lnTo>
                  <a:lnTo>
                    <a:pt x="4801" y="14980"/>
                  </a:lnTo>
                  <a:close/>
                  <a:moveTo>
                    <a:pt x="14681" y="18926"/>
                  </a:moveTo>
                  <a:cubicBezTo>
                    <a:pt x="14701" y="19406"/>
                    <a:pt x="14723" y="19884"/>
                    <a:pt x="14737" y="20362"/>
                  </a:cubicBezTo>
                  <a:cubicBezTo>
                    <a:pt x="14765" y="21358"/>
                    <a:pt x="14794" y="22353"/>
                    <a:pt x="14819" y="23349"/>
                  </a:cubicBezTo>
                  <a:cubicBezTo>
                    <a:pt x="14820" y="23436"/>
                    <a:pt x="14822" y="23522"/>
                    <a:pt x="14823" y="23609"/>
                  </a:cubicBezTo>
                  <a:lnTo>
                    <a:pt x="12608" y="23609"/>
                  </a:lnTo>
                  <a:lnTo>
                    <a:pt x="12537" y="18926"/>
                  </a:lnTo>
                  <a:close/>
                  <a:moveTo>
                    <a:pt x="20128" y="18926"/>
                  </a:moveTo>
                  <a:cubicBezTo>
                    <a:pt x="19849" y="19246"/>
                    <a:pt x="19569" y="19567"/>
                    <a:pt x="19290" y="19887"/>
                  </a:cubicBezTo>
                  <a:cubicBezTo>
                    <a:pt x="19223" y="19965"/>
                    <a:pt x="19201" y="20073"/>
                    <a:pt x="19254" y="20166"/>
                  </a:cubicBezTo>
                  <a:cubicBezTo>
                    <a:pt x="19293" y="20232"/>
                    <a:pt x="19376" y="20283"/>
                    <a:pt x="19456" y="20283"/>
                  </a:cubicBezTo>
                  <a:cubicBezTo>
                    <a:pt x="19476" y="20283"/>
                    <a:pt x="19497" y="20280"/>
                    <a:pt x="19516" y="20272"/>
                  </a:cubicBezTo>
                  <a:cubicBezTo>
                    <a:pt x="19809" y="20158"/>
                    <a:pt x="19994" y="19935"/>
                    <a:pt x="20169" y="19682"/>
                  </a:cubicBezTo>
                  <a:cubicBezTo>
                    <a:pt x="20196" y="19642"/>
                    <a:pt x="20227" y="19595"/>
                    <a:pt x="20260" y="19548"/>
                  </a:cubicBezTo>
                  <a:cubicBezTo>
                    <a:pt x="20327" y="20612"/>
                    <a:pt x="20346" y="21679"/>
                    <a:pt x="20338" y="22745"/>
                  </a:cubicBezTo>
                  <a:cubicBezTo>
                    <a:pt x="20136" y="22560"/>
                    <a:pt x="19945" y="22362"/>
                    <a:pt x="19766" y="22156"/>
                  </a:cubicBezTo>
                  <a:cubicBezTo>
                    <a:pt x="19728" y="22109"/>
                    <a:pt x="19670" y="22088"/>
                    <a:pt x="19611" y="22088"/>
                  </a:cubicBezTo>
                  <a:cubicBezTo>
                    <a:pt x="19548" y="22088"/>
                    <a:pt x="19484" y="22113"/>
                    <a:pt x="19441" y="22156"/>
                  </a:cubicBezTo>
                  <a:cubicBezTo>
                    <a:pt x="19347" y="22250"/>
                    <a:pt x="19359" y="22387"/>
                    <a:pt x="19441" y="22481"/>
                  </a:cubicBezTo>
                  <a:cubicBezTo>
                    <a:pt x="19710" y="22799"/>
                    <a:pt x="20014" y="23080"/>
                    <a:pt x="20335" y="23342"/>
                  </a:cubicBezTo>
                  <a:cubicBezTo>
                    <a:pt x="20334" y="23431"/>
                    <a:pt x="20337" y="23520"/>
                    <a:pt x="20334" y="23608"/>
                  </a:cubicBezTo>
                  <a:lnTo>
                    <a:pt x="15284" y="23609"/>
                  </a:lnTo>
                  <a:cubicBezTo>
                    <a:pt x="15246" y="22047"/>
                    <a:pt x="15202" y="20487"/>
                    <a:pt x="15154" y="18926"/>
                  </a:cubicBezTo>
                  <a:close/>
                  <a:moveTo>
                    <a:pt x="14834" y="24070"/>
                  </a:moveTo>
                  <a:cubicBezTo>
                    <a:pt x="14924" y="27816"/>
                    <a:pt x="14982" y="31562"/>
                    <a:pt x="15011" y="35309"/>
                  </a:cubicBezTo>
                  <a:cubicBezTo>
                    <a:pt x="15029" y="37549"/>
                    <a:pt x="15033" y="39790"/>
                    <a:pt x="15029" y="42032"/>
                  </a:cubicBezTo>
                  <a:lnTo>
                    <a:pt x="614" y="42032"/>
                  </a:lnTo>
                  <a:lnTo>
                    <a:pt x="614" y="24070"/>
                  </a:lnTo>
                  <a:lnTo>
                    <a:pt x="4338" y="24070"/>
                  </a:lnTo>
                  <a:lnTo>
                    <a:pt x="4338" y="32932"/>
                  </a:lnTo>
                  <a:cubicBezTo>
                    <a:pt x="4338" y="33080"/>
                    <a:pt x="4454" y="33154"/>
                    <a:pt x="4570" y="33154"/>
                  </a:cubicBezTo>
                  <a:cubicBezTo>
                    <a:pt x="4685" y="33154"/>
                    <a:pt x="4801" y="33080"/>
                    <a:pt x="4801" y="32932"/>
                  </a:cubicBezTo>
                  <a:lnTo>
                    <a:pt x="4801" y="24070"/>
                  </a:lnTo>
                  <a:lnTo>
                    <a:pt x="12154" y="24070"/>
                  </a:lnTo>
                  <a:cubicBezTo>
                    <a:pt x="12204" y="27229"/>
                    <a:pt x="12266" y="30390"/>
                    <a:pt x="12045" y="33544"/>
                  </a:cubicBezTo>
                  <a:cubicBezTo>
                    <a:pt x="12035" y="33692"/>
                    <a:pt x="12145" y="33766"/>
                    <a:pt x="12261" y="33766"/>
                  </a:cubicBezTo>
                  <a:cubicBezTo>
                    <a:pt x="12376" y="33766"/>
                    <a:pt x="12497" y="33692"/>
                    <a:pt x="12508" y="33544"/>
                  </a:cubicBezTo>
                  <a:cubicBezTo>
                    <a:pt x="12729" y="30390"/>
                    <a:pt x="12663" y="27229"/>
                    <a:pt x="12616" y="24070"/>
                  </a:cubicBezTo>
                  <a:close/>
                  <a:moveTo>
                    <a:pt x="8524" y="1"/>
                  </a:moveTo>
                  <a:cubicBezTo>
                    <a:pt x="8377" y="1"/>
                    <a:pt x="8228" y="13"/>
                    <a:pt x="8077" y="39"/>
                  </a:cubicBezTo>
                  <a:cubicBezTo>
                    <a:pt x="6648" y="285"/>
                    <a:pt x="5683" y="1491"/>
                    <a:pt x="5166" y="2762"/>
                  </a:cubicBezTo>
                  <a:cubicBezTo>
                    <a:pt x="4547" y="4280"/>
                    <a:pt x="4307" y="5990"/>
                    <a:pt x="4276" y="7619"/>
                  </a:cubicBezTo>
                  <a:cubicBezTo>
                    <a:pt x="4273" y="7680"/>
                    <a:pt x="4296" y="7738"/>
                    <a:pt x="4340" y="7780"/>
                  </a:cubicBezTo>
                  <a:lnTo>
                    <a:pt x="4340" y="14517"/>
                  </a:lnTo>
                  <a:lnTo>
                    <a:pt x="584" y="14517"/>
                  </a:lnTo>
                  <a:cubicBezTo>
                    <a:pt x="543" y="14444"/>
                    <a:pt x="462" y="14406"/>
                    <a:pt x="382" y="14406"/>
                  </a:cubicBezTo>
                  <a:cubicBezTo>
                    <a:pt x="295" y="14406"/>
                    <a:pt x="209" y="14449"/>
                    <a:pt x="172" y="14536"/>
                  </a:cubicBezTo>
                  <a:cubicBezTo>
                    <a:pt x="6" y="14607"/>
                    <a:pt x="0" y="14864"/>
                    <a:pt x="152" y="14950"/>
                  </a:cubicBezTo>
                  <a:lnTo>
                    <a:pt x="152" y="42143"/>
                  </a:lnTo>
                  <a:cubicBezTo>
                    <a:pt x="154" y="42168"/>
                    <a:pt x="158" y="42195"/>
                    <a:pt x="168" y="42218"/>
                  </a:cubicBezTo>
                  <a:cubicBezTo>
                    <a:pt x="146" y="42347"/>
                    <a:pt x="215" y="42494"/>
                    <a:pt x="382" y="42494"/>
                  </a:cubicBezTo>
                  <a:lnTo>
                    <a:pt x="15217" y="42494"/>
                  </a:lnTo>
                  <a:cubicBezTo>
                    <a:pt x="15376" y="42494"/>
                    <a:pt x="15448" y="42359"/>
                    <a:pt x="15436" y="42235"/>
                  </a:cubicBezTo>
                  <a:cubicBezTo>
                    <a:pt x="15470" y="42196"/>
                    <a:pt x="15489" y="42146"/>
                    <a:pt x="15489" y="42093"/>
                  </a:cubicBezTo>
                  <a:cubicBezTo>
                    <a:pt x="15499" y="38165"/>
                    <a:pt x="15475" y="34235"/>
                    <a:pt x="15417" y="30306"/>
                  </a:cubicBezTo>
                  <a:cubicBezTo>
                    <a:pt x="15387" y="28228"/>
                    <a:pt x="15347" y="26149"/>
                    <a:pt x="15296" y="24072"/>
                  </a:cubicBezTo>
                  <a:lnTo>
                    <a:pt x="25264" y="24072"/>
                  </a:lnTo>
                  <a:cubicBezTo>
                    <a:pt x="25563" y="24070"/>
                    <a:pt x="25563" y="23609"/>
                    <a:pt x="25266" y="23609"/>
                  </a:cubicBezTo>
                  <a:lnTo>
                    <a:pt x="20794" y="23609"/>
                  </a:lnTo>
                  <a:cubicBezTo>
                    <a:pt x="20794" y="23591"/>
                    <a:pt x="20794" y="23572"/>
                    <a:pt x="20796" y="23553"/>
                  </a:cubicBezTo>
                  <a:cubicBezTo>
                    <a:pt x="20837" y="23534"/>
                    <a:pt x="20873" y="23505"/>
                    <a:pt x="20901" y="23467"/>
                  </a:cubicBezTo>
                  <a:cubicBezTo>
                    <a:pt x="21200" y="23016"/>
                    <a:pt x="21501" y="22564"/>
                    <a:pt x="21803" y="22112"/>
                  </a:cubicBezTo>
                  <a:cubicBezTo>
                    <a:pt x="21872" y="22008"/>
                    <a:pt x="21822" y="21856"/>
                    <a:pt x="21720" y="21797"/>
                  </a:cubicBezTo>
                  <a:cubicBezTo>
                    <a:pt x="21684" y="21775"/>
                    <a:pt x="21645" y="21765"/>
                    <a:pt x="21607" y="21765"/>
                  </a:cubicBezTo>
                  <a:cubicBezTo>
                    <a:pt x="21528" y="21765"/>
                    <a:pt x="21451" y="21808"/>
                    <a:pt x="21404" y="21878"/>
                  </a:cubicBezTo>
                  <a:lnTo>
                    <a:pt x="20808" y="22773"/>
                  </a:lnTo>
                  <a:cubicBezTo>
                    <a:pt x="20819" y="21626"/>
                    <a:pt x="20785" y="20479"/>
                    <a:pt x="20707" y="19334"/>
                  </a:cubicBezTo>
                  <a:cubicBezTo>
                    <a:pt x="20710" y="19320"/>
                    <a:pt x="20711" y="19307"/>
                    <a:pt x="20711" y="19295"/>
                  </a:cubicBezTo>
                  <a:lnTo>
                    <a:pt x="20703" y="19204"/>
                  </a:lnTo>
                  <a:cubicBezTo>
                    <a:pt x="20713" y="19204"/>
                    <a:pt x="20721" y="19199"/>
                    <a:pt x="20730" y="19199"/>
                  </a:cubicBezTo>
                  <a:cubicBezTo>
                    <a:pt x="20766" y="19199"/>
                    <a:pt x="20802" y="19210"/>
                    <a:pt x="20833" y="19229"/>
                  </a:cubicBezTo>
                  <a:cubicBezTo>
                    <a:pt x="20876" y="19255"/>
                    <a:pt x="20882" y="19263"/>
                    <a:pt x="20926" y="19310"/>
                  </a:cubicBezTo>
                  <a:cubicBezTo>
                    <a:pt x="20973" y="19362"/>
                    <a:pt x="21034" y="19468"/>
                    <a:pt x="21083" y="19553"/>
                  </a:cubicBezTo>
                  <a:cubicBezTo>
                    <a:pt x="21202" y="19761"/>
                    <a:pt x="21335" y="19981"/>
                    <a:pt x="21562" y="20086"/>
                  </a:cubicBezTo>
                  <a:cubicBezTo>
                    <a:pt x="21601" y="20104"/>
                    <a:pt x="21642" y="20114"/>
                    <a:pt x="21683" y="20114"/>
                  </a:cubicBezTo>
                  <a:cubicBezTo>
                    <a:pt x="21760" y="20114"/>
                    <a:pt x="21834" y="20079"/>
                    <a:pt x="21878" y="20003"/>
                  </a:cubicBezTo>
                  <a:cubicBezTo>
                    <a:pt x="21936" y="19904"/>
                    <a:pt x="21908" y="19740"/>
                    <a:pt x="21795" y="19688"/>
                  </a:cubicBezTo>
                  <a:cubicBezTo>
                    <a:pt x="21697" y="19642"/>
                    <a:pt x="21645" y="19586"/>
                    <a:pt x="21589" y="19500"/>
                  </a:cubicBezTo>
                  <a:cubicBezTo>
                    <a:pt x="21526" y="19406"/>
                    <a:pt x="21474" y="19304"/>
                    <a:pt x="21415" y="19205"/>
                  </a:cubicBezTo>
                  <a:cubicBezTo>
                    <a:pt x="21350" y="19102"/>
                    <a:pt x="21274" y="19008"/>
                    <a:pt x="21184" y="18926"/>
                  </a:cubicBezTo>
                  <a:lnTo>
                    <a:pt x="24667" y="18926"/>
                  </a:lnTo>
                  <a:cubicBezTo>
                    <a:pt x="24965" y="18926"/>
                    <a:pt x="24965" y="18464"/>
                    <a:pt x="24667" y="18464"/>
                  </a:cubicBezTo>
                  <a:lnTo>
                    <a:pt x="15141" y="18464"/>
                  </a:lnTo>
                  <a:cubicBezTo>
                    <a:pt x="15107" y="17546"/>
                    <a:pt x="14983" y="16535"/>
                    <a:pt x="15732" y="15859"/>
                  </a:cubicBezTo>
                  <a:cubicBezTo>
                    <a:pt x="16099" y="15526"/>
                    <a:pt x="16529" y="15285"/>
                    <a:pt x="16904" y="14977"/>
                  </a:cubicBezTo>
                  <a:cubicBezTo>
                    <a:pt x="17025" y="14972"/>
                    <a:pt x="17090" y="14889"/>
                    <a:pt x="17108" y="14795"/>
                  </a:cubicBezTo>
                  <a:cubicBezTo>
                    <a:pt x="17238" y="14671"/>
                    <a:pt x="17352" y="14533"/>
                    <a:pt x="17449" y="14384"/>
                  </a:cubicBezTo>
                  <a:cubicBezTo>
                    <a:pt x="17560" y="14209"/>
                    <a:pt x="17401" y="14043"/>
                    <a:pt x="17239" y="14043"/>
                  </a:cubicBezTo>
                  <a:cubicBezTo>
                    <a:pt x="17169" y="14043"/>
                    <a:pt x="17098" y="14075"/>
                    <a:pt x="17050" y="14151"/>
                  </a:cubicBezTo>
                  <a:cubicBezTo>
                    <a:pt x="16962" y="14284"/>
                    <a:pt x="16860" y="14408"/>
                    <a:pt x="16744" y="14516"/>
                  </a:cubicBezTo>
                  <a:lnTo>
                    <a:pt x="12472" y="14516"/>
                  </a:lnTo>
                  <a:cubicBezTo>
                    <a:pt x="12426" y="11429"/>
                    <a:pt x="12498" y="8310"/>
                    <a:pt x="12182" y="5236"/>
                  </a:cubicBezTo>
                  <a:cubicBezTo>
                    <a:pt x="12044" y="3903"/>
                    <a:pt x="11853" y="2472"/>
                    <a:pt x="11024" y="1369"/>
                  </a:cubicBezTo>
                  <a:cubicBezTo>
                    <a:pt x="10422" y="568"/>
                    <a:pt x="9521" y="1"/>
                    <a:pt x="8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8" name="Google Shape;3498;p7"/>
            <p:cNvSpPr/>
            <p:nvPr/>
          </p:nvSpPr>
          <p:spPr>
            <a:xfrm>
              <a:off x="6262650" y="4703675"/>
              <a:ext cx="75900" cy="130325"/>
            </a:xfrm>
            <a:custGeom>
              <a:avLst/>
              <a:gdLst/>
              <a:ahLst/>
              <a:cxnLst/>
              <a:rect l="l" t="t" r="r" b="b"/>
              <a:pathLst>
                <a:path w="3036" h="5213" extrusionOk="0">
                  <a:moveTo>
                    <a:pt x="1055" y="0"/>
                  </a:moveTo>
                  <a:cubicBezTo>
                    <a:pt x="965" y="0"/>
                    <a:pt x="882" y="51"/>
                    <a:pt x="861" y="167"/>
                  </a:cubicBezTo>
                  <a:cubicBezTo>
                    <a:pt x="585" y="1705"/>
                    <a:pt x="308" y="3242"/>
                    <a:pt x="32" y="4779"/>
                  </a:cubicBezTo>
                  <a:cubicBezTo>
                    <a:pt x="0" y="4955"/>
                    <a:pt x="123" y="5061"/>
                    <a:pt x="252" y="5061"/>
                  </a:cubicBezTo>
                  <a:cubicBezTo>
                    <a:pt x="340" y="5061"/>
                    <a:pt x="431" y="5011"/>
                    <a:pt x="477" y="4901"/>
                  </a:cubicBezTo>
                  <a:cubicBezTo>
                    <a:pt x="836" y="4044"/>
                    <a:pt x="1473" y="3334"/>
                    <a:pt x="2268" y="2861"/>
                  </a:cubicBezTo>
                  <a:lnTo>
                    <a:pt x="2268" y="2861"/>
                  </a:lnTo>
                  <a:cubicBezTo>
                    <a:pt x="2529" y="3530"/>
                    <a:pt x="2514" y="4268"/>
                    <a:pt x="2236" y="4937"/>
                  </a:cubicBezTo>
                  <a:cubicBezTo>
                    <a:pt x="2167" y="5103"/>
                    <a:pt x="2304" y="5212"/>
                    <a:pt x="2447" y="5212"/>
                  </a:cubicBezTo>
                  <a:cubicBezTo>
                    <a:pt x="2541" y="5212"/>
                    <a:pt x="2637" y="5166"/>
                    <a:pt x="2681" y="5059"/>
                  </a:cubicBezTo>
                  <a:cubicBezTo>
                    <a:pt x="3036" y="4204"/>
                    <a:pt x="2985" y="3240"/>
                    <a:pt x="2575" y="2416"/>
                  </a:cubicBezTo>
                  <a:cubicBezTo>
                    <a:pt x="2537" y="2340"/>
                    <a:pt x="2458" y="2304"/>
                    <a:pt x="2378" y="2304"/>
                  </a:cubicBezTo>
                  <a:cubicBezTo>
                    <a:pt x="2336" y="2304"/>
                    <a:pt x="2295" y="2314"/>
                    <a:pt x="2258" y="2333"/>
                  </a:cubicBezTo>
                  <a:cubicBezTo>
                    <a:pt x="1655" y="2649"/>
                    <a:pt x="1126" y="3091"/>
                    <a:pt x="706" y="3630"/>
                  </a:cubicBezTo>
                  <a:cubicBezTo>
                    <a:pt x="906" y="2516"/>
                    <a:pt x="1107" y="1404"/>
                    <a:pt x="1306" y="290"/>
                  </a:cubicBezTo>
                  <a:cubicBezTo>
                    <a:pt x="1338" y="115"/>
                    <a:pt x="1190" y="0"/>
                    <a:pt x="1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99" name="Google Shape;3499;p7"/>
            <p:cNvSpPr/>
            <p:nvPr/>
          </p:nvSpPr>
          <p:spPr>
            <a:xfrm>
              <a:off x="5617975" y="5075125"/>
              <a:ext cx="93000" cy="12850"/>
            </a:xfrm>
            <a:custGeom>
              <a:avLst/>
              <a:gdLst/>
              <a:ahLst/>
              <a:cxnLst/>
              <a:rect l="l" t="t" r="r" b="b"/>
              <a:pathLst>
                <a:path w="3720" h="514" extrusionOk="0">
                  <a:moveTo>
                    <a:pt x="1623" y="0"/>
                  </a:moveTo>
                  <a:cubicBezTo>
                    <a:pt x="1172" y="0"/>
                    <a:pt x="721" y="17"/>
                    <a:pt x="270" y="51"/>
                  </a:cubicBezTo>
                  <a:cubicBezTo>
                    <a:pt x="9" y="71"/>
                    <a:pt x="1" y="472"/>
                    <a:pt x="252" y="472"/>
                  </a:cubicBezTo>
                  <a:cubicBezTo>
                    <a:pt x="258" y="472"/>
                    <a:pt x="264" y="472"/>
                    <a:pt x="270" y="471"/>
                  </a:cubicBezTo>
                  <a:cubicBezTo>
                    <a:pt x="725" y="437"/>
                    <a:pt x="1181" y="420"/>
                    <a:pt x="1636" y="420"/>
                  </a:cubicBezTo>
                  <a:cubicBezTo>
                    <a:pt x="2242" y="420"/>
                    <a:pt x="2848" y="450"/>
                    <a:pt x="3452" y="512"/>
                  </a:cubicBezTo>
                  <a:cubicBezTo>
                    <a:pt x="3461" y="513"/>
                    <a:pt x="3469" y="513"/>
                    <a:pt x="3477" y="513"/>
                  </a:cubicBezTo>
                  <a:cubicBezTo>
                    <a:pt x="3719" y="513"/>
                    <a:pt x="3710" y="119"/>
                    <a:pt x="3452" y="94"/>
                  </a:cubicBezTo>
                  <a:cubicBezTo>
                    <a:pt x="2844" y="31"/>
                    <a:pt x="2234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0" name="Google Shape;3500;p7"/>
            <p:cNvSpPr/>
            <p:nvPr/>
          </p:nvSpPr>
          <p:spPr>
            <a:xfrm>
              <a:off x="5741200" y="5075150"/>
              <a:ext cx="93000" cy="18100"/>
            </a:xfrm>
            <a:custGeom>
              <a:avLst/>
              <a:gdLst/>
              <a:ahLst/>
              <a:cxnLst/>
              <a:rect l="l" t="t" r="r" b="b"/>
              <a:pathLst>
                <a:path w="3720" h="724" extrusionOk="0">
                  <a:moveTo>
                    <a:pt x="246" y="1"/>
                  </a:moveTo>
                  <a:cubicBezTo>
                    <a:pt x="1" y="1"/>
                    <a:pt x="10" y="396"/>
                    <a:pt x="268" y="420"/>
                  </a:cubicBezTo>
                  <a:lnTo>
                    <a:pt x="3450" y="722"/>
                  </a:lnTo>
                  <a:cubicBezTo>
                    <a:pt x="3458" y="723"/>
                    <a:pt x="3466" y="724"/>
                    <a:pt x="3473" y="724"/>
                  </a:cubicBezTo>
                  <a:cubicBezTo>
                    <a:pt x="3719" y="724"/>
                    <a:pt x="3709" y="327"/>
                    <a:pt x="3450" y="303"/>
                  </a:cubicBezTo>
                  <a:lnTo>
                    <a:pt x="268" y="2"/>
                  </a:lnTo>
                  <a:cubicBezTo>
                    <a:pt x="260" y="1"/>
                    <a:pt x="25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1" name="Google Shape;3501;p7"/>
            <p:cNvSpPr/>
            <p:nvPr/>
          </p:nvSpPr>
          <p:spPr>
            <a:xfrm>
              <a:off x="5679650" y="5118150"/>
              <a:ext cx="111150" cy="12725"/>
            </a:xfrm>
            <a:custGeom>
              <a:avLst/>
              <a:gdLst/>
              <a:ahLst/>
              <a:cxnLst/>
              <a:rect l="l" t="t" r="r" b="b"/>
              <a:pathLst>
                <a:path w="4446" h="509" extrusionOk="0">
                  <a:moveTo>
                    <a:pt x="264" y="0"/>
                  </a:moveTo>
                  <a:cubicBezTo>
                    <a:pt x="1" y="0"/>
                    <a:pt x="3" y="413"/>
                    <a:pt x="270" y="419"/>
                  </a:cubicBezTo>
                  <a:lnTo>
                    <a:pt x="4176" y="508"/>
                  </a:lnTo>
                  <a:cubicBezTo>
                    <a:pt x="4178" y="508"/>
                    <a:pt x="4180" y="508"/>
                    <a:pt x="4182" y="508"/>
                  </a:cubicBezTo>
                  <a:cubicBezTo>
                    <a:pt x="4446" y="508"/>
                    <a:pt x="4444" y="94"/>
                    <a:pt x="4176" y="88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2" name="Google Shape;3502;p7"/>
            <p:cNvSpPr/>
            <p:nvPr/>
          </p:nvSpPr>
          <p:spPr>
            <a:xfrm>
              <a:off x="5827950" y="5114850"/>
              <a:ext cx="94275" cy="16500"/>
            </a:xfrm>
            <a:custGeom>
              <a:avLst/>
              <a:gdLst/>
              <a:ahLst/>
              <a:cxnLst/>
              <a:rect l="l" t="t" r="r" b="b"/>
              <a:pathLst>
                <a:path w="3771" h="660" extrusionOk="0">
                  <a:moveTo>
                    <a:pt x="531" y="1"/>
                  </a:moveTo>
                  <a:cubicBezTo>
                    <a:pt x="444" y="1"/>
                    <a:pt x="358" y="1"/>
                    <a:pt x="272" y="2"/>
                  </a:cubicBezTo>
                  <a:cubicBezTo>
                    <a:pt x="4" y="6"/>
                    <a:pt x="1" y="421"/>
                    <a:pt x="267" y="421"/>
                  </a:cubicBezTo>
                  <a:cubicBezTo>
                    <a:pt x="269" y="421"/>
                    <a:pt x="270" y="421"/>
                    <a:pt x="272" y="421"/>
                  </a:cubicBezTo>
                  <a:cubicBezTo>
                    <a:pt x="365" y="419"/>
                    <a:pt x="458" y="418"/>
                    <a:pt x="552" y="418"/>
                  </a:cubicBezTo>
                  <a:cubicBezTo>
                    <a:pt x="1508" y="418"/>
                    <a:pt x="2463" y="499"/>
                    <a:pt x="3408" y="656"/>
                  </a:cubicBezTo>
                  <a:cubicBezTo>
                    <a:pt x="3422" y="658"/>
                    <a:pt x="3435" y="659"/>
                    <a:pt x="3448" y="659"/>
                  </a:cubicBezTo>
                  <a:cubicBezTo>
                    <a:pt x="3682" y="659"/>
                    <a:pt x="3771" y="293"/>
                    <a:pt x="3520" y="252"/>
                  </a:cubicBezTo>
                  <a:cubicBezTo>
                    <a:pt x="2532" y="84"/>
                    <a:pt x="1532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3" name="Google Shape;3503;p7"/>
            <p:cNvSpPr/>
            <p:nvPr/>
          </p:nvSpPr>
          <p:spPr>
            <a:xfrm>
              <a:off x="5911200" y="5086000"/>
              <a:ext cx="85850" cy="10475"/>
            </a:xfrm>
            <a:custGeom>
              <a:avLst/>
              <a:gdLst/>
              <a:ahLst/>
              <a:cxnLst/>
              <a:rect l="l" t="t" r="r" b="b"/>
              <a:pathLst>
                <a:path w="3434" h="419" extrusionOk="0">
                  <a:moveTo>
                    <a:pt x="270" y="0"/>
                  </a:moveTo>
                  <a:cubicBezTo>
                    <a:pt x="0" y="0"/>
                    <a:pt x="0" y="418"/>
                    <a:pt x="270" y="418"/>
                  </a:cubicBezTo>
                  <a:lnTo>
                    <a:pt x="3163" y="418"/>
                  </a:lnTo>
                  <a:cubicBezTo>
                    <a:pt x="3164" y="418"/>
                    <a:pt x="3164" y="418"/>
                    <a:pt x="3165" y="418"/>
                  </a:cubicBezTo>
                  <a:cubicBezTo>
                    <a:pt x="3433" y="418"/>
                    <a:pt x="3434" y="0"/>
                    <a:pt x="3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4" name="Google Shape;3504;p7"/>
            <p:cNvSpPr/>
            <p:nvPr/>
          </p:nvSpPr>
          <p:spPr>
            <a:xfrm>
              <a:off x="5781825" y="5159350"/>
              <a:ext cx="80300" cy="20700"/>
            </a:xfrm>
            <a:custGeom>
              <a:avLst/>
              <a:gdLst/>
              <a:ahLst/>
              <a:cxnLst/>
              <a:rect l="l" t="t" r="r" b="b"/>
              <a:pathLst>
                <a:path w="3212" h="828" extrusionOk="0">
                  <a:moveTo>
                    <a:pt x="239" y="0"/>
                  </a:moveTo>
                  <a:cubicBezTo>
                    <a:pt x="144" y="0"/>
                    <a:pt x="57" y="48"/>
                    <a:pt x="28" y="150"/>
                  </a:cubicBezTo>
                  <a:cubicBezTo>
                    <a:pt x="0" y="247"/>
                    <a:pt x="63" y="391"/>
                    <a:pt x="174" y="407"/>
                  </a:cubicBezTo>
                  <a:lnTo>
                    <a:pt x="2927" y="825"/>
                  </a:lnTo>
                  <a:cubicBezTo>
                    <a:pt x="2941" y="827"/>
                    <a:pt x="2955" y="828"/>
                    <a:pt x="2969" y="828"/>
                  </a:cubicBezTo>
                  <a:cubicBezTo>
                    <a:pt x="3067" y="828"/>
                    <a:pt x="3155" y="780"/>
                    <a:pt x="3184" y="678"/>
                  </a:cubicBezTo>
                  <a:cubicBezTo>
                    <a:pt x="3212" y="580"/>
                    <a:pt x="3149" y="436"/>
                    <a:pt x="3038" y="421"/>
                  </a:cubicBezTo>
                  <a:lnTo>
                    <a:pt x="285" y="4"/>
                  </a:lnTo>
                  <a:cubicBezTo>
                    <a:pt x="270" y="2"/>
                    <a:pt x="255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5" name="Google Shape;3505;p7"/>
            <p:cNvSpPr/>
            <p:nvPr/>
          </p:nvSpPr>
          <p:spPr>
            <a:xfrm>
              <a:off x="5890950" y="5158700"/>
              <a:ext cx="68375" cy="17875"/>
            </a:xfrm>
            <a:custGeom>
              <a:avLst/>
              <a:gdLst/>
              <a:ahLst/>
              <a:cxnLst/>
              <a:rect l="l" t="t" r="r" b="b"/>
              <a:pathLst>
                <a:path w="2735" h="715" extrusionOk="0">
                  <a:moveTo>
                    <a:pt x="192" y="1"/>
                  </a:moveTo>
                  <a:cubicBezTo>
                    <a:pt x="87" y="1"/>
                    <a:pt x="0" y="114"/>
                    <a:pt x="0" y="212"/>
                  </a:cubicBezTo>
                  <a:cubicBezTo>
                    <a:pt x="0" y="337"/>
                    <a:pt x="97" y="407"/>
                    <a:pt x="210" y="420"/>
                  </a:cubicBezTo>
                  <a:lnTo>
                    <a:pt x="2524" y="713"/>
                  </a:lnTo>
                  <a:cubicBezTo>
                    <a:pt x="2530" y="714"/>
                    <a:pt x="2536" y="714"/>
                    <a:pt x="2542" y="714"/>
                  </a:cubicBezTo>
                  <a:cubicBezTo>
                    <a:pt x="2647" y="714"/>
                    <a:pt x="2734" y="601"/>
                    <a:pt x="2734" y="503"/>
                  </a:cubicBezTo>
                  <a:cubicBezTo>
                    <a:pt x="2734" y="378"/>
                    <a:pt x="2637" y="307"/>
                    <a:pt x="2524" y="293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6" name="Google Shape;3506;p7"/>
            <p:cNvSpPr/>
            <p:nvPr/>
          </p:nvSpPr>
          <p:spPr>
            <a:xfrm>
              <a:off x="5651500" y="5167175"/>
              <a:ext cx="65475" cy="13150"/>
            </a:xfrm>
            <a:custGeom>
              <a:avLst/>
              <a:gdLst/>
              <a:ahLst/>
              <a:cxnLst/>
              <a:rect l="l" t="t" r="r" b="b"/>
              <a:pathLst>
                <a:path w="2619" h="526" extrusionOk="0">
                  <a:moveTo>
                    <a:pt x="237" y="0"/>
                  </a:moveTo>
                  <a:cubicBezTo>
                    <a:pt x="142" y="0"/>
                    <a:pt x="55" y="49"/>
                    <a:pt x="27" y="150"/>
                  </a:cubicBezTo>
                  <a:cubicBezTo>
                    <a:pt x="0" y="250"/>
                    <a:pt x="62" y="390"/>
                    <a:pt x="173" y="408"/>
                  </a:cubicBezTo>
                  <a:cubicBezTo>
                    <a:pt x="646" y="487"/>
                    <a:pt x="1123" y="526"/>
                    <a:pt x="1601" y="526"/>
                  </a:cubicBezTo>
                  <a:cubicBezTo>
                    <a:pt x="1870" y="526"/>
                    <a:pt x="2140" y="513"/>
                    <a:pt x="2409" y="488"/>
                  </a:cubicBezTo>
                  <a:cubicBezTo>
                    <a:pt x="2521" y="477"/>
                    <a:pt x="2618" y="401"/>
                    <a:pt x="2618" y="278"/>
                  </a:cubicBezTo>
                  <a:cubicBezTo>
                    <a:pt x="2618" y="178"/>
                    <a:pt x="2530" y="69"/>
                    <a:pt x="2424" y="69"/>
                  </a:cubicBezTo>
                  <a:cubicBezTo>
                    <a:pt x="2419" y="69"/>
                    <a:pt x="2414" y="70"/>
                    <a:pt x="2409" y="70"/>
                  </a:cubicBezTo>
                  <a:cubicBezTo>
                    <a:pt x="2141" y="95"/>
                    <a:pt x="1874" y="108"/>
                    <a:pt x="1606" y="108"/>
                  </a:cubicBezTo>
                  <a:cubicBezTo>
                    <a:pt x="1164" y="108"/>
                    <a:pt x="722" y="73"/>
                    <a:pt x="284" y="4"/>
                  </a:cubicBezTo>
                  <a:cubicBezTo>
                    <a:pt x="268" y="2"/>
                    <a:pt x="252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7" name="Google Shape;3507;p7"/>
            <p:cNvSpPr/>
            <p:nvPr/>
          </p:nvSpPr>
          <p:spPr>
            <a:xfrm>
              <a:off x="5701400" y="5216025"/>
              <a:ext cx="75000" cy="14175"/>
            </a:xfrm>
            <a:custGeom>
              <a:avLst/>
              <a:gdLst/>
              <a:ahLst/>
              <a:cxnLst/>
              <a:rect l="l" t="t" r="r" b="b"/>
              <a:pathLst>
                <a:path w="3000" h="567" extrusionOk="0">
                  <a:moveTo>
                    <a:pt x="255" y="0"/>
                  </a:moveTo>
                  <a:cubicBezTo>
                    <a:pt x="1" y="0"/>
                    <a:pt x="5" y="404"/>
                    <a:pt x="270" y="421"/>
                  </a:cubicBezTo>
                  <a:lnTo>
                    <a:pt x="2730" y="566"/>
                  </a:lnTo>
                  <a:cubicBezTo>
                    <a:pt x="2735" y="567"/>
                    <a:pt x="2740" y="567"/>
                    <a:pt x="2746" y="567"/>
                  </a:cubicBezTo>
                  <a:cubicBezTo>
                    <a:pt x="2999" y="567"/>
                    <a:pt x="2992" y="163"/>
                    <a:pt x="2730" y="148"/>
                  </a:cubicBezTo>
                  <a:lnTo>
                    <a:pt x="270" y="1"/>
                  </a:lnTo>
                  <a:cubicBezTo>
                    <a:pt x="265" y="1"/>
                    <a:pt x="260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8" name="Google Shape;3508;p7"/>
            <p:cNvSpPr/>
            <p:nvPr/>
          </p:nvSpPr>
          <p:spPr>
            <a:xfrm>
              <a:off x="5838925" y="5212225"/>
              <a:ext cx="93000" cy="13000"/>
            </a:xfrm>
            <a:custGeom>
              <a:avLst/>
              <a:gdLst/>
              <a:ahLst/>
              <a:cxnLst/>
              <a:rect l="l" t="t" r="r" b="b"/>
              <a:pathLst>
                <a:path w="3720" h="520" extrusionOk="0">
                  <a:moveTo>
                    <a:pt x="240" y="1"/>
                  </a:moveTo>
                  <a:cubicBezTo>
                    <a:pt x="1" y="1"/>
                    <a:pt x="13" y="392"/>
                    <a:pt x="268" y="421"/>
                  </a:cubicBezTo>
                  <a:cubicBezTo>
                    <a:pt x="838" y="487"/>
                    <a:pt x="1409" y="519"/>
                    <a:pt x="1981" y="519"/>
                  </a:cubicBezTo>
                  <a:cubicBezTo>
                    <a:pt x="2472" y="519"/>
                    <a:pt x="2963" y="495"/>
                    <a:pt x="3452" y="447"/>
                  </a:cubicBezTo>
                  <a:cubicBezTo>
                    <a:pt x="3709" y="422"/>
                    <a:pt x="3719" y="28"/>
                    <a:pt x="3476" y="28"/>
                  </a:cubicBezTo>
                  <a:cubicBezTo>
                    <a:pt x="3468" y="28"/>
                    <a:pt x="3460" y="28"/>
                    <a:pt x="3452" y="29"/>
                  </a:cubicBezTo>
                  <a:cubicBezTo>
                    <a:pt x="2965" y="77"/>
                    <a:pt x="2476" y="100"/>
                    <a:pt x="1988" y="100"/>
                  </a:cubicBezTo>
                  <a:cubicBezTo>
                    <a:pt x="1414" y="100"/>
                    <a:pt x="840" y="68"/>
                    <a:pt x="268" y="2"/>
                  </a:cubicBezTo>
                  <a:cubicBezTo>
                    <a:pt x="259" y="1"/>
                    <a:pt x="249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09" name="Google Shape;3509;p7"/>
            <p:cNvSpPr/>
            <p:nvPr/>
          </p:nvSpPr>
          <p:spPr>
            <a:xfrm>
              <a:off x="5757125" y="5259250"/>
              <a:ext cx="95225" cy="14750"/>
            </a:xfrm>
            <a:custGeom>
              <a:avLst/>
              <a:gdLst/>
              <a:ahLst/>
              <a:cxnLst/>
              <a:rect l="l" t="t" r="r" b="b"/>
              <a:pathLst>
                <a:path w="3809" h="590" extrusionOk="0">
                  <a:moveTo>
                    <a:pt x="194" y="0"/>
                  </a:moveTo>
                  <a:cubicBezTo>
                    <a:pt x="88" y="0"/>
                    <a:pt x="4" y="114"/>
                    <a:pt x="3" y="212"/>
                  </a:cubicBezTo>
                  <a:cubicBezTo>
                    <a:pt x="1" y="335"/>
                    <a:pt x="101" y="407"/>
                    <a:pt x="212" y="420"/>
                  </a:cubicBezTo>
                  <a:cubicBezTo>
                    <a:pt x="1118" y="533"/>
                    <a:pt x="2030" y="589"/>
                    <a:pt x="2942" y="589"/>
                  </a:cubicBezTo>
                  <a:cubicBezTo>
                    <a:pt x="3141" y="589"/>
                    <a:pt x="3340" y="587"/>
                    <a:pt x="3539" y="581"/>
                  </a:cubicBezTo>
                  <a:cubicBezTo>
                    <a:pt x="3806" y="574"/>
                    <a:pt x="3808" y="163"/>
                    <a:pt x="3546" y="163"/>
                  </a:cubicBezTo>
                  <a:cubicBezTo>
                    <a:pt x="3544" y="163"/>
                    <a:pt x="3541" y="163"/>
                    <a:pt x="3539" y="163"/>
                  </a:cubicBezTo>
                  <a:cubicBezTo>
                    <a:pt x="3340" y="168"/>
                    <a:pt x="3141" y="171"/>
                    <a:pt x="2942" y="171"/>
                  </a:cubicBezTo>
                  <a:cubicBezTo>
                    <a:pt x="2030" y="171"/>
                    <a:pt x="1118" y="115"/>
                    <a:pt x="212" y="2"/>
                  </a:cubicBezTo>
                  <a:cubicBezTo>
                    <a:pt x="206" y="1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0" name="Google Shape;3510;p7"/>
            <p:cNvSpPr/>
            <p:nvPr/>
          </p:nvSpPr>
          <p:spPr>
            <a:xfrm>
              <a:off x="5918450" y="5248500"/>
              <a:ext cx="74950" cy="14650"/>
            </a:xfrm>
            <a:custGeom>
              <a:avLst/>
              <a:gdLst/>
              <a:ahLst/>
              <a:cxnLst/>
              <a:rect l="l" t="t" r="r" b="b"/>
              <a:pathLst>
                <a:path w="2998" h="586" extrusionOk="0">
                  <a:moveTo>
                    <a:pt x="252" y="0"/>
                  </a:moveTo>
                  <a:cubicBezTo>
                    <a:pt x="0" y="0"/>
                    <a:pt x="7" y="402"/>
                    <a:pt x="269" y="421"/>
                  </a:cubicBezTo>
                  <a:lnTo>
                    <a:pt x="2728" y="585"/>
                  </a:lnTo>
                  <a:cubicBezTo>
                    <a:pt x="2734" y="586"/>
                    <a:pt x="2739" y="586"/>
                    <a:pt x="2745" y="586"/>
                  </a:cubicBezTo>
                  <a:cubicBezTo>
                    <a:pt x="2997" y="586"/>
                    <a:pt x="2991" y="185"/>
                    <a:pt x="2728" y="167"/>
                  </a:cubicBezTo>
                  <a:lnTo>
                    <a:pt x="269" y="1"/>
                  </a:lnTo>
                  <a:cubicBezTo>
                    <a:pt x="264" y="0"/>
                    <a:pt x="258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1" name="Google Shape;3511;p7"/>
            <p:cNvSpPr/>
            <p:nvPr/>
          </p:nvSpPr>
          <p:spPr>
            <a:xfrm>
              <a:off x="5867800" y="5285600"/>
              <a:ext cx="75025" cy="14125"/>
            </a:xfrm>
            <a:custGeom>
              <a:avLst/>
              <a:gdLst/>
              <a:ahLst/>
              <a:cxnLst/>
              <a:rect l="l" t="t" r="r" b="b"/>
              <a:pathLst>
                <a:path w="3001" h="565" extrusionOk="0">
                  <a:moveTo>
                    <a:pt x="2746" y="0"/>
                  </a:moveTo>
                  <a:cubicBezTo>
                    <a:pt x="2741" y="0"/>
                    <a:pt x="2736" y="0"/>
                    <a:pt x="2731" y="0"/>
                  </a:cubicBezTo>
                  <a:lnTo>
                    <a:pt x="271" y="146"/>
                  </a:lnTo>
                  <a:cubicBezTo>
                    <a:pt x="8" y="162"/>
                    <a:pt x="0" y="565"/>
                    <a:pt x="256" y="565"/>
                  </a:cubicBezTo>
                  <a:cubicBezTo>
                    <a:pt x="261" y="565"/>
                    <a:pt x="266" y="565"/>
                    <a:pt x="271" y="564"/>
                  </a:cubicBezTo>
                  <a:lnTo>
                    <a:pt x="2731" y="420"/>
                  </a:lnTo>
                  <a:cubicBezTo>
                    <a:pt x="2994" y="405"/>
                    <a:pt x="3000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2" name="Google Shape;3512;p7"/>
            <p:cNvSpPr/>
            <p:nvPr/>
          </p:nvSpPr>
          <p:spPr>
            <a:xfrm>
              <a:off x="5630300" y="5265300"/>
              <a:ext cx="75700" cy="17100"/>
            </a:xfrm>
            <a:custGeom>
              <a:avLst/>
              <a:gdLst/>
              <a:ahLst/>
              <a:cxnLst/>
              <a:rect l="l" t="t" r="r" b="b"/>
              <a:pathLst>
                <a:path w="3028" h="684" extrusionOk="0">
                  <a:moveTo>
                    <a:pt x="196" y="0"/>
                  </a:moveTo>
                  <a:cubicBezTo>
                    <a:pt x="90" y="0"/>
                    <a:pt x="1" y="110"/>
                    <a:pt x="1" y="211"/>
                  </a:cubicBezTo>
                  <a:cubicBezTo>
                    <a:pt x="1" y="333"/>
                    <a:pt x="98" y="408"/>
                    <a:pt x="211" y="421"/>
                  </a:cubicBezTo>
                  <a:lnTo>
                    <a:pt x="2818" y="682"/>
                  </a:lnTo>
                  <a:cubicBezTo>
                    <a:pt x="2823" y="683"/>
                    <a:pt x="2828" y="683"/>
                    <a:pt x="2833" y="683"/>
                  </a:cubicBezTo>
                  <a:cubicBezTo>
                    <a:pt x="2939" y="683"/>
                    <a:pt x="3028" y="573"/>
                    <a:pt x="3028" y="472"/>
                  </a:cubicBezTo>
                  <a:cubicBezTo>
                    <a:pt x="3028" y="350"/>
                    <a:pt x="2931" y="273"/>
                    <a:pt x="2818" y="263"/>
                  </a:cubicBezTo>
                  <a:lnTo>
                    <a:pt x="211" y="1"/>
                  </a:lnTo>
                  <a:cubicBezTo>
                    <a:pt x="206" y="0"/>
                    <a:pt x="201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3" name="Google Shape;3513;p7"/>
            <p:cNvSpPr/>
            <p:nvPr/>
          </p:nvSpPr>
          <p:spPr>
            <a:xfrm>
              <a:off x="5695325" y="5295625"/>
              <a:ext cx="40575" cy="13400"/>
            </a:xfrm>
            <a:custGeom>
              <a:avLst/>
              <a:gdLst/>
              <a:ahLst/>
              <a:cxnLst/>
              <a:rect l="l" t="t" r="r" b="b"/>
              <a:pathLst>
                <a:path w="1623" h="536" extrusionOk="0">
                  <a:moveTo>
                    <a:pt x="222" y="1"/>
                  </a:moveTo>
                  <a:cubicBezTo>
                    <a:pt x="152" y="1"/>
                    <a:pt x="85" y="29"/>
                    <a:pt x="48" y="99"/>
                  </a:cubicBezTo>
                  <a:cubicBezTo>
                    <a:pt x="1" y="189"/>
                    <a:pt x="15" y="341"/>
                    <a:pt x="123" y="386"/>
                  </a:cubicBezTo>
                  <a:cubicBezTo>
                    <a:pt x="352" y="483"/>
                    <a:pt x="597" y="535"/>
                    <a:pt x="843" y="535"/>
                  </a:cubicBezTo>
                  <a:cubicBezTo>
                    <a:pt x="1045" y="535"/>
                    <a:pt x="1247" y="500"/>
                    <a:pt x="1439" y="425"/>
                  </a:cubicBezTo>
                  <a:cubicBezTo>
                    <a:pt x="1539" y="384"/>
                    <a:pt x="1622" y="283"/>
                    <a:pt x="1585" y="167"/>
                  </a:cubicBezTo>
                  <a:cubicBezTo>
                    <a:pt x="1557" y="85"/>
                    <a:pt x="1474" y="10"/>
                    <a:pt x="1384" y="10"/>
                  </a:cubicBezTo>
                  <a:cubicBezTo>
                    <a:pt x="1365" y="10"/>
                    <a:pt x="1345" y="14"/>
                    <a:pt x="1326" y="21"/>
                  </a:cubicBezTo>
                  <a:cubicBezTo>
                    <a:pt x="1240" y="55"/>
                    <a:pt x="1149" y="82"/>
                    <a:pt x="1057" y="99"/>
                  </a:cubicBezTo>
                  <a:cubicBezTo>
                    <a:pt x="1050" y="101"/>
                    <a:pt x="999" y="109"/>
                    <a:pt x="1001" y="109"/>
                  </a:cubicBezTo>
                  <a:cubicBezTo>
                    <a:pt x="1002" y="109"/>
                    <a:pt x="1006" y="108"/>
                    <a:pt x="1014" y="107"/>
                  </a:cubicBezTo>
                  <a:lnTo>
                    <a:pt x="1014" y="107"/>
                  </a:lnTo>
                  <a:cubicBezTo>
                    <a:pt x="994" y="110"/>
                    <a:pt x="975" y="112"/>
                    <a:pt x="953" y="113"/>
                  </a:cubicBezTo>
                  <a:cubicBezTo>
                    <a:pt x="919" y="117"/>
                    <a:pt x="884" y="119"/>
                    <a:pt x="849" y="119"/>
                  </a:cubicBezTo>
                  <a:cubicBezTo>
                    <a:pt x="837" y="119"/>
                    <a:pt x="826" y="118"/>
                    <a:pt x="814" y="118"/>
                  </a:cubicBezTo>
                  <a:cubicBezTo>
                    <a:pt x="767" y="118"/>
                    <a:pt x="720" y="116"/>
                    <a:pt x="673" y="112"/>
                  </a:cubicBezTo>
                  <a:cubicBezTo>
                    <a:pt x="670" y="112"/>
                    <a:pt x="636" y="106"/>
                    <a:pt x="635" y="106"/>
                  </a:cubicBezTo>
                  <a:lnTo>
                    <a:pt x="635" y="106"/>
                  </a:lnTo>
                  <a:cubicBezTo>
                    <a:pt x="634" y="106"/>
                    <a:pt x="638" y="107"/>
                    <a:pt x="649" y="109"/>
                  </a:cubicBezTo>
                  <a:cubicBezTo>
                    <a:pt x="623" y="104"/>
                    <a:pt x="596" y="99"/>
                    <a:pt x="571" y="95"/>
                  </a:cubicBezTo>
                  <a:cubicBezTo>
                    <a:pt x="525" y="85"/>
                    <a:pt x="480" y="73"/>
                    <a:pt x="435" y="59"/>
                  </a:cubicBezTo>
                  <a:cubicBezTo>
                    <a:pt x="416" y="54"/>
                    <a:pt x="395" y="48"/>
                    <a:pt x="378" y="40"/>
                  </a:cubicBezTo>
                  <a:cubicBezTo>
                    <a:pt x="372" y="37"/>
                    <a:pt x="326" y="19"/>
                    <a:pt x="324" y="19"/>
                  </a:cubicBezTo>
                  <a:lnTo>
                    <a:pt x="324" y="19"/>
                  </a:lnTo>
                  <a:cubicBezTo>
                    <a:pt x="324" y="19"/>
                    <a:pt x="327" y="21"/>
                    <a:pt x="334" y="24"/>
                  </a:cubicBezTo>
                  <a:cubicBezTo>
                    <a:pt x="299" y="9"/>
                    <a:pt x="26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4" name="Google Shape;3514;p7"/>
            <p:cNvSpPr/>
            <p:nvPr/>
          </p:nvSpPr>
          <p:spPr>
            <a:xfrm>
              <a:off x="5653175" y="5018850"/>
              <a:ext cx="112375" cy="19575"/>
            </a:xfrm>
            <a:custGeom>
              <a:avLst/>
              <a:gdLst/>
              <a:ahLst/>
              <a:cxnLst/>
              <a:rect l="l" t="t" r="r" b="b"/>
              <a:pathLst>
                <a:path w="4495" h="783" extrusionOk="0">
                  <a:moveTo>
                    <a:pt x="311" y="0"/>
                  </a:moveTo>
                  <a:cubicBezTo>
                    <a:pt x="84" y="0"/>
                    <a:pt x="0" y="358"/>
                    <a:pt x="248" y="410"/>
                  </a:cubicBezTo>
                  <a:cubicBezTo>
                    <a:pt x="1445" y="658"/>
                    <a:pt x="2665" y="783"/>
                    <a:pt x="3886" y="783"/>
                  </a:cubicBezTo>
                  <a:cubicBezTo>
                    <a:pt x="3999" y="783"/>
                    <a:pt x="4111" y="781"/>
                    <a:pt x="4223" y="779"/>
                  </a:cubicBezTo>
                  <a:cubicBezTo>
                    <a:pt x="4491" y="775"/>
                    <a:pt x="4494" y="359"/>
                    <a:pt x="4228" y="359"/>
                  </a:cubicBezTo>
                  <a:cubicBezTo>
                    <a:pt x="4226" y="359"/>
                    <a:pt x="4225" y="359"/>
                    <a:pt x="4223" y="359"/>
                  </a:cubicBezTo>
                  <a:cubicBezTo>
                    <a:pt x="4105" y="362"/>
                    <a:pt x="3986" y="363"/>
                    <a:pt x="3867" y="363"/>
                  </a:cubicBezTo>
                  <a:cubicBezTo>
                    <a:pt x="2689" y="363"/>
                    <a:pt x="1514" y="243"/>
                    <a:pt x="360" y="5"/>
                  </a:cubicBezTo>
                  <a:cubicBezTo>
                    <a:pt x="343" y="2"/>
                    <a:pt x="327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5" name="Google Shape;3515;p7"/>
            <p:cNvSpPr/>
            <p:nvPr/>
          </p:nvSpPr>
          <p:spPr>
            <a:xfrm>
              <a:off x="5789675" y="5028100"/>
              <a:ext cx="64775" cy="14125"/>
            </a:xfrm>
            <a:custGeom>
              <a:avLst/>
              <a:gdLst/>
              <a:ahLst/>
              <a:cxnLst/>
              <a:rect l="l" t="t" r="r" b="b"/>
              <a:pathLst>
                <a:path w="2591" h="565" extrusionOk="0">
                  <a:moveTo>
                    <a:pt x="202" y="0"/>
                  </a:moveTo>
                  <a:cubicBezTo>
                    <a:pt x="93" y="0"/>
                    <a:pt x="1" y="105"/>
                    <a:pt x="1" y="210"/>
                  </a:cubicBezTo>
                  <a:cubicBezTo>
                    <a:pt x="1" y="329"/>
                    <a:pt x="97" y="413"/>
                    <a:pt x="211" y="420"/>
                  </a:cubicBezTo>
                  <a:lnTo>
                    <a:pt x="2381" y="564"/>
                  </a:lnTo>
                  <a:cubicBezTo>
                    <a:pt x="2385" y="565"/>
                    <a:pt x="2389" y="565"/>
                    <a:pt x="2392" y="565"/>
                  </a:cubicBezTo>
                  <a:cubicBezTo>
                    <a:pt x="2500" y="565"/>
                    <a:pt x="2591" y="459"/>
                    <a:pt x="2591" y="355"/>
                  </a:cubicBezTo>
                  <a:cubicBezTo>
                    <a:pt x="2591" y="235"/>
                    <a:pt x="2495" y="152"/>
                    <a:pt x="2381" y="146"/>
                  </a:cubicBezTo>
                  <a:lnTo>
                    <a:pt x="211" y="0"/>
                  </a:lnTo>
                  <a:cubicBezTo>
                    <a:pt x="208" y="0"/>
                    <a:pt x="205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6" name="Google Shape;3516;p7"/>
            <p:cNvSpPr/>
            <p:nvPr/>
          </p:nvSpPr>
          <p:spPr>
            <a:xfrm>
              <a:off x="5910000" y="5010150"/>
              <a:ext cx="79825" cy="24950"/>
            </a:xfrm>
            <a:custGeom>
              <a:avLst/>
              <a:gdLst/>
              <a:ahLst/>
              <a:cxnLst/>
              <a:rect l="l" t="t" r="r" b="b"/>
              <a:pathLst>
                <a:path w="3193" h="998" extrusionOk="0">
                  <a:moveTo>
                    <a:pt x="329" y="1"/>
                  </a:moveTo>
                  <a:cubicBezTo>
                    <a:pt x="132" y="1"/>
                    <a:pt x="1" y="284"/>
                    <a:pt x="213" y="383"/>
                  </a:cubicBezTo>
                  <a:cubicBezTo>
                    <a:pt x="1060" y="784"/>
                    <a:pt x="1985" y="994"/>
                    <a:pt x="2923" y="997"/>
                  </a:cubicBezTo>
                  <a:cubicBezTo>
                    <a:pt x="2924" y="997"/>
                    <a:pt x="2924" y="997"/>
                    <a:pt x="2925" y="997"/>
                  </a:cubicBezTo>
                  <a:cubicBezTo>
                    <a:pt x="3193" y="997"/>
                    <a:pt x="3192" y="579"/>
                    <a:pt x="2923" y="579"/>
                  </a:cubicBezTo>
                  <a:cubicBezTo>
                    <a:pt x="2058" y="577"/>
                    <a:pt x="1206" y="388"/>
                    <a:pt x="424" y="23"/>
                  </a:cubicBezTo>
                  <a:cubicBezTo>
                    <a:pt x="392" y="7"/>
                    <a:pt x="359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7" name="Google Shape;3517;p7"/>
            <p:cNvSpPr/>
            <p:nvPr/>
          </p:nvSpPr>
          <p:spPr>
            <a:xfrm>
              <a:off x="5793325" y="4973600"/>
              <a:ext cx="71975" cy="12400"/>
            </a:xfrm>
            <a:custGeom>
              <a:avLst/>
              <a:gdLst/>
              <a:ahLst/>
              <a:cxnLst/>
              <a:rect l="l" t="t" r="r" b="b"/>
              <a:pathLst>
                <a:path w="2879" h="496" extrusionOk="0">
                  <a:moveTo>
                    <a:pt x="194" y="0"/>
                  </a:moveTo>
                  <a:cubicBezTo>
                    <a:pt x="89" y="0"/>
                    <a:pt x="1" y="113"/>
                    <a:pt x="1" y="211"/>
                  </a:cubicBezTo>
                  <a:cubicBezTo>
                    <a:pt x="1" y="335"/>
                    <a:pt x="98" y="407"/>
                    <a:pt x="211" y="421"/>
                  </a:cubicBezTo>
                  <a:cubicBezTo>
                    <a:pt x="640" y="470"/>
                    <a:pt x="1072" y="495"/>
                    <a:pt x="1505" y="495"/>
                  </a:cubicBezTo>
                  <a:cubicBezTo>
                    <a:pt x="1894" y="495"/>
                    <a:pt x="2283" y="475"/>
                    <a:pt x="2670" y="435"/>
                  </a:cubicBezTo>
                  <a:cubicBezTo>
                    <a:pt x="2783" y="423"/>
                    <a:pt x="2879" y="347"/>
                    <a:pt x="2879" y="225"/>
                  </a:cubicBezTo>
                  <a:cubicBezTo>
                    <a:pt x="2879" y="126"/>
                    <a:pt x="2791" y="14"/>
                    <a:pt x="2685" y="14"/>
                  </a:cubicBezTo>
                  <a:cubicBezTo>
                    <a:pt x="2680" y="14"/>
                    <a:pt x="2675" y="15"/>
                    <a:pt x="2670" y="15"/>
                  </a:cubicBezTo>
                  <a:cubicBezTo>
                    <a:pt x="2283" y="56"/>
                    <a:pt x="1893" y="76"/>
                    <a:pt x="1504" y="76"/>
                  </a:cubicBezTo>
                  <a:cubicBezTo>
                    <a:pt x="1072" y="76"/>
                    <a:pt x="640" y="51"/>
                    <a:pt x="211" y="1"/>
                  </a:cubicBezTo>
                  <a:cubicBezTo>
                    <a:pt x="205" y="0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8" name="Google Shape;3518;p7"/>
            <p:cNvSpPr/>
            <p:nvPr/>
          </p:nvSpPr>
          <p:spPr>
            <a:xfrm>
              <a:off x="5893100" y="4944900"/>
              <a:ext cx="67775" cy="10525"/>
            </a:xfrm>
            <a:custGeom>
              <a:avLst/>
              <a:gdLst/>
              <a:ahLst/>
              <a:cxnLst/>
              <a:rect l="l" t="t" r="r" b="b"/>
              <a:pathLst>
                <a:path w="2711" h="421" extrusionOk="0">
                  <a:moveTo>
                    <a:pt x="270" y="1"/>
                  </a:moveTo>
                  <a:cubicBezTo>
                    <a:pt x="0" y="1"/>
                    <a:pt x="0" y="421"/>
                    <a:pt x="270" y="421"/>
                  </a:cubicBezTo>
                  <a:lnTo>
                    <a:pt x="2441" y="421"/>
                  </a:lnTo>
                  <a:cubicBezTo>
                    <a:pt x="2711" y="421"/>
                    <a:pt x="271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19" name="Google Shape;3519;p7"/>
            <p:cNvSpPr/>
            <p:nvPr/>
          </p:nvSpPr>
          <p:spPr>
            <a:xfrm>
              <a:off x="5754650" y="4909875"/>
              <a:ext cx="109600" cy="15625"/>
            </a:xfrm>
            <a:custGeom>
              <a:avLst/>
              <a:gdLst/>
              <a:ahLst/>
              <a:cxnLst/>
              <a:rect l="l" t="t" r="r" b="b"/>
              <a:pathLst>
                <a:path w="4384" h="625" extrusionOk="0">
                  <a:moveTo>
                    <a:pt x="1886" y="0"/>
                  </a:moveTo>
                  <a:cubicBezTo>
                    <a:pt x="1341" y="0"/>
                    <a:pt x="796" y="38"/>
                    <a:pt x="255" y="114"/>
                  </a:cubicBezTo>
                  <a:cubicBezTo>
                    <a:pt x="0" y="150"/>
                    <a:pt x="93" y="520"/>
                    <a:pt x="333" y="520"/>
                  </a:cubicBezTo>
                  <a:cubicBezTo>
                    <a:pt x="344" y="520"/>
                    <a:pt x="355" y="520"/>
                    <a:pt x="366" y="518"/>
                  </a:cubicBezTo>
                  <a:cubicBezTo>
                    <a:pt x="871" y="448"/>
                    <a:pt x="1380" y="414"/>
                    <a:pt x="1888" y="414"/>
                  </a:cubicBezTo>
                  <a:cubicBezTo>
                    <a:pt x="2604" y="414"/>
                    <a:pt x="3319" y="482"/>
                    <a:pt x="4023" y="620"/>
                  </a:cubicBezTo>
                  <a:cubicBezTo>
                    <a:pt x="4039" y="623"/>
                    <a:pt x="4054" y="624"/>
                    <a:pt x="4069" y="624"/>
                  </a:cubicBezTo>
                  <a:cubicBezTo>
                    <a:pt x="4299" y="624"/>
                    <a:pt x="4383" y="264"/>
                    <a:pt x="4134" y="217"/>
                  </a:cubicBezTo>
                  <a:cubicBezTo>
                    <a:pt x="3393" y="73"/>
                    <a:pt x="2640" y="0"/>
                    <a:pt x="1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0" name="Google Shape;3520;p7"/>
            <p:cNvSpPr/>
            <p:nvPr/>
          </p:nvSpPr>
          <p:spPr>
            <a:xfrm>
              <a:off x="5643525" y="4918950"/>
              <a:ext cx="83250" cy="14125"/>
            </a:xfrm>
            <a:custGeom>
              <a:avLst/>
              <a:gdLst/>
              <a:ahLst/>
              <a:cxnLst/>
              <a:rect l="l" t="t" r="r" b="b"/>
              <a:pathLst>
                <a:path w="3330" h="565" extrusionOk="0">
                  <a:moveTo>
                    <a:pt x="1177" y="0"/>
                  </a:moveTo>
                  <a:cubicBezTo>
                    <a:pt x="874" y="0"/>
                    <a:pt x="572" y="12"/>
                    <a:pt x="269" y="36"/>
                  </a:cubicBezTo>
                  <a:cubicBezTo>
                    <a:pt x="10" y="57"/>
                    <a:pt x="0" y="455"/>
                    <a:pt x="249" y="455"/>
                  </a:cubicBezTo>
                  <a:cubicBezTo>
                    <a:pt x="256" y="455"/>
                    <a:pt x="262" y="455"/>
                    <a:pt x="269" y="454"/>
                  </a:cubicBezTo>
                  <a:cubicBezTo>
                    <a:pt x="572" y="429"/>
                    <a:pt x="875" y="417"/>
                    <a:pt x="1179" y="417"/>
                  </a:cubicBezTo>
                  <a:cubicBezTo>
                    <a:pt x="1776" y="417"/>
                    <a:pt x="2374" y="465"/>
                    <a:pt x="2966" y="561"/>
                  </a:cubicBezTo>
                  <a:cubicBezTo>
                    <a:pt x="2979" y="563"/>
                    <a:pt x="2992" y="564"/>
                    <a:pt x="3005" y="564"/>
                  </a:cubicBezTo>
                  <a:cubicBezTo>
                    <a:pt x="3240" y="564"/>
                    <a:pt x="3330" y="198"/>
                    <a:pt x="3077" y="157"/>
                  </a:cubicBezTo>
                  <a:cubicBezTo>
                    <a:pt x="2449" y="53"/>
                    <a:pt x="1813" y="0"/>
                    <a:pt x="1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1" name="Google Shape;3521;p7"/>
            <p:cNvSpPr/>
            <p:nvPr/>
          </p:nvSpPr>
          <p:spPr>
            <a:xfrm>
              <a:off x="5652250" y="4959250"/>
              <a:ext cx="79225" cy="18025"/>
            </a:xfrm>
            <a:custGeom>
              <a:avLst/>
              <a:gdLst/>
              <a:ahLst/>
              <a:cxnLst/>
              <a:rect l="l" t="t" r="r" b="b"/>
              <a:pathLst>
                <a:path w="3169" h="721" extrusionOk="0">
                  <a:moveTo>
                    <a:pt x="2975" y="1"/>
                  </a:moveTo>
                  <a:cubicBezTo>
                    <a:pt x="2969" y="1"/>
                    <a:pt x="2964" y="1"/>
                    <a:pt x="2958" y="2"/>
                  </a:cubicBezTo>
                  <a:lnTo>
                    <a:pt x="210" y="301"/>
                  </a:lnTo>
                  <a:cubicBezTo>
                    <a:pt x="97" y="313"/>
                    <a:pt x="0" y="389"/>
                    <a:pt x="0" y="509"/>
                  </a:cubicBezTo>
                  <a:cubicBezTo>
                    <a:pt x="0" y="609"/>
                    <a:pt x="87" y="720"/>
                    <a:pt x="193" y="720"/>
                  </a:cubicBezTo>
                  <a:cubicBezTo>
                    <a:pt x="199" y="720"/>
                    <a:pt x="204" y="720"/>
                    <a:pt x="210" y="719"/>
                  </a:cubicBezTo>
                  <a:lnTo>
                    <a:pt x="2958" y="420"/>
                  </a:lnTo>
                  <a:cubicBezTo>
                    <a:pt x="3071" y="407"/>
                    <a:pt x="3168" y="332"/>
                    <a:pt x="3168" y="212"/>
                  </a:cubicBezTo>
                  <a:cubicBezTo>
                    <a:pt x="3168" y="112"/>
                    <a:pt x="3080" y="1"/>
                    <a:pt x="2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2" name="Google Shape;3522;p7"/>
            <p:cNvSpPr/>
            <p:nvPr/>
          </p:nvSpPr>
          <p:spPr>
            <a:xfrm>
              <a:off x="5876525" y="4886775"/>
              <a:ext cx="90225" cy="20700"/>
            </a:xfrm>
            <a:custGeom>
              <a:avLst/>
              <a:gdLst/>
              <a:ahLst/>
              <a:cxnLst/>
              <a:rect l="l" t="t" r="r" b="b"/>
              <a:pathLst>
                <a:path w="3609" h="828" extrusionOk="0">
                  <a:moveTo>
                    <a:pt x="192" y="1"/>
                  </a:moveTo>
                  <a:cubicBezTo>
                    <a:pt x="88" y="1"/>
                    <a:pt x="2" y="114"/>
                    <a:pt x="2" y="212"/>
                  </a:cubicBezTo>
                  <a:cubicBezTo>
                    <a:pt x="0" y="336"/>
                    <a:pt x="99" y="408"/>
                    <a:pt x="210" y="420"/>
                  </a:cubicBezTo>
                  <a:lnTo>
                    <a:pt x="3397" y="826"/>
                  </a:lnTo>
                  <a:cubicBezTo>
                    <a:pt x="3404" y="827"/>
                    <a:pt x="3411" y="828"/>
                    <a:pt x="3417" y="828"/>
                  </a:cubicBezTo>
                  <a:cubicBezTo>
                    <a:pt x="3522" y="828"/>
                    <a:pt x="3606" y="714"/>
                    <a:pt x="3607" y="618"/>
                  </a:cubicBezTo>
                  <a:cubicBezTo>
                    <a:pt x="3609" y="492"/>
                    <a:pt x="3510" y="422"/>
                    <a:pt x="3397" y="408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3" name="Google Shape;3523;p7"/>
            <p:cNvSpPr/>
            <p:nvPr/>
          </p:nvSpPr>
          <p:spPr>
            <a:xfrm>
              <a:off x="5720950" y="4876150"/>
              <a:ext cx="64775" cy="14150"/>
            </a:xfrm>
            <a:custGeom>
              <a:avLst/>
              <a:gdLst/>
              <a:ahLst/>
              <a:cxnLst/>
              <a:rect l="l" t="t" r="r" b="b"/>
              <a:pathLst>
                <a:path w="2591" h="566" extrusionOk="0">
                  <a:moveTo>
                    <a:pt x="199" y="1"/>
                  </a:moveTo>
                  <a:cubicBezTo>
                    <a:pt x="91" y="1"/>
                    <a:pt x="0" y="106"/>
                    <a:pt x="0" y="211"/>
                  </a:cubicBezTo>
                  <a:cubicBezTo>
                    <a:pt x="0" y="330"/>
                    <a:pt x="97" y="413"/>
                    <a:pt x="210" y="421"/>
                  </a:cubicBezTo>
                  <a:lnTo>
                    <a:pt x="2380" y="565"/>
                  </a:lnTo>
                  <a:cubicBezTo>
                    <a:pt x="2384" y="565"/>
                    <a:pt x="2388" y="565"/>
                    <a:pt x="2392" y="565"/>
                  </a:cubicBezTo>
                  <a:cubicBezTo>
                    <a:pt x="2501" y="565"/>
                    <a:pt x="2590" y="459"/>
                    <a:pt x="2590" y="355"/>
                  </a:cubicBezTo>
                  <a:cubicBezTo>
                    <a:pt x="2590" y="236"/>
                    <a:pt x="2495" y="153"/>
                    <a:pt x="2380" y="147"/>
                  </a:cubicBezTo>
                  <a:lnTo>
                    <a:pt x="210" y="1"/>
                  </a:lnTo>
                  <a:cubicBezTo>
                    <a:pt x="206" y="1"/>
                    <a:pt x="203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4" name="Google Shape;3524;p7"/>
            <p:cNvSpPr/>
            <p:nvPr/>
          </p:nvSpPr>
          <p:spPr>
            <a:xfrm>
              <a:off x="5850700" y="5057150"/>
              <a:ext cx="58525" cy="12075"/>
            </a:xfrm>
            <a:custGeom>
              <a:avLst/>
              <a:gdLst/>
              <a:ahLst/>
              <a:cxnLst/>
              <a:rect l="l" t="t" r="r" b="b"/>
              <a:pathLst>
                <a:path w="2341" h="483" extrusionOk="0">
                  <a:moveTo>
                    <a:pt x="2102" y="1"/>
                  </a:moveTo>
                  <a:cubicBezTo>
                    <a:pt x="2086" y="1"/>
                    <a:pt x="2071" y="2"/>
                    <a:pt x="2055" y="4"/>
                  </a:cubicBezTo>
                  <a:cubicBezTo>
                    <a:pt x="1762" y="47"/>
                    <a:pt x="1466" y="69"/>
                    <a:pt x="1170" y="69"/>
                  </a:cubicBezTo>
                  <a:cubicBezTo>
                    <a:pt x="874" y="69"/>
                    <a:pt x="578" y="47"/>
                    <a:pt x="285" y="4"/>
                  </a:cubicBezTo>
                  <a:cubicBezTo>
                    <a:pt x="269" y="2"/>
                    <a:pt x="254" y="1"/>
                    <a:pt x="239" y="1"/>
                  </a:cubicBezTo>
                  <a:cubicBezTo>
                    <a:pt x="144" y="1"/>
                    <a:pt x="56" y="48"/>
                    <a:pt x="28" y="150"/>
                  </a:cubicBezTo>
                  <a:cubicBezTo>
                    <a:pt x="1" y="249"/>
                    <a:pt x="61" y="391"/>
                    <a:pt x="173" y="408"/>
                  </a:cubicBezTo>
                  <a:cubicBezTo>
                    <a:pt x="504" y="458"/>
                    <a:pt x="837" y="482"/>
                    <a:pt x="1170" y="482"/>
                  </a:cubicBezTo>
                  <a:cubicBezTo>
                    <a:pt x="1504" y="482"/>
                    <a:pt x="1836" y="458"/>
                    <a:pt x="2166" y="408"/>
                  </a:cubicBezTo>
                  <a:cubicBezTo>
                    <a:pt x="2279" y="391"/>
                    <a:pt x="2340" y="250"/>
                    <a:pt x="2314" y="150"/>
                  </a:cubicBezTo>
                  <a:cubicBezTo>
                    <a:pt x="2284" y="47"/>
                    <a:pt x="2197" y="1"/>
                    <a:pt x="2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5" name="Google Shape;3525;p7"/>
            <p:cNvSpPr/>
            <p:nvPr/>
          </p:nvSpPr>
          <p:spPr>
            <a:xfrm>
              <a:off x="5959575" y="4981100"/>
              <a:ext cx="39725" cy="10475"/>
            </a:xfrm>
            <a:custGeom>
              <a:avLst/>
              <a:gdLst/>
              <a:ahLst/>
              <a:cxnLst/>
              <a:rect l="l" t="t" r="r" b="b"/>
              <a:pathLst>
                <a:path w="1589" h="419" extrusionOk="0">
                  <a:moveTo>
                    <a:pt x="216" y="0"/>
                  </a:moveTo>
                  <a:cubicBezTo>
                    <a:pt x="107" y="0"/>
                    <a:pt x="0" y="96"/>
                    <a:pt x="6" y="209"/>
                  </a:cubicBezTo>
                  <a:cubicBezTo>
                    <a:pt x="8" y="325"/>
                    <a:pt x="100" y="417"/>
                    <a:pt x="216" y="419"/>
                  </a:cubicBezTo>
                  <a:lnTo>
                    <a:pt x="1374" y="419"/>
                  </a:lnTo>
                  <a:cubicBezTo>
                    <a:pt x="1484" y="419"/>
                    <a:pt x="1589" y="323"/>
                    <a:pt x="1582" y="209"/>
                  </a:cubicBezTo>
                  <a:cubicBezTo>
                    <a:pt x="1581" y="94"/>
                    <a:pt x="1488" y="2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6" name="Google Shape;3526;p7"/>
            <p:cNvSpPr/>
            <p:nvPr/>
          </p:nvSpPr>
          <p:spPr>
            <a:xfrm>
              <a:off x="5626900" y="4887000"/>
              <a:ext cx="46675" cy="10525"/>
            </a:xfrm>
            <a:custGeom>
              <a:avLst/>
              <a:gdLst/>
              <a:ahLst/>
              <a:cxnLst/>
              <a:rect l="l" t="t" r="r" b="b"/>
              <a:pathLst>
                <a:path w="1867" h="421" extrusionOk="0">
                  <a:moveTo>
                    <a:pt x="210" y="1"/>
                  </a:moveTo>
                  <a:cubicBezTo>
                    <a:pt x="94" y="1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lnTo>
                    <a:pt x="1658" y="421"/>
                  </a:lnTo>
                  <a:cubicBezTo>
                    <a:pt x="1772" y="421"/>
                    <a:pt x="1866" y="327"/>
                    <a:pt x="1866" y="211"/>
                  </a:cubicBezTo>
                  <a:cubicBezTo>
                    <a:pt x="1866" y="95"/>
                    <a:pt x="177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7" name="Google Shape;3527;p7"/>
            <p:cNvSpPr/>
            <p:nvPr/>
          </p:nvSpPr>
          <p:spPr>
            <a:xfrm>
              <a:off x="5514675" y="564725"/>
              <a:ext cx="168150" cy="689650"/>
            </a:xfrm>
            <a:custGeom>
              <a:avLst/>
              <a:gdLst/>
              <a:ahLst/>
              <a:cxnLst/>
              <a:rect l="l" t="t" r="r" b="b"/>
              <a:pathLst>
                <a:path w="6726" h="27586" extrusionOk="0">
                  <a:moveTo>
                    <a:pt x="3650" y="0"/>
                  </a:moveTo>
                  <a:cubicBezTo>
                    <a:pt x="2920" y="0"/>
                    <a:pt x="2238" y="535"/>
                    <a:pt x="1716" y="1057"/>
                  </a:cubicBezTo>
                  <a:cubicBezTo>
                    <a:pt x="922" y="1856"/>
                    <a:pt x="344" y="2843"/>
                    <a:pt x="32" y="3926"/>
                  </a:cubicBezTo>
                  <a:cubicBezTo>
                    <a:pt x="1" y="4033"/>
                    <a:pt x="62" y="4108"/>
                    <a:pt x="142" y="4139"/>
                  </a:cubicBezTo>
                  <a:lnTo>
                    <a:pt x="142" y="26638"/>
                  </a:lnTo>
                  <a:cubicBezTo>
                    <a:pt x="142" y="26757"/>
                    <a:pt x="235" y="26817"/>
                    <a:pt x="328" y="26817"/>
                  </a:cubicBezTo>
                  <a:cubicBezTo>
                    <a:pt x="420" y="26817"/>
                    <a:pt x="513" y="26758"/>
                    <a:pt x="513" y="26638"/>
                  </a:cubicBezTo>
                  <a:lnTo>
                    <a:pt x="513" y="3677"/>
                  </a:lnTo>
                  <a:cubicBezTo>
                    <a:pt x="795" y="2876"/>
                    <a:pt x="1224" y="2134"/>
                    <a:pt x="1801" y="1509"/>
                  </a:cubicBezTo>
                  <a:cubicBezTo>
                    <a:pt x="2256" y="1014"/>
                    <a:pt x="2926" y="368"/>
                    <a:pt x="3633" y="368"/>
                  </a:cubicBezTo>
                  <a:cubicBezTo>
                    <a:pt x="3820" y="368"/>
                    <a:pt x="4008" y="413"/>
                    <a:pt x="4196" y="517"/>
                  </a:cubicBezTo>
                  <a:cubicBezTo>
                    <a:pt x="4956" y="935"/>
                    <a:pt x="5293" y="1875"/>
                    <a:pt x="5528" y="2655"/>
                  </a:cubicBezTo>
                  <a:cubicBezTo>
                    <a:pt x="5842" y="3705"/>
                    <a:pt x="6034" y="4786"/>
                    <a:pt x="6136" y="5875"/>
                  </a:cubicBezTo>
                  <a:cubicBezTo>
                    <a:pt x="6341" y="8070"/>
                    <a:pt x="6208" y="10279"/>
                    <a:pt x="6070" y="12473"/>
                  </a:cubicBezTo>
                  <a:cubicBezTo>
                    <a:pt x="5925" y="14801"/>
                    <a:pt x="5813" y="17131"/>
                    <a:pt x="5763" y="19462"/>
                  </a:cubicBezTo>
                  <a:cubicBezTo>
                    <a:pt x="5707" y="22110"/>
                    <a:pt x="5718" y="24758"/>
                    <a:pt x="5796" y="27406"/>
                  </a:cubicBezTo>
                  <a:cubicBezTo>
                    <a:pt x="5799" y="27525"/>
                    <a:pt x="5894" y="27585"/>
                    <a:pt x="5988" y="27585"/>
                  </a:cubicBezTo>
                  <a:cubicBezTo>
                    <a:pt x="6081" y="27585"/>
                    <a:pt x="6172" y="27525"/>
                    <a:pt x="6169" y="27406"/>
                  </a:cubicBezTo>
                  <a:cubicBezTo>
                    <a:pt x="6022" y="22439"/>
                    <a:pt x="6130" y="17474"/>
                    <a:pt x="6440" y="12517"/>
                  </a:cubicBezTo>
                  <a:cubicBezTo>
                    <a:pt x="6583" y="10209"/>
                    <a:pt x="6725" y="7884"/>
                    <a:pt x="6476" y="5577"/>
                  </a:cubicBezTo>
                  <a:cubicBezTo>
                    <a:pt x="6354" y="4443"/>
                    <a:pt x="6139" y="3315"/>
                    <a:pt x="5784" y="2229"/>
                  </a:cubicBezTo>
                  <a:cubicBezTo>
                    <a:pt x="5531" y="1462"/>
                    <a:pt x="5122" y="605"/>
                    <a:pt x="4384" y="196"/>
                  </a:cubicBezTo>
                  <a:cubicBezTo>
                    <a:pt x="4137" y="59"/>
                    <a:pt x="3891" y="0"/>
                    <a:pt x="3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8" name="Google Shape;3528;p7"/>
            <p:cNvSpPr/>
            <p:nvPr/>
          </p:nvSpPr>
          <p:spPr>
            <a:xfrm>
              <a:off x="5441000" y="570100"/>
              <a:ext cx="503050" cy="869850"/>
            </a:xfrm>
            <a:custGeom>
              <a:avLst/>
              <a:gdLst/>
              <a:ahLst/>
              <a:cxnLst/>
              <a:rect l="l" t="t" r="r" b="b"/>
              <a:pathLst>
                <a:path w="20122" h="34794" extrusionOk="0">
                  <a:moveTo>
                    <a:pt x="17074" y="753"/>
                  </a:moveTo>
                  <a:lnTo>
                    <a:pt x="17077" y="761"/>
                  </a:lnTo>
                  <a:lnTo>
                    <a:pt x="17069" y="1167"/>
                  </a:lnTo>
                  <a:cubicBezTo>
                    <a:pt x="17056" y="1167"/>
                    <a:pt x="17044" y="1170"/>
                    <a:pt x="17030" y="1170"/>
                  </a:cubicBezTo>
                  <a:cubicBezTo>
                    <a:pt x="17028" y="1170"/>
                    <a:pt x="17027" y="1170"/>
                    <a:pt x="17025" y="1170"/>
                  </a:cubicBezTo>
                  <a:cubicBezTo>
                    <a:pt x="16851" y="1170"/>
                    <a:pt x="16770" y="1435"/>
                    <a:pt x="16936" y="1516"/>
                  </a:cubicBezTo>
                  <a:lnTo>
                    <a:pt x="17028" y="1562"/>
                  </a:lnTo>
                  <a:lnTo>
                    <a:pt x="16569" y="1571"/>
                  </a:lnTo>
                  <a:lnTo>
                    <a:pt x="17074" y="753"/>
                  </a:lnTo>
                  <a:close/>
                  <a:moveTo>
                    <a:pt x="13296" y="12054"/>
                  </a:moveTo>
                  <a:cubicBezTo>
                    <a:pt x="12632" y="12750"/>
                    <a:pt x="12192" y="13627"/>
                    <a:pt x="12032" y="14574"/>
                  </a:cubicBezTo>
                  <a:lnTo>
                    <a:pt x="417" y="14574"/>
                  </a:lnTo>
                  <a:lnTo>
                    <a:pt x="424" y="12062"/>
                  </a:lnTo>
                  <a:cubicBezTo>
                    <a:pt x="424" y="12059"/>
                    <a:pt x="422" y="12057"/>
                    <a:pt x="422" y="12054"/>
                  </a:cubicBezTo>
                  <a:close/>
                  <a:moveTo>
                    <a:pt x="11983" y="14946"/>
                  </a:moveTo>
                  <a:cubicBezTo>
                    <a:pt x="11982" y="14972"/>
                    <a:pt x="11975" y="14997"/>
                    <a:pt x="11974" y="15022"/>
                  </a:cubicBezTo>
                  <a:cubicBezTo>
                    <a:pt x="11914" y="15772"/>
                    <a:pt x="11994" y="16529"/>
                    <a:pt x="12038" y="17279"/>
                  </a:cubicBezTo>
                  <a:cubicBezTo>
                    <a:pt x="12085" y="18064"/>
                    <a:pt x="12120" y="18851"/>
                    <a:pt x="12146" y="19637"/>
                  </a:cubicBezTo>
                  <a:cubicBezTo>
                    <a:pt x="12248" y="22798"/>
                    <a:pt x="12201" y="25962"/>
                    <a:pt x="12096" y="29123"/>
                  </a:cubicBezTo>
                  <a:cubicBezTo>
                    <a:pt x="12040" y="30860"/>
                    <a:pt x="11964" y="32596"/>
                    <a:pt x="11891" y="34332"/>
                  </a:cubicBezTo>
                  <a:lnTo>
                    <a:pt x="377" y="34332"/>
                  </a:lnTo>
                  <a:lnTo>
                    <a:pt x="413" y="16980"/>
                  </a:lnTo>
                  <a:lnTo>
                    <a:pt x="417" y="14946"/>
                  </a:lnTo>
                  <a:close/>
                  <a:moveTo>
                    <a:pt x="17197" y="0"/>
                  </a:moveTo>
                  <a:cubicBezTo>
                    <a:pt x="17141" y="0"/>
                    <a:pt x="17084" y="26"/>
                    <a:pt x="17047" y="89"/>
                  </a:cubicBezTo>
                  <a:lnTo>
                    <a:pt x="16071" y="1673"/>
                  </a:lnTo>
                  <a:cubicBezTo>
                    <a:pt x="16000" y="1791"/>
                    <a:pt x="16091" y="1952"/>
                    <a:pt x="16228" y="1952"/>
                  </a:cubicBezTo>
                  <a:cubicBezTo>
                    <a:pt x="16230" y="1952"/>
                    <a:pt x="16231" y="1952"/>
                    <a:pt x="16232" y="1952"/>
                  </a:cubicBezTo>
                  <a:lnTo>
                    <a:pt x="17058" y="1934"/>
                  </a:lnTo>
                  <a:lnTo>
                    <a:pt x="17058" y="1934"/>
                  </a:lnTo>
                  <a:cubicBezTo>
                    <a:pt x="17008" y="5032"/>
                    <a:pt x="16958" y="8128"/>
                    <a:pt x="16908" y="11225"/>
                  </a:cubicBezTo>
                  <a:lnTo>
                    <a:pt x="16883" y="12822"/>
                  </a:lnTo>
                  <a:lnTo>
                    <a:pt x="16593" y="12925"/>
                  </a:lnTo>
                  <a:cubicBezTo>
                    <a:pt x="16503" y="12957"/>
                    <a:pt x="16464" y="13026"/>
                    <a:pt x="16463" y="13095"/>
                  </a:cubicBezTo>
                  <a:cubicBezTo>
                    <a:pt x="16331" y="12985"/>
                    <a:pt x="16190" y="12885"/>
                    <a:pt x="16044" y="12795"/>
                  </a:cubicBezTo>
                  <a:cubicBezTo>
                    <a:pt x="16010" y="12775"/>
                    <a:pt x="15977" y="12766"/>
                    <a:pt x="15946" y="12766"/>
                  </a:cubicBezTo>
                  <a:cubicBezTo>
                    <a:pt x="15804" y="12766"/>
                    <a:pt x="15717" y="12959"/>
                    <a:pt x="15819" y="13088"/>
                  </a:cubicBezTo>
                  <a:lnTo>
                    <a:pt x="16912" y="14472"/>
                  </a:lnTo>
                  <a:cubicBezTo>
                    <a:pt x="16914" y="14475"/>
                    <a:pt x="16917" y="14476"/>
                    <a:pt x="16920" y="14480"/>
                  </a:cubicBezTo>
                  <a:lnTo>
                    <a:pt x="12433" y="14480"/>
                  </a:lnTo>
                  <a:cubicBezTo>
                    <a:pt x="12481" y="14216"/>
                    <a:pt x="12555" y="13959"/>
                    <a:pt x="12652" y="13712"/>
                  </a:cubicBezTo>
                  <a:cubicBezTo>
                    <a:pt x="12922" y="13044"/>
                    <a:pt x="13359" y="12458"/>
                    <a:pt x="13906" y="11993"/>
                  </a:cubicBezTo>
                  <a:cubicBezTo>
                    <a:pt x="14050" y="11871"/>
                    <a:pt x="13917" y="11683"/>
                    <a:pt x="13765" y="11683"/>
                  </a:cubicBezTo>
                  <a:cubicBezTo>
                    <a:pt x="13724" y="11683"/>
                    <a:pt x="13681" y="11697"/>
                    <a:pt x="13642" y="11730"/>
                  </a:cubicBezTo>
                  <a:cubicBezTo>
                    <a:pt x="13584" y="11782"/>
                    <a:pt x="13530" y="11836"/>
                    <a:pt x="13473" y="11890"/>
                  </a:cubicBezTo>
                  <a:cubicBezTo>
                    <a:pt x="13483" y="11791"/>
                    <a:pt x="13426" y="11684"/>
                    <a:pt x="13298" y="11684"/>
                  </a:cubicBezTo>
                  <a:lnTo>
                    <a:pt x="286" y="11684"/>
                  </a:lnTo>
                  <a:cubicBezTo>
                    <a:pt x="142" y="11684"/>
                    <a:pt x="87" y="11818"/>
                    <a:pt x="115" y="11924"/>
                  </a:cubicBezTo>
                  <a:cubicBezTo>
                    <a:pt x="73" y="11957"/>
                    <a:pt x="49" y="12009"/>
                    <a:pt x="51" y="12062"/>
                  </a:cubicBezTo>
                  <a:lnTo>
                    <a:pt x="46" y="14649"/>
                  </a:lnTo>
                  <a:cubicBezTo>
                    <a:pt x="1" y="14716"/>
                    <a:pt x="1" y="14804"/>
                    <a:pt x="46" y="14871"/>
                  </a:cubicBezTo>
                  <a:lnTo>
                    <a:pt x="15" y="29696"/>
                  </a:lnTo>
                  <a:cubicBezTo>
                    <a:pt x="12" y="31335"/>
                    <a:pt x="8" y="32975"/>
                    <a:pt x="5" y="34614"/>
                  </a:cubicBezTo>
                  <a:cubicBezTo>
                    <a:pt x="5" y="34734"/>
                    <a:pt x="97" y="34793"/>
                    <a:pt x="189" y="34793"/>
                  </a:cubicBezTo>
                  <a:cubicBezTo>
                    <a:pt x="254" y="34793"/>
                    <a:pt x="319" y="34764"/>
                    <a:pt x="353" y="34705"/>
                  </a:cubicBezTo>
                  <a:lnTo>
                    <a:pt x="12334" y="34705"/>
                  </a:lnTo>
                  <a:cubicBezTo>
                    <a:pt x="12574" y="34705"/>
                    <a:pt x="12574" y="34332"/>
                    <a:pt x="12334" y="34332"/>
                  </a:cubicBezTo>
                  <a:lnTo>
                    <a:pt x="12264" y="34332"/>
                  </a:lnTo>
                  <a:cubicBezTo>
                    <a:pt x="12394" y="31300"/>
                    <a:pt x="12522" y="28269"/>
                    <a:pt x="12563" y="25235"/>
                  </a:cubicBezTo>
                  <a:cubicBezTo>
                    <a:pt x="12583" y="23677"/>
                    <a:pt x="12582" y="22119"/>
                    <a:pt x="12544" y="20562"/>
                  </a:cubicBezTo>
                  <a:cubicBezTo>
                    <a:pt x="12508" y="19034"/>
                    <a:pt x="12394" y="17511"/>
                    <a:pt x="12334" y="15984"/>
                  </a:cubicBezTo>
                  <a:cubicBezTo>
                    <a:pt x="12320" y="15636"/>
                    <a:pt x="12328" y="15288"/>
                    <a:pt x="12361" y="14940"/>
                  </a:cubicBezTo>
                  <a:cubicBezTo>
                    <a:pt x="12416" y="14934"/>
                    <a:pt x="12464" y="14899"/>
                    <a:pt x="12488" y="14851"/>
                  </a:cubicBezTo>
                  <a:lnTo>
                    <a:pt x="19881" y="14851"/>
                  </a:lnTo>
                  <a:cubicBezTo>
                    <a:pt x="20119" y="14849"/>
                    <a:pt x="20121" y="14478"/>
                    <a:pt x="19881" y="14478"/>
                  </a:cubicBezTo>
                  <a:lnTo>
                    <a:pt x="17158" y="14478"/>
                  </a:lnTo>
                  <a:cubicBezTo>
                    <a:pt x="17201" y="14444"/>
                    <a:pt x="17227" y="14393"/>
                    <a:pt x="17229" y="14339"/>
                  </a:cubicBezTo>
                  <a:cubicBezTo>
                    <a:pt x="17230" y="14279"/>
                    <a:pt x="17232" y="14219"/>
                    <a:pt x="17232" y="14158"/>
                  </a:cubicBezTo>
                  <a:cubicBezTo>
                    <a:pt x="17415" y="13806"/>
                    <a:pt x="17647" y="13482"/>
                    <a:pt x="17921" y="13193"/>
                  </a:cubicBezTo>
                  <a:cubicBezTo>
                    <a:pt x="18044" y="13063"/>
                    <a:pt x="17937" y="12879"/>
                    <a:pt x="17779" y="12879"/>
                  </a:cubicBezTo>
                  <a:cubicBezTo>
                    <a:pt x="17766" y="12879"/>
                    <a:pt x="17753" y="12880"/>
                    <a:pt x="17740" y="12883"/>
                  </a:cubicBezTo>
                  <a:cubicBezTo>
                    <a:pt x="17578" y="12911"/>
                    <a:pt x="17415" y="12930"/>
                    <a:pt x="17252" y="12938"/>
                  </a:cubicBezTo>
                  <a:cubicBezTo>
                    <a:pt x="17304" y="9732"/>
                    <a:pt x="17356" y="6527"/>
                    <a:pt x="17407" y="3321"/>
                  </a:cubicBezTo>
                  <a:cubicBezTo>
                    <a:pt x="17415" y="2856"/>
                    <a:pt x="17423" y="2390"/>
                    <a:pt x="17431" y="1925"/>
                  </a:cubicBezTo>
                  <a:lnTo>
                    <a:pt x="17730" y="1919"/>
                  </a:lnTo>
                  <a:cubicBezTo>
                    <a:pt x="17851" y="1917"/>
                    <a:pt x="17940" y="1801"/>
                    <a:pt x="17909" y="1684"/>
                  </a:cubicBezTo>
                  <a:cubicBezTo>
                    <a:pt x="17807" y="1303"/>
                    <a:pt x="17652" y="939"/>
                    <a:pt x="17451" y="600"/>
                  </a:cubicBezTo>
                  <a:cubicBezTo>
                    <a:pt x="17454" y="469"/>
                    <a:pt x="17456" y="338"/>
                    <a:pt x="17458" y="206"/>
                  </a:cubicBezTo>
                  <a:cubicBezTo>
                    <a:pt x="17459" y="101"/>
                    <a:pt x="17387" y="45"/>
                    <a:pt x="17306" y="32"/>
                  </a:cubicBezTo>
                  <a:cubicBezTo>
                    <a:pt x="17273" y="12"/>
                    <a:pt x="17235" y="0"/>
                    <a:pt x="17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29" name="Google Shape;3529;p7"/>
            <p:cNvSpPr/>
            <p:nvPr/>
          </p:nvSpPr>
          <p:spPr>
            <a:xfrm>
              <a:off x="5519225" y="563375"/>
              <a:ext cx="445725" cy="9350"/>
            </a:xfrm>
            <a:custGeom>
              <a:avLst/>
              <a:gdLst/>
              <a:ahLst/>
              <a:cxnLst/>
              <a:rect l="l" t="t" r="r" b="b"/>
              <a:pathLst>
                <a:path w="17829" h="374" extrusionOk="0">
                  <a:moveTo>
                    <a:pt x="242" y="1"/>
                  </a:moveTo>
                  <a:cubicBezTo>
                    <a:pt x="2" y="1"/>
                    <a:pt x="0" y="373"/>
                    <a:pt x="242" y="373"/>
                  </a:cubicBezTo>
                  <a:lnTo>
                    <a:pt x="17589" y="373"/>
                  </a:lnTo>
                  <a:cubicBezTo>
                    <a:pt x="17829" y="373"/>
                    <a:pt x="17829" y="1"/>
                    <a:pt x="17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0" name="Google Shape;3530;p7"/>
            <p:cNvSpPr/>
            <p:nvPr/>
          </p:nvSpPr>
          <p:spPr>
            <a:xfrm>
              <a:off x="5895150" y="649600"/>
              <a:ext cx="61975" cy="112550"/>
            </a:xfrm>
            <a:custGeom>
              <a:avLst/>
              <a:gdLst/>
              <a:ahLst/>
              <a:cxnLst/>
              <a:rect l="l" t="t" r="r" b="b"/>
              <a:pathLst>
                <a:path w="2479" h="4502" extrusionOk="0">
                  <a:moveTo>
                    <a:pt x="1928" y="476"/>
                  </a:moveTo>
                  <a:lnTo>
                    <a:pt x="1928" y="476"/>
                  </a:lnTo>
                  <a:cubicBezTo>
                    <a:pt x="1556" y="1272"/>
                    <a:pt x="1129" y="2043"/>
                    <a:pt x="653" y="2784"/>
                  </a:cubicBezTo>
                  <a:cubicBezTo>
                    <a:pt x="688" y="2537"/>
                    <a:pt x="771" y="2291"/>
                    <a:pt x="850" y="2067"/>
                  </a:cubicBezTo>
                  <a:cubicBezTo>
                    <a:pt x="1049" y="1518"/>
                    <a:pt x="1355" y="750"/>
                    <a:pt x="1928" y="476"/>
                  </a:cubicBezTo>
                  <a:close/>
                  <a:moveTo>
                    <a:pt x="2285" y="1"/>
                  </a:moveTo>
                  <a:cubicBezTo>
                    <a:pt x="2280" y="1"/>
                    <a:pt x="2274" y="1"/>
                    <a:pt x="2268" y="2"/>
                  </a:cubicBezTo>
                  <a:cubicBezTo>
                    <a:pt x="1214" y="103"/>
                    <a:pt x="738" y="1235"/>
                    <a:pt x="442" y="2112"/>
                  </a:cubicBezTo>
                  <a:cubicBezTo>
                    <a:pt x="313" y="2493"/>
                    <a:pt x="227" y="2913"/>
                    <a:pt x="294" y="3309"/>
                  </a:cubicBezTo>
                  <a:cubicBezTo>
                    <a:pt x="228" y="3405"/>
                    <a:pt x="166" y="3502"/>
                    <a:pt x="98" y="3596"/>
                  </a:cubicBezTo>
                  <a:cubicBezTo>
                    <a:pt x="1" y="3733"/>
                    <a:pt x="130" y="3865"/>
                    <a:pt x="264" y="3865"/>
                  </a:cubicBezTo>
                  <a:cubicBezTo>
                    <a:pt x="321" y="3865"/>
                    <a:pt x="378" y="3841"/>
                    <a:pt x="420" y="3784"/>
                  </a:cubicBezTo>
                  <a:cubicBezTo>
                    <a:pt x="429" y="3771"/>
                    <a:pt x="438" y="3757"/>
                    <a:pt x="448" y="3743"/>
                  </a:cubicBezTo>
                  <a:cubicBezTo>
                    <a:pt x="462" y="3768"/>
                    <a:pt x="471" y="3795"/>
                    <a:pt x="489" y="3820"/>
                  </a:cubicBezTo>
                  <a:cubicBezTo>
                    <a:pt x="766" y="4246"/>
                    <a:pt x="1239" y="4502"/>
                    <a:pt x="1747" y="4502"/>
                  </a:cubicBezTo>
                  <a:cubicBezTo>
                    <a:pt x="1757" y="4502"/>
                    <a:pt x="1766" y="4501"/>
                    <a:pt x="1775" y="4501"/>
                  </a:cubicBezTo>
                  <a:cubicBezTo>
                    <a:pt x="2013" y="4494"/>
                    <a:pt x="2015" y="4128"/>
                    <a:pt x="1781" y="4128"/>
                  </a:cubicBezTo>
                  <a:cubicBezTo>
                    <a:pt x="1779" y="4128"/>
                    <a:pt x="1777" y="4128"/>
                    <a:pt x="1775" y="4128"/>
                  </a:cubicBezTo>
                  <a:cubicBezTo>
                    <a:pt x="1764" y="4129"/>
                    <a:pt x="1752" y="4129"/>
                    <a:pt x="1741" y="4129"/>
                  </a:cubicBezTo>
                  <a:cubicBezTo>
                    <a:pt x="1337" y="4129"/>
                    <a:pt x="964" y="3910"/>
                    <a:pt x="764" y="3557"/>
                  </a:cubicBezTo>
                  <a:cubicBezTo>
                    <a:pt x="735" y="3503"/>
                    <a:pt x="711" y="3445"/>
                    <a:pt x="691" y="3387"/>
                  </a:cubicBezTo>
                  <a:cubicBezTo>
                    <a:pt x="1364" y="2407"/>
                    <a:pt x="1946" y="1368"/>
                    <a:pt x="2430" y="282"/>
                  </a:cubicBezTo>
                  <a:cubicBezTo>
                    <a:pt x="2478" y="172"/>
                    <a:pt x="2429" y="1"/>
                    <a:pt x="2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1" name="Google Shape;3531;p7"/>
            <p:cNvSpPr/>
            <p:nvPr/>
          </p:nvSpPr>
          <p:spPr>
            <a:xfrm>
              <a:off x="5952250" y="752075"/>
              <a:ext cx="45650" cy="65825"/>
            </a:xfrm>
            <a:custGeom>
              <a:avLst/>
              <a:gdLst/>
              <a:ahLst/>
              <a:cxnLst/>
              <a:rect l="l" t="t" r="r" b="b"/>
              <a:pathLst>
                <a:path w="1826" h="2633" extrusionOk="0">
                  <a:moveTo>
                    <a:pt x="440" y="1"/>
                  </a:moveTo>
                  <a:cubicBezTo>
                    <a:pt x="344" y="1"/>
                    <a:pt x="249" y="26"/>
                    <a:pt x="166" y="83"/>
                  </a:cubicBezTo>
                  <a:cubicBezTo>
                    <a:pt x="0" y="193"/>
                    <a:pt x="102" y="435"/>
                    <a:pt x="257" y="435"/>
                  </a:cubicBezTo>
                  <a:cubicBezTo>
                    <a:pt x="288" y="435"/>
                    <a:pt x="321" y="426"/>
                    <a:pt x="354" y="404"/>
                  </a:cubicBezTo>
                  <a:cubicBezTo>
                    <a:pt x="385" y="383"/>
                    <a:pt x="417" y="374"/>
                    <a:pt x="449" y="374"/>
                  </a:cubicBezTo>
                  <a:cubicBezTo>
                    <a:pt x="516" y="374"/>
                    <a:pt x="583" y="414"/>
                    <a:pt x="631" y="470"/>
                  </a:cubicBezTo>
                  <a:cubicBezTo>
                    <a:pt x="738" y="590"/>
                    <a:pt x="715" y="763"/>
                    <a:pt x="669" y="904"/>
                  </a:cubicBezTo>
                  <a:cubicBezTo>
                    <a:pt x="548" y="1275"/>
                    <a:pt x="240" y="1549"/>
                    <a:pt x="138" y="1932"/>
                  </a:cubicBezTo>
                  <a:cubicBezTo>
                    <a:pt x="116" y="2013"/>
                    <a:pt x="152" y="2098"/>
                    <a:pt x="224" y="2141"/>
                  </a:cubicBezTo>
                  <a:cubicBezTo>
                    <a:pt x="644" y="2375"/>
                    <a:pt x="1100" y="2539"/>
                    <a:pt x="1572" y="2629"/>
                  </a:cubicBezTo>
                  <a:cubicBezTo>
                    <a:pt x="1586" y="2631"/>
                    <a:pt x="1600" y="2633"/>
                    <a:pt x="1614" y="2633"/>
                  </a:cubicBezTo>
                  <a:cubicBezTo>
                    <a:pt x="1698" y="2633"/>
                    <a:pt x="1776" y="2586"/>
                    <a:pt x="1800" y="2499"/>
                  </a:cubicBezTo>
                  <a:cubicBezTo>
                    <a:pt x="1825" y="2408"/>
                    <a:pt x="1771" y="2289"/>
                    <a:pt x="1672" y="2270"/>
                  </a:cubicBezTo>
                  <a:cubicBezTo>
                    <a:pt x="1280" y="2196"/>
                    <a:pt x="903" y="2068"/>
                    <a:pt x="548" y="1888"/>
                  </a:cubicBezTo>
                  <a:cubicBezTo>
                    <a:pt x="721" y="1472"/>
                    <a:pt x="1103" y="1147"/>
                    <a:pt x="1080" y="658"/>
                  </a:cubicBezTo>
                  <a:cubicBezTo>
                    <a:pt x="1067" y="426"/>
                    <a:pt x="959" y="224"/>
                    <a:pt x="762" y="98"/>
                  </a:cubicBezTo>
                  <a:cubicBezTo>
                    <a:pt x="665" y="36"/>
                    <a:pt x="552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2" name="Google Shape;3532;p7"/>
            <p:cNvSpPr/>
            <p:nvPr/>
          </p:nvSpPr>
          <p:spPr>
            <a:xfrm>
              <a:off x="5442050" y="1336075"/>
              <a:ext cx="75950" cy="13225"/>
            </a:xfrm>
            <a:custGeom>
              <a:avLst/>
              <a:gdLst/>
              <a:ahLst/>
              <a:cxnLst/>
              <a:rect l="l" t="t" r="r" b="b"/>
              <a:pathLst>
                <a:path w="3038" h="529" extrusionOk="0">
                  <a:moveTo>
                    <a:pt x="2777" y="0"/>
                  </a:moveTo>
                  <a:cubicBezTo>
                    <a:pt x="2773" y="0"/>
                    <a:pt x="2770" y="0"/>
                    <a:pt x="2766" y="0"/>
                  </a:cubicBezTo>
                  <a:lnTo>
                    <a:pt x="270" y="110"/>
                  </a:lnTo>
                  <a:cubicBezTo>
                    <a:pt x="6" y="121"/>
                    <a:pt x="1" y="529"/>
                    <a:pt x="259" y="529"/>
                  </a:cubicBezTo>
                  <a:cubicBezTo>
                    <a:pt x="262" y="529"/>
                    <a:pt x="266" y="528"/>
                    <a:pt x="270" y="528"/>
                  </a:cubicBezTo>
                  <a:lnTo>
                    <a:pt x="2766" y="420"/>
                  </a:lnTo>
                  <a:cubicBezTo>
                    <a:pt x="3032" y="408"/>
                    <a:pt x="3037" y="0"/>
                    <a:pt x="2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3" name="Google Shape;3533;p7"/>
            <p:cNvSpPr/>
            <p:nvPr/>
          </p:nvSpPr>
          <p:spPr>
            <a:xfrm>
              <a:off x="5553300" y="1336075"/>
              <a:ext cx="67800" cy="10475"/>
            </a:xfrm>
            <a:custGeom>
              <a:avLst/>
              <a:gdLst/>
              <a:ahLst/>
              <a:cxnLst/>
              <a:rect l="l" t="t" r="r" b="b"/>
              <a:pathLst>
                <a:path w="2712" h="419" extrusionOk="0">
                  <a:moveTo>
                    <a:pt x="270" y="0"/>
                  </a:moveTo>
                  <a:cubicBezTo>
                    <a:pt x="1" y="0"/>
                    <a:pt x="1" y="419"/>
                    <a:pt x="270" y="419"/>
                  </a:cubicBezTo>
                  <a:lnTo>
                    <a:pt x="2442" y="419"/>
                  </a:lnTo>
                  <a:cubicBezTo>
                    <a:pt x="2711" y="419"/>
                    <a:pt x="2711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4" name="Google Shape;3534;p7"/>
            <p:cNvSpPr/>
            <p:nvPr/>
          </p:nvSpPr>
          <p:spPr>
            <a:xfrm>
              <a:off x="5485425" y="1275850"/>
              <a:ext cx="111125" cy="13850"/>
            </a:xfrm>
            <a:custGeom>
              <a:avLst/>
              <a:gdLst/>
              <a:ahLst/>
              <a:cxnLst/>
              <a:rect l="l" t="t" r="r" b="b"/>
              <a:pathLst>
                <a:path w="4445" h="554" extrusionOk="0">
                  <a:moveTo>
                    <a:pt x="4206" y="1"/>
                  </a:moveTo>
                  <a:cubicBezTo>
                    <a:pt x="4197" y="1"/>
                    <a:pt x="4187" y="1"/>
                    <a:pt x="4177" y="3"/>
                  </a:cubicBezTo>
                  <a:cubicBezTo>
                    <a:pt x="3432" y="91"/>
                    <a:pt x="2683" y="135"/>
                    <a:pt x="1933" y="135"/>
                  </a:cubicBezTo>
                  <a:cubicBezTo>
                    <a:pt x="1378" y="135"/>
                    <a:pt x="822" y="111"/>
                    <a:pt x="268" y="62"/>
                  </a:cubicBezTo>
                  <a:cubicBezTo>
                    <a:pt x="261" y="62"/>
                    <a:pt x="254" y="61"/>
                    <a:pt x="247" y="61"/>
                  </a:cubicBezTo>
                  <a:cubicBezTo>
                    <a:pt x="1" y="61"/>
                    <a:pt x="9" y="459"/>
                    <a:pt x="268" y="482"/>
                  </a:cubicBezTo>
                  <a:cubicBezTo>
                    <a:pt x="820" y="530"/>
                    <a:pt x="1372" y="554"/>
                    <a:pt x="1925" y="554"/>
                  </a:cubicBezTo>
                  <a:cubicBezTo>
                    <a:pt x="2677" y="554"/>
                    <a:pt x="3429" y="510"/>
                    <a:pt x="4177" y="421"/>
                  </a:cubicBezTo>
                  <a:cubicBezTo>
                    <a:pt x="4432" y="391"/>
                    <a:pt x="4445" y="1"/>
                    <a:pt x="4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5" name="Google Shape;3535;p7"/>
            <p:cNvSpPr/>
            <p:nvPr/>
          </p:nvSpPr>
          <p:spPr>
            <a:xfrm>
              <a:off x="5646475" y="1287900"/>
              <a:ext cx="57725" cy="17825"/>
            </a:xfrm>
            <a:custGeom>
              <a:avLst/>
              <a:gdLst/>
              <a:ahLst/>
              <a:cxnLst/>
              <a:rect l="l" t="t" r="r" b="b"/>
              <a:pathLst>
                <a:path w="2309" h="713" extrusionOk="0">
                  <a:moveTo>
                    <a:pt x="239" y="1"/>
                  </a:moveTo>
                  <a:cubicBezTo>
                    <a:pt x="143" y="1"/>
                    <a:pt x="56" y="51"/>
                    <a:pt x="27" y="151"/>
                  </a:cubicBezTo>
                  <a:cubicBezTo>
                    <a:pt x="1" y="251"/>
                    <a:pt x="62" y="390"/>
                    <a:pt x="173" y="409"/>
                  </a:cubicBezTo>
                  <a:lnTo>
                    <a:pt x="2024" y="708"/>
                  </a:lnTo>
                  <a:cubicBezTo>
                    <a:pt x="2039" y="711"/>
                    <a:pt x="2055" y="712"/>
                    <a:pt x="2070" y="712"/>
                  </a:cubicBezTo>
                  <a:cubicBezTo>
                    <a:pt x="2165" y="712"/>
                    <a:pt x="2254" y="662"/>
                    <a:pt x="2281" y="561"/>
                  </a:cubicBezTo>
                  <a:cubicBezTo>
                    <a:pt x="2309" y="462"/>
                    <a:pt x="2248" y="323"/>
                    <a:pt x="2135" y="304"/>
                  </a:cubicBezTo>
                  <a:lnTo>
                    <a:pt x="286" y="5"/>
                  </a:lnTo>
                  <a:cubicBezTo>
                    <a:pt x="270" y="2"/>
                    <a:pt x="255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6" name="Google Shape;3536;p7"/>
            <p:cNvSpPr/>
            <p:nvPr/>
          </p:nvSpPr>
          <p:spPr>
            <a:xfrm>
              <a:off x="5496300" y="1382600"/>
              <a:ext cx="94950" cy="11400"/>
            </a:xfrm>
            <a:custGeom>
              <a:avLst/>
              <a:gdLst/>
              <a:ahLst/>
              <a:cxnLst/>
              <a:rect l="l" t="t" r="r" b="b"/>
              <a:pathLst>
                <a:path w="3798" h="456" extrusionOk="0">
                  <a:moveTo>
                    <a:pt x="269" y="1"/>
                  </a:moveTo>
                  <a:cubicBezTo>
                    <a:pt x="1" y="1"/>
                    <a:pt x="2" y="417"/>
                    <a:pt x="272" y="421"/>
                  </a:cubicBezTo>
                  <a:lnTo>
                    <a:pt x="3526" y="455"/>
                  </a:lnTo>
                  <a:cubicBezTo>
                    <a:pt x="3527" y="455"/>
                    <a:pt x="3528" y="455"/>
                    <a:pt x="3529" y="455"/>
                  </a:cubicBezTo>
                  <a:cubicBezTo>
                    <a:pt x="3797" y="455"/>
                    <a:pt x="3796" y="38"/>
                    <a:pt x="3526" y="37"/>
                  </a:cubicBezTo>
                  <a:lnTo>
                    <a:pt x="272" y="1"/>
                  </a:lnTo>
                  <a:cubicBezTo>
                    <a:pt x="271" y="1"/>
                    <a:pt x="270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7" name="Google Shape;3537;p7"/>
            <p:cNvSpPr/>
            <p:nvPr/>
          </p:nvSpPr>
          <p:spPr>
            <a:xfrm>
              <a:off x="5642850" y="1369725"/>
              <a:ext cx="73150" cy="12525"/>
            </a:xfrm>
            <a:custGeom>
              <a:avLst/>
              <a:gdLst/>
              <a:ahLst/>
              <a:cxnLst/>
              <a:rect l="l" t="t" r="r" b="b"/>
              <a:pathLst>
                <a:path w="2926" h="501" extrusionOk="0">
                  <a:moveTo>
                    <a:pt x="268" y="0"/>
                  </a:moveTo>
                  <a:cubicBezTo>
                    <a:pt x="0" y="0"/>
                    <a:pt x="1" y="417"/>
                    <a:pt x="270" y="418"/>
                  </a:cubicBezTo>
                  <a:cubicBezTo>
                    <a:pt x="1067" y="423"/>
                    <a:pt x="1861" y="450"/>
                    <a:pt x="2656" y="500"/>
                  </a:cubicBezTo>
                  <a:cubicBezTo>
                    <a:pt x="2661" y="500"/>
                    <a:pt x="2667" y="500"/>
                    <a:pt x="2672" y="500"/>
                  </a:cubicBezTo>
                  <a:cubicBezTo>
                    <a:pt x="2925" y="500"/>
                    <a:pt x="2920" y="99"/>
                    <a:pt x="2656" y="82"/>
                  </a:cubicBezTo>
                  <a:cubicBezTo>
                    <a:pt x="1861" y="31"/>
                    <a:pt x="1067" y="3"/>
                    <a:pt x="270" y="0"/>
                  </a:cubicBezTo>
                  <a:cubicBezTo>
                    <a:pt x="269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8" name="Google Shape;3538;p7"/>
            <p:cNvSpPr/>
            <p:nvPr/>
          </p:nvSpPr>
          <p:spPr>
            <a:xfrm>
              <a:off x="5674825" y="1216425"/>
              <a:ext cx="75550" cy="15800"/>
            </a:xfrm>
            <a:custGeom>
              <a:avLst/>
              <a:gdLst/>
              <a:ahLst/>
              <a:cxnLst/>
              <a:rect l="l" t="t" r="r" b="b"/>
              <a:pathLst>
                <a:path w="3022" h="632" extrusionOk="0">
                  <a:moveTo>
                    <a:pt x="291" y="0"/>
                  </a:moveTo>
                  <a:cubicBezTo>
                    <a:pt x="76" y="0"/>
                    <a:pt x="1" y="346"/>
                    <a:pt x="239" y="413"/>
                  </a:cubicBezTo>
                  <a:cubicBezTo>
                    <a:pt x="765" y="558"/>
                    <a:pt x="1308" y="631"/>
                    <a:pt x="1851" y="631"/>
                  </a:cubicBezTo>
                  <a:cubicBezTo>
                    <a:pt x="2184" y="631"/>
                    <a:pt x="2518" y="604"/>
                    <a:pt x="2848" y="548"/>
                  </a:cubicBezTo>
                  <a:cubicBezTo>
                    <a:pt x="2959" y="531"/>
                    <a:pt x="3022" y="393"/>
                    <a:pt x="2994" y="291"/>
                  </a:cubicBezTo>
                  <a:cubicBezTo>
                    <a:pt x="2967" y="190"/>
                    <a:pt x="2879" y="141"/>
                    <a:pt x="2784" y="141"/>
                  </a:cubicBezTo>
                  <a:cubicBezTo>
                    <a:pt x="2768" y="141"/>
                    <a:pt x="2753" y="143"/>
                    <a:pt x="2737" y="146"/>
                  </a:cubicBezTo>
                  <a:cubicBezTo>
                    <a:pt x="2444" y="193"/>
                    <a:pt x="2149" y="216"/>
                    <a:pt x="1854" y="216"/>
                  </a:cubicBezTo>
                  <a:cubicBezTo>
                    <a:pt x="1348" y="216"/>
                    <a:pt x="842" y="147"/>
                    <a:pt x="352" y="9"/>
                  </a:cubicBezTo>
                  <a:cubicBezTo>
                    <a:pt x="331" y="3"/>
                    <a:pt x="310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39" name="Google Shape;3539;p7"/>
            <p:cNvSpPr/>
            <p:nvPr/>
          </p:nvSpPr>
          <p:spPr>
            <a:xfrm>
              <a:off x="5543975" y="1214200"/>
              <a:ext cx="65275" cy="13450"/>
            </a:xfrm>
            <a:custGeom>
              <a:avLst/>
              <a:gdLst/>
              <a:ahLst/>
              <a:cxnLst/>
              <a:rect l="l" t="t" r="r" b="b"/>
              <a:pathLst>
                <a:path w="2611" h="538" extrusionOk="0">
                  <a:moveTo>
                    <a:pt x="2374" y="0"/>
                  </a:moveTo>
                  <a:cubicBezTo>
                    <a:pt x="2358" y="0"/>
                    <a:pt x="2342" y="1"/>
                    <a:pt x="2326" y="4"/>
                  </a:cubicBezTo>
                  <a:cubicBezTo>
                    <a:pt x="1841" y="81"/>
                    <a:pt x="1353" y="120"/>
                    <a:pt x="864" y="120"/>
                  </a:cubicBezTo>
                  <a:cubicBezTo>
                    <a:pt x="646" y="120"/>
                    <a:pt x="428" y="112"/>
                    <a:pt x="211" y="97"/>
                  </a:cubicBezTo>
                  <a:cubicBezTo>
                    <a:pt x="207" y="96"/>
                    <a:pt x="203" y="96"/>
                    <a:pt x="199" y="96"/>
                  </a:cubicBezTo>
                  <a:cubicBezTo>
                    <a:pt x="90" y="96"/>
                    <a:pt x="1" y="202"/>
                    <a:pt x="1" y="307"/>
                  </a:cubicBezTo>
                  <a:cubicBezTo>
                    <a:pt x="1" y="426"/>
                    <a:pt x="96" y="509"/>
                    <a:pt x="211" y="517"/>
                  </a:cubicBezTo>
                  <a:cubicBezTo>
                    <a:pt x="424" y="530"/>
                    <a:pt x="637" y="537"/>
                    <a:pt x="851" y="537"/>
                  </a:cubicBezTo>
                  <a:cubicBezTo>
                    <a:pt x="1381" y="537"/>
                    <a:pt x="1912" y="494"/>
                    <a:pt x="2437" y="408"/>
                  </a:cubicBezTo>
                  <a:cubicBezTo>
                    <a:pt x="2548" y="390"/>
                    <a:pt x="2611" y="250"/>
                    <a:pt x="2583" y="150"/>
                  </a:cubicBezTo>
                  <a:cubicBezTo>
                    <a:pt x="2555" y="48"/>
                    <a:pt x="2468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0" name="Google Shape;3540;p7"/>
            <p:cNvSpPr/>
            <p:nvPr/>
          </p:nvSpPr>
          <p:spPr>
            <a:xfrm>
              <a:off x="5580400" y="1156150"/>
              <a:ext cx="106725" cy="16675"/>
            </a:xfrm>
            <a:custGeom>
              <a:avLst/>
              <a:gdLst/>
              <a:ahLst/>
              <a:cxnLst/>
              <a:rect l="l" t="t" r="r" b="b"/>
              <a:pathLst>
                <a:path w="4269" h="667" extrusionOk="0">
                  <a:moveTo>
                    <a:pt x="1124" y="1"/>
                  </a:moveTo>
                  <a:cubicBezTo>
                    <a:pt x="840" y="1"/>
                    <a:pt x="556" y="8"/>
                    <a:pt x="272" y="23"/>
                  </a:cubicBezTo>
                  <a:cubicBezTo>
                    <a:pt x="7" y="37"/>
                    <a:pt x="1" y="442"/>
                    <a:pt x="257" y="442"/>
                  </a:cubicBezTo>
                  <a:cubicBezTo>
                    <a:pt x="262" y="442"/>
                    <a:pt x="267" y="442"/>
                    <a:pt x="272" y="441"/>
                  </a:cubicBezTo>
                  <a:cubicBezTo>
                    <a:pt x="559" y="426"/>
                    <a:pt x="846" y="418"/>
                    <a:pt x="1133" y="418"/>
                  </a:cubicBezTo>
                  <a:cubicBezTo>
                    <a:pt x="2062" y="418"/>
                    <a:pt x="2990" y="499"/>
                    <a:pt x="3907" y="662"/>
                  </a:cubicBezTo>
                  <a:cubicBezTo>
                    <a:pt x="3921" y="665"/>
                    <a:pt x="3935" y="666"/>
                    <a:pt x="3949" y="666"/>
                  </a:cubicBezTo>
                  <a:cubicBezTo>
                    <a:pt x="4181" y="666"/>
                    <a:pt x="4268" y="302"/>
                    <a:pt x="4018" y="258"/>
                  </a:cubicBezTo>
                  <a:cubicBezTo>
                    <a:pt x="3062" y="87"/>
                    <a:pt x="2094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1" name="Google Shape;3541;p7"/>
            <p:cNvSpPr/>
            <p:nvPr/>
          </p:nvSpPr>
          <p:spPr>
            <a:xfrm>
              <a:off x="5452175" y="1159225"/>
              <a:ext cx="63800" cy="13650"/>
            </a:xfrm>
            <a:custGeom>
              <a:avLst/>
              <a:gdLst/>
              <a:ahLst/>
              <a:cxnLst/>
              <a:rect l="l" t="t" r="r" b="b"/>
              <a:pathLst>
                <a:path w="2552" h="546" extrusionOk="0">
                  <a:moveTo>
                    <a:pt x="1265" y="0"/>
                  </a:moveTo>
                  <a:cubicBezTo>
                    <a:pt x="921" y="0"/>
                    <a:pt x="578" y="43"/>
                    <a:pt x="241" y="127"/>
                  </a:cubicBezTo>
                  <a:cubicBezTo>
                    <a:pt x="1" y="190"/>
                    <a:pt x="77" y="539"/>
                    <a:pt x="298" y="539"/>
                  </a:cubicBezTo>
                  <a:cubicBezTo>
                    <a:pt x="316" y="539"/>
                    <a:pt x="334" y="536"/>
                    <a:pt x="354" y="531"/>
                  </a:cubicBezTo>
                  <a:cubicBezTo>
                    <a:pt x="652" y="456"/>
                    <a:pt x="957" y="418"/>
                    <a:pt x="1262" y="418"/>
                  </a:cubicBezTo>
                  <a:cubicBezTo>
                    <a:pt x="1577" y="418"/>
                    <a:pt x="1891" y="458"/>
                    <a:pt x="2198" y="538"/>
                  </a:cubicBezTo>
                  <a:cubicBezTo>
                    <a:pt x="2218" y="543"/>
                    <a:pt x="2237" y="545"/>
                    <a:pt x="2256" y="545"/>
                  </a:cubicBezTo>
                  <a:cubicBezTo>
                    <a:pt x="2475" y="545"/>
                    <a:pt x="2551" y="196"/>
                    <a:pt x="2310" y="133"/>
                  </a:cubicBezTo>
                  <a:cubicBezTo>
                    <a:pt x="1967" y="45"/>
                    <a:pt x="1616" y="0"/>
                    <a:pt x="1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2" name="Google Shape;3542;p7"/>
            <p:cNvSpPr/>
            <p:nvPr/>
          </p:nvSpPr>
          <p:spPr>
            <a:xfrm>
              <a:off x="5488200" y="1083750"/>
              <a:ext cx="70500" cy="10475"/>
            </a:xfrm>
            <a:custGeom>
              <a:avLst/>
              <a:gdLst/>
              <a:ahLst/>
              <a:cxnLst/>
              <a:rect l="l" t="t" r="r" b="b"/>
              <a:pathLst>
                <a:path w="2820" h="419" extrusionOk="0">
                  <a:moveTo>
                    <a:pt x="270" y="0"/>
                  </a:moveTo>
                  <a:cubicBezTo>
                    <a:pt x="1" y="0"/>
                    <a:pt x="1" y="418"/>
                    <a:pt x="270" y="418"/>
                  </a:cubicBezTo>
                  <a:lnTo>
                    <a:pt x="2550" y="418"/>
                  </a:lnTo>
                  <a:cubicBezTo>
                    <a:pt x="2819" y="418"/>
                    <a:pt x="2819" y="0"/>
                    <a:pt x="2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3" name="Google Shape;3543;p7"/>
            <p:cNvSpPr/>
            <p:nvPr/>
          </p:nvSpPr>
          <p:spPr>
            <a:xfrm>
              <a:off x="5621075" y="1079350"/>
              <a:ext cx="73250" cy="14525"/>
            </a:xfrm>
            <a:custGeom>
              <a:avLst/>
              <a:gdLst/>
              <a:ahLst/>
              <a:cxnLst/>
              <a:rect l="l" t="t" r="r" b="b"/>
              <a:pathLst>
                <a:path w="2930" h="581" extrusionOk="0">
                  <a:moveTo>
                    <a:pt x="254" y="0"/>
                  </a:moveTo>
                  <a:cubicBezTo>
                    <a:pt x="0" y="0"/>
                    <a:pt x="7" y="402"/>
                    <a:pt x="270" y="421"/>
                  </a:cubicBezTo>
                  <a:lnTo>
                    <a:pt x="2662" y="580"/>
                  </a:lnTo>
                  <a:cubicBezTo>
                    <a:pt x="2668" y="581"/>
                    <a:pt x="2674" y="581"/>
                    <a:pt x="2679" y="581"/>
                  </a:cubicBezTo>
                  <a:cubicBezTo>
                    <a:pt x="2930" y="581"/>
                    <a:pt x="2924" y="179"/>
                    <a:pt x="2662" y="162"/>
                  </a:cubicBezTo>
                  <a:lnTo>
                    <a:pt x="270" y="1"/>
                  </a:lnTo>
                  <a:cubicBezTo>
                    <a:pt x="264" y="0"/>
                    <a:pt x="25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4" name="Google Shape;3544;p7"/>
            <p:cNvSpPr/>
            <p:nvPr/>
          </p:nvSpPr>
          <p:spPr>
            <a:xfrm>
              <a:off x="5526150" y="1119025"/>
              <a:ext cx="65100" cy="10500"/>
            </a:xfrm>
            <a:custGeom>
              <a:avLst/>
              <a:gdLst/>
              <a:ahLst/>
              <a:cxnLst/>
              <a:rect l="l" t="t" r="r" b="b"/>
              <a:pathLst>
                <a:path w="2604" h="420" extrusionOk="0">
                  <a:moveTo>
                    <a:pt x="272" y="1"/>
                  </a:moveTo>
                  <a:cubicBezTo>
                    <a:pt x="2" y="1"/>
                    <a:pt x="1" y="419"/>
                    <a:pt x="272" y="419"/>
                  </a:cubicBezTo>
                  <a:lnTo>
                    <a:pt x="2334" y="419"/>
                  </a:lnTo>
                  <a:cubicBezTo>
                    <a:pt x="2603" y="419"/>
                    <a:pt x="2603" y="1"/>
                    <a:pt x="2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5" name="Google Shape;3545;p7"/>
            <p:cNvSpPr/>
            <p:nvPr/>
          </p:nvSpPr>
          <p:spPr>
            <a:xfrm>
              <a:off x="5698100" y="1116375"/>
              <a:ext cx="54450" cy="13475"/>
            </a:xfrm>
            <a:custGeom>
              <a:avLst/>
              <a:gdLst/>
              <a:ahLst/>
              <a:cxnLst/>
              <a:rect l="l" t="t" r="r" b="b"/>
              <a:pathLst>
                <a:path w="2178" h="539" extrusionOk="0">
                  <a:moveTo>
                    <a:pt x="238" y="1"/>
                  </a:moveTo>
                  <a:cubicBezTo>
                    <a:pt x="144" y="1"/>
                    <a:pt x="56" y="53"/>
                    <a:pt x="29" y="151"/>
                  </a:cubicBezTo>
                  <a:cubicBezTo>
                    <a:pt x="1" y="254"/>
                    <a:pt x="64" y="387"/>
                    <a:pt x="175" y="409"/>
                  </a:cubicBezTo>
                  <a:cubicBezTo>
                    <a:pt x="624" y="495"/>
                    <a:pt x="1079" y="538"/>
                    <a:pt x="1535" y="538"/>
                  </a:cubicBezTo>
                  <a:cubicBezTo>
                    <a:pt x="1679" y="538"/>
                    <a:pt x="1823" y="534"/>
                    <a:pt x="1967" y="525"/>
                  </a:cubicBezTo>
                  <a:cubicBezTo>
                    <a:pt x="2080" y="519"/>
                    <a:pt x="2177" y="434"/>
                    <a:pt x="2177" y="315"/>
                  </a:cubicBezTo>
                  <a:cubicBezTo>
                    <a:pt x="2177" y="211"/>
                    <a:pt x="2087" y="106"/>
                    <a:pt x="1979" y="106"/>
                  </a:cubicBezTo>
                  <a:cubicBezTo>
                    <a:pt x="1975" y="106"/>
                    <a:pt x="1971" y="107"/>
                    <a:pt x="1967" y="107"/>
                  </a:cubicBezTo>
                  <a:cubicBezTo>
                    <a:pt x="1823" y="116"/>
                    <a:pt x="1679" y="121"/>
                    <a:pt x="1535" y="121"/>
                  </a:cubicBezTo>
                  <a:cubicBezTo>
                    <a:pt x="1116" y="121"/>
                    <a:pt x="698" y="82"/>
                    <a:pt x="286" y="5"/>
                  </a:cubicBezTo>
                  <a:cubicBezTo>
                    <a:pt x="270" y="2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6" name="Google Shape;3546;p7"/>
            <p:cNvSpPr/>
            <p:nvPr/>
          </p:nvSpPr>
          <p:spPr>
            <a:xfrm>
              <a:off x="3061200" y="2095500"/>
              <a:ext cx="413650" cy="894875"/>
            </a:xfrm>
            <a:custGeom>
              <a:avLst/>
              <a:gdLst/>
              <a:ahLst/>
              <a:cxnLst/>
              <a:rect l="l" t="t" r="r" b="b"/>
              <a:pathLst>
                <a:path w="16546" h="35795" extrusionOk="0">
                  <a:moveTo>
                    <a:pt x="8041" y="392"/>
                  </a:moveTo>
                  <a:cubicBezTo>
                    <a:pt x="8189" y="392"/>
                    <a:pt x="8337" y="423"/>
                    <a:pt x="8478" y="498"/>
                  </a:cubicBezTo>
                  <a:cubicBezTo>
                    <a:pt x="8812" y="677"/>
                    <a:pt x="9072" y="1015"/>
                    <a:pt x="9265" y="1335"/>
                  </a:cubicBezTo>
                  <a:cubicBezTo>
                    <a:pt x="9653" y="1983"/>
                    <a:pt x="9815" y="2748"/>
                    <a:pt x="9909" y="3491"/>
                  </a:cubicBezTo>
                  <a:cubicBezTo>
                    <a:pt x="10136" y="5299"/>
                    <a:pt x="10213" y="7138"/>
                    <a:pt x="10310" y="8957"/>
                  </a:cubicBezTo>
                  <a:cubicBezTo>
                    <a:pt x="10365" y="9999"/>
                    <a:pt x="10408" y="11041"/>
                    <a:pt x="10441" y="12084"/>
                  </a:cubicBezTo>
                  <a:lnTo>
                    <a:pt x="4502" y="12084"/>
                  </a:lnTo>
                  <a:cubicBezTo>
                    <a:pt x="4503" y="11303"/>
                    <a:pt x="4506" y="10521"/>
                    <a:pt x="4510" y="9739"/>
                  </a:cubicBezTo>
                  <a:lnTo>
                    <a:pt x="4511" y="9739"/>
                  </a:lnTo>
                  <a:cubicBezTo>
                    <a:pt x="4514" y="8799"/>
                    <a:pt x="4511" y="7857"/>
                    <a:pt x="4524" y="6916"/>
                  </a:cubicBezTo>
                  <a:cubicBezTo>
                    <a:pt x="4536" y="6002"/>
                    <a:pt x="4578" y="5083"/>
                    <a:pt x="4773" y="4188"/>
                  </a:cubicBezTo>
                  <a:cubicBezTo>
                    <a:pt x="5086" y="2751"/>
                    <a:pt x="5857" y="1299"/>
                    <a:pt x="7225" y="625"/>
                  </a:cubicBezTo>
                  <a:cubicBezTo>
                    <a:pt x="7477" y="501"/>
                    <a:pt x="7761" y="392"/>
                    <a:pt x="8041" y="392"/>
                  </a:cubicBezTo>
                  <a:close/>
                  <a:moveTo>
                    <a:pt x="10449" y="12468"/>
                  </a:moveTo>
                  <a:cubicBezTo>
                    <a:pt x="10471" y="13181"/>
                    <a:pt x="10493" y="13894"/>
                    <a:pt x="10504" y="14609"/>
                  </a:cubicBezTo>
                  <a:cubicBezTo>
                    <a:pt x="10551" y="17448"/>
                    <a:pt x="10518" y="20287"/>
                    <a:pt x="10408" y="23126"/>
                  </a:cubicBezTo>
                  <a:cubicBezTo>
                    <a:pt x="10350" y="23133"/>
                    <a:pt x="10292" y="23138"/>
                    <a:pt x="10234" y="23146"/>
                  </a:cubicBezTo>
                  <a:cubicBezTo>
                    <a:pt x="10133" y="23158"/>
                    <a:pt x="10043" y="23224"/>
                    <a:pt x="10043" y="23337"/>
                  </a:cubicBezTo>
                  <a:cubicBezTo>
                    <a:pt x="10043" y="23425"/>
                    <a:pt x="10122" y="23531"/>
                    <a:pt x="10219" y="23531"/>
                  </a:cubicBezTo>
                  <a:cubicBezTo>
                    <a:pt x="10224" y="23531"/>
                    <a:pt x="10229" y="23530"/>
                    <a:pt x="10234" y="23530"/>
                  </a:cubicBezTo>
                  <a:cubicBezTo>
                    <a:pt x="10286" y="23522"/>
                    <a:pt x="10338" y="23519"/>
                    <a:pt x="10390" y="23513"/>
                  </a:cubicBezTo>
                  <a:lnTo>
                    <a:pt x="10390" y="23513"/>
                  </a:lnTo>
                  <a:cubicBezTo>
                    <a:pt x="10357" y="24329"/>
                    <a:pt x="10319" y="25147"/>
                    <a:pt x="10272" y="25963"/>
                  </a:cubicBezTo>
                  <a:cubicBezTo>
                    <a:pt x="10256" y="26237"/>
                    <a:pt x="10239" y="26511"/>
                    <a:pt x="10222" y="26786"/>
                  </a:cubicBezTo>
                  <a:lnTo>
                    <a:pt x="4447" y="26786"/>
                  </a:lnTo>
                  <a:cubicBezTo>
                    <a:pt x="4448" y="26140"/>
                    <a:pt x="4452" y="25495"/>
                    <a:pt x="4453" y="24851"/>
                  </a:cubicBezTo>
                  <a:lnTo>
                    <a:pt x="4455" y="24851"/>
                  </a:lnTo>
                  <a:cubicBezTo>
                    <a:pt x="4832" y="24911"/>
                    <a:pt x="5214" y="24941"/>
                    <a:pt x="5596" y="24941"/>
                  </a:cubicBezTo>
                  <a:cubicBezTo>
                    <a:pt x="5785" y="24941"/>
                    <a:pt x="5974" y="24934"/>
                    <a:pt x="6162" y="24920"/>
                  </a:cubicBezTo>
                  <a:cubicBezTo>
                    <a:pt x="6266" y="24910"/>
                    <a:pt x="6355" y="24836"/>
                    <a:pt x="6355" y="24727"/>
                  </a:cubicBezTo>
                  <a:cubicBezTo>
                    <a:pt x="6355" y="24633"/>
                    <a:pt x="6274" y="24535"/>
                    <a:pt x="6174" y="24535"/>
                  </a:cubicBezTo>
                  <a:cubicBezTo>
                    <a:pt x="6170" y="24535"/>
                    <a:pt x="6166" y="24535"/>
                    <a:pt x="6162" y="24536"/>
                  </a:cubicBezTo>
                  <a:cubicBezTo>
                    <a:pt x="5970" y="24552"/>
                    <a:pt x="5777" y="24560"/>
                    <a:pt x="5584" y="24560"/>
                  </a:cubicBezTo>
                  <a:cubicBezTo>
                    <a:pt x="5207" y="24560"/>
                    <a:pt x="4829" y="24529"/>
                    <a:pt x="4456" y="24467"/>
                  </a:cubicBezTo>
                  <a:lnTo>
                    <a:pt x="4489" y="15428"/>
                  </a:lnTo>
                  <a:lnTo>
                    <a:pt x="4500" y="12468"/>
                  </a:lnTo>
                  <a:close/>
                  <a:moveTo>
                    <a:pt x="4118" y="12468"/>
                  </a:moveTo>
                  <a:cubicBezTo>
                    <a:pt x="4116" y="12818"/>
                    <a:pt x="4115" y="13167"/>
                    <a:pt x="4113" y="13517"/>
                  </a:cubicBezTo>
                  <a:lnTo>
                    <a:pt x="4069" y="25421"/>
                  </a:lnTo>
                  <a:cubicBezTo>
                    <a:pt x="4068" y="25880"/>
                    <a:pt x="4066" y="26339"/>
                    <a:pt x="4065" y="26798"/>
                  </a:cubicBezTo>
                  <a:cubicBezTo>
                    <a:pt x="3881" y="26854"/>
                    <a:pt x="3898" y="27169"/>
                    <a:pt x="4123" y="27169"/>
                  </a:cubicBezTo>
                  <a:lnTo>
                    <a:pt x="10200" y="27169"/>
                  </a:lnTo>
                  <a:cubicBezTo>
                    <a:pt x="10195" y="27241"/>
                    <a:pt x="10191" y="27314"/>
                    <a:pt x="10186" y="27386"/>
                  </a:cubicBezTo>
                  <a:cubicBezTo>
                    <a:pt x="10178" y="27509"/>
                    <a:pt x="10270" y="27571"/>
                    <a:pt x="10366" y="27571"/>
                  </a:cubicBezTo>
                  <a:cubicBezTo>
                    <a:pt x="10462" y="27571"/>
                    <a:pt x="10562" y="27509"/>
                    <a:pt x="10570" y="27386"/>
                  </a:cubicBezTo>
                  <a:cubicBezTo>
                    <a:pt x="10656" y="26082"/>
                    <a:pt x="10719" y="24777"/>
                    <a:pt x="10770" y="23472"/>
                  </a:cubicBezTo>
                  <a:cubicBezTo>
                    <a:pt x="11151" y="23438"/>
                    <a:pt x="11532" y="23421"/>
                    <a:pt x="11914" y="23421"/>
                  </a:cubicBezTo>
                  <a:cubicBezTo>
                    <a:pt x="12149" y="23421"/>
                    <a:pt x="12385" y="23427"/>
                    <a:pt x="12621" y="23440"/>
                  </a:cubicBezTo>
                  <a:cubicBezTo>
                    <a:pt x="12625" y="23441"/>
                    <a:pt x="12629" y="23441"/>
                    <a:pt x="12634" y="23441"/>
                  </a:cubicBezTo>
                  <a:cubicBezTo>
                    <a:pt x="12867" y="23441"/>
                    <a:pt x="12862" y="23070"/>
                    <a:pt x="12621" y="23057"/>
                  </a:cubicBezTo>
                  <a:cubicBezTo>
                    <a:pt x="12385" y="23043"/>
                    <a:pt x="12149" y="23037"/>
                    <a:pt x="11914" y="23037"/>
                  </a:cubicBezTo>
                  <a:cubicBezTo>
                    <a:pt x="11536" y="23037"/>
                    <a:pt x="11159" y="23054"/>
                    <a:pt x="10783" y="23086"/>
                  </a:cubicBezTo>
                  <a:cubicBezTo>
                    <a:pt x="10816" y="22185"/>
                    <a:pt x="10849" y="21285"/>
                    <a:pt x="10867" y="20382"/>
                  </a:cubicBezTo>
                  <a:lnTo>
                    <a:pt x="12818" y="20570"/>
                  </a:lnTo>
                  <a:cubicBezTo>
                    <a:pt x="12822" y="20571"/>
                    <a:pt x="12827" y="20571"/>
                    <a:pt x="12831" y="20571"/>
                  </a:cubicBezTo>
                  <a:cubicBezTo>
                    <a:pt x="12929" y="20571"/>
                    <a:pt x="13009" y="20470"/>
                    <a:pt x="13009" y="20377"/>
                  </a:cubicBezTo>
                  <a:cubicBezTo>
                    <a:pt x="13009" y="20266"/>
                    <a:pt x="12922" y="20196"/>
                    <a:pt x="12818" y="20186"/>
                  </a:cubicBezTo>
                  <a:lnTo>
                    <a:pt x="10875" y="20000"/>
                  </a:lnTo>
                  <a:cubicBezTo>
                    <a:pt x="10902" y="18519"/>
                    <a:pt x="10916" y="17040"/>
                    <a:pt x="10900" y="15560"/>
                  </a:cubicBezTo>
                  <a:cubicBezTo>
                    <a:pt x="10891" y="14530"/>
                    <a:pt x="10872" y="13501"/>
                    <a:pt x="10846" y="12470"/>
                  </a:cubicBezTo>
                  <a:lnTo>
                    <a:pt x="15876" y="12470"/>
                  </a:lnTo>
                  <a:lnTo>
                    <a:pt x="13666" y="13907"/>
                  </a:lnTo>
                  <a:cubicBezTo>
                    <a:pt x="13515" y="14005"/>
                    <a:pt x="13576" y="14204"/>
                    <a:pt x="13700" y="14256"/>
                  </a:cubicBezTo>
                  <a:cubicBezTo>
                    <a:pt x="13677" y="14286"/>
                    <a:pt x="13664" y="14323"/>
                    <a:pt x="13664" y="14363"/>
                  </a:cubicBezTo>
                  <a:lnTo>
                    <a:pt x="13664" y="26038"/>
                  </a:lnTo>
                  <a:lnTo>
                    <a:pt x="12472" y="25839"/>
                  </a:lnTo>
                  <a:cubicBezTo>
                    <a:pt x="12459" y="25837"/>
                    <a:pt x="12446" y="25836"/>
                    <a:pt x="12432" y="25836"/>
                  </a:cubicBezTo>
                  <a:cubicBezTo>
                    <a:pt x="12346" y="25836"/>
                    <a:pt x="12259" y="25880"/>
                    <a:pt x="12237" y="25974"/>
                  </a:cubicBezTo>
                  <a:cubicBezTo>
                    <a:pt x="12216" y="26066"/>
                    <a:pt x="12265" y="26192"/>
                    <a:pt x="12372" y="26211"/>
                  </a:cubicBezTo>
                  <a:lnTo>
                    <a:pt x="13564" y="26408"/>
                  </a:lnTo>
                  <a:cubicBezTo>
                    <a:pt x="13576" y="26410"/>
                    <a:pt x="13588" y="26411"/>
                    <a:pt x="13600" y="26411"/>
                  </a:cubicBezTo>
                  <a:cubicBezTo>
                    <a:pt x="13622" y="26411"/>
                    <a:pt x="13645" y="26408"/>
                    <a:pt x="13666" y="26402"/>
                  </a:cubicBezTo>
                  <a:lnTo>
                    <a:pt x="13666" y="35409"/>
                  </a:lnTo>
                  <a:cubicBezTo>
                    <a:pt x="10413" y="35389"/>
                    <a:pt x="7162" y="35312"/>
                    <a:pt x="3913" y="35176"/>
                  </a:cubicBezTo>
                  <a:cubicBezTo>
                    <a:pt x="2996" y="35136"/>
                    <a:pt x="2079" y="35093"/>
                    <a:pt x="1164" y="35046"/>
                  </a:cubicBezTo>
                  <a:lnTo>
                    <a:pt x="1069" y="30190"/>
                  </a:lnTo>
                  <a:lnTo>
                    <a:pt x="2789" y="30190"/>
                  </a:lnTo>
                  <a:cubicBezTo>
                    <a:pt x="3035" y="30190"/>
                    <a:pt x="3035" y="29806"/>
                    <a:pt x="2789" y="29806"/>
                  </a:cubicBezTo>
                  <a:lnTo>
                    <a:pt x="1063" y="29806"/>
                  </a:lnTo>
                  <a:lnTo>
                    <a:pt x="986" y="26033"/>
                  </a:lnTo>
                  <a:lnTo>
                    <a:pt x="986" y="26033"/>
                  </a:lnTo>
                  <a:cubicBezTo>
                    <a:pt x="1194" y="26117"/>
                    <a:pt x="1414" y="26160"/>
                    <a:pt x="1634" y="26160"/>
                  </a:cubicBezTo>
                  <a:cubicBezTo>
                    <a:pt x="1889" y="26160"/>
                    <a:pt x="2144" y="26101"/>
                    <a:pt x="2380" y="25982"/>
                  </a:cubicBezTo>
                  <a:cubicBezTo>
                    <a:pt x="2473" y="25935"/>
                    <a:pt x="2499" y="25805"/>
                    <a:pt x="2449" y="25719"/>
                  </a:cubicBezTo>
                  <a:cubicBezTo>
                    <a:pt x="2413" y="25656"/>
                    <a:pt x="2351" y="25626"/>
                    <a:pt x="2286" y="25626"/>
                  </a:cubicBezTo>
                  <a:cubicBezTo>
                    <a:pt x="2253" y="25626"/>
                    <a:pt x="2219" y="25634"/>
                    <a:pt x="2188" y="25650"/>
                  </a:cubicBezTo>
                  <a:cubicBezTo>
                    <a:pt x="2007" y="25739"/>
                    <a:pt x="1811" y="25784"/>
                    <a:pt x="1615" y="25784"/>
                  </a:cubicBezTo>
                  <a:cubicBezTo>
                    <a:pt x="1436" y="25784"/>
                    <a:pt x="1258" y="25746"/>
                    <a:pt x="1091" y="25672"/>
                  </a:cubicBezTo>
                  <a:cubicBezTo>
                    <a:pt x="1058" y="25657"/>
                    <a:pt x="1025" y="25651"/>
                    <a:pt x="990" y="25651"/>
                  </a:cubicBezTo>
                  <a:cubicBezTo>
                    <a:pt x="986" y="25651"/>
                    <a:pt x="982" y="25651"/>
                    <a:pt x="978" y="25651"/>
                  </a:cubicBezTo>
                  <a:lnTo>
                    <a:pt x="906" y="21946"/>
                  </a:lnTo>
                  <a:cubicBezTo>
                    <a:pt x="1084" y="21933"/>
                    <a:pt x="1263" y="21927"/>
                    <a:pt x="1441" y="21927"/>
                  </a:cubicBezTo>
                  <a:cubicBezTo>
                    <a:pt x="1842" y="21927"/>
                    <a:pt x="2242" y="21959"/>
                    <a:pt x="2639" y="22023"/>
                  </a:cubicBezTo>
                  <a:cubicBezTo>
                    <a:pt x="2653" y="22025"/>
                    <a:pt x="2667" y="22026"/>
                    <a:pt x="2682" y="22026"/>
                  </a:cubicBezTo>
                  <a:cubicBezTo>
                    <a:pt x="2768" y="22026"/>
                    <a:pt x="2848" y="21981"/>
                    <a:pt x="2874" y="21889"/>
                  </a:cubicBezTo>
                  <a:cubicBezTo>
                    <a:pt x="2899" y="21797"/>
                    <a:pt x="2842" y="21670"/>
                    <a:pt x="2741" y="21654"/>
                  </a:cubicBezTo>
                  <a:cubicBezTo>
                    <a:pt x="2308" y="21582"/>
                    <a:pt x="1869" y="21546"/>
                    <a:pt x="1431" y="21546"/>
                  </a:cubicBezTo>
                  <a:cubicBezTo>
                    <a:pt x="1254" y="21546"/>
                    <a:pt x="1077" y="21552"/>
                    <a:pt x="900" y="21563"/>
                  </a:cubicBezTo>
                  <a:lnTo>
                    <a:pt x="823" y="17640"/>
                  </a:lnTo>
                  <a:lnTo>
                    <a:pt x="726" y="12575"/>
                  </a:lnTo>
                  <a:cubicBezTo>
                    <a:pt x="724" y="12537"/>
                    <a:pt x="710" y="12500"/>
                    <a:pt x="687" y="12468"/>
                  </a:cubicBezTo>
                  <a:close/>
                  <a:moveTo>
                    <a:pt x="8030" y="0"/>
                  </a:moveTo>
                  <a:cubicBezTo>
                    <a:pt x="7419" y="0"/>
                    <a:pt x="6781" y="386"/>
                    <a:pt x="6333" y="739"/>
                  </a:cubicBezTo>
                  <a:cubicBezTo>
                    <a:pt x="5757" y="1194"/>
                    <a:pt x="5301" y="1797"/>
                    <a:pt x="4972" y="2450"/>
                  </a:cubicBezTo>
                  <a:cubicBezTo>
                    <a:pt x="4171" y="4036"/>
                    <a:pt x="4141" y="5857"/>
                    <a:pt x="4133" y="7594"/>
                  </a:cubicBezTo>
                  <a:cubicBezTo>
                    <a:pt x="4127" y="9090"/>
                    <a:pt x="4123" y="10588"/>
                    <a:pt x="4116" y="12084"/>
                  </a:cubicBezTo>
                  <a:lnTo>
                    <a:pt x="248" y="12084"/>
                  </a:lnTo>
                  <a:cubicBezTo>
                    <a:pt x="0" y="12084"/>
                    <a:pt x="0" y="12468"/>
                    <a:pt x="248" y="12468"/>
                  </a:cubicBezTo>
                  <a:lnTo>
                    <a:pt x="373" y="12468"/>
                  </a:lnTo>
                  <a:cubicBezTo>
                    <a:pt x="351" y="12500"/>
                    <a:pt x="339" y="12536"/>
                    <a:pt x="340" y="12575"/>
                  </a:cubicBezTo>
                  <a:cubicBezTo>
                    <a:pt x="452" y="18334"/>
                    <a:pt x="564" y="24094"/>
                    <a:pt x="677" y="29853"/>
                  </a:cubicBezTo>
                  <a:cubicBezTo>
                    <a:pt x="594" y="29935"/>
                    <a:pt x="597" y="30068"/>
                    <a:pt x="682" y="30146"/>
                  </a:cubicBezTo>
                  <a:lnTo>
                    <a:pt x="687" y="30352"/>
                  </a:lnTo>
                  <a:lnTo>
                    <a:pt x="784" y="35417"/>
                  </a:lnTo>
                  <a:cubicBezTo>
                    <a:pt x="786" y="35540"/>
                    <a:pt x="882" y="35601"/>
                    <a:pt x="977" y="35601"/>
                  </a:cubicBezTo>
                  <a:cubicBezTo>
                    <a:pt x="1069" y="35601"/>
                    <a:pt x="1161" y="35543"/>
                    <a:pt x="1166" y="35429"/>
                  </a:cubicBezTo>
                  <a:cubicBezTo>
                    <a:pt x="4469" y="35602"/>
                    <a:pt x="7775" y="35715"/>
                    <a:pt x="11082" y="35766"/>
                  </a:cubicBezTo>
                  <a:cubicBezTo>
                    <a:pt x="12039" y="35780"/>
                    <a:pt x="12997" y="35790"/>
                    <a:pt x="13954" y="35795"/>
                  </a:cubicBezTo>
                  <a:cubicBezTo>
                    <a:pt x="13955" y="35795"/>
                    <a:pt x="13955" y="35795"/>
                    <a:pt x="13956" y="35795"/>
                  </a:cubicBezTo>
                  <a:cubicBezTo>
                    <a:pt x="14164" y="35795"/>
                    <a:pt x="14193" y="35520"/>
                    <a:pt x="14046" y="35436"/>
                  </a:cubicBezTo>
                  <a:lnTo>
                    <a:pt x="14046" y="14361"/>
                  </a:lnTo>
                  <a:cubicBezTo>
                    <a:pt x="14050" y="14284"/>
                    <a:pt x="14001" y="14215"/>
                    <a:pt x="13929" y="14190"/>
                  </a:cubicBezTo>
                  <a:lnTo>
                    <a:pt x="16442" y="12555"/>
                  </a:lnTo>
                  <a:cubicBezTo>
                    <a:pt x="16534" y="12497"/>
                    <a:pt x="16545" y="12403"/>
                    <a:pt x="16516" y="12324"/>
                  </a:cubicBezTo>
                  <a:cubicBezTo>
                    <a:pt x="16539" y="12215"/>
                    <a:pt x="16483" y="12084"/>
                    <a:pt x="16339" y="12084"/>
                  </a:cubicBezTo>
                  <a:lnTo>
                    <a:pt x="10833" y="12084"/>
                  </a:lnTo>
                  <a:cubicBezTo>
                    <a:pt x="10755" y="9339"/>
                    <a:pt x="10606" y="6591"/>
                    <a:pt x="10332" y="3865"/>
                  </a:cubicBezTo>
                  <a:cubicBezTo>
                    <a:pt x="10255" y="3107"/>
                    <a:pt x="10140" y="2344"/>
                    <a:pt x="9843" y="1639"/>
                  </a:cubicBezTo>
                  <a:cubicBezTo>
                    <a:pt x="9576" y="1011"/>
                    <a:pt x="9105" y="276"/>
                    <a:pt x="8419" y="58"/>
                  </a:cubicBezTo>
                  <a:cubicBezTo>
                    <a:pt x="8292" y="18"/>
                    <a:pt x="8162" y="0"/>
                    <a:pt x="8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7" name="Google Shape;3547;p7"/>
            <p:cNvSpPr/>
            <p:nvPr/>
          </p:nvSpPr>
          <p:spPr>
            <a:xfrm>
              <a:off x="3222875" y="2656850"/>
              <a:ext cx="54325" cy="12100"/>
            </a:xfrm>
            <a:custGeom>
              <a:avLst/>
              <a:gdLst/>
              <a:ahLst/>
              <a:cxnLst/>
              <a:rect l="l" t="t" r="r" b="b"/>
              <a:pathLst>
                <a:path w="2173" h="484" extrusionOk="0">
                  <a:moveTo>
                    <a:pt x="185" y="1"/>
                  </a:moveTo>
                  <a:cubicBezTo>
                    <a:pt x="85" y="1"/>
                    <a:pt x="1" y="96"/>
                    <a:pt x="1" y="194"/>
                  </a:cubicBezTo>
                  <a:cubicBezTo>
                    <a:pt x="1" y="302"/>
                    <a:pt x="89" y="379"/>
                    <a:pt x="192" y="385"/>
                  </a:cubicBezTo>
                  <a:lnTo>
                    <a:pt x="1980" y="484"/>
                  </a:lnTo>
                  <a:cubicBezTo>
                    <a:pt x="1983" y="484"/>
                    <a:pt x="1986" y="484"/>
                    <a:pt x="1989" y="484"/>
                  </a:cubicBezTo>
                  <a:cubicBezTo>
                    <a:pt x="2089" y="484"/>
                    <a:pt x="2173" y="390"/>
                    <a:pt x="2173" y="292"/>
                  </a:cubicBezTo>
                  <a:cubicBezTo>
                    <a:pt x="2173" y="184"/>
                    <a:pt x="2085" y="106"/>
                    <a:pt x="1980" y="101"/>
                  </a:cubicBezTo>
                  <a:lnTo>
                    <a:pt x="192" y="1"/>
                  </a:lnTo>
                  <a:cubicBezTo>
                    <a:pt x="190" y="1"/>
                    <a:pt x="187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8" name="Google Shape;3548;p7"/>
            <p:cNvSpPr/>
            <p:nvPr/>
          </p:nvSpPr>
          <p:spPr>
            <a:xfrm>
              <a:off x="3262125" y="2714325"/>
              <a:ext cx="42800" cy="14275"/>
            </a:xfrm>
            <a:custGeom>
              <a:avLst/>
              <a:gdLst/>
              <a:ahLst/>
              <a:cxnLst/>
              <a:rect l="l" t="t" r="r" b="b"/>
              <a:pathLst>
                <a:path w="1712" h="571" extrusionOk="0">
                  <a:moveTo>
                    <a:pt x="219" y="0"/>
                  </a:moveTo>
                  <a:cubicBezTo>
                    <a:pt x="132" y="0"/>
                    <a:pt x="51" y="43"/>
                    <a:pt x="24" y="137"/>
                  </a:cubicBezTo>
                  <a:cubicBezTo>
                    <a:pt x="1" y="228"/>
                    <a:pt x="56" y="358"/>
                    <a:pt x="159" y="372"/>
                  </a:cubicBezTo>
                  <a:lnTo>
                    <a:pt x="1450" y="568"/>
                  </a:lnTo>
                  <a:cubicBezTo>
                    <a:pt x="1464" y="570"/>
                    <a:pt x="1478" y="571"/>
                    <a:pt x="1492" y="571"/>
                  </a:cubicBezTo>
                  <a:cubicBezTo>
                    <a:pt x="1581" y="571"/>
                    <a:pt x="1661" y="528"/>
                    <a:pt x="1687" y="434"/>
                  </a:cubicBezTo>
                  <a:cubicBezTo>
                    <a:pt x="1712" y="344"/>
                    <a:pt x="1657" y="215"/>
                    <a:pt x="1552" y="199"/>
                  </a:cubicBezTo>
                  <a:lnTo>
                    <a:pt x="261" y="4"/>
                  </a:lnTo>
                  <a:cubicBezTo>
                    <a:pt x="247" y="1"/>
                    <a:pt x="233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49" name="Google Shape;3549;p7"/>
            <p:cNvSpPr/>
            <p:nvPr/>
          </p:nvSpPr>
          <p:spPr>
            <a:xfrm>
              <a:off x="3144500" y="2800875"/>
              <a:ext cx="71975" cy="12100"/>
            </a:xfrm>
            <a:custGeom>
              <a:avLst/>
              <a:gdLst/>
              <a:ahLst/>
              <a:cxnLst/>
              <a:rect l="l" t="t" r="r" b="b"/>
              <a:pathLst>
                <a:path w="2879" h="484" extrusionOk="0">
                  <a:moveTo>
                    <a:pt x="240" y="1"/>
                  </a:moveTo>
                  <a:cubicBezTo>
                    <a:pt x="1" y="1"/>
                    <a:pt x="5" y="374"/>
                    <a:pt x="248" y="385"/>
                  </a:cubicBezTo>
                  <a:lnTo>
                    <a:pt x="2633" y="484"/>
                  </a:lnTo>
                  <a:cubicBezTo>
                    <a:pt x="2637" y="484"/>
                    <a:pt x="2640" y="484"/>
                    <a:pt x="2643" y="484"/>
                  </a:cubicBezTo>
                  <a:cubicBezTo>
                    <a:pt x="2879" y="484"/>
                    <a:pt x="2876" y="111"/>
                    <a:pt x="2633" y="100"/>
                  </a:cubicBezTo>
                  <a:lnTo>
                    <a:pt x="248" y="1"/>
                  </a:lnTo>
                  <a:cubicBezTo>
                    <a:pt x="245" y="1"/>
                    <a:pt x="24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0" name="Google Shape;3550;p7"/>
            <p:cNvSpPr/>
            <p:nvPr/>
          </p:nvSpPr>
          <p:spPr>
            <a:xfrm>
              <a:off x="3169325" y="2866300"/>
              <a:ext cx="89300" cy="18700"/>
            </a:xfrm>
            <a:custGeom>
              <a:avLst/>
              <a:gdLst/>
              <a:ahLst/>
              <a:cxnLst/>
              <a:rect l="l" t="t" r="r" b="b"/>
              <a:pathLst>
                <a:path w="3572" h="748" extrusionOk="0">
                  <a:moveTo>
                    <a:pt x="219" y="1"/>
                  </a:moveTo>
                  <a:cubicBezTo>
                    <a:pt x="0" y="1"/>
                    <a:pt x="10" y="359"/>
                    <a:pt x="244" y="386"/>
                  </a:cubicBezTo>
                  <a:lnTo>
                    <a:pt x="3327" y="746"/>
                  </a:lnTo>
                  <a:cubicBezTo>
                    <a:pt x="3336" y="747"/>
                    <a:pt x="3344" y="748"/>
                    <a:pt x="3352" y="748"/>
                  </a:cubicBezTo>
                  <a:cubicBezTo>
                    <a:pt x="3571" y="748"/>
                    <a:pt x="3562" y="390"/>
                    <a:pt x="3327" y="362"/>
                  </a:cubicBezTo>
                  <a:lnTo>
                    <a:pt x="244" y="2"/>
                  </a:lnTo>
                  <a:cubicBezTo>
                    <a:pt x="235" y="1"/>
                    <a:pt x="22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1" name="Google Shape;3551;p7"/>
            <p:cNvSpPr/>
            <p:nvPr/>
          </p:nvSpPr>
          <p:spPr>
            <a:xfrm>
              <a:off x="3271200" y="2828200"/>
              <a:ext cx="102500" cy="21975"/>
            </a:xfrm>
            <a:custGeom>
              <a:avLst/>
              <a:gdLst/>
              <a:ahLst/>
              <a:cxnLst/>
              <a:rect l="l" t="t" r="r" b="b"/>
              <a:pathLst>
                <a:path w="4100" h="879" extrusionOk="0">
                  <a:moveTo>
                    <a:pt x="227" y="1"/>
                  </a:moveTo>
                  <a:cubicBezTo>
                    <a:pt x="0" y="1"/>
                    <a:pt x="8" y="366"/>
                    <a:pt x="246" y="385"/>
                  </a:cubicBezTo>
                  <a:cubicBezTo>
                    <a:pt x="1430" y="479"/>
                    <a:pt x="2607" y="644"/>
                    <a:pt x="3771" y="874"/>
                  </a:cubicBezTo>
                  <a:cubicBezTo>
                    <a:pt x="3785" y="877"/>
                    <a:pt x="3799" y="878"/>
                    <a:pt x="3813" y="878"/>
                  </a:cubicBezTo>
                  <a:cubicBezTo>
                    <a:pt x="4023" y="878"/>
                    <a:pt x="4100" y="549"/>
                    <a:pt x="3873" y="505"/>
                  </a:cubicBezTo>
                  <a:cubicBezTo>
                    <a:pt x="2674" y="268"/>
                    <a:pt x="1463" y="99"/>
                    <a:pt x="246" y="2"/>
                  </a:cubicBezTo>
                  <a:cubicBezTo>
                    <a:pt x="239" y="1"/>
                    <a:pt x="233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2" name="Google Shape;3552;p7"/>
            <p:cNvSpPr/>
            <p:nvPr/>
          </p:nvSpPr>
          <p:spPr>
            <a:xfrm>
              <a:off x="3293550" y="2904675"/>
              <a:ext cx="70600" cy="12200"/>
            </a:xfrm>
            <a:custGeom>
              <a:avLst/>
              <a:gdLst/>
              <a:ahLst/>
              <a:cxnLst/>
              <a:rect l="l" t="t" r="r" b="b"/>
              <a:pathLst>
                <a:path w="2824" h="488" extrusionOk="0">
                  <a:moveTo>
                    <a:pt x="1059" y="0"/>
                  </a:moveTo>
                  <a:cubicBezTo>
                    <a:pt x="788" y="0"/>
                    <a:pt x="517" y="9"/>
                    <a:pt x="246" y="28"/>
                  </a:cubicBezTo>
                  <a:cubicBezTo>
                    <a:pt x="7" y="43"/>
                    <a:pt x="1" y="412"/>
                    <a:pt x="232" y="412"/>
                  </a:cubicBezTo>
                  <a:cubicBezTo>
                    <a:pt x="237" y="412"/>
                    <a:pt x="241" y="412"/>
                    <a:pt x="246" y="411"/>
                  </a:cubicBezTo>
                  <a:cubicBezTo>
                    <a:pt x="517" y="393"/>
                    <a:pt x="788" y="384"/>
                    <a:pt x="1059" y="384"/>
                  </a:cubicBezTo>
                  <a:cubicBezTo>
                    <a:pt x="1585" y="384"/>
                    <a:pt x="2110" y="418"/>
                    <a:pt x="2633" y="487"/>
                  </a:cubicBezTo>
                  <a:cubicBezTo>
                    <a:pt x="2638" y="487"/>
                    <a:pt x="2643" y="488"/>
                    <a:pt x="2649" y="488"/>
                  </a:cubicBezTo>
                  <a:cubicBezTo>
                    <a:pt x="2745" y="488"/>
                    <a:pt x="2824" y="383"/>
                    <a:pt x="2824" y="294"/>
                  </a:cubicBezTo>
                  <a:cubicBezTo>
                    <a:pt x="2824" y="180"/>
                    <a:pt x="2734" y="117"/>
                    <a:pt x="2633" y="103"/>
                  </a:cubicBezTo>
                  <a:cubicBezTo>
                    <a:pt x="2110" y="35"/>
                    <a:pt x="1585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3" name="Google Shape;3553;p7"/>
            <p:cNvSpPr/>
            <p:nvPr/>
          </p:nvSpPr>
          <p:spPr>
            <a:xfrm>
              <a:off x="3121575" y="2927325"/>
              <a:ext cx="85725" cy="14150"/>
            </a:xfrm>
            <a:custGeom>
              <a:avLst/>
              <a:gdLst/>
              <a:ahLst/>
              <a:cxnLst/>
              <a:rect l="l" t="t" r="r" b="b"/>
              <a:pathLst>
                <a:path w="3429" h="566" extrusionOk="0">
                  <a:moveTo>
                    <a:pt x="273" y="0"/>
                  </a:moveTo>
                  <a:cubicBezTo>
                    <a:pt x="72" y="0"/>
                    <a:pt x="0" y="321"/>
                    <a:pt x="222" y="377"/>
                  </a:cubicBezTo>
                  <a:cubicBezTo>
                    <a:pt x="723" y="502"/>
                    <a:pt x="1235" y="565"/>
                    <a:pt x="1748" y="565"/>
                  </a:cubicBezTo>
                  <a:cubicBezTo>
                    <a:pt x="2237" y="565"/>
                    <a:pt x="2726" y="508"/>
                    <a:pt x="3205" y="394"/>
                  </a:cubicBezTo>
                  <a:cubicBezTo>
                    <a:pt x="3428" y="340"/>
                    <a:pt x="3356" y="18"/>
                    <a:pt x="3152" y="18"/>
                  </a:cubicBezTo>
                  <a:cubicBezTo>
                    <a:pt x="3137" y="18"/>
                    <a:pt x="3120" y="20"/>
                    <a:pt x="3104" y="24"/>
                  </a:cubicBezTo>
                  <a:cubicBezTo>
                    <a:pt x="2658" y="130"/>
                    <a:pt x="2204" y="183"/>
                    <a:pt x="1749" y="183"/>
                  </a:cubicBezTo>
                  <a:cubicBezTo>
                    <a:pt x="1271" y="183"/>
                    <a:pt x="792" y="124"/>
                    <a:pt x="324" y="7"/>
                  </a:cubicBezTo>
                  <a:cubicBezTo>
                    <a:pt x="306" y="2"/>
                    <a:pt x="290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3195825" y="2585275"/>
              <a:ext cx="62875" cy="14200"/>
            </a:xfrm>
            <a:custGeom>
              <a:avLst/>
              <a:gdLst/>
              <a:ahLst/>
              <a:cxnLst/>
              <a:rect l="l" t="t" r="r" b="b"/>
              <a:pathLst>
                <a:path w="2515" h="568" extrusionOk="0">
                  <a:moveTo>
                    <a:pt x="283" y="1"/>
                  </a:moveTo>
                  <a:cubicBezTo>
                    <a:pt x="76" y="1"/>
                    <a:pt x="1" y="326"/>
                    <a:pt x="228" y="376"/>
                  </a:cubicBezTo>
                  <a:cubicBezTo>
                    <a:pt x="814" y="504"/>
                    <a:pt x="1415" y="568"/>
                    <a:pt x="2016" y="568"/>
                  </a:cubicBezTo>
                  <a:cubicBezTo>
                    <a:pt x="2099" y="568"/>
                    <a:pt x="2183" y="566"/>
                    <a:pt x="2267" y="564"/>
                  </a:cubicBezTo>
                  <a:cubicBezTo>
                    <a:pt x="2511" y="556"/>
                    <a:pt x="2515" y="180"/>
                    <a:pt x="2275" y="180"/>
                  </a:cubicBezTo>
                  <a:cubicBezTo>
                    <a:pt x="2272" y="180"/>
                    <a:pt x="2270" y="180"/>
                    <a:pt x="2267" y="180"/>
                  </a:cubicBezTo>
                  <a:cubicBezTo>
                    <a:pt x="2178" y="183"/>
                    <a:pt x="2089" y="185"/>
                    <a:pt x="2000" y="185"/>
                  </a:cubicBezTo>
                  <a:cubicBezTo>
                    <a:pt x="1439" y="185"/>
                    <a:pt x="878" y="125"/>
                    <a:pt x="329" y="6"/>
                  </a:cubicBezTo>
                  <a:cubicBezTo>
                    <a:pt x="313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2397750" y="3423125"/>
              <a:ext cx="129600" cy="159375"/>
            </a:xfrm>
            <a:custGeom>
              <a:avLst/>
              <a:gdLst/>
              <a:ahLst/>
              <a:cxnLst/>
              <a:rect l="l" t="t" r="r" b="b"/>
              <a:pathLst>
                <a:path w="5184" h="6375" extrusionOk="0">
                  <a:moveTo>
                    <a:pt x="3457" y="830"/>
                  </a:moveTo>
                  <a:cubicBezTo>
                    <a:pt x="3775" y="2453"/>
                    <a:pt x="4193" y="4056"/>
                    <a:pt x="4710" y="5627"/>
                  </a:cubicBezTo>
                  <a:lnTo>
                    <a:pt x="2678" y="5779"/>
                  </a:lnTo>
                  <a:lnTo>
                    <a:pt x="1561" y="5862"/>
                  </a:lnTo>
                  <a:cubicBezTo>
                    <a:pt x="1235" y="5886"/>
                    <a:pt x="908" y="5904"/>
                    <a:pt x="590" y="5983"/>
                  </a:cubicBezTo>
                  <a:cubicBezTo>
                    <a:pt x="1736" y="4377"/>
                    <a:pt x="2697" y="2649"/>
                    <a:pt x="3457" y="830"/>
                  </a:cubicBezTo>
                  <a:close/>
                  <a:moveTo>
                    <a:pt x="3543" y="0"/>
                  </a:moveTo>
                  <a:cubicBezTo>
                    <a:pt x="3460" y="0"/>
                    <a:pt x="3369" y="52"/>
                    <a:pt x="3338" y="134"/>
                  </a:cubicBezTo>
                  <a:cubicBezTo>
                    <a:pt x="2518" y="2230"/>
                    <a:pt x="1431" y="4211"/>
                    <a:pt x="101" y="6027"/>
                  </a:cubicBezTo>
                  <a:cubicBezTo>
                    <a:pt x="1" y="6163"/>
                    <a:pt x="130" y="6294"/>
                    <a:pt x="265" y="6294"/>
                  </a:cubicBezTo>
                  <a:cubicBezTo>
                    <a:pt x="306" y="6294"/>
                    <a:pt x="347" y="6282"/>
                    <a:pt x="383" y="6255"/>
                  </a:cubicBezTo>
                  <a:cubicBezTo>
                    <a:pt x="408" y="6322"/>
                    <a:pt x="464" y="6375"/>
                    <a:pt x="542" y="6375"/>
                  </a:cubicBezTo>
                  <a:cubicBezTo>
                    <a:pt x="559" y="6375"/>
                    <a:pt x="578" y="6372"/>
                    <a:pt x="597" y="6367"/>
                  </a:cubicBezTo>
                  <a:cubicBezTo>
                    <a:pt x="956" y="6265"/>
                    <a:pt x="1331" y="6255"/>
                    <a:pt x="1700" y="6229"/>
                  </a:cubicBezTo>
                  <a:lnTo>
                    <a:pt x="2772" y="6149"/>
                  </a:lnTo>
                  <a:lnTo>
                    <a:pt x="4961" y="5986"/>
                  </a:lnTo>
                  <a:cubicBezTo>
                    <a:pt x="5075" y="5977"/>
                    <a:pt x="5183" y="5872"/>
                    <a:pt x="5143" y="5748"/>
                  </a:cubicBezTo>
                  <a:cubicBezTo>
                    <a:pt x="4527" y="3913"/>
                    <a:pt x="4046" y="2036"/>
                    <a:pt x="3700" y="134"/>
                  </a:cubicBezTo>
                  <a:cubicBezTo>
                    <a:pt x="3683" y="40"/>
                    <a:pt x="3616" y="0"/>
                    <a:pt x="3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2536775" y="3385275"/>
              <a:ext cx="93500" cy="198350"/>
            </a:xfrm>
            <a:custGeom>
              <a:avLst/>
              <a:gdLst/>
              <a:ahLst/>
              <a:cxnLst/>
              <a:rect l="l" t="t" r="r" b="b"/>
              <a:pathLst>
                <a:path w="3740" h="7934" extrusionOk="0">
                  <a:moveTo>
                    <a:pt x="3262" y="550"/>
                  </a:moveTo>
                  <a:cubicBezTo>
                    <a:pt x="3210" y="1505"/>
                    <a:pt x="2634" y="2438"/>
                    <a:pt x="2140" y="3218"/>
                  </a:cubicBezTo>
                  <a:cubicBezTo>
                    <a:pt x="1819" y="3724"/>
                    <a:pt x="1462" y="4207"/>
                    <a:pt x="1073" y="4664"/>
                  </a:cubicBezTo>
                  <a:cubicBezTo>
                    <a:pt x="1083" y="4608"/>
                    <a:pt x="1090" y="4553"/>
                    <a:pt x="1098" y="4500"/>
                  </a:cubicBezTo>
                  <a:cubicBezTo>
                    <a:pt x="1234" y="3655"/>
                    <a:pt x="1455" y="2807"/>
                    <a:pt x="1882" y="2057"/>
                  </a:cubicBezTo>
                  <a:cubicBezTo>
                    <a:pt x="2223" y="1455"/>
                    <a:pt x="2701" y="949"/>
                    <a:pt x="3262" y="550"/>
                  </a:cubicBezTo>
                  <a:close/>
                  <a:moveTo>
                    <a:pt x="3444" y="0"/>
                  </a:moveTo>
                  <a:cubicBezTo>
                    <a:pt x="3414" y="0"/>
                    <a:pt x="3382" y="9"/>
                    <a:pt x="3351" y="28"/>
                  </a:cubicBezTo>
                  <a:cubicBezTo>
                    <a:pt x="2029" y="840"/>
                    <a:pt x="1242" y="2145"/>
                    <a:pt x="888" y="3632"/>
                  </a:cubicBezTo>
                  <a:cubicBezTo>
                    <a:pt x="780" y="4086"/>
                    <a:pt x="664" y="4626"/>
                    <a:pt x="622" y="5170"/>
                  </a:cubicBezTo>
                  <a:cubicBezTo>
                    <a:pt x="464" y="5339"/>
                    <a:pt x="302" y="5504"/>
                    <a:pt x="136" y="5665"/>
                  </a:cubicBezTo>
                  <a:cubicBezTo>
                    <a:pt x="0" y="5795"/>
                    <a:pt x="130" y="5984"/>
                    <a:pt x="276" y="5984"/>
                  </a:cubicBezTo>
                  <a:cubicBezTo>
                    <a:pt x="319" y="5984"/>
                    <a:pt x="363" y="5968"/>
                    <a:pt x="403" y="5930"/>
                  </a:cubicBezTo>
                  <a:cubicBezTo>
                    <a:pt x="473" y="5863"/>
                    <a:pt x="537" y="5791"/>
                    <a:pt x="606" y="5722"/>
                  </a:cubicBezTo>
                  <a:cubicBezTo>
                    <a:pt x="628" y="6483"/>
                    <a:pt x="849" y="7199"/>
                    <a:pt x="1499" y="7638"/>
                  </a:cubicBezTo>
                  <a:cubicBezTo>
                    <a:pt x="1777" y="7826"/>
                    <a:pt x="2103" y="7933"/>
                    <a:pt x="2424" y="7933"/>
                  </a:cubicBezTo>
                  <a:cubicBezTo>
                    <a:pt x="2724" y="7933"/>
                    <a:pt x="3020" y="7840"/>
                    <a:pt x="3268" y="7633"/>
                  </a:cubicBezTo>
                  <a:cubicBezTo>
                    <a:pt x="3415" y="7512"/>
                    <a:pt x="3280" y="7322"/>
                    <a:pt x="3125" y="7322"/>
                  </a:cubicBezTo>
                  <a:cubicBezTo>
                    <a:pt x="3084" y="7322"/>
                    <a:pt x="3041" y="7336"/>
                    <a:pt x="3002" y="7368"/>
                  </a:cubicBezTo>
                  <a:cubicBezTo>
                    <a:pt x="2835" y="7507"/>
                    <a:pt x="2639" y="7566"/>
                    <a:pt x="2438" y="7566"/>
                  </a:cubicBezTo>
                  <a:cubicBezTo>
                    <a:pt x="2008" y="7566"/>
                    <a:pt x="1557" y="7295"/>
                    <a:pt x="1324" y="6950"/>
                  </a:cubicBezTo>
                  <a:cubicBezTo>
                    <a:pt x="1007" y="6480"/>
                    <a:pt x="959" y="5894"/>
                    <a:pt x="998" y="5322"/>
                  </a:cubicBezTo>
                  <a:cubicBezTo>
                    <a:pt x="1562" y="4709"/>
                    <a:pt x="2068" y="4047"/>
                    <a:pt x="2508" y="3340"/>
                  </a:cubicBezTo>
                  <a:cubicBezTo>
                    <a:pt x="3079" y="2422"/>
                    <a:pt x="3740" y="1311"/>
                    <a:pt x="3633" y="191"/>
                  </a:cubicBezTo>
                  <a:cubicBezTo>
                    <a:pt x="3624" y="87"/>
                    <a:pt x="3540" y="0"/>
                    <a:pt x="3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2632225" y="3488125"/>
              <a:ext cx="121675" cy="15950"/>
            </a:xfrm>
            <a:custGeom>
              <a:avLst/>
              <a:gdLst/>
              <a:ahLst/>
              <a:cxnLst/>
              <a:rect l="l" t="t" r="r" b="b"/>
              <a:pathLst>
                <a:path w="4867" h="638" extrusionOk="0">
                  <a:moveTo>
                    <a:pt x="224" y="1"/>
                  </a:moveTo>
                  <a:cubicBezTo>
                    <a:pt x="0" y="1"/>
                    <a:pt x="8" y="359"/>
                    <a:pt x="241" y="378"/>
                  </a:cubicBezTo>
                  <a:cubicBezTo>
                    <a:pt x="1700" y="497"/>
                    <a:pt x="3162" y="585"/>
                    <a:pt x="4624" y="638"/>
                  </a:cubicBezTo>
                  <a:cubicBezTo>
                    <a:pt x="4627" y="638"/>
                    <a:pt x="4630" y="638"/>
                    <a:pt x="4633" y="638"/>
                  </a:cubicBezTo>
                  <a:cubicBezTo>
                    <a:pt x="4866" y="638"/>
                    <a:pt x="4862" y="271"/>
                    <a:pt x="4624" y="262"/>
                  </a:cubicBezTo>
                  <a:cubicBezTo>
                    <a:pt x="3162" y="208"/>
                    <a:pt x="1702" y="122"/>
                    <a:pt x="241" y="2"/>
                  </a:cubicBezTo>
                  <a:cubicBezTo>
                    <a:pt x="235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2624550" y="3516475"/>
              <a:ext cx="126850" cy="12375"/>
            </a:xfrm>
            <a:custGeom>
              <a:avLst/>
              <a:gdLst/>
              <a:ahLst/>
              <a:cxnLst/>
              <a:rect l="l" t="t" r="r" b="b"/>
              <a:pathLst>
                <a:path w="5074" h="495" extrusionOk="0">
                  <a:moveTo>
                    <a:pt x="237" y="0"/>
                  </a:moveTo>
                  <a:cubicBezTo>
                    <a:pt x="0" y="0"/>
                    <a:pt x="4" y="370"/>
                    <a:pt x="243" y="376"/>
                  </a:cubicBezTo>
                  <a:lnTo>
                    <a:pt x="4830" y="494"/>
                  </a:lnTo>
                  <a:cubicBezTo>
                    <a:pt x="4832" y="494"/>
                    <a:pt x="4834" y="494"/>
                    <a:pt x="4836" y="494"/>
                  </a:cubicBezTo>
                  <a:cubicBezTo>
                    <a:pt x="5073" y="494"/>
                    <a:pt x="5070" y="124"/>
                    <a:pt x="4830" y="118"/>
                  </a:cubicBezTo>
                  <a:lnTo>
                    <a:pt x="243" y="0"/>
                  </a:lnTo>
                  <a:cubicBezTo>
                    <a:pt x="241" y="0"/>
                    <a:pt x="239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2763250" y="3445425"/>
              <a:ext cx="109875" cy="118800"/>
            </a:xfrm>
            <a:custGeom>
              <a:avLst/>
              <a:gdLst/>
              <a:ahLst/>
              <a:cxnLst/>
              <a:rect l="l" t="t" r="r" b="b"/>
              <a:pathLst>
                <a:path w="4395" h="4752" extrusionOk="0">
                  <a:moveTo>
                    <a:pt x="2728" y="437"/>
                  </a:moveTo>
                  <a:cubicBezTo>
                    <a:pt x="2787" y="531"/>
                    <a:pt x="2822" y="708"/>
                    <a:pt x="2837" y="759"/>
                  </a:cubicBezTo>
                  <a:lnTo>
                    <a:pt x="2988" y="1252"/>
                  </a:lnTo>
                  <a:cubicBezTo>
                    <a:pt x="3102" y="1622"/>
                    <a:pt x="3215" y="1992"/>
                    <a:pt x="3328" y="2361"/>
                  </a:cubicBezTo>
                  <a:lnTo>
                    <a:pt x="3925" y="4315"/>
                  </a:lnTo>
                  <a:cubicBezTo>
                    <a:pt x="3373" y="4347"/>
                    <a:pt x="2822" y="4368"/>
                    <a:pt x="2269" y="4373"/>
                  </a:cubicBezTo>
                  <a:cubicBezTo>
                    <a:pt x="2162" y="4374"/>
                    <a:pt x="2056" y="4375"/>
                    <a:pt x="1949" y="4375"/>
                  </a:cubicBezTo>
                  <a:cubicBezTo>
                    <a:pt x="1737" y="4375"/>
                    <a:pt x="1525" y="4373"/>
                    <a:pt x="1313" y="4368"/>
                  </a:cubicBezTo>
                  <a:cubicBezTo>
                    <a:pt x="1169" y="4367"/>
                    <a:pt x="1025" y="4362"/>
                    <a:pt x="880" y="4358"/>
                  </a:cubicBezTo>
                  <a:cubicBezTo>
                    <a:pt x="865" y="4357"/>
                    <a:pt x="849" y="4357"/>
                    <a:pt x="833" y="4357"/>
                  </a:cubicBezTo>
                  <a:cubicBezTo>
                    <a:pt x="816" y="4357"/>
                    <a:pt x="798" y="4357"/>
                    <a:pt x="780" y="4357"/>
                  </a:cubicBezTo>
                  <a:cubicBezTo>
                    <a:pt x="726" y="4357"/>
                    <a:pt x="670" y="4356"/>
                    <a:pt x="620" y="4350"/>
                  </a:cubicBezTo>
                  <a:cubicBezTo>
                    <a:pt x="603" y="4347"/>
                    <a:pt x="587" y="4342"/>
                    <a:pt x="573" y="4336"/>
                  </a:cubicBezTo>
                  <a:lnTo>
                    <a:pt x="2728" y="437"/>
                  </a:lnTo>
                  <a:close/>
                  <a:moveTo>
                    <a:pt x="2645" y="0"/>
                  </a:moveTo>
                  <a:cubicBezTo>
                    <a:pt x="2579" y="0"/>
                    <a:pt x="2520" y="36"/>
                    <a:pt x="2488" y="93"/>
                  </a:cubicBezTo>
                  <a:cubicBezTo>
                    <a:pt x="1727" y="1470"/>
                    <a:pt x="965" y="2849"/>
                    <a:pt x="204" y="4226"/>
                  </a:cubicBezTo>
                  <a:cubicBezTo>
                    <a:pt x="186" y="4245"/>
                    <a:pt x="174" y="4268"/>
                    <a:pt x="166" y="4293"/>
                  </a:cubicBezTo>
                  <a:lnTo>
                    <a:pt x="81" y="4448"/>
                  </a:lnTo>
                  <a:cubicBezTo>
                    <a:pt x="1" y="4594"/>
                    <a:pt x="128" y="4727"/>
                    <a:pt x="254" y="4727"/>
                  </a:cubicBezTo>
                  <a:cubicBezTo>
                    <a:pt x="299" y="4727"/>
                    <a:pt x="344" y="4710"/>
                    <a:pt x="379" y="4669"/>
                  </a:cubicBezTo>
                  <a:cubicBezTo>
                    <a:pt x="456" y="4701"/>
                    <a:pt x="537" y="4719"/>
                    <a:pt x="620" y="4726"/>
                  </a:cubicBezTo>
                  <a:cubicBezTo>
                    <a:pt x="905" y="4749"/>
                    <a:pt x="1194" y="4751"/>
                    <a:pt x="1481" y="4751"/>
                  </a:cubicBezTo>
                  <a:cubicBezTo>
                    <a:pt x="1537" y="4751"/>
                    <a:pt x="1593" y="4751"/>
                    <a:pt x="1649" y="4751"/>
                  </a:cubicBezTo>
                  <a:cubicBezTo>
                    <a:pt x="1697" y="4751"/>
                    <a:pt x="1744" y="4751"/>
                    <a:pt x="1791" y="4751"/>
                  </a:cubicBezTo>
                  <a:cubicBezTo>
                    <a:pt x="1837" y="4751"/>
                    <a:pt x="1884" y="4751"/>
                    <a:pt x="1931" y="4751"/>
                  </a:cubicBezTo>
                  <a:cubicBezTo>
                    <a:pt x="2680" y="4751"/>
                    <a:pt x="3428" y="4727"/>
                    <a:pt x="4175" y="4679"/>
                  </a:cubicBezTo>
                  <a:cubicBezTo>
                    <a:pt x="4293" y="4671"/>
                    <a:pt x="4395" y="4564"/>
                    <a:pt x="4357" y="4441"/>
                  </a:cubicBezTo>
                  <a:lnTo>
                    <a:pt x="3564" y="1851"/>
                  </a:lnTo>
                  <a:cubicBezTo>
                    <a:pt x="3434" y="1426"/>
                    <a:pt x="3306" y="1000"/>
                    <a:pt x="3174" y="577"/>
                  </a:cubicBezTo>
                  <a:cubicBezTo>
                    <a:pt x="3090" y="303"/>
                    <a:pt x="2974" y="24"/>
                    <a:pt x="2649" y="0"/>
                  </a:cubicBezTo>
                  <a:cubicBezTo>
                    <a:pt x="2648" y="0"/>
                    <a:pt x="2647" y="0"/>
                    <a:pt x="2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2892150" y="3391575"/>
              <a:ext cx="80050" cy="186275"/>
            </a:xfrm>
            <a:custGeom>
              <a:avLst/>
              <a:gdLst/>
              <a:ahLst/>
              <a:cxnLst/>
              <a:rect l="l" t="t" r="r" b="b"/>
              <a:pathLst>
                <a:path w="3202" h="7451" extrusionOk="0">
                  <a:moveTo>
                    <a:pt x="2686" y="378"/>
                  </a:moveTo>
                  <a:cubicBezTo>
                    <a:pt x="2693" y="378"/>
                    <a:pt x="2701" y="379"/>
                    <a:pt x="2709" y="381"/>
                  </a:cubicBezTo>
                  <a:cubicBezTo>
                    <a:pt x="2853" y="409"/>
                    <a:pt x="2756" y="584"/>
                    <a:pt x="2722" y="667"/>
                  </a:cubicBezTo>
                  <a:cubicBezTo>
                    <a:pt x="2620" y="904"/>
                    <a:pt x="2513" y="1137"/>
                    <a:pt x="2404" y="1371"/>
                  </a:cubicBezTo>
                  <a:cubicBezTo>
                    <a:pt x="2203" y="1797"/>
                    <a:pt x="1993" y="2219"/>
                    <a:pt x="1771" y="2635"/>
                  </a:cubicBezTo>
                  <a:cubicBezTo>
                    <a:pt x="1537" y="3074"/>
                    <a:pt x="1288" y="3505"/>
                    <a:pt x="1031" y="3929"/>
                  </a:cubicBezTo>
                  <a:cubicBezTo>
                    <a:pt x="1098" y="3607"/>
                    <a:pt x="1174" y="3284"/>
                    <a:pt x="1271" y="2967"/>
                  </a:cubicBezTo>
                  <a:cubicBezTo>
                    <a:pt x="1529" y="2131"/>
                    <a:pt x="1898" y="1221"/>
                    <a:pt x="2463" y="537"/>
                  </a:cubicBezTo>
                  <a:cubicBezTo>
                    <a:pt x="2512" y="478"/>
                    <a:pt x="2597" y="378"/>
                    <a:pt x="2686" y="378"/>
                  </a:cubicBezTo>
                  <a:close/>
                  <a:moveTo>
                    <a:pt x="2707" y="1"/>
                  </a:moveTo>
                  <a:cubicBezTo>
                    <a:pt x="2255" y="1"/>
                    <a:pt x="1987" y="542"/>
                    <a:pt x="1786" y="876"/>
                  </a:cubicBezTo>
                  <a:cubicBezTo>
                    <a:pt x="1509" y="1338"/>
                    <a:pt x="1276" y="1827"/>
                    <a:pt x="1091" y="2333"/>
                  </a:cubicBezTo>
                  <a:cubicBezTo>
                    <a:pt x="802" y="3108"/>
                    <a:pt x="617" y="3920"/>
                    <a:pt x="511" y="4739"/>
                  </a:cubicBezTo>
                  <a:cubicBezTo>
                    <a:pt x="373" y="4951"/>
                    <a:pt x="241" y="5169"/>
                    <a:pt x="96" y="5377"/>
                  </a:cubicBezTo>
                  <a:cubicBezTo>
                    <a:pt x="0" y="5516"/>
                    <a:pt x="131" y="5651"/>
                    <a:pt x="265" y="5651"/>
                  </a:cubicBezTo>
                  <a:cubicBezTo>
                    <a:pt x="322" y="5651"/>
                    <a:pt x="380" y="5626"/>
                    <a:pt x="422" y="5567"/>
                  </a:cubicBezTo>
                  <a:cubicBezTo>
                    <a:pt x="425" y="5560"/>
                    <a:pt x="429" y="5556"/>
                    <a:pt x="433" y="5550"/>
                  </a:cubicBezTo>
                  <a:lnTo>
                    <a:pt x="433" y="5550"/>
                  </a:lnTo>
                  <a:cubicBezTo>
                    <a:pt x="400" y="6051"/>
                    <a:pt x="401" y="6620"/>
                    <a:pt x="766" y="7011"/>
                  </a:cubicBezTo>
                  <a:cubicBezTo>
                    <a:pt x="1131" y="7403"/>
                    <a:pt x="1705" y="7439"/>
                    <a:pt x="2205" y="7450"/>
                  </a:cubicBezTo>
                  <a:cubicBezTo>
                    <a:pt x="2206" y="7450"/>
                    <a:pt x="2208" y="7450"/>
                    <a:pt x="2209" y="7450"/>
                  </a:cubicBezTo>
                  <a:cubicBezTo>
                    <a:pt x="2446" y="7450"/>
                    <a:pt x="2444" y="7079"/>
                    <a:pt x="2205" y="7074"/>
                  </a:cubicBezTo>
                  <a:cubicBezTo>
                    <a:pt x="1810" y="7065"/>
                    <a:pt x="1319" y="7061"/>
                    <a:pt x="1033" y="6747"/>
                  </a:cubicBezTo>
                  <a:cubicBezTo>
                    <a:pt x="763" y="6452"/>
                    <a:pt x="782" y="5996"/>
                    <a:pt x="804" y="5626"/>
                  </a:cubicBezTo>
                  <a:cubicBezTo>
                    <a:pt x="818" y="5382"/>
                    <a:pt x="842" y="5139"/>
                    <a:pt x="870" y="4896"/>
                  </a:cubicBezTo>
                  <a:cubicBezTo>
                    <a:pt x="1362" y="4139"/>
                    <a:pt x="1818" y="3361"/>
                    <a:pt x="2234" y="2560"/>
                  </a:cubicBezTo>
                  <a:cubicBezTo>
                    <a:pt x="2512" y="2027"/>
                    <a:pt x="2770" y="1485"/>
                    <a:pt x="3012" y="935"/>
                  </a:cubicBezTo>
                  <a:cubicBezTo>
                    <a:pt x="3090" y="757"/>
                    <a:pt x="3201" y="559"/>
                    <a:pt x="3163" y="356"/>
                  </a:cubicBezTo>
                  <a:cubicBezTo>
                    <a:pt x="3126" y="154"/>
                    <a:pt x="2943" y="14"/>
                    <a:pt x="2739" y="2"/>
                  </a:cubicBezTo>
                  <a:cubicBezTo>
                    <a:pt x="2728" y="1"/>
                    <a:pt x="2717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2975850" y="3535075"/>
              <a:ext cx="38325" cy="57950"/>
            </a:xfrm>
            <a:custGeom>
              <a:avLst/>
              <a:gdLst/>
              <a:ahLst/>
              <a:cxnLst/>
              <a:rect l="l" t="t" r="r" b="b"/>
              <a:pathLst>
                <a:path w="1533" h="2318" extrusionOk="0">
                  <a:moveTo>
                    <a:pt x="202" y="1"/>
                  </a:moveTo>
                  <a:cubicBezTo>
                    <a:pt x="110" y="1"/>
                    <a:pt x="2" y="87"/>
                    <a:pt x="14" y="189"/>
                  </a:cubicBezTo>
                  <a:cubicBezTo>
                    <a:pt x="93" y="829"/>
                    <a:pt x="91" y="1480"/>
                    <a:pt x="10" y="2121"/>
                  </a:cubicBezTo>
                  <a:cubicBezTo>
                    <a:pt x="0" y="2200"/>
                    <a:pt x="76" y="2282"/>
                    <a:pt x="148" y="2302"/>
                  </a:cubicBezTo>
                  <a:cubicBezTo>
                    <a:pt x="164" y="2307"/>
                    <a:pt x="180" y="2309"/>
                    <a:pt x="195" y="2309"/>
                  </a:cubicBezTo>
                  <a:cubicBezTo>
                    <a:pt x="262" y="2309"/>
                    <a:pt x="319" y="2270"/>
                    <a:pt x="361" y="2216"/>
                  </a:cubicBezTo>
                  <a:cubicBezTo>
                    <a:pt x="615" y="1881"/>
                    <a:pt x="856" y="1536"/>
                    <a:pt x="1099" y="1195"/>
                  </a:cubicBezTo>
                  <a:cubicBezTo>
                    <a:pt x="1116" y="1508"/>
                    <a:pt x="1133" y="1823"/>
                    <a:pt x="1150" y="2136"/>
                  </a:cubicBezTo>
                  <a:cubicBezTo>
                    <a:pt x="1157" y="2257"/>
                    <a:pt x="1254" y="2318"/>
                    <a:pt x="1348" y="2318"/>
                  </a:cubicBezTo>
                  <a:cubicBezTo>
                    <a:pt x="1442" y="2318"/>
                    <a:pt x="1533" y="2257"/>
                    <a:pt x="1526" y="2136"/>
                  </a:cubicBezTo>
                  <a:lnTo>
                    <a:pt x="1445" y="654"/>
                  </a:lnTo>
                  <a:cubicBezTo>
                    <a:pt x="1439" y="538"/>
                    <a:pt x="1351" y="471"/>
                    <a:pt x="1259" y="471"/>
                  </a:cubicBezTo>
                  <a:cubicBezTo>
                    <a:pt x="1199" y="471"/>
                    <a:pt x="1137" y="499"/>
                    <a:pt x="1096" y="560"/>
                  </a:cubicBezTo>
                  <a:cubicBezTo>
                    <a:pt x="882" y="869"/>
                    <a:pt x="658" y="1168"/>
                    <a:pt x="437" y="1470"/>
                  </a:cubicBezTo>
                  <a:cubicBezTo>
                    <a:pt x="456" y="1043"/>
                    <a:pt x="441" y="613"/>
                    <a:pt x="390" y="189"/>
                  </a:cubicBezTo>
                  <a:cubicBezTo>
                    <a:pt x="378" y="87"/>
                    <a:pt x="31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3034875" y="3464525"/>
              <a:ext cx="83225" cy="111375"/>
            </a:xfrm>
            <a:custGeom>
              <a:avLst/>
              <a:gdLst/>
              <a:ahLst/>
              <a:cxnLst/>
              <a:rect l="l" t="t" r="r" b="b"/>
              <a:pathLst>
                <a:path w="3329" h="4455" extrusionOk="0">
                  <a:moveTo>
                    <a:pt x="2338" y="1"/>
                  </a:moveTo>
                  <a:cubicBezTo>
                    <a:pt x="2265" y="1"/>
                    <a:pt x="2195" y="41"/>
                    <a:pt x="2175" y="136"/>
                  </a:cubicBezTo>
                  <a:cubicBezTo>
                    <a:pt x="2056" y="692"/>
                    <a:pt x="1965" y="1253"/>
                    <a:pt x="1892" y="1817"/>
                  </a:cubicBezTo>
                  <a:lnTo>
                    <a:pt x="154" y="2061"/>
                  </a:lnTo>
                  <a:cubicBezTo>
                    <a:pt x="54" y="2075"/>
                    <a:pt x="0" y="2204"/>
                    <a:pt x="24" y="2292"/>
                  </a:cubicBezTo>
                  <a:cubicBezTo>
                    <a:pt x="48" y="2386"/>
                    <a:pt x="128" y="2426"/>
                    <a:pt x="213" y="2426"/>
                  </a:cubicBezTo>
                  <a:cubicBezTo>
                    <a:pt x="227" y="2426"/>
                    <a:pt x="241" y="2425"/>
                    <a:pt x="254" y="2423"/>
                  </a:cubicBezTo>
                  <a:lnTo>
                    <a:pt x="1838" y="2201"/>
                  </a:lnTo>
                  <a:lnTo>
                    <a:pt x="1838" y="2201"/>
                  </a:lnTo>
                  <a:cubicBezTo>
                    <a:pt x="1762" y="2888"/>
                    <a:pt x="1719" y="3579"/>
                    <a:pt x="1710" y="4272"/>
                  </a:cubicBezTo>
                  <a:cubicBezTo>
                    <a:pt x="1708" y="4393"/>
                    <a:pt x="1801" y="4454"/>
                    <a:pt x="1895" y="4454"/>
                  </a:cubicBezTo>
                  <a:cubicBezTo>
                    <a:pt x="1989" y="4454"/>
                    <a:pt x="2084" y="4393"/>
                    <a:pt x="2086" y="4272"/>
                  </a:cubicBezTo>
                  <a:cubicBezTo>
                    <a:pt x="2095" y="3562"/>
                    <a:pt x="2142" y="2852"/>
                    <a:pt x="2224" y="2146"/>
                  </a:cubicBezTo>
                  <a:lnTo>
                    <a:pt x="3173" y="2013"/>
                  </a:lnTo>
                  <a:cubicBezTo>
                    <a:pt x="3273" y="1997"/>
                    <a:pt x="3328" y="1870"/>
                    <a:pt x="3305" y="1781"/>
                  </a:cubicBezTo>
                  <a:cubicBezTo>
                    <a:pt x="3280" y="1687"/>
                    <a:pt x="3199" y="1646"/>
                    <a:pt x="3113" y="1646"/>
                  </a:cubicBezTo>
                  <a:cubicBezTo>
                    <a:pt x="3100" y="1646"/>
                    <a:pt x="3086" y="1647"/>
                    <a:pt x="3073" y="1649"/>
                  </a:cubicBezTo>
                  <a:lnTo>
                    <a:pt x="2277" y="1762"/>
                  </a:lnTo>
                  <a:cubicBezTo>
                    <a:pt x="2346" y="1251"/>
                    <a:pt x="2429" y="740"/>
                    <a:pt x="2537" y="236"/>
                  </a:cubicBezTo>
                  <a:cubicBezTo>
                    <a:pt x="2567" y="94"/>
                    <a:pt x="2448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3157300" y="3444100"/>
              <a:ext cx="115525" cy="135250"/>
            </a:xfrm>
            <a:custGeom>
              <a:avLst/>
              <a:gdLst/>
              <a:ahLst/>
              <a:cxnLst/>
              <a:rect l="l" t="t" r="r" b="b"/>
              <a:pathLst>
                <a:path w="4621" h="5410" extrusionOk="0">
                  <a:moveTo>
                    <a:pt x="2742" y="1"/>
                  </a:moveTo>
                  <a:cubicBezTo>
                    <a:pt x="2676" y="1"/>
                    <a:pt x="2609" y="32"/>
                    <a:pt x="2577" y="92"/>
                  </a:cubicBezTo>
                  <a:lnTo>
                    <a:pt x="78" y="4879"/>
                  </a:lnTo>
                  <a:cubicBezTo>
                    <a:pt x="0" y="5027"/>
                    <a:pt x="131" y="5164"/>
                    <a:pt x="256" y="5164"/>
                  </a:cubicBezTo>
                  <a:cubicBezTo>
                    <a:pt x="312" y="5164"/>
                    <a:pt x="367" y="5137"/>
                    <a:pt x="402" y="5070"/>
                  </a:cubicBezTo>
                  <a:lnTo>
                    <a:pt x="2727" y="616"/>
                  </a:lnTo>
                  <a:cubicBezTo>
                    <a:pt x="3337" y="1929"/>
                    <a:pt x="3819" y="3297"/>
                    <a:pt x="4169" y="4702"/>
                  </a:cubicBezTo>
                  <a:cubicBezTo>
                    <a:pt x="3060" y="4824"/>
                    <a:pt x="1947" y="4934"/>
                    <a:pt x="833" y="5033"/>
                  </a:cubicBezTo>
                  <a:cubicBezTo>
                    <a:pt x="601" y="5052"/>
                    <a:pt x="592" y="5409"/>
                    <a:pt x="815" y="5409"/>
                  </a:cubicBezTo>
                  <a:cubicBezTo>
                    <a:pt x="821" y="5409"/>
                    <a:pt x="827" y="5409"/>
                    <a:pt x="833" y="5409"/>
                  </a:cubicBezTo>
                  <a:cubicBezTo>
                    <a:pt x="2027" y="5304"/>
                    <a:pt x="3218" y="5185"/>
                    <a:pt x="4409" y="5053"/>
                  </a:cubicBezTo>
                  <a:cubicBezTo>
                    <a:pt x="4531" y="5039"/>
                    <a:pt x="4620" y="4943"/>
                    <a:pt x="4589" y="4815"/>
                  </a:cubicBezTo>
                  <a:cubicBezTo>
                    <a:pt x="4199" y="3184"/>
                    <a:pt x="3633" y="1601"/>
                    <a:pt x="2901" y="92"/>
                  </a:cubicBezTo>
                  <a:cubicBezTo>
                    <a:pt x="2871" y="31"/>
                    <a:pt x="2807" y="1"/>
                    <a:pt x="2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3291225" y="3389875"/>
              <a:ext cx="100825" cy="179550"/>
            </a:xfrm>
            <a:custGeom>
              <a:avLst/>
              <a:gdLst/>
              <a:ahLst/>
              <a:cxnLst/>
              <a:rect l="l" t="t" r="r" b="b"/>
              <a:pathLst>
                <a:path w="4033" h="7182" extrusionOk="0">
                  <a:moveTo>
                    <a:pt x="3392" y="401"/>
                  </a:moveTo>
                  <a:cubicBezTo>
                    <a:pt x="3411" y="401"/>
                    <a:pt x="3419" y="425"/>
                    <a:pt x="3410" y="489"/>
                  </a:cubicBezTo>
                  <a:cubicBezTo>
                    <a:pt x="3395" y="604"/>
                    <a:pt x="3332" y="715"/>
                    <a:pt x="3287" y="818"/>
                  </a:cubicBezTo>
                  <a:cubicBezTo>
                    <a:pt x="3188" y="1041"/>
                    <a:pt x="3083" y="1262"/>
                    <a:pt x="2975" y="1481"/>
                  </a:cubicBezTo>
                  <a:cubicBezTo>
                    <a:pt x="2746" y="1942"/>
                    <a:pt x="2495" y="2392"/>
                    <a:pt x="2226" y="2830"/>
                  </a:cubicBezTo>
                  <a:cubicBezTo>
                    <a:pt x="1826" y="3473"/>
                    <a:pt x="1386" y="4087"/>
                    <a:pt x="903" y="4668"/>
                  </a:cubicBezTo>
                  <a:cubicBezTo>
                    <a:pt x="990" y="3968"/>
                    <a:pt x="1248" y="3266"/>
                    <a:pt x="1555" y="2658"/>
                  </a:cubicBezTo>
                  <a:cubicBezTo>
                    <a:pt x="1977" y="1823"/>
                    <a:pt x="2564" y="1069"/>
                    <a:pt x="3285" y="472"/>
                  </a:cubicBezTo>
                  <a:cubicBezTo>
                    <a:pt x="3330" y="435"/>
                    <a:pt x="3369" y="401"/>
                    <a:pt x="3392" y="401"/>
                  </a:cubicBezTo>
                  <a:close/>
                  <a:moveTo>
                    <a:pt x="3429" y="1"/>
                  </a:moveTo>
                  <a:cubicBezTo>
                    <a:pt x="3251" y="1"/>
                    <a:pt x="3097" y="140"/>
                    <a:pt x="2964" y="253"/>
                  </a:cubicBezTo>
                  <a:cubicBezTo>
                    <a:pt x="2738" y="446"/>
                    <a:pt x="2525" y="654"/>
                    <a:pt x="2328" y="873"/>
                  </a:cubicBezTo>
                  <a:cubicBezTo>
                    <a:pt x="1952" y="1290"/>
                    <a:pt x="1624" y="1748"/>
                    <a:pt x="1353" y="2238"/>
                  </a:cubicBezTo>
                  <a:cubicBezTo>
                    <a:pt x="883" y="3090"/>
                    <a:pt x="491" y="4140"/>
                    <a:pt x="501" y="5141"/>
                  </a:cubicBezTo>
                  <a:cubicBezTo>
                    <a:pt x="377" y="5281"/>
                    <a:pt x="255" y="5422"/>
                    <a:pt x="128" y="5556"/>
                  </a:cubicBezTo>
                  <a:cubicBezTo>
                    <a:pt x="0" y="5692"/>
                    <a:pt x="128" y="5881"/>
                    <a:pt x="269" y="5881"/>
                  </a:cubicBezTo>
                  <a:cubicBezTo>
                    <a:pt x="312" y="5881"/>
                    <a:pt x="356" y="5864"/>
                    <a:pt x="394" y="5823"/>
                  </a:cubicBezTo>
                  <a:cubicBezTo>
                    <a:pt x="446" y="5768"/>
                    <a:pt x="493" y="5712"/>
                    <a:pt x="543" y="5657"/>
                  </a:cubicBezTo>
                  <a:cubicBezTo>
                    <a:pt x="634" y="6178"/>
                    <a:pt x="886" y="6659"/>
                    <a:pt x="1350" y="6948"/>
                  </a:cubicBezTo>
                  <a:cubicBezTo>
                    <a:pt x="1590" y="7097"/>
                    <a:pt x="1866" y="7182"/>
                    <a:pt x="2140" y="7182"/>
                  </a:cubicBezTo>
                  <a:cubicBezTo>
                    <a:pt x="2364" y="7182"/>
                    <a:pt x="2586" y="7125"/>
                    <a:pt x="2787" y="6999"/>
                  </a:cubicBezTo>
                  <a:cubicBezTo>
                    <a:pt x="2959" y="6892"/>
                    <a:pt x="2853" y="6645"/>
                    <a:pt x="2694" y="6645"/>
                  </a:cubicBezTo>
                  <a:cubicBezTo>
                    <a:pt x="2663" y="6645"/>
                    <a:pt x="2630" y="6654"/>
                    <a:pt x="2597" y="6675"/>
                  </a:cubicBezTo>
                  <a:cubicBezTo>
                    <a:pt x="2452" y="6766"/>
                    <a:pt x="2295" y="6806"/>
                    <a:pt x="2136" y="6806"/>
                  </a:cubicBezTo>
                  <a:cubicBezTo>
                    <a:pt x="1910" y="6806"/>
                    <a:pt x="1682" y="6724"/>
                    <a:pt x="1488" y="6589"/>
                  </a:cubicBezTo>
                  <a:cubicBezTo>
                    <a:pt x="1096" y="6319"/>
                    <a:pt x="921" y="5856"/>
                    <a:pt x="886" y="5395"/>
                  </a:cubicBezTo>
                  <a:cubicBezTo>
                    <a:pt x="883" y="5356"/>
                    <a:pt x="885" y="5317"/>
                    <a:pt x="883" y="5278"/>
                  </a:cubicBezTo>
                  <a:cubicBezTo>
                    <a:pt x="1544" y="4521"/>
                    <a:pt x="2138" y="3708"/>
                    <a:pt x="2657" y="2846"/>
                  </a:cubicBezTo>
                  <a:cubicBezTo>
                    <a:pt x="2984" y="2301"/>
                    <a:pt x="3280" y="1737"/>
                    <a:pt x="3545" y="1157"/>
                  </a:cubicBezTo>
                  <a:cubicBezTo>
                    <a:pt x="3674" y="873"/>
                    <a:pt x="4032" y="193"/>
                    <a:pt x="3545" y="21"/>
                  </a:cubicBezTo>
                  <a:cubicBezTo>
                    <a:pt x="3505" y="7"/>
                    <a:pt x="3467" y="1"/>
                    <a:pt x="3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3375700" y="3524550"/>
              <a:ext cx="42475" cy="56750"/>
            </a:xfrm>
            <a:custGeom>
              <a:avLst/>
              <a:gdLst/>
              <a:ahLst/>
              <a:cxnLst/>
              <a:rect l="l" t="t" r="r" b="b"/>
              <a:pathLst>
                <a:path w="1699" h="2270" extrusionOk="0">
                  <a:moveTo>
                    <a:pt x="784" y="372"/>
                  </a:moveTo>
                  <a:cubicBezTo>
                    <a:pt x="896" y="372"/>
                    <a:pt x="1020" y="423"/>
                    <a:pt x="1106" y="503"/>
                  </a:cubicBezTo>
                  <a:cubicBezTo>
                    <a:pt x="1308" y="688"/>
                    <a:pt x="1299" y="987"/>
                    <a:pt x="1227" y="1233"/>
                  </a:cubicBezTo>
                  <a:lnTo>
                    <a:pt x="1225" y="1233"/>
                  </a:lnTo>
                  <a:cubicBezTo>
                    <a:pt x="1158" y="1459"/>
                    <a:pt x="1001" y="1819"/>
                    <a:pt x="746" y="1887"/>
                  </a:cubicBezTo>
                  <a:cubicBezTo>
                    <a:pt x="722" y="1893"/>
                    <a:pt x="700" y="1896"/>
                    <a:pt x="678" y="1896"/>
                  </a:cubicBezTo>
                  <a:cubicBezTo>
                    <a:pt x="462" y="1896"/>
                    <a:pt x="379" y="1595"/>
                    <a:pt x="389" y="1413"/>
                  </a:cubicBezTo>
                  <a:cubicBezTo>
                    <a:pt x="401" y="1216"/>
                    <a:pt x="479" y="1022"/>
                    <a:pt x="545" y="840"/>
                  </a:cubicBezTo>
                  <a:cubicBezTo>
                    <a:pt x="603" y="683"/>
                    <a:pt x="669" y="528"/>
                    <a:pt x="738" y="375"/>
                  </a:cubicBezTo>
                  <a:cubicBezTo>
                    <a:pt x="753" y="373"/>
                    <a:pt x="768" y="372"/>
                    <a:pt x="784" y="372"/>
                  </a:cubicBezTo>
                  <a:close/>
                  <a:moveTo>
                    <a:pt x="610" y="1"/>
                  </a:moveTo>
                  <a:cubicBezTo>
                    <a:pt x="546" y="1"/>
                    <a:pt x="481" y="30"/>
                    <a:pt x="453" y="90"/>
                  </a:cubicBezTo>
                  <a:lnTo>
                    <a:pt x="451" y="93"/>
                  </a:lnTo>
                  <a:cubicBezTo>
                    <a:pt x="415" y="111"/>
                    <a:pt x="381" y="135"/>
                    <a:pt x="348" y="160"/>
                  </a:cubicBezTo>
                  <a:cubicBezTo>
                    <a:pt x="280" y="216"/>
                    <a:pt x="284" y="321"/>
                    <a:pt x="327" y="393"/>
                  </a:cubicBezTo>
                  <a:cubicBezTo>
                    <a:pt x="277" y="514"/>
                    <a:pt x="222" y="633"/>
                    <a:pt x="177" y="755"/>
                  </a:cubicBezTo>
                  <a:cubicBezTo>
                    <a:pt x="97" y="979"/>
                    <a:pt x="17" y="1208"/>
                    <a:pt x="11" y="1448"/>
                  </a:cubicBezTo>
                  <a:cubicBezTo>
                    <a:pt x="0" y="1834"/>
                    <a:pt x="260" y="2270"/>
                    <a:pt x="681" y="2270"/>
                  </a:cubicBezTo>
                  <a:cubicBezTo>
                    <a:pt x="692" y="2270"/>
                    <a:pt x="704" y="2270"/>
                    <a:pt x="716" y="2269"/>
                  </a:cubicBezTo>
                  <a:cubicBezTo>
                    <a:pt x="1155" y="2244"/>
                    <a:pt x="1423" y="1789"/>
                    <a:pt x="1559" y="1423"/>
                  </a:cubicBezTo>
                  <a:cubicBezTo>
                    <a:pt x="1697" y="1048"/>
                    <a:pt x="1698" y="589"/>
                    <a:pt x="1415" y="279"/>
                  </a:cubicBezTo>
                  <a:cubicBezTo>
                    <a:pt x="1255" y="105"/>
                    <a:pt x="1028" y="5"/>
                    <a:pt x="802" y="5"/>
                  </a:cubicBezTo>
                  <a:cubicBezTo>
                    <a:pt x="762" y="5"/>
                    <a:pt x="723" y="8"/>
                    <a:pt x="683" y="14"/>
                  </a:cubicBezTo>
                  <a:cubicBezTo>
                    <a:pt x="661" y="5"/>
                    <a:pt x="63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4261500" y="4640650"/>
              <a:ext cx="83600" cy="107100"/>
            </a:xfrm>
            <a:custGeom>
              <a:avLst/>
              <a:gdLst/>
              <a:ahLst/>
              <a:cxnLst/>
              <a:rect l="l" t="t" r="r" b="b"/>
              <a:pathLst>
                <a:path w="3344" h="4284" extrusionOk="0">
                  <a:moveTo>
                    <a:pt x="2404" y="1"/>
                  </a:moveTo>
                  <a:cubicBezTo>
                    <a:pt x="2051" y="1"/>
                    <a:pt x="1670" y="156"/>
                    <a:pt x="1396" y="312"/>
                  </a:cubicBezTo>
                  <a:cubicBezTo>
                    <a:pt x="919" y="586"/>
                    <a:pt x="712" y="1083"/>
                    <a:pt x="966" y="1593"/>
                  </a:cubicBezTo>
                  <a:cubicBezTo>
                    <a:pt x="1072" y="1805"/>
                    <a:pt x="1230" y="1958"/>
                    <a:pt x="1417" y="2077"/>
                  </a:cubicBezTo>
                  <a:cubicBezTo>
                    <a:pt x="837" y="2204"/>
                    <a:pt x="312" y="2573"/>
                    <a:pt x="137" y="3154"/>
                  </a:cubicBezTo>
                  <a:cubicBezTo>
                    <a:pt x="0" y="3607"/>
                    <a:pt x="214" y="4044"/>
                    <a:pt x="657" y="4208"/>
                  </a:cubicBezTo>
                  <a:cubicBezTo>
                    <a:pt x="809" y="4265"/>
                    <a:pt x="962" y="4284"/>
                    <a:pt x="1114" y="4284"/>
                  </a:cubicBezTo>
                  <a:cubicBezTo>
                    <a:pt x="1432" y="4284"/>
                    <a:pt x="1752" y="4201"/>
                    <a:pt x="2072" y="4201"/>
                  </a:cubicBezTo>
                  <a:cubicBezTo>
                    <a:pt x="2156" y="4201"/>
                    <a:pt x="2240" y="4206"/>
                    <a:pt x="2324" y="4221"/>
                  </a:cubicBezTo>
                  <a:cubicBezTo>
                    <a:pt x="2335" y="4223"/>
                    <a:pt x="2345" y="4224"/>
                    <a:pt x="2355" y="4224"/>
                  </a:cubicBezTo>
                  <a:cubicBezTo>
                    <a:pt x="2531" y="4224"/>
                    <a:pt x="2597" y="3948"/>
                    <a:pt x="2407" y="3915"/>
                  </a:cubicBezTo>
                  <a:cubicBezTo>
                    <a:pt x="2318" y="3900"/>
                    <a:pt x="2230" y="3894"/>
                    <a:pt x="2142" y="3894"/>
                  </a:cubicBezTo>
                  <a:cubicBezTo>
                    <a:pt x="1819" y="3894"/>
                    <a:pt x="1504" y="3975"/>
                    <a:pt x="1181" y="3975"/>
                  </a:cubicBezTo>
                  <a:cubicBezTo>
                    <a:pt x="1146" y="3975"/>
                    <a:pt x="1111" y="3974"/>
                    <a:pt x="1075" y="3972"/>
                  </a:cubicBezTo>
                  <a:cubicBezTo>
                    <a:pt x="662" y="3948"/>
                    <a:pt x="306" y="3690"/>
                    <a:pt x="442" y="3238"/>
                  </a:cubicBezTo>
                  <a:cubicBezTo>
                    <a:pt x="624" y="2640"/>
                    <a:pt x="1262" y="2345"/>
                    <a:pt x="1867" y="2345"/>
                  </a:cubicBezTo>
                  <a:cubicBezTo>
                    <a:pt x="1956" y="2345"/>
                    <a:pt x="2044" y="2352"/>
                    <a:pt x="2130" y="2364"/>
                  </a:cubicBezTo>
                  <a:cubicBezTo>
                    <a:pt x="2228" y="2391"/>
                    <a:pt x="2329" y="2414"/>
                    <a:pt x="2426" y="2436"/>
                  </a:cubicBezTo>
                  <a:cubicBezTo>
                    <a:pt x="2440" y="2439"/>
                    <a:pt x="2454" y="2441"/>
                    <a:pt x="2467" y="2441"/>
                  </a:cubicBezTo>
                  <a:cubicBezTo>
                    <a:pt x="2636" y="2441"/>
                    <a:pt x="2686" y="2195"/>
                    <a:pt x="2509" y="2131"/>
                  </a:cubicBezTo>
                  <a:cubicBezTo>
                    <a:pt x="2390" y="2090"/>
                    <a:pt x="2268" y="2060"/>
                    <a:pt x="2142" y="2045"/>
                  </a:cubicBezTo>
                  <a:cubicBezTo>
                    <a:pt x="1871" y="1972"/>
                    <a:pt x="1605" y="1871"/>
                    <a:pt x="1409" y="1672"/>
                  </a:cubicBezTo>
                  <a:cubicBezTo>
                    <a:pt x="1125" y="1383"/>
                    <a:pt x="1067" y="953"/>
                    <a:pt x="1406" y="685"/>
                  </a:cubicBezTo>
                  <a:cubicBezTo>
                    <a:pt x="1647" y="493"/>
                    <a:pt x="2036" y="318"/>
                    <a:pt x="2373" y="318"/>
                  </a:cubicBezTo>
                  <a:cubicBezTo>
                    <a:pt x="2435" y="318"/>
                    <a:pt x="2495" y="324"/>
                    <a:pt x="2553" y="337"/>
                  </a:cubicBezTo>
                  <a:cubicBezTo>
                    <a:pt x="2716" y="374"/>
                    <a:pt x="2838" y="468"/>
                    <a:pt x="2893" y="628"/>
                  </a:cubicBezTo>
                  <a:cubicBezTo>
                    <a:pt x="2940" y="764"/>
                    <a:pt x="2930" y="923"/>
                    <a:pt x="2797" y="1000"/>
                  </a:cubicBezTo>
                  <a:cubicBezTo>
                    <a:pt x="2647" y="1086"/>
                    <a:pt x="2739" y="1296"/>
                    <a:pt x="2878" y="1296"/>
                  </a:cubicBezTo>
                  <a:cubicBezTo>
                    <a:pt x="2903" y="1296"/>
                    <a:pt x="2930" y="1289"/>
                    <a:pt x="2957" y="1274"/>
                  </a:cubicBezTo>
                  <a:cubicBezTo>
                    <a:pt x="3344" y="1048"/>
                    <a:pt x="3292" y="493"/>
                    <a:pt x="2993" y="213"/>
                  </a:cubicBezTo>
                  <a:cubicBezTo>
                    <a:pt x="2829" y="59"/>
                    <a:pt x="2622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4345475" y="4710950"/>
              <a:ext cx="23075" cy="76000"/>
            </a:xfrm>
            <a:custGeom>
              <a:avLst/>
              <a:gdLst/>
              <a:ahLst/>
              <a:cxnLst/>
              <a:rect l="l" t="t" r="r" b="b"/>
              <a:pathLst>
                <a:path w="923" h="3040" extrusionOk="0">
                  <a:moveTo>
                    <a:pt x="731" y="0"/>
                  </a:moveTo>
                  <a:cubicBezTo>
                    <a:pt x="667" y="0"/>
                    <a:pt x="603" y="33"/>
                    <a:pt x="577" y="110"/>
                  </a:cubicBezTo>
                  <a:cubicBezTo>
                    <a:pt x="272" y="1008"/>
                    <a:pt x="81" y="1942"/>
                    <a:pt x="8" y="2888"/>
                  </a:cubicBezTo>
                  <a:cubicBezTo>
                    <a:pt x="1" y="2989"/>
                    <a:pt x="76" y="3040"/>
                    <a:pt x="154" y="3040"/>
                  </a:cubicBezTo>
                  <a:cubicBezTo>
                    <a:pt x="234" y="3040"/>
                    <a:pt x="317" y="2989"/>
                    <a:pt x="325" y="2888"/>
                  </a:cubicBezTo>
                  <a:cubicBezTo>
                    <a:pt x="397" y="1970"/>
                    <a:pt x="585" y="1064"/>
                    <a:pt x="883" y="193"/>
                  </a:cubicBezTo>
                  <a:cubicBezTo>
                    <a:pt x="922" y="77"/>
                    <a:pt x="827" y="0"/>
                    <a:pt x="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4404850" y="4678975"/>
              <a:ext cx="82900" cy="17550"/>
            </a:xfrm>
            <a:custGeom>
              <a:avLst/>
              <a:gdLst/>
              <a:ahLst/>
              <a:cxnLst/>
              <a:rect l="l" t="t" r="r" b="b"/>
              <a:pathLst>
                <a:path w="3316" h="702" extrusionOk="0">
                  <a:moveTo>
                    <a:pt x="251" y="1"/>
                  </a:moveTo>
                  <a:cubicBezTo>
                    <a:pt x="71" y="1"/>
                    <a:pt x="0" y="281"/>
                    <a:pt x="192" y="306"/>
                  </a:cubicBezTo>
                  <a:lnTo>
                    <a:pt x="3039" y="700"/>
                  </a:lnTo>
                  <a:cubicBezTo>
                    <a:pt x="3048" y="701"/>
                    <a:pt x="3056" y="701"/>
                    <a:pt x="3064" y="701"/>
                  </a:cubicBezTo>
                  <a:cubicBezTo>
                    <a:pt x="3245" y="701"/>
                    <a:pt x="3315" y="421"/>
                    <a:pt x="3123" y="396"/>
                  </a:cubicBezTo>
                  <a:lnTo>
                    <a:pt x="277" y="2"/>
                  </a:lnTo>
                  <a:cubicBezTo>
                    <a:pt x="268" y="1"/>
                    <a:pt x="25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69" name="Google Shape;3569;p7"/>
            <p:cNvSpPr/>
            <p:nvPr/>
          </p:nvSpPr>
          <p:spPr>
            <a:xfrm>
              <a:off x="4394750" y="4707625"/>
              <a:ext cx="78675" cy="11175"/>
            </a:xfrm>
            <a:custGeom>
              <a:avLst/>
              <a:gdLst/>
              <a:ahLst/>
              <a:cxnLst/>
              <a:rect l="l" t="t" r="r" b="b"/>
              <a:pathLst>
                <a:path w="3147" h="447" extrusionOk="0">
                  <a:moveTo>
                    <a:pt x="2960" y="1"/>
                  </a:moveTo>
                  <a:cubicBezTo>
                    <a:pt x="2955" y="1"/>
                    <a:pt x="2949" y="1"/>
                    <a:pt x="2943" y="2"/>
                  </a:cubicBezTo>
                  <a:cubicBezTo>
                    <a:pt x="2033" y="82"/>
                    <a:pt x="1119" y="124"/>
                    <a:pt x="204" y="130"/>
                  </a:cubicBezTo>
                  <a:cubicBezTo>
                    <a:pt x="1" y="130"/>
                    <a:pt x="1" y="447"/>
                    <a:pt x="204" y="447"/>
                  </a:cubicBezTo>
                  <a:cubicBezTo>
                    <a:pt x="1119" y="440"/>
                    <a:pt x="2031" y="398"/>
                    <a:pt x="2943" y="318"/>
                  </a:cubicBezTo>
                  <a:cubicBezTo>
                    <a:pt x="3139" y="300"/>
                    <a:pt x="3146" y="1"/>
                    <a:pt x="2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0" name="Google Shape;3570;p7"/>
            <p:cNvSpPr/>
            <p:nvPr/>
          </p:nvSpPr>
          <p:spPr>
            <a:xfrm>
              <a:off x="4525275" y="4541350"/>
              <a:ext cx="103475" cy="108925"/>
            </a:xfrm>
            <a:custGeom>
              <a:avLst/>
              <a:gdLst/>
              <a:ahLst/>
              <a:cxnLst/>
              <a:rect l="l" t="t" r="r" b="b"/>
              <a:pathLst>
                <a:path w="4139" h="4357" extrusionOk="0">
                  <a:moveTo>
                    <a:pt x="2917" y="533"/>
                  </a:moveTo>
                  <a:lnTo>
                    <a:pt x="3759" y="3851"/>
                  </a:lnTo>
                  <a:cubicBezTo>
                    <a:pt x="3250" y="3840"/>
                    <a:pt x="2741" y="3835"/>
                    <a:pt x="2232" y="3835"/>
                  </a:cubicBezTo>
                  <a:cubicBezTo>
                    <a:pt x="1705" y="3835"/>
                    <a:pt x="1178" y="3841"/>
                    <a:pt x="650" y="3853"/>
                  </a:cubicBezTo>
                  <a:lnTo>
                    <a:pt x="2917" y="533"/>
                  </a:lnTo>
                  <a:close/>
                  <a:moveTo>
                    <a:pt x="2990" y="1"/>
                  </a:moveTo>
                  <a:cubicBezTo>
                    <a:pt x="2936" y="1"/>
                    <a:pt x="2880" y="26"/>
                    <a:pt x="2847" y="75"/>
                  </a:cubicBezTo>
                  <a:lnTo>
                    <a:pt x="82" y="4125"/>
                  </a:lnTo>
                  <a:cubicBezTo>
                    <a:pt x="0" y="4244"/>
                    <a:pt x="110" y="4357"/>
                    <a:pt x="222" y="4357"/>
                  </a:cubicBezTo>
                  <a:cubicBezTo>
                    <a:pt x="271" y="4357"/>
                    <a:pt x="320" y="4336"/>
                    <a:pt x="354" y="4285"/>
                  </a:cubicBezTo>
                  <a:lnTo>
                    <a:pt x="453" y="4143"/>
                  </a:lnTo>
                  <a:cubicBezTo>
                    <a:pt x="476" y="4160"/>
                    <a:pt x="505" y="4169"/>
                    <a:pt x="534" y="4169"/>
                  </a:cubicBezTo>
                  <a:cubicBezTo>
                    <a:pt x="536" y="4169"/>
                    <a:pt x="538" y="4169"/>
                    <a:pt x="541" y="4169"/>
                  </a:cubicBezTo>
                  <a:cubicBezTo>
                    <a:pt x="1111" y="4155"/>
                    <a:pt x="1681" y="4148"/>
                    <a:pt x="2252" y="4148"/>
                  </a:cubicBezTo>
                  <a:cubicBezTo>
                    <a:pt x="2822" y="4148"/>
                    <a:pt x="3392" y="4155"/>
                    <a:pt x="3962" y="4169"/>
                  </a:cubicBezTo>
                  <a:cubicBezTo>
                    <a:pt x="3965" y="4169"/>
                    <a:pt x="3967" y="4169"/>
                    <a:pt x="3969" y="4169"/>
                  </a:cubicBezTo>
                  <a:cubicBezTo>
                    <a:pt x="4070" y="4169"/>
                    <a:pt x="4139" y="4065"/>
                    <a:pt x="4116" y="3970"/>
                  </a:cubicBezTo>
                  <a:lnTo>
                    <a:pt x="3137" y="113"/>
                  </a:lnTo>
                  <a:cubicBezTo>
                    <a:pt x="3117" y="37"/>
                    <a:pt x="3055" y="1"/>
                    <a:pt x="2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1" name="Google Shape;3571;p7"/>
            <p:cNvSpPr/>
            <p:nvPr/>
          </p:nvSpPr>
          <p:spPr>
            <a:xfrm>
              <a:off x="4658200" y="4499300"/>
              <a:ext cx="88350" cy="129275"/>
            </a:xfrm>
            <a:custGeom>
              <a:avLst/>
              <a:gdLst/>
              <a:ahLst/>
              <a:cxnLst/>
              <a:rect l="l" t="t" r="r" b="b"/>
              <a:pathLst>
                <a:path w="3534" h="5171" extrusionOk="0">
                  <a:moveTo>
                    <a:pt x="3089" y="330"/>
                  </a:moveTo>
                  <a:cubicBezTo>
                    <a:pt x="3132" y="330"/>
                    <a:pt x="3171" y="351"/>
                    <a:pt x="3200" y="411"/>
                  </a:cubicBezTo>
                  <a:cubicBezTo>
                    <a:pt x="3244" y="504"/>
                    <a:pt x="3170" y="631"/>
                    <a:pt x="3126" y="711"/>
                  </a:cubicBezTo>
                  <a:cubicBezTo>
                    <a:pt x="3036" y="875"/>
                    <a:pt x="2915" y="1029"/>
                    <a:pt x="2805" y="1182"/>
                  </a:cubicBezTo>
                  <a:cubicBezTo>
                    <a:pt x="2576" y="1496"/>
                    <a:pt x="2332" y="1798"/>
                    <a:pt x="2074" y="2086"/>
                  </a:cubicBezTo>
                  <a:cubicBezTo>
                    <a:pt x="1654" y="2555"/>
                    <a:pt x="1198" y="2987"/>
                    <a:pt x="709" y="3382"/>
                  </a:cubicBezTo>
                  <a:cubicBezTo>
                    <a:pt x="767" y="2773"/>
                    <a:pt x="1041" y="2176"/>
                    <a:pt x="1389" y="1684"/>
                  </a:cubicBezTo>
                  <a:cubicBezTo>
                    <a:pt x="1782" y="1126"/>
                    <a:pt x="2312" y="679"/>
                    <a:pt x="2926" y="385"/>
                  </a:cubicBezTo>
                  <a:cubicBezTo>
                    <a:pt x="2981" y="358"/>
                    <a:pt x="3038" y="330"/>
                    <a:pt x="3089" y="330"/>
                  </a:cubicBezTo>
                  <a:close/>
                  <a:moveTo>
                    <a:pt x="3111" y="1"/>
                  </a:moveTo>
                  <a:cubicBezTo>
                    <a:pt x="2972" y="1"/>
                    <a:pt x="2837" y="75"/>
                    <a:pt x="2714" y="137"/>
                  </a:cubicBezTo>
                  <a:cubicBezTo>
                    <a:pt x="2522" y="233"/>
                    <a:pt x="2337" y="344"/>
                    <a:pt x="2161" y="469"/>
                  </a:cubicBezTo>
                  <a:cubicBezTo>
                    <a:pt x="1815" y="717"/>
                    <a:pt x="1506" y="1013"/>
                    <a:pt x="1245" y="1350"/>
                  </a:cubicBezTo>
                  <a:cubicBezTo>
                    <a:pt x="754" y="1981"/>
                    <a:pt x="372" y="2815"/>
                    <a:pt x="383" y="3631"/>
                  </a:cubicBezTo>
                  <a:cubicBezTo>
                    <a:pt x="302" y="3694"/>
                    <a:pt x="220" y="3758"/>
                    <a:pt x="137" y="3818"/>
                  </a:cubicBezTo>
                  <a:cubicBezTo>
                    <a:pt x="1" y="3915"/>
                    <a:pt x="86" y="4120"/>
                    <a:pt x="214" y="4120"/>
                  </a:cubicBezTo>
                  <a:cubicBezTo>
                    <a:pt x="240" y="4120"/>
                    <a:pt x="269" y="4112"/>
                    <a:pt x="297" y="4092"/>
                  </a:cubicBezTo>
                  <a:cubicBezTo>
                    <a:pt x="338" y="4062"/>
                    <a:pt x="377" y="4029"/>
                    <a:pt x="417" y="3999"/>
                  </a:cubicBezTo>
                  <a:cubicBezTo>
                    <a:pt x="486" y="4358"/>
                    <a:pt x="657" y="4690"/>
                    <a:pt x="960" y="4916"/>
                  </a:cubicBezTo>
                  <a:cubicBezTo>
                    <a:pt x="1176" y="5079"/>
                    <a:pt x="1431" y="5170"/>
                    <a:pt x="1689" y="5170"/>
                  </a:cubicBezTo>
                  <a:cubicBezTo>
                    <a:pt x="1843" y="5170"/>
                    <a:pt x="1998" y="5138"/>
                    <a:pt x="2147" y="5068"/>
                  </a:cubicBezTo>
                  <a:cubicBezTo>
                    <a:pt x="2308" y="4993"/>
                    <a:pt x="2207" y="4778"/>
                    <a:pt x="2058" y="4778"/>
                  </a:cubicBezTo>
                  <a:cubicBezTo>
                    <a:pt x="2035" y="4778"/>
                    <a:pt x="2011" y="4783"/>
                    <a:pt x="1987" y="4794"/>
                  </a:cubicBezTo>
                  <a:cubicBezTo>
                    <a:pt x="1893" y="4838"/>
                    <a:pt x="1794" y="4858"/>
                    <a:pt x="1694" y="4858"/>
                  </a:cubicBezTo>
                  <a:cubicBezTo>
                    <a:pt x="1484" y="4858"/>
                    <a:pt x="1272" y="4769"/>
                    <a:pt x="1108" y="4634"/>
                  </a:cubicBezTo>
                  <a:cubicBezTo>
                    <a:pt x="853" y="4421"/>
                    <a:pt x="737" y="4103"/>
                    <a:pt x="709" y="3778"/>
                  </a:cubicBezTo>
                  <a:cubicBezTo>
                    <a:pt x="1710" y="3009"/>
                    <a:pt x="2581" y="2085"/>
                    <a:pt x="3289" y="1040"/>
                  </a:cubicBezTo>
                  <a:cubicBezTo>
                    <a:pt x="3408" y="863"/>
                    <a:pt x="3534" y="670"/>
                    <a:pt x="3524" y="446"/>
                  </a:cubicBezTo>
                  <a:cubicBezTo>
                    <a:pt x="3517" y="269"/>
                    <a:pt x="3405" y="84"/>
                    <a:pt x="3231" y="21"/>
                  </a:cubicBezTo>
                  <a:cubicBezTo>
                    <a:pt x="3191" y="7"/>
                    <a:pt x="3151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2" name="Google Shape;3572;p7"/>
            <p:cNvSpPr/>
            <p:nvPr/>
          </p:nvSpPr>
          <p:spPr>
            <a:xfrm>
              <a:off x="4520850" y="4676000"/>
              <a:ext cx="209175" cy="11125"/>
            </a:xfrm>
            <a:custGeom>
              <a:avLst/>
              <a:gdLst/>
              <a:ahLst/>
              <a:cxnLst/>
              <a:rect l="l" t="t" r="r" b="b"/>
              <a:pathLst>
                <a:path w="8367" h="445" extrusionOk="0">
                  <a:moveTo>
                    <a:pt x="8164" y="1"/>
                  </a:moveTo>
                  <a:cubicBezTo>
                    <a:pt x="8163" y="1"/>
                    <a:pt x="8162" y="1"/>
                    <a:pt x="8161" y="1"/>
                  </a:cubicBezTo>
                  <a:lnTo>
                    <a:pt x="624" y="121"/>
                  </a:lnTo>
                  <a:cubicBezTo>
                    <a:pt x="601" y="98"/>
                    <a:pt x="568" y="87"/>
                    <a:pt x="535" y="87"/>
                  </a:cubicBezTo>
                  <a:cubicBezTo>
                    <a:pt x="528" y="87"/>
                    <a:pt x="521" y="87"/>
                    <a:pt x="514" y="88"/>
                  </a:cubicBezTo>
                  <a:lnTo>
                    <a:pt x="210" y="128"/>
                  </a:lnTo>
                  <a:cubicBezTo>
                    <a:pt x="15" y="153"/>
                    <a:pt x="0" y="444"/>
                    <a:pt x="207" y="444"/>
                  </a:cubicBezTo>
                  <a:cubicBezTo>
                    <a:pt x="208" y="444"/>
                    <a:pt x="209" y="444"/>
                    <a:pt x="210" y="444"/>
                  </a:cubicBezTo>
                  <a:lnTo>
                    <a:pt x="8161" y="317"/>
                  </a:lnTo>
                  <a:cubicBezTo>
                    <a:pt x="8364" y="314"/>
                    <a:pt x="8367" y="1"/>
                    <a:pt x="8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3" name="Google Shape;3573;p7"/>
            <p:cNvSpPr/>
            <p:nvPr/>
          </p:nvSpPr>
          <p:spPr>
            <a:xfrm>
              <a:off x="4555450" y="4717050"/>
              <a:ext cx="97975" cy="127050"/>
            </a:xfrm>
            <a:custGeom>
              <a:avLst/>
              <a:gdLst/>
              <a:ahLst/>
              <a:cxnLst/>
              <a:rect l="l" t="t" r="r" b="b"/>
              <a:pathLst>
                <a:path w="3919" h="5082" extrusionOk="0">
                  <a:moveTo>
                    <a:pt x="3456" y="316"/>
                  </a:moveTo>
                  <a:cubicBezTo>
                    <a:pt x="3492" y="316"/>
                    <a:pt x="3520" y="330"/>
                    <a:pt x="3534" y="367"/>
                  </a:cubicBezTo>
                  <a:cubicBezTo>
                    <a:pt x="3583" y="491"/>
                    <a:pt x="3374" y="690"/>
                    <a:pt x="3299" y="759"/>
                  </a:cubicBezTo>
                  <a:cubicBezTo>
                    <a:pt x="3003" y="1033"/>
                    <a:pt x="2694" y="1298"/>
                    <a:pt x="2386" y="1556"/>
                  </a:cubicBezTo>
                  <a:cubicBezTo>
                    <a:pt x="1966" y="1909"/>
                    <a:pt x="1533" y="2246"/>
                    <a:pt x="1095" y="2575"/>
                  </a:cubicBezTo>
                  <a:cubicBezTo>
                    <a:pt x="1217" y="2377"/>
                    <a:pt x="1350" y="2185"/>
                    <a:pt x="1494" y="2001"/>
                  </a:cubicBezTo>
                  <a:cubicBezTo>
                    <a:pt x="1938" y="1422"/>
                    <a:pt x="2473" y="919"/>
                    <a:pt x="3080" y="513"/>
                  </a:cubicBezTo>
                  <a:cubicBezTo>
                    <a:pt x="3140" y="472"/>
                    <a:pt x="3339" y="316"/>
                    <a:pt x="3456" y="316"/>
                  </a:cubicBezTo>
                  <a:close/>
                  <a:moveTo>
                    <a:pt x="3466" y="1"/>
                  </a:moveTo>
                  <a:cubicBezTo>
                    <a:pt x="3448" y="1"/>
                    <a:pt x="3429" y="2"/>
                    <a:pt x="3409" y="4"/>
                  </a:cubicBezTo>
                  <a:cubicBezTo>
                    <a:pt x="3208" y="26"/>
                    <a:pt x="3028" y="165"/>
                    <a:pt x="2868" y="275"/>
                  </a:cubicBezTo>
                  <a:cubicBezTo>
                    <a:pt x="2679" y="403"/>
                    <a:pt x="2495" y="543"/>
                    <a:pt x="2320" y="689"/>
                  </a:cubicBezTo>
                  <a:cubicBezTo>
                    <a:pt x="1953" y="992"/>
                    <a:pt x="1621" y="1334"/>
                    <a:pt x="1327" y="1707"/>
                  </a:cubicBezTo>
                  <a:cubicBezTo>
                    <a:pt x="1040" y="2069"/>
                    <a:pt x="725" y="2504"/>
                    <a:pt x="556" y="2967"/>
                  </a:cubicBezTo>
                  <a:cubicBezTo>
                    <a:pt x="416" y="3067"/>
                    <a:pt x="280" y="3172"/>
                    <a:pt x="139" y="3271"/>
                  </a:cubicBezTo>
                  <a:cubicBezTo>
                    <a:pt x="1" y="3366"/>
                    <a:pt x="87" y="3571"/>
                    <a:pt x="216" y="3571"/>
                  </a:cubicBezTo>
                  <a:cubicBezTo>
                    <a:pt x="242" y="3571"/>
                    <a:pt x="270" y="3563"/>
                    <a:pt x="299" y="3543"/>
                  </a:cubicBezTo>
                  <a:cubicBezTo>
                    <a:pt x="347" y="3509"/>
                    <a:pt x="394" y="3471"/>
                    <a:pt x="443" y="3438"/>
                  </a:cubicBezTo>
                  <a:lnTo>
                    <a:pt x="443" y="3438"/>
                  </a:lnTo>
                  <a:cubicBezTo>
                    <a:pt x="416" y="3670"/>
                    <a:pt x="444" y="3907"/>
                    <a:pt x="527" y="4126"/>
                  </a:cubicBezTo>
                  <a:cubicBezTo>
                    <a:pt x="759" y="4729"/>
                    <a:pt x="1333" y="5081"/>
                    <a:pt x="1925" y="5081"/>
                  </a:cubicBezTo>
                  <a:cubicBezTo>
                    <a:pt x="2218" y="5081"/>
                    <a:pt x="2516" y="4995"/>
                    <a:pt x="2779" y="4809"/>
                  </a:cubicBezTo>
                  <a:cubicBezTo>
                    <a:pt x="2915" y="4712"/>
                    <a:pt x="2830" y="4506"/>
                    <a:pt x="2702" y="4506"/>
                  </a:cubicBezTo>
                  <a:cubicBezTo>
                    <a:pt x="2675" y="4506"/>
                    <a:pt x="2647" y="4515"/>
                    <a:pt x="2619" y="4535"/>
                  </a:cubicBezTo>
                  <a:cubicBezTo>
                    <a:pt x="2402" y="4688"/>
                    <a:pt x="2154" y="4762"/>
                    <a:pt x="1911" y="4762"/>
                  </a:cubicBezTo>
                  <a:cubicBezTo>
                    <a:pt x="1471" y="4762"/>
                    <a:pt x="1047" y="4521"/>
                    <a:pt x="847" y="4074"/>
                  </a:cubicBezTo>
                  <a:cubicBezTo>
                    <a:pt x="714" y="3772"/>
                    <a:pt x="730" y="3462"/>
                    <a:pt x="822" y="3161"/>
                  </a:cubicBezTo>
                  <a:cubicBezTo>
                    <a:pt x="1493" y="2677"/>
                    <a:pt x="2149" y="2174"/>
                    <a:pt x="2777" y="1638"/>
                  </a:cubicBezTo>
                  <a:cubicBezTo>
                    <a:pt x="2964" y="1480"/>
                    <a:pt x="3149" y="1318"/>
                    <a:pt x="3330" y="1155"/>
                  </a:cubicBezTo>
                  <a:cubicBezTo>
                    <a:pt x="3492" y="1011"/>
                    <a:pt x="3666" y="872"/>
                    <a:pt x="3768" y="676"/>
                  </a:cubicBezTo>
                  <a:cubicBezTo>
                    <a:pt x="3918" y="387"/>
                    <a:pt x="3830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4" name="Google Shape;3574;p7"/>
            <p:cNvSpPr/>
            <p:nvPr/>
          </p:nvSpPr>
          <p:spPr>
            <a:xfrm>
              <a:off x="4637650" y="4819200"/>
              <a:ext cx="45150" cy="63400"/>
            </a:xfrm>
            <a:custGeom>
              <a:avLst/>
              <a:gdLst/>
              <a:ahLst/>
              <a:cxnLst/>
              <a:rect l="l" t="t" r="r" b="b"/>
              <a:pathLst>
                <a:path w="1806" h="2536" extrusionOk="0">
                  <a:moveTo>
                    <a:pt x="1623" y="0"/>
                  </a:moveTo>
                  <a:cubicBezTo>
                    <a:pt x="1586" y="0"/>
                    <a:pt x="1549" y="15"/>
                    <a:pt x="1520" y="48"/>
                  </a:cubicBezTo>
                  <a:lnTo>
                    <a:pt x="105" y="1621"/>
                  </a:lnTo>
                  <a:cubicBezTo>
                    <a:pt x="1" y="1737"/>
                    <a:pt x="107" y="1896"/>
                    <a:pt x="224" y="1896"/>
                  </a:cubicBezTo>
                  <a:cubicBezTo>
                    <a:pt x="260" y="1896"/>
                    <a:pt x="297" y="1881"/>
                    <a:pt x="329" y="1845"/>
                  </a:cubicBezTo>
                  <a:lnTo>
                    <a:pt x="1468" y="576"/>
                  </a:lnTo>
                  <a:lnTo>
                    <a:pt x="1468" y="576"/>
                  </a:lnTo>
                  <a:cubicBezTo>
                    <a:pt x="1454" y="1170"/>
                    <a:pt x="1379" y="1760"/>
                    <a:pt x="1241" y="2338"/>
                  </a:cubicBezTo>
                  <a:cubicBezTo>
                    <a:pt x="1213" y="2457"/>
                    <a:pt x="1312" y="2535"/>
                    <a:pt x="1406" y="2535"/>
                  </a:cubicBezTo>
                  <a:cubicBezTo>
                    <a:pt x="1468" y="2535"/>
                    <a:pt x="1528" y="2502"/>
                    <a:pt x="1547" y="2423"/>
                  </a:cubicBezTo>
                  <a:cubicBezTo>
                    <a:pt x="1724" y="1682"/>
                    <a:pt x="1805" y="921"/>
                    <a:pt x="1789" y="159"/>
                  </a:cubicBezTo>
                  <a:cubicBezTo>
                    <a:pt x="1787" y="70"/>
                    <a:pt x="1705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5" name="Google Shape;3575;p7"/>
            <p:cNvSpPr/>
            <p:nvPr/>
          </p:nvSpPr>
          <p:spPr>
            <a:xfrm>
              <a:off x="4752500" y="4642825"/>
              <a:ext cx="78550" cy="62475"/>
            </a:xfrm>
            <a:custGeom>
              <a:avLst/>
              <a:gdLst/>
              <a:ahLst/>
              <a:cxnLst/>
              <a:rect l="l" t="t" r="r" b="b"/>
              <a:pathLst>
                <a:path w="3142" h="2499" extrusionOk="0">
                  <a:moveTo>
                    <a:pt x="1841" y="1"/>
                  </a:moveTo>
                  <a:cubicBezTo>
                    <a:pt x="1778" y="1"/>
                    <a:pt x="1714" y="34"/>
                    <a:pt x="1689" y="110"/>
                  </a:cubicBezTo>
                  <a:cubicBezTo>
                    <a:pt x="1564" y="494"/>
                    <a:pt x="1484" y="892"/>
                    <a:pt x="1451" y="1295"/>
                  </a:cubicBezTo>
                  <a:cubicBezTo>
                    <a:pt x="1034" y="1306"/>
                    <a:pt x="617" y="1329"/>
                    <a:pt x="202" y="1370"/>
                  </a:cubicBezTo>
                  <a:cubicBezTo>
                    <a:pt x="7" y="1388"/>
                    <a:pt x="0" y="1687"/>
                    <a:pt x="185" y="1687"/>
                  </a:cubicBezTo>
                  <a:cubicBezTo>
                    <a:pt x="191" y="1687"/>
                    <a:pt x="196" y="1687"/>
                    <a:pt x="202" y="1687"/>
                  </a:cubicBezTo>
                  <a:cubicBezTo>
                    <a:pt x="613" y="1647"/>
                    <a:pt x="1023" y="1624"/>
                    <a:pt x="1435" y="1613"/>
                  </a:cubicBezTo>
                  <a:lnTo>
                    <a:pt x="1435" y="1613"/>
                  </a:lnTo>
                  <a:cubicBezTo>
                    <a:pt x="1427" y="1856"/>
                    <a:pt x="1435" y="2099"/>
                    <a:pt x="1462" y="2340"/>
                  </a:cubicBezTo>
                  <a:cubicBezTo>
                    <a:pt x="1471" y="2424"/>
                    <a:pt x="1528" y="2497"/>
                    <a:pt x="1620" y="2498"/>
                  </a:cubicBezTo>
                  <a:cubicBezTo>
                    <a:pt x="1698" y="2498"/>
                    <a:pt x="1788" y="2424"/>
                    <a:pt x="1778" y="2340"/>
                  </a:cubicBezTo>
                  <a:cubicBezTo>
                    <a:pt x="1752" y="2097"/>
                    <a:pt x="1744" y="1851"/>
                    <a:pt x="1753" y="1607"/>
                  </a:cubicBezTo>
                  <a:cubicBezTo>
                    <a:pt x="1808" y="1606"/>
                    <a:pt x="1864" y="1606"/>
                    <a:pt x="1919" y="1606"/>
                  </a:cubicBezTo>
                  <a:cubicBezTo>
                    <a:pt x="2259" y="1606"/>
                    <a:pt x="2598" y="1614"/>
                    <a:pt x="2938" y="1633"/>
                  </a:cubicBezTo>
                  <a:cubicBezTo>
                    <a:pt x="2942" y="1633"/>
                    <a:pt x="2945" y="1634"/>
                    <a:pt x="2949" y="1634"/>
                  </a:cubicBezTo>
                  <a:cubicBezTo>
                    <a:pt x="3141" y="1634"/>
                    <a:pt x="3136" y="1329"/>
                    <a:pt x="2938" y="1318"/>
                  </a:cubicBezTo>
                  <a:cubicBezTo>
                    <a:pt x="2609" y="1298"/>
                    <a:pt x="2279" y="1291"/>
                    <a:pt x="1950" y="1291"/>
                  </a:cubicBezTo>
                  <a:cubicBezTo>
                    <a:pt x="1889" y="1291"/>
                    <a:pt x="1828" y="1291"/>
                    <a:pt x="1767" y="1292"/>
                  </a:cubicBezTo>
                  <a:cubicBezTo>
                    <a:pt x="1802" y="919"/>
                    <a:pt x="1877" y="551"/>
                    <a:pt x="1994" y="195"/>
                  </a:cubicBezTo>
                  <a:cubicBezTo>
                    <a:pt x="2033" y="78"/>
                    <a:pt x="1937" y="1"/>
                    <a:pt x="1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6" name="Google Shape;3576;p7"/>
            <p:cNvSpPr/>
            <p:nvPr/>
          </p:nvSpPr>
          <p:spPr>
            <a:xfrm>
              <a:off x="4859025" y="4679600"/>
              <a:ext cx="198775" cy="9750"/>
            </a:xfrm>
            <a:custGeom>
              <a:avLst/>
              <a:gdLst/>
              <a:ahLst/>
              <a:cxnLst/>
              <a:rect l="l" t="t" r="r" b="b"/>
              <a:pathLst>
                <a:path w="7951" h="390" extrusionOk="0">
                  <a:moveTo>
                    <a:pt x="7754" y="1"/>
                  </a:moveTo>
                  <a:cubicBezTo>
                    <a:pt x="7752" y="1"/>
                    <a:pt x="7749" y="1"/>
                    <a:pt x="7747" y="1"/>
                  </a:cubicBezTo>
                  <a:cubicBezTo>
                    <a:pt x="6409" y="49"/>
                    <a:pt x="5070" y="73"/>
                    <a:pt x="3731" y="73"/>
                  </a:cubicBezTo>
                  <a:cubicBezTo>
                    <a:pt x="2556" y="73"/>
                    <a:pt x="1380" y="55"/>
                    <a:pt x="204" y="18"/>
                  </a:cubicBezTo>
                  <a:cubicBezTo>
                    <a:pt x="202" y="18"/>
                    <a:pt x="200" y="18"/>
                    <a:pt x="198" y="18"/>
                  </a:cubicBezTo>
                  <a:cubicBezTo>
                    <a:pt x="1" y="18"/>
                    <a:pt x="3" y="328"/>
                    <a:pt x="204" y="335"/>
                  </a:cubicBezTo>
                  <a:cubicBezTo>
                    <a:pt x="1373" y="371"/>
                    <a:pt x="2542" y="389"/>
                    <a:pt x="3711" y="389"/>
                  </a:cubicBezTo>
                  <a:cubicBezTo>
                    <a:pt x="5056" y="389"/>
                    <a:pt x="6401" y="365"/>
                    <a:pt x="7747" y="317"/>
                  </a:cubicBezTo>
                  <a:cubicBezTo>
                    <a:pt x="7948" y="310"/>
                    <a:pt x="7950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7" name="Google Shape;3577;p7"/>
            <p:cNvSpPr/>
            <p:nvPr/>
          </p:nvSpPr>
          <p:spPr>
            <a:xfrm>
              <a:off x="4863875" y="4540900"/>
              <a:ext cx="93250" cy="89925"/>
            </a:xfrm>
            <a:custGeom>
              <a:avLst/>
              <a:gdLst/>
              <a:ahLst/>
              <a:cxnLst/>
              <a:rect l="l" t="t" r="r" b="b"/>
              <a:pathLst>
                <a:path w="3730" h="3597" extrusionOk="0">
                  <a:moveTo>
                    <a:pt x="2465" y="501"/>
                  </a:moveTo>
                  <a:lnTo>
                    <a:pt x="3332" y="3271"/>
                  </a:lnTo>
                  <a:lnTo>
                    <a:pt x="3332" y="3271"/>
                  </a:lnTo>
                  <a:lnTo>
                    <a:pt x="913" y="3186"/>
                  </a:lnTo>
                  <a:cubicBezTo>
                    <a:pt x="948" y="3091"/>
                    <a:pt x="892" y="2964"/>
                    <a:pt x="784" y="2964"/>
                  </a:cubicBezTo>
                  <a:cubicBezTo>
                    <a:pt x="767" y="2964"/>
                    <a:pt x="750" y="2967"/>
                    <a:pt x="731" y="2973"/>
                  </a:cubicBezTo>
                  <a:lnTo>
                    <a:pt x="648" y="3001"/>
                  </a:lnTo>
                  <a:lnTo>
                    <a:pt x="2465" y="501"/>
                  </a:lnTo>
                  <a:close/>
                  <a:moveTo>
                    <a:pt x="2527" y="0"/>
                  </a:moveTo>
                  <a:cubicBezTo>
                    <a:pt x="2475" y="0"/>
                    <a:pt x="2421" y="25"/>
                    <a:pt x="2385" y="75"/>
                  </a:cubicBezTo>
                  <a:lnTo>
                    <a:pt x="123" y="3188"/>
                  </a:lnTo>
                  <a:cubicBezTo>
                    <a:pt x="1" y="3266"/>
                    <a:pt x="35" y="3471"/>
                    <a:pt x="201" y="3478"/>
                  </a:cubicBezTo>
                  <a:lnTo>
                    <a:pt x="3550" y="3597"/>
                  </a:lnTo>
                  <a:cubicBezTo>
                    <a:pt x="3655" y="3595"/>
                    <a:pt x="3730" y="3496"/>
                    <a:pt x="3703" y="3395"/>
                  </a:cubicBezTo>
                  <a:cubicBezTo>
                    <a:pt x="3360" y="2301"/>
                    <a:pt x="3017" y="1207"/>
                    <a:pt x="2674" y="112"/>
                  </a:cubicBezTo>
                  <a:cubicBezTo>
                    <a:pt x="2651" y="37"/>
                    <a:pt x="2590" y="0"/>
                    <a:pt x="2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8" name="Google Shape;3578;p7"/>
            <p:cNvSpPr/>
            <p:nvPr/>
          </p:nvSpPr>
          <p:spPr>
            <a:xfrm>
              <a:off x="4970575" y="4507975"/>
              <a:ext cx="83350" cy="137825"/>
            </a:xfrm>
            <a:custGeom>
              <a:avLst/>
              <a:gdLst/>
              <a:ahLst/>
              <a:cxnLst/>
              <a:rect l="l" t="t" r="r" b="b"/>
              <a:pathLst>
                <a:path w="3334" h="5513" extrusionOk="0">
                  <a:moveTo>
                    <a:pt x="2670" y="301"/>
                  </a:moveTo>
                  <a:cubicBezTo>
                    <a:pt x="2751" y="301"/>
                    <a:pt x="2828" y="326"/>
                    <a:pt x="2898" y="389"/>
                  </a:cubicBezTo>
                  <a:cubicBezTo>
                    <a:pt x="3078" y="550"/>
                    <a:pt x="2858" y="776"/>
                    <a:pt x="2749" y="914"/>
                  </a:cubicBezTo>
                  <a:cubicBezTo>
                    <a:pt x="2619" y="1078"/>
                    <a:pt x="2482" y="1238"/>
                    <a:pt x="2341" y="1393"/>
                  </a:cubicBezTo>
                  <a:cubicBezTo>
                    <a:pt x="1796" y="1987"/>
                    <a:pt x="1173" y="2506"/>
                    <a:pt x="490" y="2933"/>
                  </a:cubicBezTo>
                  <a:cubicBezTo>
                    <a:pt x="508" y="2871"/>
                    <a:pt x="529" y="2808"/>
                    <a:pt x="551" y="2748"/>
                  </a:cubicBezTo>
                  <a:cubicBezTo>
                    <a:pt x="833" y="1999"/>
                    <a:pt x="1287" y="1329"/>
                    <a:pt x="1878" y="788"/>
                  </a:cubicBezTo>
                  <a:cubicBezTo>
                    <a:pt x="2051" y="629"/>
                    <a:pt x="2382" y="301"/>
                    <a:pt x="2670" y="301"/>
                  </a:cubicBezTo>
                  <a:close/>
                  <a:moveTo>
                    <a:pt x="2680" y="1"/>
                  </a:moveTo>
                  <a:cubicBezTo>
                    <a:pt x="2543" y="1"/>
                    <a:pt x="2403" y="34"/>
                    <a:pt x="2285" y="91"/>
                  </a:cubicBezTo>
                  <a:cubicBezTo>
                    <a:pt x="1871" y="292"/>
                    <a:pt x="1509" y="676"/>
                    <a:pt x="1215" y="1020"/>
                  </a:cubicBezTo>
                  <a:cubicBezTo>
                    <a:pt x="903" y="1384"/>
                    <a:pt x="640" y="1786"/>
                    <a:pt x="435" y="2219"/>
                  </a:cubicBezTo>
                  <a:cubicBezTo>
                    <a:pt x="284" y="2531"/>
                    <a:pt x="171" y="2860"/>
                    <a:pt x="98" y="3200"/>
                  </a:cubicBezTo>
                  <a:cubicBezTo>
                    <a:pt x="82" y="3226"/>
                    <a:pt x="76" y="3258"/>
                    <a:pt x="81" y="3289"/>
                  </a:cubicBezTo>
                  <a:cubicBezTo>
                    <a:pt x="1" y="3732"/>
                    <a:pt x="10" y="4187"/>
                    <a:pt x="186" y="4608"/>
                  </a:cubicBezTo>
                  <a:cubicBezTo>
                    <a:pt x="358" y="5030"/>
                    <a:pt x="720" y="5345"/>
                    <a:pt x="1162" y="5456"/>
                  </a:cubicBezTo>
                  <a:cubicBezTo>
                    <a:pt x="1321" y="5496"/>
                    <a:pt x="1483" y="5512"/>
                    <a:pt x="1645" y="5512"/>
                  </a:cubicBezTo>
                  <a:cubicBezTo>
                    <a:pt x="2024" y="5512"/>
                    <a:pt x="2406" y="5423"/>
                    <a:pt x="2766" y="5332"/>
                  </a:cubicBezTo>
                  <a:cubicBezTo>
                    <a:pt x="2949" y="5286"/>
                    <a:pt x="2890" y="5021"/>
                    <a:pt x="2724" y="5021"/>
                  </a:cubicBezTo>
                  <a:cubicBezTo>
                    <a:pt x="2711" y="5021"/>
                    <a:pt x="2696" y="5023"/>
                    <a:pt x="2681" y="5026"/>
                  </a:cubicBezTo>
                  <a:cubicBezTo>
                    <a:pt x="2365" y="5106"/>
                    <a:pt x="1996" y="5190"/>
                    <a:pt x="1644" y="5190"/>
                  </a:cubicBezTo>
                  <a:cubicBezTo>
                    <a:pt x="1216" y="5190"/>
                    <a:pt x="814" y="5066"/>
                    <a:pt x="566" y="4661"/>
                  </a:cubicBezTo>
                  <a:cubicBezTo>
                    <a:pt x="334" y="4281"/>
                    <a:pt x="311" y="3815"/>
                    <a:pt x="385" y="3370"/>
                  </a:cubicBezTo>
                  <a:cubicBezTo>
                    <a:pt x="1235" y="2877"/>
                    <a:pt x="2000" y="2252"/>
                    <a:pt x="2653" y="1518"/>
                  </a:cubicBezTo>
                  <a:cubicBezTo>
                    <a:pt x="2810" y="1341"/>
                    <a:pt x="2959" y="1161"/>
                    <a:pt x="3100" y="973"/>
                  </a:cubicBezTo>
                  <a:cubicBezTo>
                    <a:pt x="3228" y="801"/>
                    <a:pt x="3333" y="599"/>
                    <a:pt x="3264" y="381"/>
                  </a:cubicBezTo>
                  <a:cubicBezTo>
                    <a:pt x="3178" y="111"/>
                    <a:pt x="2933" y="1"/>
                    <a:pt x="2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79" name="Google Shape;3579;p7"/>
            <p:cNvSpPr/>
            <p:nvPr/>
          </p:nvSpPr>
          <p:spPr>
            <a:xfrm>
              <a:off x="4888475" y="4726825"/>
              <a:ext cx="95800" cy="130225"/>
            </a:xfrm>
            <a:custGeom>
              <a:avLst/>
              <a:gdLst/>
              <a:ahLst/>
              <a:cxnLst/>
              <a:rect l="l" t="t" r="r" b="b"/>
              <a:pathLst>
                <a:path w="3832" h="5209" extrusionOk="0">
                  <a:moveTo>
                    <a:pt x="3159" y="326"/>
                  </a:moveTo>
                  <a:cubicBezTo>
                    <a:pt x="3262" y="326"/>
                    <a:pt x="3318" y="388"/>
                    <a:pt x="3200" y="525"/>
                  </a:cubicBezTo>
                  <a:cubicBezTo>
                    <a:pt x="3061" y="686"/>
                    <a:pt x="2855" y="808"/>
                    <a:pt x="2683" y="934"/>
                  </a:cubicBezTo>
                  <a:cubicBezTo>
                    <a:pt x="2318" y="1203"/>
                    <a:pt x="1942" y="1457"/>
                    <a:pt x="1557" y="1698"/>
                  </a:cubicBezTo>
                  <a:cubicBezTo>
                    <a:pt x="1777" y="1438"/>
                    <a:pt x="2014" y="1192"/>
                    <a:pt x="2263" y="960"/>
                  </a:cubicBezTo>
                  <a:lnTo>
                    <a:pt x="2263" y="959"/>
                  </a:lnTo>
                  <a:cubicBezTo>
                    <a:pt x="2489" y="746"/>
                    <a:pt x="2747" y="435"/>
                    <a:pt x="3054" y="343"/>
                  </a:cubicBezTo>
                  <a:cubicBezTo>
                    <a:pt x="3091" y="332"/>
                    <a:pt x="3127" y="326"/>
                    <a:pt x="3159" y="326"/>
                  </a:cubicBezTo>
                  <a:close/>
                  <a:moveTo>
                    <a:pt x="3176" y="0"/>
                  </a:moveTo>
                  <a:cubicBezTo>
                    <a:pt x="2964" y="0"/>
                    <a:pt x="2735" y="125"/>
                    <a:pt x="2586" y="246"/>
                  </a:cubicBezTo>
                  <a:cubicBezTo>
                    <a:pt x="1931" y="777"/>
                    <a:pt x="1303" y="1410"/>
                    <a:pt x="844" y="2126"/>
                  </a:cubicBezTo>
                  <a:cubicBezTo>
                    <a:pt x="651" y="2237"/>
                    <a:pt x="457" y="2344"/>
                    <a:pt x="259" y="2449"/>
                  </a:cubicBezTo>
                  <a:cubicBezTo>
                    <a:pt x="105" y="2529"/>
                    <a:pt x="201" y="2741"/>
                    <a:pt x="344" y="2741"/>
                  </a:cubicBezTo>
                  <a:cubicBezTo>
                    <a:pt x="368" y="2741"/>
                    <a:pt x="393" y="2735"/>
                    <a:pt x="419" y="2721"/>
                  </a:cubicBezTo>
                  <a:cubicBezTo>
                    <a:pt x="461" y="2699"/>
                    <a:pt x="504" y="2673"/>
                    <a:pt x="548" y="2651"/>
                  </a:cubicBezTo>
                  <a:lnTo>
                    <a:pt x="548" y="2651"/>
                  </a:lnTo>
                  <a:cubicBezTo>
                    <a:pt x="219" y="3326"/>
                    <a:pt x="1" y="4191"/>
                    <a:pt x="558" y="4768"/>
                  </a:cubicBezTo>
                  <a:cubicBezTo>
                    <a:pt x="872" y="5090"/>
                    <a:pt x="1250" y="5208"/>
                    <a:pt x="1646" y="5208"/>
                  </a:cubicBezTo>
                  <a:cubicBezTo>
                    <a:pt x="2217" y="5208"/>
                    <a:pt x="2825" y="4962"/>
                    <a:pt x="3322" y="4733"/>
                  </a:cubicBezTo>
                  <a:cubicBezTo>
                    <a:pt x="3483" y="4658"/>
                    <a:pt x="3383" y="4443"/>
                    <a:pt x="3234" y="4443"/>
                  </a:cubicBezTo>
                  <a:cubicBezTo>
                    <a:pt x="3212" y="4443"/>
                    <a:pt x="3188" y="4448"/>
                    <a:pt x="3164" y="4459"/>
                  </a:cubicBezTo>
                  <a:cubicBezTo>
                    <a:pt x="2718" y="4665"/>
                    <a:pt x="2201" y="4896"/>
                    <a:pt x="1698" y="4896"/>
                  </a:cubicBezTo>
                  <a:cubicBezTo>
                    <a:pt x="1453" y="4896"/>
                    <a:pt x="1212" y="4841"/>
                    <a:pt x="983" y="4702"/>
                  </a:cubicBezTo>
                  <a:cubicBezTo>
                    <a:pt x="250" y="4255"/>
                    <a:pt x="573" y="3285"/>
                    <a:pt x="889" y="2674"/>
                  </a:cubicBezTo>
                  <a:cubicBezTo>
                    <a:pt x="945" y="2565"/>
                    <a:pt x="1014" y="2461"/>
                    <a:pt x="1079" y="2356"/>
                  </a:cubicBezTo>
                  <a:cubicBezTo>
                    <a:pt x="1795" y="1944"/>
                    <a:pt x="2481" y="1488"/>
                    <a:pt x="3137" y="987"/>
                  </a:cubicBezTo>
                  <a:cubicBezTo>
                    <a:pt x="3388" y="796"/>
                    <a:pt x="3831" y="384"/>
                    <a:pt x="3438" y="84"/>
                  </a:cubicBezTo>
                  <a:cubicBezTo>
                    <a:pt x="3360" y="24"/>
                    <a:pt x="3270" y="0"/>
                    <a:pt x="3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0" name="Google Shape;3580;p7"/>
            <p:cNvSpPr/>
            <p:nvPr/>
          </p:nvSpPr>
          <p:spPr>
            <a:xfrm>
              <a:off x="4979025" y="4811625"/>
              <a:ext cx="42175" cy="64900"/>
            </a:xfrm>
            <a:custGeom>
              <a:avLst/>
              <a:gdLst/>
              <a:ahLst/>
              <a:cxnLst/>
              <a:rect l="l" t="t" r="r" b="b"/>
              <a:pathLst>
                <a:path w="1687" h="2596" extrusionOk="0">
                  <a:moveTo>
                    <a:pt x="819" y="0"/>
                  </a:moveTo>
                  <a:cubicBezTo>
                    <a:pt x="545" y="0"/>
                    <a:pt x="289" y="192"/>
                    <a:pt x="105" y="396"/>
                  </a:cubicBezTo>
                  <a:cubicBezTo>
                    <a:pt x="0" y="510"/>
                    <a:pt x="106" y="669"/>
                    <a:pt x="223" y="669"/>
                  </a:cubicBezTo>
                  <a:cubicBezTo>
                    <a:pt x="259" y="669"/>
                    <a:pt x="296" y="654"/>
                    <a:pt x="329" y="619"/>
                  </a:cubicBezTo>
                  <a:cubicBezTo>
                    <a:pt x="437" y="499"/>
                    <a:pt x="633" y="312"/>
                    <a:pt x="816" y="312"/>
                  </a:cubicBezTo>
                  <a:cubicBezTo>
                    <a:pt x="879" y="312"/>
                    <a:pt x="939" y="334"/>
                    <a:pt x="994" y="387"/>
                  </a:cubicBezTo>
                  <a:cubicBezTo>
                    <a:pt x="1131" y="518"/>
                    <a:pt x="1120" y="761"/>
                    <a:pt x="1076" y="929"/>
                  </a:cubicBezTo>
                  <a:cubicBezTo>
                    <a:pt x="1007" y="1183"/>
                    <a:pt x="811" y="1361"/>
                    <a:pt x="629" y="1538"/>
                  </a:cubicBezTo>
                  <a:cubicBezTo>
                    <a:pt x="413" y="1752"/>
                    <a:pt x="211" y="1965"/>
                    <a:pt x="94" y="2250"/>
                  </a:cubicBezTo>
                  <a:cubicBezTo>
                    <a:pt x="50" y="2355"/>
                    <a:pt x="156" y="2439"/>
                    <a:pt x="246" y="2450"/>
                  </a:cubicBezTo>
                  <a:lnTo>
                    <a:pt x="1529" y="2594"/>
                  </a:lnTo>
                  <a:cubicBezTo>
                    <a:pt x="1533" y="2595"/>
                    <a:pt x="1537" y="2595"/>
                    <a:pt x="1541" y="2595"/>
                  </a:cubicBezTo>
                  <a:cubicBezTo>
                    <a:pt x="1622" y="2595"/>
                    <a:pt x="1685" y="2511"/>
                    <a:pt x="1687" y="2436"/>
                  </a:cubicBezTo>
                  <a:cubicBezTo>
                    <a:pt x="1687" y="2342"/>
                    <a:pt x="1613" y="2287"/>
                    <a:pt x="1529" y="2278"/>
                  </a:cubicBezTo>
                  <a:lnTo>
                    <a:pt x="498" y="2162"/>
                  </a:lnTo>
                  <a:cubicBezTo>
                    <a:pt x="653" y="1929"/>
                    <a:pt x="886" y="1745"/>
                    <a:pt x="1071" y="1540"/>
                  </a:cubicBezTo>
                  <a:cubicBezTo>
                    <a:pt x="1278" y="1310"/>
                    <a:pt x="1414" y="1048"/>
                    <a:pt x="1419" y="733"/>
                  </a:cubicBezTo>
                  <a:cubicBezTo>
                    <a:pt x="1424" y="471"/>
                    <a:pt x="1323" y="182"/>
                    <a:pt x="1074" y="59"/>
                  </a:cubicBezTo>
                  <a:cubicBezTo>
                    <a:pt x="988" y="18"/>
                    <a:pt x="903" y="0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1" name="Google Shape;3581;p7"/>
            <p:cNvSpPr/>
            <p:nvPr/>
          </p:nvSpPr>
          <p:spPr>
            <a:xfrm>
              <a:off x="5077600" y="4668200"/>
              <a:ext cx="103075" cy="8225"/>
            </a:xfrm>
            <a:custGeom>
              <a:avLst/>
              <a:gdLst/>
              <a:ahLst/>
              <a:cxnLst/>
              <a:rect l="l" t="t" r="r" b="b"/>
              <a:pathLst>
                <a:path w="4123" h="329" extrusionOk="0">
                  <a:moveTo>
                    <a:pt x="204" y="1"/>
                  </a:moveTo>
                  <a:cubicBezTo>
                    <a:pt x="0" y="1"/>
                    <a:pt x="0" y="317"/>
                    <a:pt x="204" y="317"/>
                  </a:cubicBezTo>
                  <a:lnTo>
                    <a:pt x="3919" y="328"/>
                  </a:lnTo>
                  <a:cubicBezTo>
                    <a:pt x="4122" y="328"/>
                    <a:pt x="4122" y="13"/>
                    <a:pt x="3919" y="12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2" name="Google Shape;3582;p7"/>
            <p:cNvSpPr/>
            <p:nvPr/>
          </p:nvSpPr>
          <p:spPr>
            <a:xfrm>
              <a:off x="5077675" y="4691300"/>
              <a:ext cx="106600" cy="11675"/>
            </a:xfrm>
            <a:custGeom>
              <a:avLst/>
              <a:gdLst/>
              <a:ahLst/>
              <a:cxnLst/>
              <a:rect l="l" t="t" r="r" b="b"/>
              <a:pathLst>
                <a:path w="4264" h="467" extrusionOk="0">
                  <a:moveTo>
                    <a:pt x="1889" y="0"/>
                  </a:moveTo>
                  <a:cubicBezTo>
                    <a:pt x="1326" y="0"/>
                    <a:pt x="763" y="32"/>
                    <a:pt x="202" y="95"/>
                  </a:cubicBezTo>
                  <a:cubicBezTo>
                    <a:pt x="10" y="118"/>
                    <a:pt x="1" y="413"/>
                    <a:pt x="181" y="413"/>
                  </a:cubicBezTo>
                  <a:cubicBezTo>
                    <a:pt x="188" y="413"/>
                    <a:pt x="195" y="413"/>
                    <a:pt x="202" y="412"/>
                  </a:cubicBezTo>
                  <a:cubicBezTo>
                    <a:pt x="764" y="348"/>
                    <a:pt x="1327" y="315"/>
                    <a:pt x="1891" y="315"/>
                  </a:cubicBezTo>
                  <a:cubicBezTo>
                    <a:pt x="2591" y="315"/>
                    <a:pt x="3292" y="365"/>
                    <a:pt x="3988" y="465"/>
                  </a:cubicBezTo>
                  <a:cubicBezTo>
                    <a:pt x="3996" y="466"/>
                    <a:pt x="4005" y="467"/>
                    <a:pt x="4013" y="467"/>
                  </a:cubicBezTo>
                  <a:cubicBezTo>
                    <a:pt x="4194" y="467"/>
                    <a:pt x="4264" y="188"/>
                    <a:pt x="4072" y="160"/>
                  </a:cubicBezTo>
                  <a:cubicBezTo>
                    <a:pt x="3349" y="53"/>
                    <a:pt x="2619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3" name="Google Shape;3583;p7"/>
            <p:cNvSpPr/>
            <p:nvPr/>
          </p:nvSpPr>
          <p:spPr>
            <a:xfrm>
              <a:off x="4215600" y="5152650"/>
              <a:ext cx="333575" cy="8250"/>
            </a:xfrm>
            <a:custGeom>
              <a:avLst/>
              <a:gdLst/>
              <a:ahLst/>
              <a:cxnLst/>
              <a:rect l="l" t="t" r="r" b="b"/>
              <a:pathLst>
                <a:path w="13343" h="330" extrusionOk="0">
                  <a:moveTo>
                    <a:pt x="13326" y="1"/>
                  </a:moveTo>
                  <a:lnTo>
                    <a:pt x="10969" y="2"/>
                  </a:lnTo>
                  <a:lnTo>
                    <a:pt x="4069" y="9"/>
                  </a:lnTo>
                  <a:lnTo>
                    <a:pt x="204" y="13"/>
                  </a:lnTo>
                  <a:cubicBezTo>
                    <a:pt x="0" y="13"/>
                    <a:pt x="0" y="330"/>
                    <a:pt x="204" y="330"/>
                  </a:cubicBezTo>
                  <a:lnTo>
                    <a:pt x="13343" y="317"/>
                  </a:lnTo>
                  <a:cubicBezTo>
                    <a:pt x="13338" y="211"/>
                    <a:pt x="13330" y="106"/>
                    <a:pt x="13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4" name="Google Shape;3584;p7"/>
            <p:cNvSpPr/>
            <p:nvPr/>
          </p:nvSpPr>
          <p:spPr>
            <a:xfrm>
              <a:off x="5244900" y="4533625"/>
              <a:ext cx="16875" cy="108425"/>
            </a:xfrm>
            <a:custGeom>
              <a:avLst/>
              <a:gdLst/>
              <a:ahLst/>
              <a:cxnLst/>
              <a:rect l="l" t="t" r="r" b="b"/>
              <a:pathLst>
                <a:path w="675" h="4337" extrusionOk="0">
                  <a:moveTo>
                    <a:pt x="521" y="0"/>
                  </a:moveTo>
                  <a:cubicBezTo>
                    <a:pt x="442" y="0"/>
                    <a:pt x="358" y="51"/>
                    <a:pt x="349" y="152"/>
                  </a:cubicBezTo>
                  <a:cubicBezTo>
                    <a:pt x="274" y="970"/>
                    <a:pt x="200" y="1788"/>
                    <a:pt x="125" y="2604"/>
                  </a:cubicBezTo>
                  <a:cubicBezTo>
                    <a:pt x="89" y="3007"/>
                    <a:pt x="47" y="3410"/>
                    <a:pt x="15" y="3812"/>
                  </a:cubicBezTo>
                  <a:cubicBezTo>
                    <a:pt x="0" y="4013"/>
                    <a:pt x="44" y="4337"/>
                    <a:pt x="299" y="4337"/>
                  </a:cubicBezTo>
                  <a:cubicBezTo>
                    <a:pt x="312" y="4337"/>
                    <a:pt x="325" y="4336"/>
                    <a:pt x="338" y="4334"/>
                  </a:cubicBezTo>
                  <a:cubicBezTo>
                    <a:pt x="530" y="4311"/>
                    <a:pt x="538" y="4017"/>
                    <a:pt x="358" y="4017"/>
                  </a:cubicBezTo>
                  <a:cubicBezTo>
                    <a:pt x="353" y="4017"/>
                    <a:pt x="347" y="4017"/>
                    <a:pt x="341" y="4018"/>
                  </a:cubicBezTo>
                  <a:cubicBezTo>
                    <a:pt x="338" y="4010"/>
                    <a:pt x="337" y="4005"/>
                    <a:pt x="330" y="3989"/>
                  </a:cubicBezTo>
                  <a:cubicBezTo>
                    <a:pt x="324" y="3964"/>
                    <a:pt x="323" y="3938"/>
                    <a:pt x="324" y="3913"/>
                  </a:cubicBezTo>
                  <a:cubicBezTo>
                    <a:pt x="321" y="3830"/>
                    <a:pt x="340" y="3740"/>
                    <a:pt x="346" y="3657"/>
                  </a:cubicBezTo>
                  <a:lnTo>
                    <a:pt x="388" y="3189"/>
                  </a:lnTo>
                  <a:cubicBezTo>
                    <a:pt x="420" y="2852"/>
                    <a:pt x="451" y="2515"/>
                    <a:pt x="481" y="2177"/>
                  </a:cubicBezTo>
                  <a:cubicBezTo>
                    <a:pt x="542" y="1501"/>
                    <a:pt x="603" y="828"/>
                    <a:pt x="666" y="152"/>
                  </a:cubicBezTo>
                  <a:cubicBezTo>
                    <a:pt x="674" y="51"/>
                    <a:pt x="600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5" name="Google Shape;3585;p7"/>
            <p:cNvSpPr/>
            <p:nvPr/>
          </p:nvSpPr>
          <p:spPr>
            <a:xfrm>
              <a:off x="4305400" y="5069525"/>
              <a:ext cx="13850" cy="47525"/>
            </a:xfrm>
            <a:custGeom>
              <a:avLst/>
              <a:gdLst/>
              <a:ahLst/>
              <a:cxnLst/>
              <a:rect l="l" t="t" r="r" b="b"/>
              <a:pathLst>
                <a:path w="554" h="1901" extrusionOk="0">
                  <a:moveTo>
                    <a:pt x="386" y="1"/>
                  </a:moveTo>
                  <a:cubicBezTo>
                    <a:pt x="317" y="1"/>
                    <a:pt x="246" y="46"/>
                    <a:pt x="231" y="115"/>
                  </a:cubicBezTo>
                  <a:cubicBezTo>
                    <a:pt x="118" y="651"/>
                    <a:pt x="43" y="1195"/>
                    <a:pt x="7" y="1742"/>
                  </a:cubicBezTo>
                  <a:cubicBezTo>
                    <a:pt x="1" y="1826"/>
                    <a:pt x="84" y="1900"/>
                    <a:pt x="165" y="1900"/>
                  </a:cubicBezTo>
                  <a:cubicBezTo>
                    <a:pt x="255" y="1900"/>
                    <a:pt x="317" y="1826"/>
                    <a:pt x="324" y="1742"/>
                  </a:cubicBezTo>
                  <a:cubicBezTo>
                    <a:pt x="358" y="1223"/>
                    <a:pt x="429" y="708"/>
                    <a:pt x="535" y="199"/>
                  </a:cubicBezTo>
                  <a:cubicBezTo>
                    <a:pt x="554" y="117"/>
                    <a:pt x="512" y="29"/>
                    <a:pt x="425" y="6"/>
                  </a:cubicBezTo>
                  <a:cubicBezTo>
                    <a:pt x="413" y="2"/>
                    <a:pt x="39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6" name="Google Shape;3586;p7"/>
            <p:cNvSpPr/>
            <p:nvPr/>
          </p:nvSpPr>
          <p:spPr>
            <a:xfrm>
              <a:off x="4339650" y="5009025"/>
              <a:ext cx="76625" cy="92675"/>
            </a:xfrm>
            <a:custGeom>
              <a:avLst/>
              <a:gdLst/>
              <a:ahLst/>
              <a:cxnLst/>
              <a:rect l="l" t="t" r="r" b="b"/>
              <a:pathLst>
                <a:path w="3065" h="3707" extrusionOk="0">
                  <a:moveTo>
                    <a:pt x="1890" y="1"/>
                  </a:moveTo>
                  <a:cubicBezTo>
                    <a:pt x="1461" y="1"/>
                    <a:pt x="1032" y="40"/>
                    <a:pt x="608" y="118"/>
                  </a:cubicBezTo>
                  <a:cubicBezTo>
                    <a:pt x="455" y="146"/>
                    <a:pt x="469" y="331"/>
                    <a:pt x="574" y="400"/>
                  </a:cubicBezTo>
                  <a:cubicBezTo>
                    <a:pt x="332" y="842"/>
                    <a:pt x="149" y="1313"/>
                    <a:pt x="27" y="1804"/>
                  </a:cubicBezTo>
                  <a:cubicBezTo>
                    <a:pt x="0" y="1913"/>
                    <a:pt x="83" y="2002"/>
                    <a:pt x="186" y="2002"/>
                  </a:cubicBezTo>
                  <a:cubicBezTo>
                    <a:pt x="198" y="2002"/>
                    <a:pt x="210" y="2000"/>
                    <a:pt x="223" y="1998"/>
                  </a:cubicBezTo>
                  <a:cubicBezTo>
                    <a:pt x="546" y="1932"/>
                    <a:pt x="883" y="1801"/>
                    <a:pt x="1218" y="1801"/>
                  </a:cubicBezTo>
                  <a:cubicBezTo>
                    <a:pt x="1258" y="1801"/>
                    <a:pt x="1297" y="1803"/>
                    <a:pt x="1337" y="1807"/>
                  </a:cubicBezTo>
                  <a:cubicBezTo>
                    <a:pt x="1677" y="1843"/>
                    <a:pt x="1916" y="2105"/>
                    <a:pt x="1941" y="2441"/>
                  </a:cubicBezTo>
                  <a:cubicBezTo>
                    <a:pt x="1966" y="2774"/>
                    <a:pt x="1769" y="3068"/>
                    <a:pt x="1496" y="3242"/>
                  </a:cubicBezTo>
                  <a:cubicBezTo>
                    <a:pt x="1396" y="3305"/>
                    <a:pt x="1174" y="3403"/>
                    <a:pt x="994" y="3403"/>
                  </a:cubicBezTo>
                  <a:cubicBezTo>
                    <a:pt x="878" y="3403"/>
                    <a:pt x="779" y="3363"/>
                    <a:pt x="741" y="3247"/>
                  </a:cubicBezTo>
                  <a:cubicBezTo>
                    <a:pt x="716" y="3170"/>
                    <a:pt x="653" y="3137"/>
                    <a:pt x="590" y="3137"/>
                  </a:cubicBezTo>
                  <a:cubicBezTo>
                    <a:pt x="494" y="3137"/>
                    <a:pt x="398" y="3214"/>
                    <a:pt x="437" y="3331"/>
                  </a:cubicBezTo>
                  <a:cubicBezTo>
                    <a:pt x="527" y="3604"/>
                    <a:pt x="771" y="3707"/>
                    <a:pt x="1028" y="3707"/>
                  </a:cubicBezTo>
                  <a:cubicBezTo>
                    <a:pt x="1173" y="3707"/>
                    <a:pt x="1323" y="3674"/>
                    <a:pt x="1451" y="3620"/>
                  </a:cubicBezTo>
                  <a:cubicBezTo>
                    <a:pt x="1865" y="3444"/>
                    <a:pt x="2203" y="3074"/>
                    <a:pt x="2253" y="2617"/>
                  </a:cubicBezTo>
                  <a:cubicBezTo>
                    <a:pt x="2300" y="2186"/>
                    <a:pt x="2078" y="1741"/>
                    <a:pt x="1670" y="1570"/>
                  </a:cubicBezTo>
                  <a:cubicBezTo>
                    <a:pt x="1525" y="1509"/>
                    <a:pt x="1375" y="1486"/>
                    <a:pt x="1223" y="1486"/>
                  </a:cubicBezTo>
                  <a:cubicBezTo>
                    <a:pt x="951" y="1486"/>
                    <a:pt x="674" y="1561"/>
                    <a:pt x="406" y="1630"/>
                  </a:cubicBezTo>
                  <a:cubicBezTo>
                    <a:pt x="533" y="1196"/>
                    <a:pt x="711" y="779"/>
                    <a:pt x="939" y="387"/>
                  </a:cubicBezTo>
                  <a:cubicBezTo>
                    <a:pt x="1260" y="340"/>
                    <a:pt x="1585" y="316"/>
                    <a:pt x="1910" y="316"/>
                  </a:cubicBezTo>
                  <a:cubicBezTo>
                    <a:pt x="2224" y="316"/>
                    <a:pt x="2537" y="338"/>
                    <a:pt x="2849" y="383"/>
                  </a:cubicBezTo>
                  <a:cubicBezTo>
                    <a:pt x="2860" y="384"/>
                    <a:pt x="2872" y="385"/>
                    <a:pt x="2883" y="385"/>
                  </a:cubicBezTo>
                  <a:cubicBezTo>
                    <a:pt x="2955" y="385"/>
                    <a:pt x="3021" y="350"/>
                    <a:pt x="3043" y="273"/>
                  </a:cubicBezTo>
                  <a:cubicBezTo>
                    <a:pt x="3065" y="199"/>
                    <a:pt x="3018" y="91"/>
                    <a:pt x="2933" y="79"/>
                  </a:cubicBezTo>
                  <a:cubicBezTo>
                    <a:pt x="2587" y="27"/>
                    <a:pt x="2238" y="1"/>
                    <a:pt x="1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7" name="Google Shape;3587;p7"/>
            <p:cNvSpPr/>
            <p:nvPr/>
          </p:nvSpPr>
          <p:spPr>
            <a:xfrm>
              <a:off x="4271725" y="5204350"/>
              <a:ext cx="87200" cy="115400"/>
            </a:xfrm>
            <a:custGeom>
              <a:avLst/>
              <a:gdLst/>
              <a:ahLst/>
              <a:cxnLst/>
              <a:rect l="l" t="t" r="r" b="b"/>
              <a:pathLst>
                <a:path w="3488" h="4616" extrusionOk="0">
                  <a:moveTo>
                    <a:pt x="3315" y="1"/>
                  </a:moveTo>
                  <a:cubicBezTo>
                    <a:pt x="3287" y="1"/>
                    <a:pt x="3258" y="7"/>
                    <a:pt x="3231" y="20"/>
                  </a:cubicBezTo>
                  <a:cubicBezTo>
                    <a:pt x="3028" y="114"/>
                    <a:pt x="2806" y="124"/>
                    <a:pt x="2581" y="124"/>
                  </a:cubicBezTo>
                  <a:cubicBezTo>
                    <a:pt x="2517" y="124"/>
                    <a:pt x="2452" y="123"/>
                    <a:pt x="2387" y="123"/>
                  </a:cubicBezTo>
                  <a:cubicBezTo>
                    <a:pt x="2257" y="123"/>
                    <a:pt x="2128" y="127"/>
                    <a:pt x="2003" y="148"/>
                  </a:cubicBezTo>
                  <a:cubicBezTo>
                    <a:pt x="1777" y="187"/>
                    <a:pt x="1558" y="280"/>
                    <a:pt x="1398" y="435"/>
                  </a:cubicBezTo>
                  <a:cubicBezTo>
                    <a:pt x="1372" y="386"/>
                    <a:pt x="1313" y="357"/>
                    <a:pt x="1253" y="357"/>
                  </a:cubicBezTo>
                  <a:cubicBezTo>
                    <a:pt x="1190" y="357"/>
                    <a:pt x="1126" y="389"/>
                    <a:pt x="1097" y="463"/>
                  </a:cubicBezTo>
                  <a:cubicBezTo>
                    <a:pt x="864" y="1063"/>
                    <a:pt x="630" y="1663"/>
                    <a:pt x="397" y="2265"/>
                  </a:cubicBezTo>
                  <a:cubicBezTo>
                    <a:pt x="362" y="2356"/>
                    <a:pt x="452" y="2468"/>
                    <a:pt x="547" y="2468"/>
                  </a:cubicBezTo>
                  <a:cubicBezTo>
                    <a:pt x="561" y="2468"/>
                    <a:pt x="576" y="2465"/>
                    <a:pt x="591" y="2459"/>
                  </a:cubicBezTo>
                  <a:cubicBezTo>
                    <a:pt x="825" y="2362"/>
                    <a:pt x="1099" y="2246"/>
                    <a:pt x="1360" y="2246"/>
                  </a:cubicBezTo>
                  <a:cubicBezTo>
                    <a:pt x="1506" y="2246"/>
                    <a:pt x="1647" y="2282"/>
                    <a:pt x="1776" y="2376"/>
                  </a:cubicBezTo>
                  <a:cubicBezTo>
                    <a:pt x="2054" y="2581"/>
                    <a:pt x="2173" y="2956"/>
                    <a:pt x="2095" y="3286"/>
                  </a:cubicBezTo>
                  <a:cubicBezTo>
                    <a:pt x="1913" y="4048"/>
                    <a:pt x="1113" y="4299"/>
                    <a:pt x="410" y="4299"/>
                  </a:cubicBezTo>
                  <a:cubicBezTo>
                    <a:pt x="392" y="4299"/>
                    <a:pt x="375" y="4299"/>
                    <a:pt x="358" y="4299"/>
                  </a:cubicBezTo>
                  <a:cubicBezTo>
                    <a:pt x="383" y="4211"/>
                    <a:pt x="425" y="4129"/>
                    <a:pt x="483" y="4060"/>
                  </a:cubicBezTo>
                  <a:cubicBezTo>
                    <a:pt x="583" y="3942"/>
                    <a:pt x="478" y="3784"/>
                    <a:pt x="363" y="3784"/>
                  </a:cubicBezTo>
                  <a:cubicBezTo>
                    <a:pt x="327" y="3784"/>
                    <a:pt x="291" y="3799"/>
                    <a:pt x="259" y="3836"/>
                  </a:cubicBezTo>
                  <a:cubicBezTo>
                    <a:pt x="108" y="4006"/>
                    <a:pt x="21" y="4222"/>
                    <a:pt x="7" y="4447"/>
                  </a:cubicBezTo>
                  <a:cubicBezTo>
                    <a:pt x="0" y="4538"/>
                    <a:pt x="85" y="4599"/>
                    <a:pt x="165" y="4606"/>
                  </a:cubicBezTo>
                  <a:cubicBezTo>
                    <a:pt x="243" y="4612"/>
                    <a:pt x="324" y="4616"/>
                    <a:pt x="405" y="4616"/>
                  </a:cubicBezTo>
                  <a:cubicBezTo>
                    <a:pt x="1296" y="4616"/>
                    <a:pt x="2307" y="4213"/>
                    <a:pt x="2427" y="3218"/>
                  </a:cubicBezTo>
                  <a:cubicBezTo>
                    <a:pt x="2476" y="2812"/>
                    <a:pt x="2304" y="2384"/>
                    <a:pt x="1976" y="2135"/>
                  </a:cubicBezTo>
                  <a:cubicBezTo>
                    <a:pt x="1787" y="1991"/>
                    <a:pt x="1582" y="1936"/>
                    <a:pt x="1372" y="1936"/>
                  </a:cubicBezTo>
                  <a:cubicBezTo>
                    <a:pt x="1190" y="1936"/>
                    <a:pt x="1004" y="1977"/>
                    <a:pt x="823" y="2036"/>
                  </a:cubicBezTo>
                  <a:lnTo>
                    <a:pt x="1262" y="905"/>
                  </a:lnTo>
                  <a:cubicBezTo>
                    <a:pt x="1289" y="921"/>
                    <a:pt x="1321" y="930"/>
                    <a:pt x="1354" y="930"/>
                  </a:cubicBezTo>
                  <a:cubicBezTo>
                    <a:pt x="1417" y="930"/>
                    <a:pt x="1480" y="897"/>
                    <a:pt x="1506" y="822"/>
                  </a:cubicBezTo>
                  <a:cubicBezTo>
                    <a:pt x="1602" y="551"/>
                    <a:pt x="1946" y="458"/>
                    <a:pt x="2202" y="441"/>
                  </a:cubicBezTo>
                  <a:cubicBezTo>
                    <a:pt x="2607" y="411"/>
                    <a:pt x="3009" y="471"/>
                    <a:pt x="3389" y="294"/>
                  </a:cubicBezTo>
                  <a:cubicBezTo>
                    <a:pt x="3468" y="256"/>
                    <a:pt x="3488" y="145"/>
                    <a:pt x="3447" y="76"/>
                  </a:cubicBezTo>
                  <a:cubicBezTo>
                    <a:pt x="3417" y="24"/>
                    <a:pt x="3367" y="1"/>
                    <a:pt x="3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8" name="Google Shape;3588;p7"/>
            <p:cNvSpPr/>
            <p:nvPr/>
          </p:nvSpPr>
          <p:spPr>
            <a:xfrm>
              <a:off x="4357275" y="5213225"/>
              <a:ext cx="70925" cy="89600"/>
            </a:xfrm>
            <a:custGeom>
              <a:avLst/>
              <a:gdLst/>
              <a:ahLst/>
              <a:cxnLst/>
              <a:rect l="l" t="t" r="r" b="b"/>
              <a:pathLst>
                <a:path w="2837" h="3584" extrusionOk="0">
                  <a:moveTo>
                    <a:pt x="1893" y="315"/>
                  </a:moveTo>
                  <a:cubicBezTo>
                    <a:pt x="1915" y="315"/>
                    <a:pt x="1937" y="316"/>
                    <a:pt x="1959" y="318"/>
                  </a:cubicBezTo>
                  <a:cubicBezTo>
                    <a:pt x="2236" y="348"/>
                    <a:pt x="2407" y="588"/>
                    <a:pt x="2458" y="845"/>
                  </a:cubicBezTo>
                  <a:cubicBezTo>
                    <a:pt x="2518" y="1141"/>
                    <a:pt x="2405" y="1452"/>
                    <a:pt x="2280" y="1719"/>
                  </a:cubicBezTo>
                  <a:cubicBezTo>
                    <a:pt x="2170" y="1952"/>
                    <a:pt x="2040" y="2175"/>
                    <a:pt x="1890" y="2385"/>
                  </a:cubicBezTo>
                  <a:cubicBezTo>
                    <a:pt x="1598" y="2792"/>
                    <a:pt x="1193" y="3159"/>
                    <a:pt x="685" y="3251"/>
                  </a:cubicBezTo>
                  <a:cubicBezTo>
                    <a:pt x="639" y="3260"/>
                    <a:pt x="587" y="3268"/>
                    <a:pt x="538" y="3268"/>
                  </a:cubicBezTo>
                  <a:cubicBezTo>
                    <a:pt x="453" y="3268"/>
                    <a:pt x="374" y="3242"/>
                    <a:pt x="343" y="3148"/>
                  </a:cubicBezTo>
                  <a:cubicBezTo>
                    <a:pt x="304" y="3030"/>
                    <a:pt x="318" y="2878"/>
                    <a:pt x="323" y="2758"/>
                  </a:cubicBezTo>
                  <a:cubicBezTo>
                    <a:pt x="332" y="2485"/>
                    <a:pt x="375" y="2212"/>
                    <a:pt x="451" y="1951"/>
                  </a:cubicBezTo>
                  <a:cubicBezTo>
                    <a:pt x="608" y="1410"/>
                    <a:pt x="900" y="917"/>
                    <a:pt x="1296" y="519"/>
                  </a:cubicBezTo>
                  <a:cubicBezTo>
                    <a:pt x="1480" y="412"/>
                    <a:pt x="1684" y="315"/>
                    <a:pt x="1893" y="315"/>
                  </a:cubicBezTo>
                  <a:close/>
                  <a:moveTo>
                    <a:pt x="1900" y="0"/>
                  </a:moveTo>
                  <a:cubicBezTo>
                    <a:pt x="1706" y="0"/>
                    <a:pt x="1517" y="60"/>
                    <a:pt x="1338" y="143"/>
                  </a:cubicBezTo>
                  <a:cubicBezTo>
                    <a:pt x="1322" y="137"/>
                    <a:pt x="1305" y="134"/>
                    <a:pt x="1288" y="134"/>
                  </a:cubicBezTo>
                  <a:cubicBezTo>
                    <a:pt x="1249" y="134"/>
                    <a:pt x="1211" y="148"/>
                    <a:pt x="1183" y="176"/>
                  </a:cubicBezTo>
                  <a:cubicBezTo>
                    <a:pt x="1152" y="205"/>
                    <a:pt x="1127" y="238"/>
                    <a:pt x="1097" y="270"/>
                  </a:cubicBezTo>
                  <a:cubicBezTo>
                    <a:pt x="1053" y="293"/>
                    <a:pt x="1011" y="320"/>
                    <a:pt x="970" y="345"/>
                  </a:cubicBezTo>
                  <a:cubicBezTo>
                    <a:pt x="921" y="371"/>
                    <a:pt x="893" y="425"/>
                    <a:pt x="898" y="481"/>
                  </a:cubicBezTo>
                  <a:cubicBezTo>
                    <a:pt x="539" y="896"/>
                    <a:pt x="278" y="1387"/>
                    <a:pt x="132" y="1916"/>
                  </a:cubicBezTo>
                  <a:cubicBezTo>
                    <a:pt x="42" y="2239"/>
                    <a:pt x="0" y="2574"/>
                    <a:pt x="5" y="2910"/>
                  </a:cubicBezTo>
                  <a:cubicBezTo>
                    <a:pt x="10" y="3240"/>
                    <a:pt x="105" y="3558"/>
                    <a:pt x="489" y="3582"/>
                  </a:cubicBezTo>
                  <a:cubicBezTo>
                    <a:pt x="513" y="3583"/>
                    <a:pt x="538" y="3584"/>
                    <a:pt x="562" y="3584"/>
                  </a:cubicBezTo>
                  <a:cubicBezTo>
                    <a:pt x="1165" y="3584"/>
                    <a:pt x="1717" y="3125"/>
                    <a:pt x="2065" y="2676"/>
                  </a:cubicBezTo>
                  <a:cubicBezTo>
                    <a:pt x="2280" y="2399"/>
                    <a:pt x="2460" y="2096"/>
                    <a:pt x="2601" y="1775"/>
                  </a:cubicBezTo>
                  <a:cubicBezTo>
                    <a:pt x="2740" y="1456"/>
                    <a:pt x="2836" y="1108"/>
                    <a:pt x="2764" y="760"/>
                  </a:cubicBezTo>
                  <a:cubicBezTo>
                    <a:pt x="2692" y="420"/>
                    <a:pt x="2452" y="105"/>
                    <a:pt x="2103" y="24"/>
                  </a:cubicBezTo>
                  <a:cubicBezTo>
                    <a:pt x="2035" y="7"/>
                    <a:pt x="196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89" name="Google Shape;3589;p7"/>
            <p:cNvSpPr/>
            <p:nvPr/>
          </p:nvSpPr>
          <p:spPr>
            <a:xfrm>
              <a:off x="4429850" y="5212575"/>
              <a:ext cx="80125" cy="87175"/>
            </a:xfrm>
            <a:custGeom>
              <a:avLst/>
              <a:gdLst/>
              <a:ahLst/>
              <a:cxnLst/>
              <a:rect l="l" t="t" r="r" b="b"/>
              <a:pathLst>
                <a:path w="3205" h="3487" extrusionOk="0">
                  <a:moveTo>
                    <a:pt x="1947" y="389"/>
                  </a:moveTo>
                  <a:cubicBezTo>
                    <a:pt x="2052" y="389"/>
                    <a:pt x="2161" y="412"/>
                    <a:pt x="2271" y="465"/>
                  </a:cubicBezTo>
                  <a:cubicBezTo>
                    <a:pt x="2879" y="755"/>
                    <a:pt x="2532" y="1555"/>
                    <a:pt x="2274" y="1970"/>
                  </a:cubicBezTo>
                  <a:cubicBezTo>
                    <a:pt x="1973" y="2451"/>
                    <a:pt x="1514" y="2881"/>
                    <a:pt x="986" y="3102"/>
                  </a:cubicBezTo>
                  <a:cubicBezTo>
                    <a:pt x="894" y="3140"/>
                    <a:pt x="797" y="3164"/>
                    <a:pt x="707" y="3164"/>
                  </a:cubicBezTo>
                  <a:cubicBezTo>
                    <a:pt x="548" y="3164"/>
                    <a:pt x="414" y="3087"/>
                    <a:pt x="380" y="2879"/>
                  </a:cubicBezTo>
                  <a:cubicBezTo>
                    <a:pt x="334" y="2607"/>
                    <a:pt x="436" y="2314"/>
                    <a:pt x="516" y="2058"/>
                  </a:cubicBezTo>
                  <a:cubicBezTo>
                    <a:pt x="605" y="1779"/>
                    <a:pt x="716" y="1508"/>
                    <a:pt x="848" y="1248"/>
                  </a:cubicBezTo>
                  <a:cubicBezTo>
                    <a:pt x="854" y="1249"/>
                    <a:pt x="860" y="1249"/>
                    <a:pt x="866" y="1249"/>
                  </a:cubicBezTo>
                  <a:cubicBezTo>
                    <a:pt x="933" y="1249"/>
                    <a:pt x="994" y="1208"/>
                    <a:pt x="1019" y="1145"/>
                  </a:cubicBezTo>
                  <a:cubicBezTo>
                    <a:pt x="1171" y="756"/>
                    <a:pt x="1532" y="389"/>
                    <a:pt x="1947" y="389"/>
                  </a:cubicBezTo>
                  <a:close/>
                  <a:moveTo>
                    <a:pt x="1503" y="0"/>
                  </a:moveTo>
                  <a:cubicBezTo>
                    <a:pt x="1482" y="0"/>
                    <a:pt x="1460" y="4"/>
                    <a:pt x="1437" y="14"/>
                  </a:cubicBezTo>
                  <a:cubicBezTo>
                    <a:pt x="1092" y="161"/>
                    <a:pt x="887" y="501"/>
                    <a:pt x="712" y="814"/>
                  </a:cubicBezTo>
                  <a:cubicBezTo>
                    <a:pt x="505" y="1182"/>
                    <a:pt x="337" y="1571"/>
                    <a:pt x="210" y="1974"/>
                  </a:cubicBezTo>
                  <a:cubicBezTo>
                    <a:pt x="110" y="2296"/>
                    <a:pt x="0" y="2661"/>
                    <a:pt x="82" y="3001"/>
                  </a:cubicBezTo>
                  <a:cubicBezTo>
                    <a:pt x="155" y="3307"/>
                    <a:pt x="404" y="3486"/>
                    <a:pt x="701" y="3486"/>
                  </a:cubicBezTo>
                  <a:cubicBezTo>
                    <a:pt x="734" y="3486"/>
                    <a:pt x="768" y="3484"/>
                    <a:pt x="803" y="3479"/>
                  </a:cubicBezTo>
                  <a:cubicBezTo>
                    <a:pt x="1161" y="3431"/>
                    <a:pt x="1501" y="3203"/>
                    <a:pt x="1780" y="2984"/>
                  </a:cubicBezTo>
                  <a:cubicBezTo>
                    <a:pt x="2070" y="2755"/>
                    <a:pt x="2321" y="2481"/>
                    <a:pt x="2520" y="2171"/>
                  </a:cubicBezTo>
                  <a:cubicBezTo>
                    <a:pt x="2880" y="1615"/>
                    <a:pt x="3204" y="697"/>
                    <a:pt x="2518" y="242"/>
                  </a:cubicBezTo>
                  <a:cubicBezTo>
                    <a:pt x="2350" y="130"/>
                    <a:pt x="2152" y="77"/>
                    <a:pt x="1952" y="77"/>
                  </a:cubicBezTo>
                  <a:cubicBezTo>
                    <a:pt x="1856" y="77"/>
                    <a:pt x="1759" y="90"/>
                    <a:pt x="1666" y="114"/>
                  </a:cubicBezTo>
                  <a:cubicBezTo>
                    <a:pt x="1640" y="53"/>
                    <a:pt x="1578" y="0"/>
                    <a:pt x="1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0" name="Google Shape;3590;p7"/>
            <p:cNvSpPr/>
            <p:nvPr/>
          </p:nvSpPr>
          <p:spPr>
            <a:xfrm>
              <a:off x="4578525" y="5131100"/>
              <a:ext cx="82150" cy="63600"/>
            </a:xfrm>
            <a:custGeom>
              <a:avLst/>
              <a:gdLst/>
              <a:ahLst/>
              <a:cxnLst/>
              <a:rect l="l" t="t" r="r" b="b"/>
              <a:pathLst>
                <a:path w="3286" h="2544" extrusionOk="0">
                  <a:moveTo>
                    <a:pt x="1522" y="1"/>
                  </a:moveTo>
                  <a:cubicBezTo>
                    <a:pt x="1443" y="1"/>
                    <a:pt x="1362" y="52"/>
                    <a:pt x="1358" y="153"/>
                  </a:cubicBezTo>
                  <a:lnTo>
                    <a:pt x="1334" y="824"/>
                  </a:lnTo>
                  <a:cubicBezTo>
                    <a:pt x="979" y="804"/>
                    <a:pt x="624" y="792"/>
                    <a:pt x="268" y="792"/>
                  </a:cubicBezTo>
                  <a:cubicBezTo>
                    <a:pt x="247" y="792"/>
                    <a:pt x="226" y="792"/>
                    <a:pt x="205" y="792"/>
                  </a:cubicBezTo>
                  <a:cubicBezTo>
                    <a:pt x="1" y="792"/>
                    <a:pt x="1" y="1109"/>
                    <a:pt x="203" y="1109"/>
                  </a:cubicBezTo>
                  <a:cubicBezTo>
                    <a:pt x="204" y="1109"/>
                    <a:pt x="204" y="1109"/>
                    <a:pt x="205" y="1109"/>
                  </a:cubicBezTo>
                  <a:cubicBezTo>
                    <a:pt x="228" y="1109"/>
                    <a:pt x="252" y="1109"/>
                    <a:pt x="275" y="1109"/>
                  </a:cubicBezTo>
                  <a:cubicBezTo>
                    <a:pt x="624" y="1109"/>
                    <a:pt x="974" y="1119"/>
                    <a:pt x="1323" y="1139"/>
                  </a:cubicBezTo>
                  <a:lnTo>
                    <a:pt x="1279" y="2392"/>
                  </a:lnTo>
                  <a:cubicBezTo>
                    <a:pt x="1275" y="2493"/>
                    <a:pt x="1353" y="2544"/>
                    <a:pt x="1432" y="2544"/>
                  </a:cubicBezTo>
                  <a:cubicBezTo>
                    <a:pt x="1511" y="2544"/>
                    <a:pt x="1592" y="2493"/>
                    <a:pt x="1596" y="2392"/>
                  </a:cubicBezTo>
                  <a:lnTo>
                    <a:pt x="1640" y="1153"/>
                  </a:lnTo>
                  <a:cubicBezTo>
                    <a:pt x="2097" y="1184"/>
                    <a:pt x="2555" y="1233"/>
                    <a:pt x="3011" y="1297"/>
                  </a:cubicBezTo>
                  <a:cubicBezTo>
                    <a:pt x="3019" y="1298"/>
                    <a:pt x="3028" y="1299"/>
                    <a:pt x="3036" y="1299"/>
                  </a:cubicBezTo>
                  <a:cubicBezTo>
                    <a:pt x="3215" y="1299"/>
                    <a:pt x="3285" y="1018"/>
                    <a:pt x="3094" y="991"/>
                  </a:cubicBezTo>
                  <a:cubicBezTo>
                    <a:pt x="2614" y="924"/>
                    <a:pt x="2133" y="872"/>
                    <a:pt x="1651" y="839"/>
                  </a:cubicBezTo>
                  <a:cubicBezTo>
                    <a:pt x="1659" y="611"/>
                    <a:pt x="1666" y="382"/>
                    <a:pt x="1674" y="153"/>
                  </a:cubicBezTo>
                  <a:cubicBezTo>
                    <a:pt x="1678" y="51"/>
                    <a:pt x="1601" y="1"/>
                    <a:pt x="1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1" name="Google Shape;3591;p7"/>
            <p:cNvSpPr/>
            <p:nvPr/>
          </p:nvSpPr>
          <p:spPr>
            <a:xfrm>
              <a:off x="4695150" y="5160800"/>
              <a:ext cx="327150" cy="17125"/>
            </a:xfrm>
            <a:custGeom>
              <a:avLst/>
              <a:gdLst/>
              <a:ahLst/>
              <a:cxnLst/>
              <a:rect l="l" t="t" r="r" b="b"/>
              <a:pathLst>
                <a:path w="13086" h="685" extrusionOk="0">
                  <a:moveTo>
                    <a:pt x="135" y="1"/>
                  </a:moveTo>
                  <a:cubicBezTo>
                    <a:pt x="0" y="1"/>
                    <a:pt x="1" y="374"/>
                    <a:pt x="136" y="378"/>
                  </a:cubicBezTo>
                  <a:lnTo>
                    <a:pt x="10430" y="632"/>
                  </a:lnTo>
                  <a:lnTo>
                    <a:pt x="11870" y="668"/>
                  </a:lnTo>
                  <a:cubicBezTo>
                    <a:pt x="12073" y="672"/>
                    <a:pt x="12278" y="684"/>
                    <a:pt x="12482" y="684"/>
                  </a:cubicBezTo>
                  <a:cubicBezTo>
                    <a:pt x="12504" y="684"/>
                    <a:pt x="12526" y="684"/>
                    <a:pt x="12548" y="684"/>
                  </a:cubicBezTo>
                  <a:cubicBezTo>
                    <a:pt x="12719" y="682"/>
                    <a:pt x="12887" y="638"/>
                    <a:pt x="13011" y="414"/>
                  </a:cubicBezTo>
                  <a:cubicBezTo>
                    <a:pt x="13085" y="280"/>
                    <a:pt x="13012" y="91"/>
                    <a:pt x="12931" y="91"/>
                  </a:cubicBezTo>
                  <a:cubicBezTo>
                    <a:pt x="12907" y="91"/>
                    <a:pt x="12882" y="108"/>
                    <a:pt x="12860" y="148"/>
                  </a:cubicBezTo>
                  <a:cubicBezTo>
                    <a:pt x="12784" y="287"/>
                    <a:pt x="12669" y="315"/>
                    <a:pt x="12554" y="315"/>
                  </a:cubicBezTo>
                  <a:cubicBezTo>
                    <a:pt x="12483" y="315"/>
                    <a:pt x="12412" y="304"/>
                    <a:pt x="12351" y="303"/>
                  </a:cubicBezTo>
                  <a:lnTo>
                    <a:pt x="11710" y="287"/>
                  </a:lnTo>
                  <a:lnTo>
                    <a:pt x="10483" y="258"/>
                  </a:lnTo>
                  <a:lnTo>
                    <a:pt x="7977" y="195"/>
                  </a:lnTo>
                  <a:lnTo>
                    <a:pt x="2963" y="71"/>
                  </a:lnTo>
                  <a:lnTo>
                    <a:pt x="136" y="1"/>
                  </a:lnTo>
                  <a:cubicBezTo>
                    <a:pt x="136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2" name="Google Shape;3592;p7"/>
            <p:cNvSpPr/>
            <p:nvPr/>
          </p:nvSpPr>
          <p:spPr>
            <a:xfrm>
              <a:off x="4764975" y="5016375"/>
              <a:ext cx="32275" cy="104725"/>
            </a:xfrm>
            <a:custGeom>
              <a:avLst/>
              <a:gdLst/>
              <a:ahLst/>
              <a:cxnLst/>
              <a:rect l="l" t="t" r="r" b="b"/>
              <a:pathLst>
                <a:path w="1291" h="4189" extrusionOk="0">
                  <a:moveTo>
                    <a:pt x="1098" y="1"/>
                  </a:moveTo>
                  <a:cubicBezTo>
                    <a:pt x="1035" y="1"/>
                    <a:pt x="974" y="34"/>
                    <a:pt x="952" y="112"/>
                  </a:cubicBezTo>
                  <a:cubicBezTo>
                    <a:pt x="596" y="1392"/>
                    <a:pt x="286" y="2685"/>
                    <a:pt x="24" y="3990"/>
                  </a:cubicBezTo>
                  <a:cubicBezTo>
                    <a:pt x="1" y="4110"/>
                    <a:pt x="101" y="4188"/>
                    <a:pt x="194" y="4188"/>
                  </a:cubicBezTo>
                  <a:cubicBezTo>
                    <a:pt x="256" y="4188"/>
                    <a:pt x="314" y="4154"/>
                    <a:pt x="330" y="4075"/>
                  </a:cubicBezTo>
                  <a:cubicBezTo>
                    <a:pt x="591" y="2771"/>
                    <a:pt x="902" y="1478"/>
                    <a:pt x="1257" y="197"/>
                  </a:cubicBezTo>
                  <a:cubicBezTo>
                    <a:pt x="1290" y="78"/>
                    <a:pt x="1193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3" name="Google Shape;3593;p7"/>
            <p:cNvSpPr/>
            <p:nvPr/>
          </p:nvSpPr>
          <p:spPr>
            <a:xfrm>
              <a:off x="4805800" y="5077900"/>
              <a:ext cx="20475" cy="48625"/>
            </a:xfrm>
            <a:custGeom>
              <a:avLst/>
              <a:gdLst/>
              <a:ahLst/>
              <a:cxnLst/>
              <a:rect l="l" t="t" r="r" b="b"/>
              <a:pathLst>
                <a:path w="819" h="1945" extrusionOk="0">
                  <a:moveTo>
                    <a:pt x="626" y="1"/>
                  </a:moveTo>
                  <a:cubicBezTo>
                    <a:pt x="564" y="1"/>
                    <a:pt x="502" y="35"/>
                    <a:pt x="481" y="113"/>
                  </a:cubicBezTo>
                  <a:lnTo>
                    <a:pt x="33" y="1748"/>
                  </a:lnTo>
                  <a:cubicBezTo>
                    <a:pt x="0" y="1867"/>
                    <a:pt x="98" y="1944"/>
                    <a:pt x="193" y="1944"/>
                  </a:cubicBezTo>
                  <a:cubicBezTo>
                    <a:pt x="255" y="1944"/>
                    <a:pt x="316" y="1911"/>
                    <a:pt x="337" y="1833"/>
                  </a:cubicBezTo>
                  <a:cubicBezTo>
                    <a:pt x="488" y="1288"/>
                    <a:pt x="636" y="742"/>
                    <a:pt x="785" y="197"/>
                  </a:cubicBezTo>
                  <a:cubicBezTo>
                    <a:pt x="818" y="78"/>
                    <a:pt x="721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4" name="Google Shape;3594;p7"/>
            <p:cNvSpPr/>
            <p:nvPr/>
          </p:nvSpPr>
          <p:spPr>
            <a:xfrm>
              <a:off x="4845525" y="5009650"/>
              <a:ext cx="75050" cy="97750"/>
            </a:xfrm>
            <a:custGeom>
              <a:avLst/>
              <a:gdLst/>
              <a:ahLst/>
              <a:cxnLst/>
              <a:rect l="l" t="t" r="r" b="b"/>
              <a:pathLst>
                <a:path w="3002" h="3910" extrusionOk="0">
                  <a:moveTo>
                    <a:pt x="1112" y="1"/>
                  </a:moveTo>
                  <a:cubicBezTo>
                    <a:pt x="1081" y="1"/>
                    <a:pt x="1051" y="8"/>
                    <a:pt x="1025" y="24"/>
                  </a:cubicBezTo>
                  <a:lnTo>
                    <a:pt x="993" y="24"/>
                  </a:lnTo>
                  <a:cubicBezTo>
                    <a:pt x="990" y="24"/>
                    <a:pt x="987" y="24"/>
                    <a:pt x="984" y="24"/>
                  </a:cubicBezTo>
                  <a:cubicBezTo>
                    <a:pt x="831" y="24"/>
                    <a:pt x="802" y="212"/>
                    <a:pt x="895" y="298"/>
                  </a:cubicBezTo>
                  <a:cubicBezTo>
                    <a:pt x="705" y="884"/>
                    <a:pt x="495" y="1461"/>
                    <a:pt x="254" y="2026"/>
                  </a:cubicBezTo>
                  <a:cubicBezTo>
                    <a:pt x="203" y="2146"/>
                    <a:pt x="279" y="2261"/>
                    <a:pt x="390" y="2261"/>
                  </a:cubicBezTo>
                  <a:cubicBezTo>
                    <a:pt x="415" y="2261"/>
                    <a:pt x="442" y="2256"/>
                    <a:pt x="470" y="2243"/>
                  </a:cubicBezTo>
                  <a:cubicBezTo>
                    <a:pt x="754" y="2112"/>
                    <a:pt x="1071" y="1964"/>
                    <a:pt x="1390" y="1964"/>
                  </a:cubicBezTo>
                  <a:cubicBezTo>
                    <a:pt x="1479" y="1964"/>
                    <a:pt x="1567" y="1975"/>
                    <a:pt x="1654" y="2001"/>
                  </a:cubicBezTo>
                  <a:cubicBezTo>
                    <a:pt x="2065" y="2122"/>
                    <a:pt x="2198" y="2510"/>
                    <a:pt x="2015" y="2887"/>
                  </a:cubicBezTo>
                  <a:cubicBezTo>
                    <a:pt x="1789" y="3349"/>
                    <a:pt x="1288" y="3592"/>
                    <a:pt x="790" y="3592"/>
                  </a:cubicBezTo>
                  <a:cubicBezTo>
                    <a:pt x="605" y="3592"/>
                    <a:pt x="421" y="3558"/>
                    <a:pt x="251" y="3490"/>
                  </a:cubicBezTo>
                  <a:cubicBezTo>
                    <a:pt x="230" y="3481"/>
                    <a:pt x="210" y="3477"/>
                    <a:pt x="192" y="3477"/>
                  </a:cubicBezTo>
                  <a:cubicBezTo>
                    <a:pt x="46" y="3477"/>
                    <a:pt x="0" y="3728"/>
                    <a:pt x="166" y="3795"/>
                  </a:cubicBezTo>
                  <a:cubicBezTo>
                    <a:pt x="358" y="3872"/>
                    <a:pt x="567" y="3909"/>
                    <a:pt x="778" y="3909"/>
                  </a:cubicBezTo>
                  <a:cubicBezTo>
                    <a:pt x="1477" y="3909"/>
                    <a:pt x="2196" y="3503"/>
                    <a:pt x="2383" y="2800"/>
                  </a:cubicBezTo>
                  <a:cubicBezTo>
                    <a:pt x="2507" y="2335"/>
                    <a:pt x="2276" y="1899"/>
                    <a:pt x="1832" y="1727"/>
                  </a:cubicBezTo>
                  <a:cubicBezTo>
                    <a:pt x="1689" y="1672"/>
                    <a:pt x="1546" y="1649"/>
                    <a:pt x="1404" y="1649"/>
                  </a:cubicBezTo>
                  <a:cubicBezTo>
                    <a:pt x="1157" y="1649"/>
                    <a:pt x="912" y="1718"/>
                    <a:pt x="675" y="1812"/>
                  </a:cubicBezTo>
                  <a:cubicBezTo>
                    <a:pt x="870" y="1329"/>
                    <a:pt x="1050" y="842"/>
                    <a:pt x="1210" y="348"/>
                  </a:cubicBezTo>
                  <a:cubicBezTo>
                    <a:pt x="1739" y="372"/>
                    <a:pt x="2267" y="389"/>
                    <a:pt x="2797" y="395"/>
                  </a:cubicBezTo>
                  <a:cubicBezTo>
                    <a:pt x="3002" y="395"/>
                    <a:pt x="3002" y="79"/>
                    <a:pt x="2797" y="77"/>
                  </a:cubicBezTo>
                  <a:cubicBezTo>
                    <a:pt x="2267" y="71"/>
                    <a:pt x="1738" y="54"/>
                    <a:pt x="1208" y="30"/>
                  </a:cubicBezTo>
                  <a:cubicBezTo>
                    <a:pt x="1179" y="10"/>
                    <a:pt x="1145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5" name="Google Shape;3595;p7"/>
            <p:cNvSpPr/>
            <p:nvPr/>
          </p:nvSpPr>
          <p:spPr>
            <a:xfrm>
              <a:off x="4734225" y="5203500"/>
              <a:ext cx="67750" cy="126175"/>
            </a:xfrm>
            <a:custGeom>
              <a:avLst/>
              <a:gdLst/>
              <a:ahLst/>
              <a:cxnLst/>
              <a:rect l="l" t="t" r="r" b="b"/>
              <a:pathLst>
                <a:path w="2710" h="5047" extrusionOk="0">
                  <a:moveTo>
                    <a:pt x="1836" y="1"/>
                  </a:moveTo>
                  <a:cubicBezTo>
                    <a:pt x="1789" y="1"/>
                    <a:pt x="1742" y="24"/>
                    <a:pt x="1712" y="79"/>
                  </a:cubicBezTo>
                  <a:lnTo>
                    <a:pt x="772" y="1802"/>
                  </a:lnTo>
                  <a:lnTo>
                    <a:pt x="302" y="2664"/>
                  </a:lnTo>
                  <a:cubicBezTo>
                    <a:pt x="212" y="2827"/>
                    <a:pt x="1" y="3098"/>
                    <a:pt x="201" y="3264"/>
                  </a:cubicBezTo>
                  <a:cubicBezTo>
                    <a:pt x="284" y="3331"/>
                    <a:pt x="394" y="3335"/>
                    <a:pt x="496" y="3342"/>
                  </a:cubicBezTo>
                  <a:cubicBezTo>
                    <a:pt x="653" y="3357"/>
                    <a:pt x="811" y="3369"/>
                    <a:pt x="967" y="3382"/>
                  </a:cubicBezTo>
                  <a:cubicBezTo>
                    <a:pt x="1147" y="3397"/>
                    <a:pt x="1367" y="3443"/>
                    <a:pt x="1571" y="3443"/>
                  </a:cubicBezTo>
                  <a:cubicBezTo>
                    <a:pt x="1678" y="3443"/>
                    <a:pt x="1782" y="3431"/>
                    <a:pt x="1873" y="3394"/>
                  </a:cubicBezTo>
                  <a:cubicBezTo>
                    <a:pt x="1887" y="3386"/>
                    <a:pt x="1901" y="3377"/>
                    <a:pt x="1915" y="3367"/>
                  </a:cubicBezTo>
                  <a:lnTo>
                    <a:pt x="1915" y="3367"/>
                  </a:lnTo>
                  <a:cubicBezTo>
                    <a:pt x="1757" y="3863"/>
                    <a:pt x="1599" y="4358"/>
                    <a:pt x="1439" y="4853"/>
                  </a:cubicBezTo>
                  <a:cubicBezTo>
                    <a:pt x="1402" y="4970"/>
                    <a:pt x="1498" y="5046"/>
                    <a:pt x="1594" y="5046"/>
                  </a:cubicBezTo>
                  <a:cubicBezTo>
                    <a:pt x="1657" y="5046"/>
                    <a:pt x="1720" y="5013"/>
                    <a:pt x="1745" y="4936"/>
                  </a:cubicBezTo>
                  <a:lnTo>
                    <a:pt x="2672" y="2040"/>
                  </a:lnTo>
                  <a:cubicBezTo>
                    <a:pt x="2710" y="1924"/>
                    <a:pt x="2616" y="1849"/>
                    <a:pt x="2521" y="1849"/>
                  </a:cubicBezTo>
                  <a:cubicBezTo>
                    <a:pt x="2458" y="1849"/>
                    <a:pt x="2393" y="1882"/>
                    <a:pt x="2367" y="1957"/>
                  </a:cubicBezTo>
                  <a:cubicBezTo>
                    <a:pt x="2285" y="2186"/>
                    <a:pt x="2190" y="2410"/>
                    <a:pt x="2078" y="2626"/>
                  </a:cubicBezTo>
                  <a:cubicBezTo>
                    <a:pt x="1986" y="2805"/>
                    <a:pt x="1878" y="3112"/>
                    <a:pt x="1644" y="3118"/>
                  </a:cubicBezTo>
                  <a:cubicBezTo>
                    <a:pt x="1623" y="3119"/>
                    <a:pt x="1601" y="3120"/>
                    <a:pt x="1579" y="3120"/>
                  </a:cubicBezTo>
                  <a:cubicBezTo>
                    <a:pt x="1350" y="3120"/>
                    <a:pt x="1114" y="3078"/>
                    <a:pt x="888" y="3060"/>
                  </a:cubicBezTo>
                  <a:cubicBezTo>
                    <a:pt x="770" y="3051"/>
                    <a:pt x="653" y="3040"/>
                    <a:pt x="533" y="3031"/>
                  </a:cubicBezTo>
                  <a:cubicBezTo>
                    <a:pt x="510" y="3029"/>
                    <a:pt x="485" y="3026"/>
                    <a:pt x="461" y="3024"/>
                  </a:cubicBezTo>
                  <a:cubicBezTo>
                    <a:pt x="482" y="2979"/>
                    <a:pt x="516" y="2930"/>
                    <a:pt x="537" y="2893"/>
                  </a:cubicBezTo>
                  <a:cubicBezTo>
                    <a:pt x="1019" y="2008"/>
                    <a:pt x="1502" y="1122"/>
                    <a:pt x="1986" y="239"/>
                  </a:cubicBezTo>
                  <a:cubicBezTo>
                    <a:pt x="2053" y="115"/>
                    <a:pt x="1943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6" name="Google Shape;3596;p7"/>
            <p:cNvSpPr/>
            <p:nvPr/>
          </p:nvSpPr>
          <p:spPr>
            <a:xfrm>
              <a:off x="4813900" y="5213575"/>
              <a:ext cx="62900" cy="99125"/>
            </a:xfrm>
            <a:custGeom>
              <a:avLst/>
              <a:gdLst/>
              <a:ahLst/>
              <a:cxnLst/>
              <a:rect l="l" t="t" r="r" b="b"/>
              <a:pathLst>
                <a:path w="2516" h="3965" extrusionOk="0">
                  <a:moveTo>
                    <a:pt x="1247" y="0"/>
                  </a:moveTo>
                  <a:cubicBezTo>
                    <a:pt x="1221" y="0"/>
                    <a:pt x="1194" y="7"/>
                    <a:pt x="1169" y="21"/>
                  </a:cubicBezTo>
                  <a:lnTo>
                    <a:pt x="695" y="307"/>
                  </a:lnTo>
                  <a:cubicBezTo>
                    <a:pt x="548" y="395"/>
                    <a:pt x="639" y="604"/>
                    <a:pt x="776" y="604"/>
                  </a:cubicBezTo>
                  <a:cubicBezTo>
                    <a:pt x="801" y="604"/>
                    <a:pt x="828" y="597"/>
                    <a:pt x="854" y="581"/>
                  </a:cubicBezTo>
                  <a:lnTo>
                    <a:pt x="1177" y="387"/>
                  </a:lnTo>
                  <a:lnTo>
                    <a:pt x="1177" y="387"/>
                  </a:lnTo>
                  <a:cubicBezTo>
                    <a:pt x="1353" y="870"/>
                    <a:pt x="1083" y="1473"/>
                    <a:pt x="911" y="1916"/>
                  </a:cubicBezTo>
                  <a:cubicBezTo>
                    <a:pt x="684" y="2493"/>
                    <a:pt x="403" y="3048"/>
                    <a:pt x="70" y="3569"/>
                  </a:cubicBezTo>
                  <a:cubicBezTo>
                    <a:pt x="1" y="3679"/>
                    <a:pt x="95" y="3796"/>
                    <a:pt x="207" y="3807"/>
                  </a:cubicBezTo>
                  <a:cubicBezTo>
                    <a:pt x="908" y="3879"/>
                    <a:pt x="1608" y="3931"/>
                    <a:pt x="2312" y="3964"/>
                  </a:cubicBezTo>
                  <a:cubicBezTo>
                    <a:pt x="2315" y="3964"/>
                    <a:pt x="2317" y="3964"/>
                    <a:pt x="2320" y="3964"/>
                  </a:cubicBezTo>
                  <a:cubicBezTo>
                    <a:pt x="2515" y="3964"/>
                    <a:pt x="2511" y="3657"/>
                    <a:pt x="2312" y="3648"/>
                  </a:cubicBezTo>
                  <a:cubicBezTo>
                    <a:pt x="1697" y="3618"/>
                    <a:pt x="1083" y="3572"/>
                    <a:pt x="472" y="3513"/>
                  </a:cubicBezTo>
                  <a:cubicBezTo>
                    <a:pt x="784" y="2993"/>
                    <a:pt x="1049" y="2446"/>
                    <a:pt x="1262" y="1877"/>
                  </a:cubicBezTo>
                  <a:cubicBezTo>
                    <a:pt x="1470" y="1319"/>
                    <a:pt x="1724" y="636"/>
                    <a:pt x="1386" y="78"/>
                  </a:cubicBezTo>
                  <a:cubicBezTo>
                    <a:pt x="1355" y="28"/>
                    <a:pt x="1302" y="0"/>
                    <a:pt x="1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7" name="Google Shape;3597;p7"/>
            <p:cNvSpPr/>
            <p:nvPr/>
          </p:nvSpPr>
          <p:spPr>
            <a:xfrm>
              <a:off x="4880125" y="5207425"/>
              <a:ext cx="74925" cy="120100"/>
            </a:xfrm>
            <a:custGeom>
              <a:avLst/>
              <a:gdLst/>
              <a:ahLst/>
              <a:cxnLst/>
              <a:rect l="l" t="t" r="r" b="b"/>
              <a:pathLst>
                <a:path w="2997" h="4804" extrusionOk="0">
                  <a:moveTo>
                    <a:pt x="963" y="0"/>
                  </a:moveTo>
                  <a:cubicBezTo>
                    <a:pt x="916" y="0"/>
                    <a:pt x="870" y="24"/>
                    <a:pt x="841" y="80"/>
                  </a:cubicBezTo>
                  <a:cubicBezTo>
                    <a:pt x="523" y="718"/>
                    <a:pt x="252" y="1377"/>
                    <a:pt x="31" y="2054"/>
                  </a:cubicBezTo>
                  <a:cubicBezTo>
                    <a:pt x="0" y="2146"/>
                    <a:pt x="78" y="2255"/>
                    <a:pt x="175" y="2255"/>
                  </a:cubicBezTo>
                  <a:cubicBezTo>
                    <a:pt x="177" y="2255"/>
                    <a:pt x="180" y="2255"/>
                    <a:pt x="183" y="2255"/>
                  </a:cubicBezTo>
                  <a:cubicBezTo>
                    <a:pt x="219" y="2253"/>
                    <a:pt x="256" y="2251"/>
                    <a:pt x="293" y="2251"/>
                  </a:cubicBezTo>
                  <a:cubicBezTo>
                    <a:pt x="994" y="2251"/>
                    <a:pt x="1790" y="2646"/>
                    <a:pt x="1963" y="3375"/>
                  </a:cubicBezTo>
                  <a:cubicBezTo>
                    <a:pt x="2044" y="3721"/>
                    <a:pt x="1906" y="4066"/>
                    <a:pt x="1626" y="4281"/>
                  </a:cubicBezTo>
                  <a:cubicBezTo>
                    <a:pt x="1436" y="4425"/>
                    <a:pt x="1213" y="4487"/>
                    <a:pt x="987" y="4487"/>
                  </a:cubicBezTo>
                  <a:cubicBezTo>
                    <a:pt x="811" y="4487"/>
                    <a:pt x="634" y="4450"/>
                    <a:pt x="468" y="4387"/>
                  </a:cubicBezTo>
                  <a:cubicBezTo>
                    <a:pt x="448" y="4380"/>
                    <a:pt x="429" y="4376"/>
                    <a:pt x="412" y="4376"/>
                  </a:cubicBezTo>
                  <a:cubicBezTo>
                    <a:pt x="262" y="4376"/>
                    <a:pt x="213" y="4629"/>
                    <a:pt x="383" y="4693"/>
                  </a:cubicBezTo>
                  <a:cubicBezTo>
                    <a:pt x="574" y="4764"/>
                    <a:pt x="778" y="4803"/>
                    <a:pt x="981" y="4803"/>
                  </a:cubicBezTo>
                  <a:cubicBezTo>
                    <a:pt x="1264" y="4803"/>
                    <a:pt x="1543" y="4728"/>
                    <a:pt x="1779" y="4559"/>
                  </a:cubicBezTo>
                  <a:cubicBezTo>
                    <a:pt x="2133" y="4304"/>
                    <a:pt x="2346" y="3890"/>
                    <a:pt x="2295" y="3450"/>
                  </a:cubicBezTo>
                  <a:cubicBezTo>
                    <a:pt x="2191" y="2543"/>
                    <a:pt x="1264" y="1982"/>
                    <a:pt x="408" y="1940"/>
                  </a:cubicBezTo>
                  <a:cubicBezTo>
                    <a:pt x="585" y="1426"/>
                    <a:pt x="791" y="925"/>
                    <a:pt x="1026" y="436"/>
                  </a:cubicBezTo>
                  <a:cubicBezTo>
                    <a:pt x="1031" y="436"/>
                    <a:pt x="1036" y="436"/>
                    <a:pt x="1040" y="436"/>
                  </a:cubicBezTo>
                  <a:cubicBezTo>
                    <a:pt x="1052" y="436"/>
                    <a:pt x="1064" y="435"/>
                    <a:pt x="1076" y="434"/>
                  </a:cubicBezTo>
                  <a:cubicBezTo>
                    <a:pt x="1411" y="375"/>
                    <a:pt x="1750" y="345"/>
                    <a:pt x="2090" y="345"/>
                  </a:cubicBezTo>
                  <a:cubicBezTo>
                    <a:pt x="2340" y="345"/>
                    <a:pt x="2590" y="361"/>
                    <a:pt x="2838" y="393"/>
                  </a:cubicBezTo>
                  <a:cubicBezTo>
                    <a:pt x="2843" y="394"/>
                    <a:pt x="2848" y="394"/>
                    <a:pt x="2852" y="394"/>
                  </a:cubicBezTo>
                  <a:cubicBezTo>
                    <a:pt x="2931" y="394"/>
                    <a:pt x="2997" y="309"/>
                    <a:pt x="2997" y="235"/>
                  </a:cubicBezTo>
                  <a:cubicBezTo>
                    <a:pt x="2995" y="141"/>
                    <a:pt x="2923" y="88"/>
                    <a:pt x="2838" y="77"/>
                  </a:cubicBezTo>
                  <a:cubicBezTo>
                    <a:pt x="2591" y="46"/>
                    <a:pt x="2342" y="31"/>
                    <a:pt x="2094" y="31"/>
                  </a:cubicBezTo>
                  <a:cubicBezTo>
                    <a:pt x="1768" y="31"/>
                    <a:pt x="1443" y="57"/>
                    <a:pt x="1121" y="110"/>
                  </a:cubicBezTo>
                  <a:cubicBezTo>
                    <a:pt x="1096" y="45"/>
                    <a:pt x="102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8" name="Google Shape;3598;p7"/>
            <p:cNvSpPr/>
            <p:nvPr/>
          </p:nvSpPr>
          <p:spPr>
            <a:xfrm>
              <a:off x="5059600" y="5166500"/>
              <a:ext cx="90600" cy="15700"/>
            </a:xfrm>
            <a:custGeom>
              <a:avLst/>
              <a:gdLst/>
              <a:ahLst/>
              <a:cxnLst/>
              <a:rect l="l" t="t" r="r" b="b"/>
              <a:pathLst>
                <a:path w="3624" h="628" extrusionOk="0">
                  <a:moveTo>
                    <a:pt x="238" y="0"/>
                  </a:moveTo>
                  <a:cubicBezTo>
                    <a:pt x="96" y="0"/>
                    <a:pt x="1" y="211"/>
                    <a:pt x="154" y="293"/>
                  </a:cubicBezTo>
                  <a:cubicBezTo>
                    <a:pt x="372" y="410"/>
                    <a:pt x="661" y="392"/>
                    <a:pt x="900" y="410"/>
                  </a:cubicBezTo>
                  <a:lnTo>
                    <a:pt x="1720" y="481"/>
                  </a:lnTo>
                  <a:lnTo>
                    <a:pt x="3420" y="627"/>
                  </a:lnTo>
                  <a:cubicBezTo>
                    <a:pt x="3426" y="627"/>
                    <a:pt x="3432" y="628"/>
                    <a:pt x="3438" y="628"/>
                  </a:cubicBezTo>
                  <a:cubicBezTo>
                    <a:pt x="3623" y="628"/>
                    <a:pt x="3617" y="328"/>
                    <a:pt x="3421" y="312"/>
                  </a:cubicBezTo>
                  <a:lnTo>
                    <a:pt x="1847" y="177"/>
                  </a:lnTo>
                  <a:lnTo>
                    <a:pt x="1091" y="113"/>
                  </a:lnTo>
                  <a:lnTo>
                    <a:pt x="714" y="80"/>
                  </a:lnTo>
                  <a:cubicBezTo>
                    <a:pt x="592" y="69"/>
                    <a:pt x="426" y="81"/>
                    <a:pt x="314" y="20"/>
                  </a:cubicBezTo>
                  <a:cubicBezTo>
                    <a:pt x="288" y="6"/>
                    <a:pt x="26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99" name="Google Shape;3599;p7"/>
            <p:cNvSpPr/>
            <p:nvPr/>
          </p:nvSpPr>
          <p:spPr>
            <a:xfrm>
              <a:off x="5064750" y="5192125"/>
              <a:ext cx="75850" cy="11375"/>
            </a:xfrm>
            <a:custGeom>
              <a:avLst/>
              <a:gdLst/>
              <a:ahLst/>
              <a:cxnLst/>
              <a:rect l="l" t="t" r="r" b="b"/>
              <a:pathLst>
                <a:path w="3034" h="455" extrusionOk="0">
                  <a:moveTo>
                    <a:pt x="2840" y="1"/>
                  </a:moveTo>
                  <a:cubicBezTo>
                    <a:pt x="2837" y="1"/>
                    <a:pt x="2833" y="1"/>
                    <a:pt x="2830" y="1"/>
                  </a:cubicBezTo>
                  <a:lnTo>
                    <a:pt x="205" y="139"/>
                  </a:lnTo>
                  <a:cubicBezTo>
                    <a:pt x="7" y="148"/>
                    <a:pt x="0" y="454"/>
                    <a:pt x="194" y="454"/>
                  </a:cubicBezTo>
                  <a:cubicBezTo>
                    <a:pt x="197" y="454"/>
                    <a:pt x="200" y="454"/>
                    <a:pt x="204" y="454"/>
                  </a:cubicBezTo>
                  <a:lnTo>
                    <a:pt x="2828" y="318"/>
                  </a:lnTo>
                  <a:cubicBezTo>
                    <a:pt x="3027" y="307"/>
                    <a:pt x="3033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0" name="Google Shape;3600;p7"/>
            <p:cNvSpPr/>
            <p:nvPr/>
          </p:nvSpPr>
          <p:spPr>
            <a:xfrm>
              <a:off x="5171550" y="5122550"/>
              <a:ext cx="68900" cy="99000"/>
            </a:xfrm>
            <a:custGeom>
              <a:avLst/>
              <a:gdLst/>
              <a:ahLst/>
              <a:cxnLst/>
              <a:rect l="l" t="t" r="r" b="b"/>
              <a:pathLst>
                <a:path w="2756" h="3960" extrusionOk="0">
                  <a:moveTo>
                    <a:pt x="1381" y="445"/>
                  </a:moveTo>
                  <a:cubicBezTo>
                    <a:pt x="1399" y="512"/>
                    <a:pt x="1457" y="570"/>
                    <a:pt x="1529" y="570"/>
                  </a:cubicBezTo>
                  <a:cubicBezTo>
                    <a:pt x="1554" y="570"/>
                    <a:pt x="1581" y="563"/>
                    <a:pt x="1608" y="547"/>
                  </a:cubicBezTo>
                  <a:cubicBezTo>
                    <a:pt x="1674" y="508"/>
                    <a:pt x="1741" y="491"/>
                    <a:pt x="1806" y="491"/>
                  </a:cubicBezTo>
                  <a:cubicBezTo>
                    <a:pt x="1986" y="491"/>
                    <a:pt x="2154" y="620"/>
                    <a:pt x="2251" y="782"/>
                  </a:cubicBezTo>
                  <a:cubicBezTo>
                    <a:pt x="2376" y="995"/>
                    <a:pt x="2415" y="1257"/>
                    <a:pt x="2412" y="1499"/>
                  </a:cubicBezTo>
                  <a:cubicBezTo>
                    <a:pt x="2404" y="2007"/>
                    <a:pt x="2175" y="2485"/>
                    <a:pt x="1876" y="2884"/>
                  </a:cubicBezTo>
                  <a:cubicBezTo>
                    <a:pt x="1721" y="3091"/>
                    <a:pt x="1544" y="3281"/>
                    <a:pt x="1348" y="3448"/>
                  </a:cubicBezTo>
                  <a:cubicBezTo>
                    <a:pt x="1221" y="3558"/>
                    <a:pt x="1087" y="3637"/>
                    <a:pt x="953" y="3637"/>
                  </a:cubicBezTo>
                  <a:cubicBezTo>
                    <a:pt x="857" y="3637"/>
                    <a:pt x="761" y="3596"/>
                    <a:pt x="670" y="3497"/>
                  </a:cubicBezTo>
                  <a:cubicBezTo>
                    <a:pt x="291" y="3088"/>
                    <a:pt x="358" y="2386"/>
                    <a:pt x="515" y="1899"/>
                  </a:cubicBezTo>
                  <a:cubicBezTo>
                    <a:pt x="689" y="1357"/>
                    <a:pt x="1029" y="888"/>
                    <a:pt x="1381" y="445"/>
                  </a:cubicBezTo>
                  <a:close/>
                  <a:moveTo>
                    <a:pt x="1392" y="0"/>
                  </a:moveTo>
                  <a:cubicBezTo>
                    <a:pt x="1357" y="0"/>
                    <a:pt x="1321" y="16"/>
                    <a:pt x="1290" y="55"/>
                  </a:cubicBezTo>
                  <a:cubicBezTo>
                    <a:pt x="839" y="616"/>
                    <a:pt x="381" y="1203"/>
                    <a:pt x="183" y="1907"/>
                  </a:cubicBezTo>
                  <a:cubicBezTo>
                    <a:pt x="13" y="2504"/>
                    <a:pt x="1" y="3350"/>
                    <a:pt x="519" y="3792"/>
                  </a:cubicBezTo>
                  <a:cubicBezTo>
                    <a:pt x="660" y="3911"/>
                    <a:pt x="803" y="3960"/>
                    <a:pt x="944" y="3960"/>
                  </a:cubicBezTo>
                  <a:cubicBezTo>
                    <a:pt x="1376" y="3960"/>
                    <a:pt x="1791" y="3497"/>
                    <a:pt x="2053" y="3171"/>
                  </a:cubicBezTo>
                  <a:cubicBezTo>
                    <a:pt x="2454" y="2670"/>
                    <a:pt x="2755" y="2045"/>
                    <a:pt x="2727" y="1390"/>
                  </a:cubicBezTo>
                  <a:cubicBezTo>
                    <a:pt x="2711" y="1047"/>
                    <a:pt x="2617" y="675"/>
                    <a:pt x="2371" y="421"/>
                  </a:cubicBezTo>
                  <a:cubicBezTo>
                    <a:pt x="2221" y="266"/>
                    <a:pt x="2016" y="178"/>
                    <a:pt x="1809" y="178"/>
                  </a:cubicBezTo>
                  <a:cubicBezTo>
                    <a:pt x="1717" y="178"/>
                    <a:pt x="1625" y="195"/>
                    <a:pt x="1538" y="232"/>
                  </a:cubicBezTo>
                  <a:cubicBezTo>
                    <a:pt x="1579" y="122"/>
                    <a:pt x="1488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1" name="Google Shape;3601;p7"/>
            <p:cNvSpPr/>
            <p:nvPr/>
          </p:nvSpPr>
          <p:spPr>
            <a:xfrm>
              <a:off x="5231875" y="5211725"/>
              <a:ext cx="17250" cy="54275"/>
            </a:xfrm>
            <a:custGeom>
              <a:avLst/>
              <a:gdLst/>
              <a:ahLst/>
              <a:cxnLst/>
              <a:rect l="l" t="t" r="r" b="b"/>
              <a:pathLst>
                <a:path w="690" h="2171" extrusionOk="0">
                  <a:moveTo>
                    <a:pt x="475" y="1"/>
                  </a:moveTo>
                  <a:cubicBezTo>
                    <a:pt x="397" y="1"/>
                    <a:pt x="308" y="73"/>
                    <a:pt x="316" y="157"/>
                  </a:cubicBezTo>
                  <a:cubicBezTo>
                    <a:pt x="375" y="764"/>
                    <a:pt x="278" y="1375"/>
                    <a:pt x="35" y="1932"/>
                  </a:cubicBezTo>
                  <a:cubicBezTo>
                    <a:pt x="1" y="2011"/>
                    <a:pt x="12" y="2103"/>
                    <a:pt x="91" y="2150"/>
                  </a:cubicBezTo>
                  <a:cubicBezTo>
                    <a:pt x="115" y="2164"/>
                    <a:pt x="143" y="2170"/>
                    <a:pt x="172" y="2170"/>
                  </a:cubicBezTo>
                  <a:cubicBezTo>
                    <a:pt x="228" y="2170"/>
                    <a:pt x="285" y="2145"/>
                    <a:pt x="308" y="2094"/>
                  </a:cubicBezTo>
                  <a:cubicBezTo>
                    <a:pt x="579" y="1487"/>
                    <a:pt x="690" y="821"/>
                    <a:pt x="632" y="160"/>
                  </a:cubicBezTo>
                  <a:cubicBezTo>
                    <a:pt x="624" y="74"/>
                    <a:pt x="56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2" name="Google Shape;3602;p7"/>
            <p:cNvSpPr/>
            <p:nvPr/>
          </p:nvSpPr>
          <p:spPr>
            <a:xfrm>
              <a:off x="5268450" y="5123500"/>
              <a:ext cx="59975" cy="102425"/>
            </a:xfrm>
            <a:custGeom>
              <a:avLst/>
              <a:gdLst/>
              <a:ahLst/>
              <a:cxnLst/>
              <a:rect l="l" t="t" r="r" b="b"/>
              <a:pathLst>
                <a:path w="2399" h="4097" extrusionOk="0">
                  <a:moveTo>
                    <a:pt x="1375" y="319"/>
                  </a:moveTo>
                  <a:cubicBezTo>
                    <a:pt x="1492" y="319"/>
                    <a:pt x="1609" y="363"/>
                    <a:pt x="1712" y="438"/>
                  </a:cubicBezTo>
                  <a:cubicBezTo>
                    <a:pt x="1928" y="596"/>
                    <a:pt x="2002" y="877"/>
                    <a:pt x="2013" y="1134"/>
                  </a:cubicBezTo>
                  <a:cubicBezTo>
                    <a:pt x="2033" y="1660"/>
                    <a:pt x="1890" y="2234"/>
                    <a:pt x="1673" y="2712"/>
                  </a:cubicBezTo>
                  <a:cubicBezTo>
                    <a:pt x="1568" y="2947"/>
                    <a:pt x="1433" y="3168"/>
                    <a:pt x="1268" y="3367"/>
                  </a:cubicBezTo>
                  <a:cubicBezTo>
                    <a:pt x="1131" y="3533"/>
                    <a:pt x="913" y="3777"/>
                    <a:pt x="673" y="3777"/>
                  </a:cubicBezTo>
                  <a:cubicBezTo>
                    <a:pt x="659" y="3777"/>
                    <a:pt x="644" y="3776"/>
                    <a:pt x="629" y="3774"/>
                  </a:cubicBezTo>
                  <a:cubicBezTo>
                    <a:pt x="369" y="3739"/>
                    <a:pt x="353" y="3387"/>
                    <a:pt x="346" y="3186"/>
                  </a:cubicBezTo>
                  <a:cubicBezTo>
                    <a:pt x="308" y="2220"/>
                    <a:pt x="513" y="1258"/>
                    <a:pt x="946" y="391"/>
                  </a:cubicBezTo>
                  <a:cubicBezTo>
                    <a:pt x="971" y="418"/>
                    <a:pt x="1004" y="432"/>
                    <a:pt x="1038" y="432"/>
                  </a:cubicBezTo>
                  <a:cubicBezTo>
                    <a:pt x="1066" y="432"/>
                    <a:pt x="1095" y="422"/>
                    <a:pt x="1118" y="402"/>
                  </a:cubicBezTo>
                  <a:cubicBezTo>
                    <a:pt x="1199" y="345"/>
                    <a:pt x="1287" y="319"/>
                    <a:pt x="1375" y="319"/>
                  </a:cubicBezTo>
                  <a:close/>
                  <a:moveTo>
                    <a:pt x="1366" y="1"/>
                  </a:moveTo>
                  <a:cubicBezTo>
                    <a:pt x="1223" y="1"/>
                    <a:pt x="1082" y="40"/>
                    <a:pt x="960" y="128"/>
                  </a:cubicBezTo>
                  <a:cubicBezTo>
                    <a:pt x="935" y="145"/>
                    <a:pt x="916" y="169"/>
                    <a:pt x="907" y="197"/>
                  </a:cubicBezTo>
                  <a:cubicBezTo>
                    <a:pt x="874" y="168"/>
                    <a:pt x="833" y="150"/>
                    <a:pt x="792" y="150"/>
                  </a:cubicBezTo>
                  <a:cubicBezTo>
                    <a:pt x="746" y="150"/>
                    <a:pt x="701" y="173"/>
                    <a:pt x="673" y="230"/>
                  </a:cubicBezTo>
                  <a:cubicBezTo>
                    <a:pt x="339" y="902"/>
                    <a:pt x="129" y="1631"/>
                    <a:pt x="54" y="2378"/>
                  </a:cubicBezTo>
                  <a:cubicBezTo>
                    <a:pt x="20" y="2726"/>
                    <a:pt x="1" y="3091"/>
                    <a:pt x="51" y="3439"/>
                  </a:cubicBezTo>
                  <a:cubicBezTo>
                    <a:pt x="90" y="3714"/>
                    <a:pt x="222" y="3998"/>
                    <a:pt x="516" y="4075"/>
                  </a:cubicBezTo>
                  <a:cubicBezTo>
                    <a:pt x="573" y="4090"/>
                    <a:pt x="629" y="4097"/>
                    <a:pt x="684" y="4097"/>
                  </a:cubicBezTo>
                  <a:cubicBezTo>
                    <a:pt x="1240" y="4097"/>
                    <a:pt x="1701" y="3376"/>
                    <a:pt x="1908" y="2951"/>
                  </a:cubicBezTo>
                  <a:cubicBezTo>
                    <a:pt x="2196" y="2364"/>
                    <a:pt x="2398" y="1615"/>
                    <a:pt x="2314" y="957"/>
                  </a:cubicBezTo>
                  <a:cubicBezTo>
                    <a:pt x="2268" y="620"/>
                    <a:pt x="2113" y="299"/>
                    <a:pt x="1809" y="123"/>
                  </a:cubicBezTo>
                  <a:cubicBezTo>
                    <a:pt x="1674" y="46"/>
                    <a:pt x="1519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3" name="Google Shape;3603;p7"/>
            <p:cNvSpPr/>
            <p:nvPr/>
          </p:nvSpPr>
          <p:spPr>
            <a:xfrm>
              <a:off x="5340600" y="5119275"/>
              <a:ext cx="58325" cy="103275"/>
            </a:xfrm>
            <a:custGeom>
              <a:avLst/>
              <a:gdLst/>
              <a:ahLst/>
              <a:cxnLst/>
              <a:rect l="l" t="t" r="r" b="b"/>
              <a:pathLst>
                <a:path w="2333" h="4131" extrusionOk="0">
                  <a:moveTo>
                    <a:pt x="1406" y="325"/>
                  </a:moveTo>
                  <a:cubicBezTo>
                    <a:pt x="1464" y="325"/>
                    <a:pt x="1527" y="351"/>
                    <a:pt x="1593" y="413"/>
                  </a:cubicBezTo>
                  <a:cubicBezTo>
                    <a:pt x="1801" y="609"/>
                    <a:pt x="1881" y="949"/>
                    <a:pt x="1909" y="1223"/>
                  </a:cubicBezTo>
                  <a:cubicBezTo>
                    <a:pt x="1961" y="1738"/>
                    <a:pt x="1859" y="2295"/>
                    <a:pt x="1644" y="2765"/>
                  </a:cubicBezTo>
                  <a:cubicBezTo>
                    <a:pt x="1449" y="3196"/>
                    <a:pt x="1134" y="3600"/>
                    <a:pt x="679" y="3774"/>
                  </a:cubicBezTo>
                  <a:cubicBezTo>
                    <a:pt x="640" y="3789"/>
                    <a:pt x="594" y="3811"/>
                    <a:pt x="550" y="3811"/>
                  </a:cubicBezTo>
                  <a:cubicBezTo>
                    <a:pt x="539" y="3811"/>
                    <a:pt x="528" y="3810"/>
                    <a:pt x="518" y="3807"/>
                  </a:cubicBezTo>
                  <a:cubicBezTo>
                    <a:pt x="447" y="3783"/>
                    <a:pt x="421" y="3689"/>
                    <a:pt x="399" y="3620"/>
                  </a:cubicBezTo>
                  <a:cubicBezTo>
                    <a:pt x="357" y="3482"/>
                    <a:pt x="353" y="3337"/>
                    <a:pt x="364" y="3194"/>
                  </a:cubicBezTo>
                  <a:cubicBezTo>
                    <a:pt x="385" y="2892"/>
                    <a:pt x="463" y="2588"/>
                    <a:pt x="541" y="2293"/>
                  </a:cubicBezTo>
                  <a:cubicBezTo>
                    <a:pt x="722" y="1632"/>
                    <a:pt x="985" y="996"/>
                    <a:pt x="1328" y="402"/>
                  </a:cubicBezTo>
                  <a:cubicBezTo>
                    <a:pt x="1341" y="380"/>
                    <a:pt x="1348" y="357"/>
                    <a:pt x="1350" y="333"/>
                  </a:cubicBezTo>
                  <a:cubicBezTo>
                    <a:pt x="1368" y="328"/>
                    <a:pt x="1387" y="325"/>
                    <a:pt x="1406" y="325"/>
                  </a:cubicBezTo>
                  <a:close/>
                  <a:moveTo>
                    <a:pt x="1394" y="1"/>
                  </a:moveTo>
                  <a:cubicBezTo>
                    <a:pt x="1097" y="1"/>
                    <a:pt x="888" y="267"/>
                    <a:pt x="745" y="521"/>
                  </a:cubicBezTo>
                  <a:cubicBezTo>
                    <a:pt x="698" y="606"/>
                    <a:pt x="736" y="686"/>
                    <a:pt x="798" y="728"/>
                  </a:cubicBezTo>
                  <a:cubicBezTo>
                    <a:pt x="524" y="1283"/>
                    <a:pt x="314" y="1867"/>
                    <a:pt x="172" y="2470"/>
                  </a:cubicBezTo>
                  <a:cubicBezTo>
                    <a:pt x="89" y="2829"/>
                    <a:pt x="1" y="3213"/>
                    <a:pt x="67" y="3583"/>
                  </a:cubicBezTo>
                  <a:cubicBezTo>
                    <a:pt x="113" y="3848"/>
                    <a:pt x="256" y="4130"/>
                    <a:pt x="535" y="4130"/>
                  </a:cubicBezTo>
                  <a:cubicBezTo>
                    <a:pt x="568" y="4130"/>
                    <a:pt x="602" y="4127"/>
                    <a:pt x="639" y="4118"/>
                  </a:cubicBezTo>
                  <a:cubicBezTo>
                    <a:pt x="1239" y="3984"/>
                    <a:pt x="1688" y="3435"/>
                    <a:pt x="1930" y="2901"/>
                  </a:cubicBezTo>
                  <a:cubicBezTo>
                    <a:pt x="2205" y="2285"/>
                    <a:pt x="2332" y="1536"/>
                    <a:pt x="2168" y="874"/>
                  </a:cubicBezTo>
                  <a:cubicBezTo>
                    <a:pt x="2086" y="543"/>
                    <a:pt x="1900" y="122"/>
                    <a:pt x="1540" y="21"/>
                  </a:cubicBezTo>
                  <a:cubicBezTo>
                    <a:pt x="1489" y="7"/>
                    <a:pt x="1441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4" name="Google Shape;3604;p7"/>
            <p:cNvSpPr/>
            <p:nvPr/>
          </p:nvSpPr>
          <p:spPr>
            <a:xfrm>
              <a:off x="5406650" y="5112625"/>
              <a:ext cx="55325" cy="110050"/>
            </a:xfrm>
            <a:custGeom>
              <a:avLst/>
              <a:gdLst/>
              <a:ahLst/>
              <a:cxnLst/>
              <a:rect l="l" t="t" r="r" b="b"/>
              <a:pathLst>
                <a:path w="2213" h="4402" extrusionOk="0">
                  <a:moveTo>
                    <a:pt x="1259" y="2353"/>
                  </a:moveTo>
                  <a:cubicBezTo>
                    <a:pt x="1339" y="2353"/>
                    <a:pt x="1419" y="2362"/>
                    <a:pt x="1495" y="2385"/>
                  </a:cubicBezTo>
                  <a:cubicBezTo>
                    <a:pt x="1845" y="2490"/>
                    <a:pt x="1917" y="2874"/>
                    <a:pt x="1798" y="3181"/>
                  </a:cubicBezTo>
                  <a:cubicBezTo>
                    <a:pt x="1680" y="3485"/>
                    <a:pt x="1393" y="3817"/>
                    <a:pt x="1113" y="3985"/>
                  </a:cubicBezTo>
                  <a:cubicBezTo>
                    <a:pt x="1006" y="4049"/>
                    <a:pt x="900" y="4080"/>
                    <a:pt x="804" y="4080"/>
                  </a:cubicBezTo>
                  <a:cubicBezTo>
                    <a:pt x="590" y="4080"/>
                    <a:pt x="420" y="3928"/>
                    <a:pt x="369" y="3659"/>
                  </a:cubicBezTo>
                  <a:cubicBezTo>
                    <a:pt x="303" y="3314"/>
                    <a:pt x="344" y="2934"/>
                    <a:pt x="436" y="2569"/>
                  </a:cubicBezTo>
                  <a:cubicBezTo>
                    <a:pt x="444" y="2641"/>
                    <a:pt x="452" y="2713"/>
                    <a:pt x="461" y="2785"/>
                  </a:cubicBezTo>
                  <a:cubicBezTo>
                    <a:pt x="473" y="2885"/>
                    <a:pt x="559" y="2935"/>
                    <a:pt x="638" y="2935"/>
                  </a:cubicBezTo>
                  <a:cubicBezTo>
                    <a:pt x="717" y="2935"/>
                    <a:pt x="789" y="2886"/>
                    <a:pt x="778" y="2786"/>
                  </a:cubicBezTo>
                  <a:lnTo>
                    <a:pt x="738" y="2448"/>
                  </a:lnTo>
                  <a:cubicBezTo>
                    <a:pt x="906" y="2397"/>
                    <a:pt x="1085" y="2353"/>
                    <a:pt x="1259" y="2353"/>
                  </a:cubicBezTo>
                  <a:close/>
                  <a:moveTo>
                    <a:pt x="1896" y="0"/>
                  </a:moveTo>
                  <a:cubicBezTo>
                    <a:pt x="1870" y="0"/>
                    <a:pt x="1842" y="9"/>
                    <a:pt x="1813" y="29"/>
                  </a:cubicBezTo>
                  <a:cubicBezTo>
                    <a:pt x="728" y="789"/>
                    <a:pt x="1" y="2094"/>
                    <a:pt x="32" y="3433"/>
                  </a:cubicBezTo>
                  <a:cubicBezTo>
                    <a:pt x="38" y="3712"/>
                    <a:pt x="95" y="4019"/>
                    <a:pt x="304" y="4220"/>
                  </a:cubicBezTo>
                  <a:cubicBezTo>
                    <a:pt x="436" y="4346"/>
                    <a:pt x="608" y="4401"/>
                    <a:pt x="782" y="4401"/>
                  </a:cubicBezTo>
                  <a:cubicBezTo>
                    <a:pt x="902" y="4401"/>
                    <a:pt x="1024" y="4375"/>
                    <a:pt x="1135" y="4328"/>
                  </a:cubicBezTo>
                  <a:cubicBezTo>
                    <a:pt x="1445" y="4195"/>
                    <a:pt x="1700" y="3916"/>
                    <a:pt x="1895" y="3646"/>
                  </a:cubicBezTo>
                  <a:cubicBezTo>
                    <a:pt x="2091" y="3379"/>
                    <a:pt x="2213" y="3059"/>
                    <a:pt x="2155" y="2727"/>
                  </a:cubicBezTo>
                  <a:cubicBezTo>
                    <a:pt x="2068" y="2217"/>
                    <a:pt x="1680" y="2059"/>
                    <a:pt x="1257" y="2059"/>
                  </a:cubicBezTo>
                  <a:cubicBezTo>
                    <a:pt x="1020" y="2059"/>
                    <a:pt x="771" y="2109"/>
                    <a:pt x="558" y="2174"/>
                  </a:cubicBezTo>
                  <a:cubicBezTo>
                    <a:pt x="604" y="2048"/>
                    <a:pt x="654" y="1926"/>
                    <a:pt x="707" y="1813"/>
                  </a:cubicBezTo>
                  <a:cubicBezTo>
                    <a:pt x="991" y="1209"/>
                    <a:pt x="1426" y="688"/>
                    <a:pt x="1972" y="303"/>
                  </a:cubicBezTo>
                  <a:cubicBezTo>
                    <a:pt x="2109" y="207"/>
                    <a:pt x="2025" y="0"/>
                    <a:pt x="1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5" name="Google Shape;3605;p7"/>
            <p:cNvSpPr/>
            <p:nvPr/>
          </p:nvSpPr>
          <p:spPr>
            <a:xfrm>
              <a:off x="5471900" y="5108375"/>
              <a:ext cx="82300" cy="110775"/>
            </a:xfrm>
            <a:custGeom>
              <a:avLst/>
              <a:gdLst/>
              <a:ahLst/>
              <a:cxnLst/>
              <a:rect l="l" t="t" r="r" b="b"/>
              <a:pathLst>
                <a:path w="3292" h="4431" extrusionOk="0">
                  <a:moveTo>
                    <a:pt x="2044" y="1"/>
                  </a:moveTo>
                  <a:cubicBezTo>
                    <a:pt x="1786" y="1"/>
                    <a:pt x="1529" y="18"/>
                    <a:pt x="1273" y="53"/>
                  </a:cubicBezTo>
                  <a:cubicBezTo>
                    <a:pt x="1246" y="35"/>
                    <a:pt x="1215" y="24"/>
                    <a:pt x="1184" y="24"/>
                  </a:cubicBezTo>
                  <a:cubicBezTo>
                    <a:pt x="1145" y="24"/>
                    <a:pt x="1107" y="42"/>
                    <a:pt x="1079" y="81"/>
                  </a:cubicBezTo>
                  <a:cubicBezTo>
                    <a:pt x="1032" y="89"/>
                    <a:pt x="985" y="92"/>
                    <a:pt x="939" y="102"/>
                  </a:cubicBezTo>
                  <a:cubicBezTo>
                    <a:pt x="778" y="133"/>
                    <a:pt x="803" y="337"/>
                    <a:pt x="924" y="393"/>
                  </a:cubicBezTo>
                  <a:cubicBezTo>
                    <a:pt x="673" y="916"/>
                    <a:pt x="422" y="1440"/>
                    <a:pt x="172" y="1965"/>
                  </a:cubicBezTo>
                  <a:cubicBezTo>
                    <a:pt x="118" y="2075"/>
                    <a:pt x="190" y="2203"/>
                    <a:pt x="308" y="2203"/>
                  </a:cubicBezTo>
                  <a:cubicBezTo>
                    <a:pt x="321" y="2203"/>
                    <a:pt x="335" y="2201"/>
                    <a:pt x="349" y="2198"/>
                  </a:cubicBezTo>
                  <a:cubicBezTo>
                    <a:pt x="562" y="2147"/>
                    <a:pt x="787" y="2109"/>
                    <a:pt x="1009" y="2109"/>
                  </a:cubicBezTo>
                  <a:cubicBezTo>
                    <a:pt x="1254" y="2109"/>
                    <a:pt x="1495" y="2155"/>
                    <a:pt x="1715" y="2278"/>
                  </a:cubicBezTo>
                  <a:cubicBezTo>
                    <a:pt x="2067" y="2475"/>
                    <a:pt x="2263" y="2834"/>
                    <a:pt x="2194" y="3237"/>
                  </a:cubicBezTo>
                  <a:cubicBezTo>
                    <a:pt x="2090" y="3833"/>
                    <a:pt x="1594" y="4117"/>
                    <a:pt x="1071" y="4117"/>
                  </a:cubicBezTo>
                  <a:cubicBezTo>
                    <a:pt x="808" y="4117"/>
                    <a:pt x="538" y="4045"/>
                    <a:pt x="308" y="3906"/>
                  </a:cubicBezTo>
                  <a:cubicBezTo>
                    <a:pt x="281" y="3889"/>
                    <a:pt x="254" y="3882"/>
                    <a:pt x="228" y="3882"/>
                  </a:cubicBezTo>
                  <a:cubicBezTo>
                    <a:pt x="92" y="3882"/>
                    <a:pt x="0" y="4090"/>
                    <a:pt x="148" y="4178"/>
                  </a:cubicBezTo>
                  <a:cubicBezTo>
                    <a:pt x="427" y="4347"/>
                    <a:pt x="748" y="4431"/>
                    <a:pt x="1062" y="4431"/>
                  </a:cubicBezTo>
                  <a:cubicBezTo>
                    <a:pt x="1741" y="4431"/>
                    <a:pt x="2387" y="4039"/>
                    <a:pt x="2508" y="3271"/>
                  </a:cubicBezTo>
                  <a:cubicBezTo>
                    <a:pt x="2583" y="2787"/>
                    <a:pt x="2376" y="2339"/>
                    <a:pt x="1972" y="2065"/>
                  </a:cubicBezTo>
                  <a:cubicBezTo>
                    <a:pt x="1684" y="1868"/>
                    <a:pt x="1352" y="1796"/>
                    <a:pt x="1015" y="1796"/>
                  </a:cubicBezTo>
                  <a:cubicBezTo>
                    <a:pt x="871" y="1796"/>
                    <a:pt x="726" y="1809"/>
                    <a:pt x="584" y="1831"/>
                  </a:cubicBezTo>
                  <a:lnTo>
                    <a:pt x="1284" y="368"/>
                  </a:lnTo>
                  <a:cubicBezTo>
                    <a:pt x="1536" y="331"/>
                    <a:pt x="1790" y="313"/>
                    <a:pt x="2043" y="313"/>
                  </a:cubicBezTo>
                  <a:cubicBezTo>
                    <a:pt x="2370" y="313"/>
                    <a:pt x="2696" y="343"/>
                    <a:pt x="3018" y="404"/>
                  </a:cubicBezTo>
                  <a:cubicBezTo>
                    <a:pt x="3031" y="407"/>
                    <a:pt x="3043" y="408"/>
                    <a:pt x="3054" y="408"/>
                  </a:cubicBezTo>
                  <a:cubicBezTo>
                    <a:pt x="3227" y="408"/>
                    <a:pt x="3291" y="137"/>
                    <a:pt x="3105" y="100"/>
                  </a:cubicBezTo>
                  <a:cubicBezTo>
                    <a:pt x="2754" y="34"/>
                    <a:pt x="2399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6" name="Google Shape;3606;p7"/>
            <p:cNvSpPr/>
            <p:nvPr/>
          </p:nvSpPr>
          <p:spPr>
            <a:xfrm>
              <a:off x="1416750" y="4058750"/>
              <a:ext cx="150125" cy="98375"/>
            </a:xfrm>
            <a:custGeom>
              <a:avLst/>
              <a:gdLst/>
              <a:ahLst/>
              <a:cxnLst/>
              <a:rect l="l" t="t" r="r" b="b"/>
              <a:pathLst>
                <a:path w="6005" h="3935" extrusionOk="0">
                  <a:moveTo>
                    <a:pt x="346" y="0"/>
                  </a:moveTo>
                  <a:cubicBezTo>
                    <a:pt x="262" y="0"/>
                    <a:pt x="184" y="48"/>
                    <a:pt x="168" y="157"/>
                  </a:cubicBezTo>
                  <a:cubicBezTo>
                    <a:pt x="1" y="1302"/>
                    <a:pt x="350" y="2477"/>
                    <a:pt x="1137" y="3329"/>
                  </a:cubicBezTo>
                  <a:cubicBezTo>
                    <a:pt x="1282" y="3488"/>
                    <a:pt x="1461" y="3691"/>
                    <a:pt x="1691" y="3691"/>
                  </a:cubicBezTo>
                  <a:cubicBezTo>
                    <a:pt x="1713" y="3691"/>
                    <a:pt x="1736" y="3689"/>
                    <a:pt x="1760" y="3685"/>
                  </a:cubicBezTo>
                  <a:cubicBezTo>
                    <a:pt x="2008" y="3640"/>
                    <a:pt x="2160" y="3345"/>
                    <a:pt x="2276" y="3149"/>
                  </a:cubicBezTo>
                  <a:cubicBezTo>
                    <a:pt x="2401" y="2930"/>
                    <a:pt x="2500" y="2696"/>
                    <a:pt x="2570" y="2453"/>
                  </a:cubicBezTo>
                  <a:cubicBezTo>
                    <a:pt x="2863" y="3195"/>
                    <a:pt x="3390" y="3821"/>
                    <a:pt x="4251" y="3922"/>
                  </a:cubicBezTo>
                  <a:cubicBezTo>
                    <a:pt x="4322" y="3930"/>
                    <a:pt x="4394" y="3934"/>
                    <a:pt x="4466" y="3934"/>
                  </a:cubicBezTo>
                  <a:cubicBezTo>
                    <a:pt x="4905" y="3934"/>
                    <a:pt x="5343" y="3774"/>
                    <a:pt x="5622" y="3420"/>
                  </a:cubicBezTo>
                  <a:cubicBezTo>
                    <a:pt x="6005" y="2934"/>
                    <a:pt x="6003" y="2292"/>
                    <a:pt x="5964" y="1706"/>
                  </a:cubicBezTo>
                  <a:cubicBezTo>
                    <a:pt x="5955" y="1574"/>
                    <a:pt x="5851" y="1510"/>
                    <a:pt x="5748" y="1510"/>
                  </a:cubicBezTo>
                  <a:cubicBezTo>
                    <a:pt x="5641" y="1510"/>
                    <a:pt x="5535" y="1581"/>
                    <a:pt x="5544" y="1719"/>
                  </a:cubicBezTo>
                  <a:cubicBezTo>
                    <a:pt x="5574" y="2167"/>
                    <a:pt x="5607" y="2684"/>
                    <a:pt x="5353" y="3080"/>
                  </a:cubicBezTo>
                  <a:cubicBezTo>
                    <a:pt x="5159" y="3383"/>
                    <a:pt x="4815" y="3517"/>
                    <a:pt x="4470" y="3517"/>
                  </a:cubicBezTo>
                  <a:cubicBezTo>
                    <a:pt x="4386" y="3517"/>
                    <a:pt x="4302" y="3509"/>
                    <a:pt x="4220" y="3494"/>
                  </a:cubicBezTo>
                  <a:cubicBezTo>
                    <a:pt x="3242" y="3314"/>
                    <a:pt x="2844" y="2276"/>
                    <a:pt x="2732" y="1399"/>
                  </a:cubicBezTo>
                  <a:cubicBezTo>
                    <a:pt x="2715" y="1269"/>
                    <a:pt x="2612" y="1204"/>
                    <a:pt x="2512" y="1204"/>
                  </a:cubicBezTo>
                  <a:cubicBezTo>
                    <a:pt x="2410" y="1204"/>
                    <a:pt x="2311" y="1273"/>
                    <a:pt x="2312" y="1413"/>
                  </a:cubicBezTo>
                  <a:cubicBezTo>
                    <a:pt x="2316" y="1893"/>
                    <a:pt x="2207" y="2369"/>
                    <a:pt x="1989" y="2797"/>
                  </a:cubicBezTo>
                  <a:cubicBezTo>
                    <a:pt x="1928" y="2916"/>
                    <a:pt x="1803" y="3228"/>
                    <a:pt x="1655" y="3228"/>
                  </a:cubicBezTo>
                  <a:cubicBezTo>
                    <a:pt x="1646" y="3228"/>
                    <a:pt x="1636" y="3227"/>
                    <a:pt x="1627" y="3224"/>
                  </a:cubicBezTo>
                  <a:cubicBezTo>
                    <a:pt x="1555" y="3204"/>
                    <a:pt x="1447" y="3047"/>
                    <a:pt x="1398" y="2994"/>
                  </a:cubicBezTo>
                  <a:cubicBezTo>
                    <a:pt x="1320" y="2906"/>
                    <a:pt x="1246" y="2814"/>
                    <a:pt x="1179" y="2718"/>
                  </a:cubicBezTo>
                  <a:cubicBezTo>
                    <a:pt x="676" y="2008"/>
                    <a:pt x="452" y="1119"/>
                    <a:pt x="579" y="257"/>
                  </a:cubicBezTo>
                  <a:cubicBezTo>
                    <a:pt x="601" y="99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7" name="Google Shape;3607;p7"/>
            <p:cNvSpPr/>
            <p:nvPr/>
          </p:nvSpPr>
          <p:spPr>
            <a:xfrm>
              <a:off x="1508050" y="4020075"/>
              <a:ext cx="61775" cy="59025"/>
            </a:xfrm>
            <a:custGeom>
              <a:avLst/>
              <a:gdLst/>
              <a:ahLst/>
              <a:cxnLst/>
              <a:rect l="l" t="t" r="r" b="b"/>
              <a:pathLst>
                <a:path w="2471" h="2361" extrusionOk="0">
                  <a:moveTo>
                    <a:pt x="2161" y="0"/>
                  </a:moveTo>
                  <a:cubicBezTo>
                    <a:pt x="2140" y="0"/>
                    <a:pt x="2120" y="3"/>
                    <a:pt x="2100" y="10"/>
                  </a:cubicBezTo>
                  <a:cubicBezTo>
                    <a:pt x="1986" y="44"/>
                    <a:pt x="1933" y="162"/>
                    <a:pt x="1961" y="272"/>
                  </a:cubicBezTo>
                  <a:cubicBezTo>
                    <a:pt x="2033" y="552"/>
                    <a:pt x="2050" y="845"/>
                    <a:pt x="2011" y="1132"/>
                  </a:cubicBezTo>
                  <a:cubicBezTo>
                    <a:pt x="2000" y="1205"/>
                    <a:pt x="1986" y="1277"/>
                    <a:pt x="1969" y="1351"/>
                  </a:cubicBezTo>
                  <a:cubicBezTo>
                    <a:pt x="1958" y="1401"/>
                    <a:pt x="1928" y="1469"/>
                    <a:pt x="1920" y="1520"/>
                  </a:cubicBezTo>
                  <a:lnTo>
                    <a:pt x="1909" y="1516"/>
                  </a:lnTo>
                  <a:cubicBezTo>
                    <a:pt x="1835" y="1483"/>
                    <a:pt x="1762" y="1448"/>
                    <a:pt x="1690" y="1411"/>
                  </a:cubicBezTo>
                  <a:cubicBezTo>
                    <a:pt x="1555" y="1343"/>
                    <a:pt x="1423" y="1270"/>
                    <a:pt x="1295" y="1190"/>
                  </a:cubicBezTo>
                  <a:cubicBezTo>
                    <a:pt x="1163" y="1108"/>
                    <a:pt x="1038" y="1020"/>
                    <a:pt x="889" y="967"/>
                  </a:cubicBezTo>
                  <a:cubicBezTo>
                    <a:pt x="824" y="944"/>
                    <a:pt x="757" y="933"/>
                    <a:pt x="692" y="933"/>
                  </a:cubicBezTo>
                  <a:cubicBezTo>
                    <a:pt x="473" y="933"/>
                    <a:pt x="270" y="1057"/>
                    <a:pt x="168" y="1265"/>
                  </a:cubicBezTo>
                  <a:cubicBezTo>
                    <a:pt x="1" y="1603"/>
                    <a:pt x="137" y="1948"/>
                    <a:pt x="284" y="2264"/>
                  </a:cubicBezTo>
                  <a:cubicBezTo>
                    <a:pt x="314" y="2329"/>
                    <a:pt x="388" y="2360"/>
                    <a:pt x="460" y="2360"/>
                  </a:cubicBezTo>
                  <a:cubicBezTo>
                    <a:pt x="501" y="2360"/>
                    <a:pt x="541" y="2350"/>
                    <a:pt x="573" y="2330"/>
                  </a:cubicBezTo>
                  <a:cubicBezTo>
                    <a:pt x="679" y="2263"/>
                    <a:pt x="687" y="2144"/>
                    <a:pt x="640" y="2040"/>
                  </a:cubicBezTo>
                  <a:cubicBezTo>
                    <a:pt x="548" y="1843"/>
                    <a:pt x="430" y="1575"/>
                    <a:pt x="576" y="1403"/>
                  </a:cubicBezTo>
                  <a:cubicBezTo>
                    <a:pt x="605" y="1368"/>
                    <a:pt x="641" y="1351"/>
                    <a:pt x="684" y="1351"/>
                  </a:cubicBezTo>
                  <a:cubicBezTo>
                    <a:pt x="714" y="1351"/>
                    <a:pt x="748" y="1359"/>
                    <a:pt x="784" y="1375"/>
                  </a:cubicBezTo>
                  <a:cubicBezTo>
                    <a:pt x="916" y="1428"/>
                    <a:pt x="1033" y="1522"/>
                    <a:pt x="1154" y="1595"/>
                  </a:cubicBezTo>
                  <a:cubicBezTo>
                    <a:pt x="1284" y="1674"/>
                    <a:pt x="1416" y="1746"/>
                    <a:pt x="1552" y="1812"/>
                  </a:cubicBezTo>
                  <a:cubicBezTo>
                    <a:pt x="1680" y="1873"/>
                    <a:pt x="1822" y="1957"/>
                    <a:pt x="1969" y="1957"/>
                  </a:cubicBezTo>
                  <a:cubicBezTo>
                    <a:pt x="1979" y="1957"/>
                    <a:pt x="1989" y="1957"/>
                    <a:pt x="1998" y="1956"/>
                  </a:cubicBezTo>
                  <a:cubicBezTo>
                    <a:pt x="2183" y="1942"/>
                    <a:pt x="2274" y="1788"/>
                    <a:pt x="2326" y="1630"/>
                  </a:cubicBezTo>
                  <a:cubicBezTo>
                    <a:pt x="2373" y="1489"/>
                    <a:pt x="2404" y="1343"/>
                    <a:pt x="2425" y="1196"/>
                  </a:cubicBezTo>
                  <a:cubicBezTo>
                    <a:pt x="2470" y="845"/>
                    <a:pt x="2450" y="489"/>
                    <a:pt x="2362" y="146"/>
                  </a:cubicBezTo>
                  <a:cubicBezTo>
                    <a:pt x="2340" y="57"/>
                    <a:pt x="2250" y="0"/>
                    <a:pt x="2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8" name="Google Shape;3608;p7"/>
            <p:cNvSpPr/>
            <p:nvPr/>
          </p:nvSpPr>
          <p:spPr>
            <a:xfrm>
              <a:off x="1450200" y="3907500"/>
              <a:ext cx="13550" cy="108075"/>
            </a:xfrm>
            <a:custGeom>
              <a:avLst/>
              <a:gdLst/>
              <a:ahLst/>
              <a:cxnLst/>
              <a:rect l="l" t="t" r="r" b="b"/>
              <a:pathLst>
                <a:path w="542" h="4323" extrusionOk="0">
                  <a:moveTo>
                    <a:pt x="334" y="0"/>
                  </a:moveTo>
                  <a:cubicBezTo>
                    <a:pt x="227" y="0"/>
                    <a:pt x="111" y="71"/>
                    <a:pt x="101" y="207"/>
                  </a:cubicBezTo>
                  <a:cubicBezTo>
                    <a:pt x="1" y="1513"/>
                    <a:pt x="4" y="2824"/>
                    <a:pt x="110" y="4127"/>
                  </a:cubicBezTo>
                  <a:cubicBezTo>
                    <a:pt x="121" y="4258"/>
                    <a:pt x="227" y="4323"/>
                    <a:pt x="329" y="4323"/>
                  </a:cubicBezTo>
                  <a:cubicBezTo>
                    <a:pt x="437" y="4323"/>
                    <a:pt x="541" y="4252"/>
                    <a:pt x="530" y="4113"/>
                  </a:cubicBezTo>
                  <a:cubicBezTo>
                    <a:pt x="424" y="2810"/>
                    <a:pt x="421" y="1500"/>
                    <a:pt x="521" y="195"/>
                  </a:cubicBezTo>
                  <a:cubicBezTo>
                    <a:pt x="531" y="64"/>
                    <a:pt x="43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09" name="Google Shape;3609;p7"/>
            <p:cNvSpPr/>
            <p:nvPr/>
          </p:nvSpPr>
          <p:spPr>
            <a:xfrm>
              <a:off x="1481525" y="3915650"/>
              <a:ext cx="13500" cy="102600"/>
            </a:xfrm>
            <a:custGeom>
              <a:avLst/>
              <a:gdLst/>
              <a:ahLst/>
              <a:cxnLst/>
              <a:rect l="l" t="t" r="r" b="b"/>
              <a:pathLst>
                <a:path w="540" h="4104" extrusionOk="0">
                  <a:moveTo>
                    <a:pt x="215" y="1"/>
                  </a:moveTo>
                  <a:cubicBezTo>
                    <a:pt x="108" y="1"/>
                    <a:pt x="0" y="72"/>
                    <a:pt x="4" y="210"/>
                  </a:cubicBezTo>
                  <a:lnTo>
                    <a:pt x="115" y="3906"/>
                  </a:lnTo>
                  <a:cubicBezTo>
                    <a:pt x="119" y="4039"/>
                    <a:pt x="221" y="4104"/>
                    <a:pt x="324" y="4104"/>
                  </a:cubicBezTo>
                  <a:cubicBezTo>
                    <a:pt x="431" y="4104"/>
                    <a:pt x="539" y="4033"/>
                    <a:pt x="535" y="3894"/>
                  </a:cubicBezTo>
                  <a:lnTo>
                    <a:pt x="424" y="198"/>
                  </a:lnTo>
                  <a:cubicBezTo>
                    <a:pt x="420" y="65"/>
                    <a:pt x="317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0" name="Google Shape;3610;p7"/>
            <p:cNvSpPr/>
            <p:nvPr/>
          </p:nvSpPr>
          <p:spPr>
            <a:xfrm>
              <a:off x="1466075" y="3680325"/>
              <a:ext cx="18375" cy="204050"/>
            </a:xfrm>
            <a:custGeom>
              <a:avLst/>
              <a:gdLst/>
              <a:ahLst/>
              <a:cxnLst/>
              <a:rect l="l" t="t" r="r" b="b"/>
              <a:pathLst>
                <a:path w="735" h="8162" extrusionOk="0">
                  <a:moveTo>
                    <a:pt x="405" y="1"/>
                  </a:moveTo>
                  <a:cubicBezTo>
                    <a:pt x="298" y="1"/>
                    <a:pt x="183" y="71"/>
                    <a:pt x="174" y="209"/>
                  </a:cubicBezTo>
                  <a:cubicBezTo>
                    <a:pt x="0" y="2794"/>
                    <a:pt x="43" y="5388"/>
                    <a:pt x="301" y="7966"/>
                  </a:cubicBezTo>
                  <a:cubicBezTo>
                    <a:pt x="314" y="8097"/>
                    <a:pt x="421" y="8161"/>
                    <a:pt x="524" y="8161"/>
                  </a:cubicBezTo>
                  <a:cubicBezTo>
                    <a:pt x="632" y="8161"/>
                    <a:pt x="735" y="8091"/>
                    <a:pt x="721" y="7953"/>
                  </a:cubicBezTo>
                  <a:cubicBezTo>
                    <a:pt x="462" y="5374"/>
                    <a:pt x="419" y="2780"/>
                    <a:pt x="594" y="196"/>
                  </a:cubicBezTo>
                  <a:cubicBezTo>
                    <a:pt x="602" y="65"/>
                    <a:pt x="507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1" name="Google Shape;3611;p7"/>
            <p:cNvSpPr/>
            <p:nvPr/>
          </p:nvSpPr>
          <p:spPr>
            <a:xfrm>
              <a:off x="1437850" y="3204225"/>
              <a:ext cx="35150" cy="306750"/>
            </a:xfrm>
            <a:custGeom>
              <a:avLst/>
              <a:gdLst/>
              <a:ahLst/>
              <a:cxnLst/>
              <a:rect l="l" t="t" r="r" b="b"/>
              <a:pathLst>
                <a:path w="1406" h="12270" extrusionOk="0">
                  <a:moveTo>
                    <a:pt x="212" y="1"/>
                  </a:moveTo>
                  <a:cubicBezTo>
                    <a:pt x="104" y="1"/>
                    <a:pt x="1" y="71"/>
                    <a:pt x="14" y="208"/>
                  </a:cubicBezTo>
                  <a:cubicBezTo>
                    <a:pt x="372" y="4160"/>
                    <a:pt x="694" y="8116"/>
                    <a:pt x="976" y="12074"/>
                  </a:cubicBezTo>
                  <a:cubicBezTo>
                    <a:pt x="986" y="12205"/>
                    <a:pt x="1090" y="12270"/>
                    <a:pt x="1193" y="12270"/>
                  </a:cubicBezTo>
                  <a:cubicBezTo>
                    <a:pt x="1300" y="12270"/>
                    <a:pt x="1405" y="12199"/>
                    <a:pt x="1396" y="12061"/>
                  </a:cubicBezTo>
                  <a:cubicBezTo>
                    <a:pt x="1114" y="8102"/>
                    <a:pt x="792" y="4147"/>
                    <a:pt x="434" y="196"/>
                  </a:cubicBezTo>
                  <a:cubicBezTo>
                    <a:pt x="421" y="65"/>
                    <a:pt x="315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2" name="Google Shape;3612;p7"/>
            <p:cNvSpPr/>
            <p:nvPr/>
          </p:nvSpPr>
          <p:spPr>
            <a:xfrm>
              <a:off x="1433825" y="3568025"/>
              <a:ext cx="73475" cy="77175"/>
            </a:xfrm>
            <a:custGeom>
              <a:avLst/>
              <a:gdLst/>
              <a:ahLst/>
              <a:cxnLst/>
              <a:rect l="l" t="t" r="r" b="b"/>
              <a:pathLst>
                <a:path w="2939" h="3087" extrusionOk="0">
                  <a:moveTo>
                    <a:pt x="1448" y="1"/>
                  </a:moveTo>
                  <a:cubicBezTo>
                    <a:pt x="1340" y="1"/>
                    <a:pt x="1238" y="71"/>
                    <a:pt x="1254" y="209"/>
                  </a:cubicBezTo>
                  <a:cubicBezTo>
                    <a:pt x="1300" y="613"/>
                    <a:pt x="1333" y="1017"/>
                    <a:pt x="1351" y="1423"/>
                  </a:cubicBezTo>
                  <a:lnTo>
                    <a:pt x="278" y="1277"/>
                  </a:lnTo>
                  <a:cubicBezTo>
                    <a:pt x="265" y="1275"/>
                    <a:pt x="252" y="1275"/>
                    <a:pt x="239" y="1275"/>
                  </a:cubicBezTo>
                  <a:cubicBezTo>
                    <a:pt x="142" y="1275"/>
                    <a:pt x="51" y="1327"/>
                    <a:pt x="26" y="1431"/>
                  </a:cubicBezTo>
                  <a:cubicBezTo>
                    <a:pt x="1" y="1533"/>
                    <a:pt x="67" y="1669"/>
                    <a:pt x="179" y="1685"/>
                  </a:cubicBezTo>
                  <a:lnTo>
                    <a:pt x="1367" y="1848"/>
                  </a:lnTo>
                  <a:cubicBezTo>
                    <a:pt x="1376" y="2195"/>
                    <a:pt x="1380" y="2543"/>
                    <a:pt x="1370" y="2891"/>
                  </a:cubicBezTo>
                  <a:cubicBezTo>
                    <a:pt x="1366" y="3022"/>
                    <a:pt x="1464" y="3086"/>
                    <a:pt x="1566" y="3086"/>
                  </a:cubicBezTo>
                  <a:cubicBezTo>
                    <a:pt x="1674" y="3086"/>
                    <a:pt x="1786" y="3015"/>
                    <a:pt x="1790" y="2877"/>
                  </a:cubicBezTo>
                  <a:cubicBezTo>
                    <a:pt x="1798" y="2553"/>
                    <a:pt x="1796" y="2228"/>
                    <a:pt x="1788" y="1904"/>
                  </a:cubicBezTo>
                  <a:lnTo>
                    <a:pt x="1788" y="1904"/>
                  </a:lnTo>
                  <a:lnTo>
                    <a:pt x="2661" y="2023"/>
                  </a:lnTo>
                  <a:cubicBezTo>
                    <a:pt x="2674" y="2025"/>
                    <a:pt x="2687" y="2026"/>
                    <a:pt x="2700" y="2026"/>
                  </a:cubicBezTo>
                  <a:cubicBezTo>
                    <a:pt x="2798" y="2026"/>
                    <a:pt x="2888" y="1973"/>
                    <a:pt x="2913" y="1869"/>
                  </a:cubicBezTo>
                  <a:cubicBezTo>
                    <a:pt x="2938" y="1768"/>
                    <a:pt x="2873" y="1631"/>
                    <a:pt x="2760" y="1616"/>
                  </a:cubicBezTo>
                  <a:lnTo>
                    <a:pt x="1776" y="1481"/>
                  </a:lnTo>
                  <a:cubicBezTo>
                    <a:pt x="1756" y="1052"/>
                    <a:pt x="1721" y="622"/>
                    <a:pt x="1673" y="195"/>
                  </a:cubicBezTo>
                  <a:cubicBezTo>
                    <a:pt x="1658" y="65"/>
                    <a:pt x="1550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3" name="Google Shape;3613;p7"/>
            <p:cNvSpPr/>
            <p:nvPr/>
          </p:nvSpPr>
          <p:spPr>
            <a:xfrm>
              <a:off x="1330000" y="3744650"/>
              <a:ext cx="113300" cy="112150"/>
            </a:xfrm>
            <a:custGeom>
              <a:avLst/>
              <a:gdLst/>
              <a:ahLst/>
              <a:cxnLst/>
              <a:rect l="l" t="t" r="r" b="b"/>
              <a:pathLst>
                <a:path w="4532" h="4486" extrusionOk="0">
                  <a:moveTo>
                    <a:pt x="3621" y="522"/>
                  </a:moveTo>
                  <a:lnTo>
                    <a:pt x="3665" y="2728"/>
                  </a:lnTo>
                  <a:cubicBezTo>
                    <a:pt x="3670" y="3011"/>
                    <a:pt x="3676" y="3295"/>
                    <a:pt x="3681" y="3580"/>
                  </a:cubicBezTo>
                  <a:cubicBezTo>
                    <a:pt x="2705" y="2930"/>
                    <a:pt x="1721" y="2292"/>
                    <a:pt x="729" y="1664"/>
                  </a:cubicBezTo>
                  <a:cubicBezTo>
                    <a:pt x="1711" y="1329"/>
                    <a:pt x="2675" y="948"/>
                    <a:pt x="3621" y="522"/>
                  </a:cubicBezTo>
                  <a:close/>
                  <a:moveTo>
                    <a:pt x="3825" y="1"/>
                  </a:moveTo>
                  <a:cubicBezTo>
                    <a:pt x="3788" y="1"/>
                    <a:pt x="3749" y="9"/>
                    <a:pt x="3714" y="25"/>
                  </a:cubicBezTo>
                  <a:cubicBezTo>
                    <a:pt x="2567" y="553"/>
                    <a:pt x="1390" y="1014"/>
                    <a:pt x="188" y="1405"/>
                  </a:cubicBezTo>
                  <a:cubicBezTo>
                    <a:pt x="10" y="1463"/>
                    <a:pt x="0" y="1695"/>
                    <a:pt x="151" y="1789"/>
                  </a:cubicBezTo>
                  <a:cubicBezTo>
                    <a:pt x="1346" y="2541"/>
                    <a:pt x="2529" y="3311"/>
                    <a:pt x="3704" y="4095"/>
                  </a:cubicBezTo>
                  <a:cubicBezTo>
                    <a:pt x="3738" y="4290"/>
                    <a:pt x="3837" y="4485"/>
                    <a:pt x="4038" y="4485"/>
                  </a:cubicBezTo>
                  <a:cubicBezTo>
                    <a:pt x="4071" y="4485"/>
                    <a:pt x="4107" y="4480"/>
                    <a:pt x="4146" y="4468"/>
                  </a:cubicBezTo>
                  <a:cubicBezTo>
                    <a:pt x="4177" y="4459"/>
                    <a:pt x="4205" y="4443"/>
                    <a:pt x="4229" y="4420"/>
                  </a:cubicBezTo>
                  <a:cubicBezTo>
                    <a:pt x="4236" y="4421"/>
                    <a:pt x="4244" y="4421"/>
                    <a:pt x="4251" y="4421"/>
                  </a:cubicBezTo>
                  <a:cubicBezTo>
                    <a:pt x="4423" y="4421"/>
                    <a:pt x="4531" y="4142"/>
                    <a:pt x="4345" y="4017"/>
                  </a:cubicBezTo>
                  <a:cubicBezTo>
                    <a:pt x="4267" y="3964"/>
                    <a:pt x="4185" y="3912"/>
                    <a:pt x="4107" y="3859"/>
                  </a:cubicBezTo>
                  <a:cubicBezTo>
                    <a:pt x="4107" y="3824"/>
                    <a:pt x="4105" y="3788"/>
                    <a:pt x="4105" y="3752"/>
                  </a:cubicBezTo>
                  <a:lnTo>
                    <a:pt x="4094" y="3234"/>
                  </a:lnTo>
                  <a:lnTo>
                    <a:pt x="4075" y="2234"/>
                  </a:lnTo>
                  <a:lnTo>
                    <a:pt x="4036" y="197"/>
                  </a:lnTo>
                  <a:cubicBezTo>
                    <a:pt x="4033" y="67"/>
                    <a:pt x="3933" y="1"/>
                    <a:pt x="3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4" name="Google Shape;3614;p7"/>
            <p:cNvSpPr/>
            <p:nvPr/>
          </p:nvSpPr>
          <p:spPr>
            <a:xfrm>
              <a:off x="1282825" y="3646225"/>
              <a:ext cx="142625" cy="111750"/>
            </a:xfrm>
            <a:custGeom>
              <a:avLst/>
              <a:gdLst/>
              <a:ahLst/>
              <a:cxnLst/>
              <a:rect l="l" t="t" r="r" b="b"/>
              <a:pathLst>
                <a:path w="5705" h="4470" extrusionOk="0">
                  <a:moveTo>
                    <a:pt x="405" y="0"/>
                  </a:moveTo>
                  <a:cubicBezTo>
                    <a:pt x="298" y="0"/>
                    <a:pt x="182" y="71"/>
                    <a:pt x="172" y="208"/>
                  </a:cubicBezTo>
                  <a:cubicBezTo>
                    <a:pt x="129" y="756"/>
                    <a:pt x="103" y="1306"/>
                    <a:pt x="84" y="1858"/>
                  </a:cubicBezTo>
                  <a:cubicBezTo>
                    <a:pt x="13" y="1936"/>
                    <a:pt x="1" y="2065"/>
                    <a:pt x="75" y="2146"/>
                  </a:cubicBezTo>
                  <a:cubicBezTo>
                    <a:pt x="57" y="2854"/>
                    <a:pt x="60" y="3564"/>
                    <a:pt x="84" y="4274"/>
                  </a:cubicBezTo>
                  <a:cubicBezTo>
                    <a:pt x="89" y="4405"/>
                    <a:pt x="191" y="4470"/>
                    <a:pt x="293" y="4470"/>
                  </a:cubicBezTo>
                  <a:cubicBezTo>
                    <a:pt x="401" y="4470"/>
                    <a:pt x="509" y="4399"/>
                    <a:pt x="504" y="4260"/>
                  </a:cubicBezTo>
                  <a:cubicBezTo>
                    <a:pt x="480" y="3600"/>
                    <a:pt x="477" y="2940"/>
                    <a:pt x="490" y="2281"/>
                  </a:cubicBezTo>
                  <a:lnTo>
                    <a:pt x="490" y="2281"/>
                  </a:lnTo>
                  <a:cubicBezTo>
                    <a:pt x="2089" y="2663"/>
                    <a:pt x="3711" y="2944"/>
                    <a:pt x="5347" y="3121"/>
                  </a:cubicBezTo>
                  <a:cubicBezTo>
                    <a:pt x="5356" y="3122"/>
                    <a:pt x="5364" y="3122"/>
                    <a:pt x="5373" y="3122"/>
                  </a:cubicBezTo>
                  <a:cubicBezTo>
                    <a:pt x="5618" y="3122"/>
                    <a:pt x="5704" y="2741"/>
                    <a:pt x="5444" y="2713"/>
                  </a:cubicBezTo>
                  <a:cubicBezTo>
                    <a:pt x="3780" y="2533"/>
                    <a:pt x="2130" y="2245"/>
                    <a:pt x="504" y="1853"/>
                  </a:cubicBezTo>
                  <a:cubicBezTo>
                    <a:pt x="521" y="1300"/>
                    <a:pt x="548" y="747"/>
                    <a:pt x="590" y="194"/>
                  </a:cubicBezTo>
                  <a:cubicBezTo>
                    <a:pt x="601" y="64"/>
                    <a:pt x="507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5" name="Google Shape;3615;p7"/>
            <p:cNvSpPr/>
            <p:nvPr/>
          </p:nvSpPr>
          <p:spPr>
            <a:xfrm>
              <a:off x="1505250" y="3720650"/>
              <a:ext cx="142600" cy="124200"/>
            </a:xfrm>
            <a:custGeom>
              <a:avLst/>
              <a:gdLst/>
              <a:ahLst/>
              <a:cxnLst/>
              <a:rect l="l" t="t" r="r" b="b"/>
              <a:pathLst>
                <a:path w="5704" h="4968" extrusionOk="0">
                  <a:moveTo>
                    <a:pt x="417" y="0"/>
                  </a:moveTo>
                  <a:cubicBezTo>
                    <a:pt x="309" y="0"/>
                    <a:pt x="200" y="71"/>
                    <a:pt x="204" y="209"/>
                  </a:cubicBezTo>
                  <a:cubicBezTo>
                    <a:pt x="219" y="833"/>
                    <a:pt x="251" y="1455"/>
                    <a:pt x="291" y="2075"/>
                  </a:cubicBezTo>
                  <a:lnTo>
                    <a:pt x="269" y="2075"/>
                  </a:lnTo>
                  <a:cubicBezTo>
                    <a:pt x="265" y="2075"/>
                    <a:pt x="260" y="2075"/>
                    <a:pt x="255" y="2075"/>
                  </a:cubicBezTo>
                  <a:cubicBezTo>
                    <a:pt x="1" y="2075"/>
                    <a:pt x="19" y="2480"/>
                    <a:pt x="284" y="2495"/>
                  </a:cubicBezTo>
                  <a:lnTo>
                    <a:pt x="318" y="2495"/>
                  </a:lnTo>
                  <a:cubicBezTo>
                    <a:pt x="376" y="3257"/>
                    <a:pt x="453" y="4017"/>
                    <a:pt x="550" y="4773"/>
                  </a:cubicBezTo>
                  <a:cubicBezTo>
                    <a:pt x="567" y="4904"/>
                    <a:pt x="675" y="4967"/>
                    <a:pt x="778" y="4967"/>
                  </a:cubicBezTo>
                  <a:cubicBezTo>
                    <a:pt x="886" y="4967"/>
                    <a:pt x="987" y="4897"/>
                    <a:pt x="970" y="4759"/>
                  </a:cubicBezTo>
                  <a:cubicBezTo>
                    <a:pt x="874" y="4014"/>
                    <a:pt x="797" y="3265"/>
                    <a:pt x="740" y="2513"/>
                  </a:cubicBezTo>
                  <a:lnTo>
                    <a:pt x="740" y="2513"/>
                  </a:lnTo>
                  <a:cubicBezTo>
                    <a:pt x="1531" y="2548"/>
                    <a:pt x="2323" y="2566"/>
                    <a:pt x="3115" y="2566"/>
                  </a:cubicBezTo>
                  <a:cubicBezTo>
                    <a:pt x="3889" y="2566"/>
                    <a:pt x="4664" y="2549"/>
                    <a:pt x="5438" y="2516"/>
                  </a:cubicBezTo>
                  <a:cubicBezTo>
                    <a:pt x="5704" y="2503"/>
                    <a:pt x="5696" y="2096"/>
                    <a:pt x="5436" y="2096"/>
                  </a:cubicBezTo>
                  <a:cubicBezTo>
                    <a:pt x="5432" y="2096"/>
                    <a:pt x="5428" y="2096"/>
                    <a:pt x="5424" y="2096"/>
                  </a:cubicBezTo>
                  <a:cubicBezTo>
                    <a:pt x="4648" y="2131"/>
                    <a:pt x="3871" y="2148"/>
                    <a:pt x="3095" y="2148"/>
                  </a:cubicBezTo>
                  <a:cubicBezTo>
                    <a:pt x="2301" y="2148"/>
                    <a:pt x="1507" y="2130"/>
                    <a:pt x="713" y="2093"/>
                  </a:cubicBezTo>
                  <a:cubicBezTo>
                    <a:pt x="671" y="1461"/>
                    <a:pt x="639" y="830"/>
                    <a:pt x="624" y="197"/>
                  </a:cubicBezTo>
                  <a:cubicBezTo>
                    <a:pt x="621" y="65"/>
                    <a:pt x="519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6" name="Google Shape;3616;p7"/>
            <p:cNvSpPr/>
            <p:nvPr/>
          </p:nvSpPr>
          <p:spPr>
            <a:xfrm>
              <a:off x="1575700" y="3711225"/>
              <a:ext cx="79350" cy="15075"/>
            </a:xfrm>
            <a:custGeom>
              <a:avLst/>
              <a:gdLst/>
              <a:ahLst/>
              <a:cxnLst/>
              <a:rect l="l" t="t" r="r" b="b"/>
              <a:pathLst>
                <a:path w="3174" h="603" extrusionOk="0">
                  <a:moveTo>
                    <a:pt x="2588" y="1"/>
                  </a:moveTo>
                  <a:cubicBezTo>
                    <a:pt x="1791" y="1"/>
                    <a:pt x="996" y="61"/>
                    <a:pt x="209" y="182"/>
                  </a:cubicBezTo>
                  <a:cubicBezTo>
                    <a:pt x="96" y="198"/>
                    <a:pt x="1" y="275"/>
                    <a:pt x="5" y="398"/>
                  </a:cubicBezTo>
                  <a:cubicBezTo>
                    <a:pt x="8" y="493"/>
                    <a:pt x="95" y="603"/>
                    <a:pt x="198" y="603"/>
                  </a:cubicBezTo>
                  <a:cubicBezTo>
                    <a:pt x="206" y="603"/>
                    <a:pt x="214" y="602"/>
                    <a:pt x="222" y="601"/>
                  </a:cubicBezTo>
                  <a:cubicBezTo>
                    <a:pt x="1009" y="481"/>
                    <a:pt x="1804" y="421"/>
                    <a:pt x="2601" y="421"/>
                  </a:cubicBezTo>
                  <a:cubicBezTo>
                    <a:pt x="2702" y="421"/>
                    <a:pt x="2803" y="422"/>
                    <a:pt x="2904" y="423"/>
                  </a:cubicBezTo>
                  <a:cubicBezTo>
                    <a:pt x="2905" y="424"/>
                    <a:pt x="2907" y="424"/>
                    <a:pt x="2908" y="424"/>
                  </a:cubicBezTo>
                  <a:cubicBezTo>
                    <a:pt x="3173" y="424"/>
                    <a:pt x="3158" y="8"/>
                    <a:pt x="2890" y="4"/>
                  </a:cubicBezTo>
                  <a:cubicBezTo>
                    <a:pt x="2789" y="2"/>
                    <a:pt x="2688" y="1"/>
                    <a:pt x="2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7" name="Google Shape;3617;p7"/>
            <p:cNvSpPr/>
            <p:nvPr/>
          </p:nvSpPr>
          <p:spPr>
            <a:xfrm>
              <a:off x="1312250" y="3428975"/>
              <a:ext cx="108200" cy="88850"/>
            </a:xfrm>
            <a:custGeom>
              <a:avLst/>
              <a:gdLst/>
              <a:ahLst/>
              <a:cxnLst/>
              <a:rect l="l" t="t" r="r" b="b"/>
              <a:pathLst>
                <a:path w="4328" h="3554" extrusionOk="0">
                  <a:moveTo>
                    <a:pt x="3729" y="422"/>
                  </a:moveTo>
                  <a:cubicBezTo>
                    <a:pt x="3748" y="509"/>
                    <a:pt x="3750" y="618"/>
                    <a:pt x="3758" y="685"/>
                  </a:cubicBezTo>
                  <a:cubicBezTo>
                    <a:pt x="3773" y="806"/>
                    <a:pt x="3789" y="926"/>
                    <a:pt x="3802" y="1047"/>
                  </a:cubicBezTo>
                  <a:cubicBezTo>
                    <a:pt x="3830" y="1302"/>
                    <a:pt x="3852" y="1556"/>
                    <a:pt x="3867" y="1811"/>
                  </a:cubicBezTo>
                  <a:cubicBezTo>
                    <a:pt x="3891" y="2206"/>
                    <a:pt x="3896" y="2601"/>
                    <a:pt x="3891" y="2996"/>
                  </a:cubicBezTo>
                  <a:lnTo>
                    <a:pt x="659" y="1053"/>
                  </a:lnTo>
                  <a:cubicBezTo>
                    <a:pt x="1057" y="879"/>
                    <a:pt x="1541" y="845"/>
                    <a:pt x="1945" y="768"/>
                  </a:cubicBezTo>
                  <a:lnTo>
                    <a:pt x="2868" y="593"/>
                  </a:lnTo>
                  <a:lnTo>
                    <a:pt x="3310" y="508"/>
                  </a:lnTo>
                  <a:lnTo>
                    <a:pt x="3530" y="467"/>
                  </a:lnTo>
                  <a:cubicBezTo>
                    <a:pt x="3584" y="456"/>
                    <a:pt x="3660" y="431"/>
                    <a:pt x="3729" y="422"/>
                  </a:cubicBezTo>
                  <a:close/>
                  <a:moveTo>
                    <a:pt x="3818" y="0"/>
                  </a:moveTo>
                  <a:cubicBezTo>
                    <a:pt x="3767" y="0"/>
                    <a:pt x="3715" y="8"/>
                    <a:pt x="3664" y="18"/>
                  </a:cubicBezTo>
                  <a:cubicBezTo>
                    <a:pt x="3024" y="135"/>
                    <a:pt x="2385" y="260"/>
                    <a:pt x="1746" y="381"/>
                  </a:cubicBezTo>
                  <a:cubicBezTo>
                    <a:pt x="1212" y="483"/>
                    <a:pt x="577" y="524"/>
                    <a:pt x="134" y="873"/>
                  </a:cubicBezTo>
                  <a:cubicBezTo>
                    <a:pt x="8" y="970"/>
                    <a:pt x="1" y="1149"/>
                    <a:pt x="145" y="1235"/>
                  </a:cubicBezTo>
                  <a:lnTo>
                    <a:pt x="3952" y="3522"/>
                  </a:lnTo>
                  <a:cubicBezTo>
                    <a:pt x="3987" y="3544"/>
                    <a:pt x="4022" y="3553"/>
                    <a:pt x="4054" y="3553"/>
                  </a:cubicBezTo>
                  <a:cubicBezTo>
                    <a:pt x="4116" y="3553"/>
                    <a:pt x="4170" y="3518"/>
                    <a:pt x="4206" y="3468"/>
                  </a:cubicBezTo>
                  <a:cubicBezTo>
                    <a:pt x="4268" y="3433"/>
                    <a:pt x="4308" y="3367"/>
                    <a:pt x="4309" y="3295"/>
                  </a:cubicBezTo>
                  <a:cubicBezTo>
                    <a:pt x="4328" y="2662"/>
                    <a:pt x="4312" y="2029"/>
                    <a:pt x="4257" y="1398"/>
                  </a:cubicBezTo>
                  <a:cubicBezTo>
                    <a:pt x="4231" y="1081"/>
                    <a:pt x="4193" y="768"/>
                    <a:pt x="4148" y="455"/>
                  </a:cubicBezTo>
                  <a:cubicBezTo>
                    <a:pt x="4127" y="325"/>
                    <a:pt x="4126" y="160"/>
                    <a:pt x="4016" y="66"/>
                  </a:cubicBezTo>
                  <a:cubicBezTo>
                    <a:pt x="3957" y="16"/>
                    <a:pt x="3889" y="0"/>
                    <a:pt x="3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8" name="Google Shape;3618;p7"/>
            <p:cNvSpPr/>
            <p:nvPr/>
          </p:nvSpPr>
          <p:spPr>
            <a:xfrm>
              <a:off x="1282250" y="3325150"/>
              <a:ext cx="133625" cy="106050"/>
            </a:xfrm>
            <a:custGeom>
              <a:avLst/>
              <a:gdLst/>
              <a:ahLst/>
              <a:cxnLst/>
              <a:rect l="l" t="t" r="r" b="b"/>
              <a:pathLst>
                <a:path w="5345" h="4242" extrusionOk="0">
                  <a:moveTo>
                    <a:pt x="371" y="1"/>
                  </a:moveTo>
                  <a:cubicBezTo>
                    <a:pt x="263" y="1"/>
                    <a:pt x="152" y="72"/>
                    <a:pt x="151" y="211"/>
                  </a:cubicBezTo>
                  <a:cubicBezTo>
                    <a:pt x="146" y="709"/>
                    <a:pt x="160" y="1206"/>
                    <a:pt x="185" y="1704"/>
                  </a:cubicBezTo>
                  <a:cubicBezTo>
                    <a:pt x="29" y="1783"/>
                    <a:pt x="0" y="2044"/>
                    <a:pt x="204" y="2087"/>
                  </a:cubicBezTo>
                  <a:cubicBezTo>
                    <a:pt x="246" y="2743"/>
                    <a:pt x="315" y="3397"/>
                    <a:pt x="409" y="4048"/>
                  </a:cubicBezTo>
                  <a:cubicBezTo>
                    <a:pt x="428" y="4178"/>
                    <a:pt x="539" y="4242"/>
                    <a:pt x="642" y="4242"/>
                  </a:cubicBezTo>
                  <a:cubicBezTo>
                    <a:pt x="750" y="4242"/>
                    <a:pt x="849" y="4172"/>
                    <a:pt x="829" y="4036"/>
                  </a:cubicBezTo>
                  <a:cubicBezTo>
                    <a:pt x="737" y="3409"/>
                    <a:pt x="671" y="2779"/>
                    <a:pt x="629" y="2148"/>
                  </a:cubicBezTo>
                  <a:lnTo>
                    <a:pt x="629" y="2148"/>
                  </a:lnTo>
                  <a:cubicBezTo>
                    <a:pt x="2101" y="2362"/>
                    <a:pt x="3585" y="2486"/>
                    <a:pt x="5074" y="2514"/>
                  </a:cubicBezTo>
                  <a:cubicBezTo>
                    <a:pt x="5076" y="2514"/>
                    <a:pt x="5078" y="2514"/>
                    <a:pt x="5080" y="2514"/>
                  </a:cubicBezTo>
                  <a:cubicBezTo>
                    <a:pt x="5344" y="2514"/>
                    <a:pt x="5329" y="2101"/>
                    <a:pt x="5061" y="2095"/>
                  </a:cubicBezTo>
                  <a:cubicBezTo>
                    <a:pt x="3569" y="2066"/>
                    <a:pt x="2081" y="1943"/>
                    <a:pt x="607" y="1723"/>
                  </a:cubicBezTo>
                  <a:cubicBezTo>
                    <a:pt x="580" y="1216"/>
                    <a:pt x="566" y="706"/>
                    <a:pt x="571" y="199"/>
                  </a:cubicBezTo>
                  <a:cubicBezTo>
                    <a:pt x="572" y="66"/>
                    <a:pt x="473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19" name="Google Shape;3619;p7"/>
            <p:cNvSpPr/>
            <p:nvPr/>
          </p:nvSpPr>
          <p:spPr>
            <a:xfrm>
              <a:off x="1499625" y="3376150"/>
              <a:ext cx="124025" cy="129700"/>
            </a:xfrm>
            <a:custGeom>
              <a:avLst/>
              <a:gdLst/>
              <a:ahLst/>
              <a:cxnLst/>
              <a:rect l="l" t="t" r="r" b="b"/>
              <a:pathLst>
                <a:path w="4961" h="5188" extrusionOk="0">
                  <a:moveTo>
                    <a:pt x="263" y="0"/>
                  </a:moveTo>
                  <a:cubicBezTo>
                    <a:pt x="140" y="0"/>
                    <a:pt x="1" y="110"/>
                    <a:pt x="31" y="271"/>
                  </a:cubicBezTo>
                  <a:cubicBezTo>
                    <a:pt x="184" y="1095"/>
                    <a:pt x="296" y="1927"/>
                    <a:pt x="372" y="2760"/>
                  </a:cubicBezTo>
                  <a:cubicBezTo>
                    <a:pt x="244" y="2851"/>
                    <a:pt x="231" y="3082"/>
                    <a:pt x="399" y="3127"/>
                  </a:cubicBezTo>
                  <a:cubicBezTo>
                    <a:pt x="447" y="3747"/>
                    <a:pt x="482" y="4369"/>
                    <a:pt x="490" y="4991"/>
                  </a:cubicBezTo>
                  <a:cubicBezTo>
                    <a:pt x="491" y="5123"/>
                    <a:pt x="592" y="5187"/>
                    <a:pt x="694" y="5187"/>
                  </a:cubicBezTo>
                  <a:cubicBezTo>
                    <a:pt x="802" y="5187"/>
                    <a:pt x="911" y="5116"/>
                    <a:pt x="910" y="4977"/>
                  </a:cubicBezTo>
                  <a:cubicBezTo>
                    <a:pt x="902" y="4362"/>
                    <a:pt x="867" y="3746"/>
                    <a:pt x="819" y="3133"/>
                  </a:cubicBezTo>
                  <a:cubicBezTo>
                    <a:pt x="1130" y="3121"/>
                    <a:pt x="1441" y="3114"/>
                    <a:pt x="1751" y="3114"/>
                  </a:cubicBezTo>
                  <a:cubicBezTo>
                    <a:pt x="2705" y="3114"/>
                    <a:pt x="3658" y="3174"/>
                    <a:pt x="4604" y="3295"/>
                  </a:cubicBezTo>
                  <a:cubicBezTo>
                    <a:pt x="4614" y="3296"/>
                    <a:pt x="4625" y="3297"/>
                    <a:pt x="4634" y="3297"/>
                  </a:cubicBezTo>
                  <a:cubicBezTo>
                    <a:pt x="4878" y="3297"/>
                    <a:pt x="4960" y="2919"/>
                    <a:pt x="4703" y="2886"/>
                  </a:cubicBezTo>
                  <a:cubicBezTo>
                    <a:pt x="3713" y="2758"/>
                    <a:pt x="2718" y="2695"/>
                    <a:pt x="1721" y="2695"/>
                  </a:cubicBezTo>
                  <a:cubicBezTo>
                    <a:pt x="1410" y="2695"/>
                    <a:pt x="1098" y="2701"/>
                    <a:pt x="786" y="2713"/>
                  </a:cubicBezTo>
                  <a:cubicBezTo>
                    <a:pt x="704" y="1853"/>
                    <a:pt x="588" y="998"/>
                    <a:pt x="430" y="147"/>
                  </a:cubicBezTo>
                  <a:cubicBezTo>
                    <a:pt x="412" y="44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0" name="Google Shape;3620;p7"/>
            <p:cNvSpPr/>
            <p:nvPr/>
          </p:nvSpPr>
          <p:spPr>
            <a:xfrm>
              <a:off x="1564425" y="3317575"/>
              <a:ext cx="80875" cy="83250"/>
            </a:xfrm>
            <a:custGeom>
              <a:avLst/>
              <a:gdLst/>
              <a:ahLst/>
              <a:cxnLst/>
              <a:rect l="l" t="t" r="r" b="b"/>
              <a:pathLst>
                <a:path w="3235" h="3330" extrusionOk="0">
                  <a:moveTo>
                    <a:pt x="2850" y="0"/>
                  </a:moveTo>
                  <a:cubicBezTo>
                    <a:pt x="2831" y="0"/>
                    <a:pt x="2812" y="3"/>
                    <a:pt x="2794" y="8"/>
                  </a:cubicBezTo>
                  <a:cubicBezTo>
                    <a:pt x="2675" y="44"/>
                    <a:pt x="2634" y="160"/>
                    <a:pt x="2656" y="271"/>
                  </a:cubicBezTo>
                  <a:cubicBezTo>
                    <a:pt x="2802" y="1053"/>
                    <a:pt x="2794" y="1857"/>
                    <a:pt x="2658" y="2639"/>
                  </a:cubicBezTo>
                  <a:cubicBezTo>
                    <a:pt x="2387" y="2504"/>
                    <a:pt x="2111" y="2376"/>
                    <a:pt x="1827" y="2266"/>
                  </a:cubicBezTo>
                  <a:cubicBezTo>
                    <a:pt x="1537" y="2153"/>
                    <a:pt x="1226" y="2028"/>
                    <a:pt x="910" y="2028"/>
                  </a:cubicBezTo>
                  <a:cubicBezTo>
                    <a:pt x="857" y="2028"/>
                    <a:pt x="804" y="2031"/>
                    <a:pt x="751" y="2039"/>
                  </a:cubicBezTo>
                  <a:cubicBezTo>
                    <a:pt x="433" y="2083"/>
                    <a:pt x="187" y="2271"/>
                    <a:pt x="88" y="2579"/>
                  </a:cubicBezTo>
                  <a:cubicBezTo>
                    <a:pt x="0" y="2853"/>
                    <a:pt x="85" y="3148"/>
                    <a:pt x="336" y="3298"/>
                  </a:cubicBezTo>
                  <a:cubicBezTo>
                    <a:pt x="372" y="3320"/>
                    <a:pt x="407" y="3329"/>
                    <a:pt x="440" y="3329"/>
                  </a:cubicBezTo>
                  <a:cubicBezTo>
                    <a:pt x="620" y="3329"/>
                    <a:pt x="731" y="3047"/>
                    <a:pt x="536" y="2930"/>
                  </a:cubicBezTo>
                  <a:cubicBezTo>
                    <a:pt x="423" y="2861"/>
                    <a:pt x="480" y="2681"/>
                    <a:pt x="539" y="2595"/>
                  </a:cubicBezTo>
                  <a:cubicBezTo>
                    <a:pt x="619" y="2481"/>
                    <a:pt x="756" y="2446"/>
                    <a:pt x="893" y="2446"/>
                  </a:cubicBezTo>
                  <a:cubicBezTo>
                    <a:pt x="977" y="2446"/>
                    <a:pt x="1061" y="2458"/>
                    <a:pt x="1133" y="2474"/>
                  </a:cubicBezTo>
                  <a:cubicBezTo>
                    <a:pt x="1683" y="2597"/>
                    <a:pt x="2224" y="2875"/>
                    <a:pt x="2717" y="3137"/>
                  </a:cubicBezTo>
                  <a:cubicBezTo>
                    <a:pt x="2748" y="3154"/>
                    <a:pt x="2782" y="3161"/>
                    <a:pt x="2816" y="3161"/>
                  </a:cubicBezTo>
                  <a:cubicBezTo>
                    <a:pt x="2909" y="3161"/>
                    <a:pt x="3000" y="3101"/>
                    <a:pt x="3021" y="3002"/>
                  </a:cubicBezTo>
                  <a:cubicBezTo>
                    <a:pt x="3223" y="2062"/>
                    <a:pt x="3234" y="1092"/>
                    <a:pt x="3056" y="148"/>
                  </a:cubicBezTo>
                  <a:cubicBezTo>
                    <a:pt x="3039" y="55"/>
                    <a:pt x="2940" y="0"/>
                    <a:pt x="2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1" name="Google Shape;3621;p7"/>
            <p:cNvSpPr/>
            <p:nvPr/>
          </p:nvSpPr>
          <p:spPr>
            <a:xfrm>
              <a:off x="3174675" y="422300"/>
              <a:ext cx="151950" cy="151200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892" y="1"/>
                  </a:moveTo>
                  <a:cubicBezTo>
                    <a:pt x="2803" y="1"/>
                    <a:pt x="2714" y="47"/>
                    <a:pt x="2683" y="141"/>
                  </a:cubicBezTo>
                  <a:cubicBezTo>
                    <a:pt x="2614" y="141"/>
                    <a:pt x="2545" y="140"/>
                    <a:pt x="2475" y="140"/>
                  </a:cubicBezTo>
                  <a:cubicBezTo>
                    <a:pt x="2441" y="140"/>
                    <a:pt x="2406" y="140"/>
                    <a:pt x="2371" y="141"/>
                  </a:cubicBezTo>
                  <a:cubicBezTo>
                    <a:pt x="1821" y="155"/>
                    <a:pt x="1246" y="161"/>
                    <a:pt x="704" y="258"/>
                  </a:cubicBezTo>
                  <a:cubicBezTo>
                    <a:pt x="379" y="316"/>
                    <a:pt x="0" y="645"/>
                    <a:pt x="296" y="967"/>
                  </a:cubicBezTo>
                  <a:cubicBezTo>
                    <a:pt x="342" y="1017"/>
                    <a:pt x="395" y="1038"/>
                    <a:pt x="447" y="1038"/>
                  </a:cubicBezTo>
                  <a:cubicBezTo>
                    <a:pt x="584" y="1038"/>
                    <a:pt x="711" y="888"/>
                    <a:pt x="671" y="744"/>
                  </a:cubicBezTo>
                  <a:cubicBezTo>
                    <a:pt x="691" y="739"/>
                    <a:pt x="712" y="729"/>
                    <a:pt x="727" y="713"/>
                  </a:cubicBezTo>
                  <a:lnTo>
                    <a:pt x="832" y="696"/>
                  </a:lnTo>
                  <a:cubicBezTo>
                    <a:pt x="950" y="680"/>
                    <a:pt x="1070" y="672"/>
                    <a:pt x="1189" y="661"/>
                  </a:cubicBezTo>
                  <a:cubicBezTo>
                    <a:pt x="1393" y="642"/>
                    <a:pt x="1598" y="628"/>
                    <a:pt x="1804" y="617"/>
                  </a:cubicBezTo>
                  <a:cubicBezTo>
                    <a:pt x="2089" y="600"/>
                    <a:pt x="2376" y="602"/>
                    <a:pt x="2662" y="598"/>
                  </a:cubicBezTo>
                  <a:lnTo>
                    <a:pt x="2662" y="598"/>
                  </a:lnTo>
                  <a:cubicBezTo>
                    <a:pt x="2650" y="2347"/>
                    <a:pt x="2540" y="4092"/>
                    <a:pt x="2338" y="5830"/>
                  </a:cubicBezTo>
                  <a:cubicBezTo>
                    <a:pt x="2321" y="5975"/>
                    <a:pt x="2426" y="6047"/>
                    <a:pt x="2540" y="6047"/>
                  </a:cubicBezTo>
                  <a:cubicBezTo>
                    <a:pt x="2652" y="6047"/>
                    <a:pt x="2773" y="5976"/>
                    <a:pt x="2789" y="5833"/>
                  </a:cubicBezTo>
                  <a:cubicBezTo>
                    <a:pt x="2993" y="4092"/>
                    <a:pt x="3102" y="2342"/>
                    <a:pt x="3115" y="591"/>
                  </a:cubicBezTo>
                  <a:cubicBezTo>
                    <a:pt x="3974" y="602"/>
                    <a:pt x="4832" y="674"/>
                    <a:pt x="5681" y="802"/>
                  </a:cubicBezTo>
                  <a:cubicBezTo>
                    <a:pt x="5696" y="804"/>
                    <a:pt x="5709" y="805"/>
                    <a:pt x="5723" y="805"/>
                  </a:cubicBezTo>
                  <a:cubicBezTo>
                    <a:pt x="5978" y="805"/>
                    <a:pt x="6078" y="411"/>
                    <a:pt x="5805" y="370"/>
                  </a:cubicBezTo>
                  <a:cubicBezTo>
                    <a:pt x="4912" y="232"/>
                    <a:pt x="4010" y="155"/>
                    <a:pt x="3106" y="141"/>
                  </a:cubicBezTo>
                  <a:cubicBezTo>
                    <a:pt x="3073" y="48"/>
                    <a:pt x="2982" y="1"/>
                    <a:pt x="2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2" name="Google Shape;3622;p7"/>
            <p:cNvSpPr/>
            <p:nvPr/>
          </p:nvSpPr>
          <p:spPr>
            <a:xfrm>
              <a:off x="3312850" y="523425"/>
              <a:ext cx="15200" cy="75300"/>
            </a:xfrm>
            <a:custGeom>
              <a:avLst/>
              <a:gdLst/>
              <a:ahLst/>
              <a:cxnLst/>
              <a:rect l="l" t="t" r="r" b="b"/>
              <a:pathLst>
                <a:path w="608" h="3012" extrusionOk="0">
                  <a:moveTo>
                    <a:pt x="383" y="0"/>
                  </a:moveTo>
                  <a:cubicBezTo>
                    <a:pt x="271" y="0"/>
                    <a:pt x="154" y="72"/>
                    <a:pt x="147" y="217"/>
                  </a:cubicBezTo>
                  <a:cubicBezTo>
                    <a:pt x="101" y="1075"/>
                    <a:pt x="54" y="1934"/>
                    <a:pt x="9" y="2791"/>
                  </a:cubicBezTo>
                  <a:cubicBezTo>
                    <a:pt x="1" y="2938"/>
                    <a:pt x="111" y="3011"/>
                    <a:pt x="225" y="3011"/>
                  </a:cubicBezTo>
                  <a:cubicBezTo>
                    <a:pt x="337" y="3011"/>
                    <a:pt x="452" y="2939"/>
                    <a:pt x="460" y="2796"/>
                  </a:cubicBezTo>
                  <a:cubicBezTo>
                    <a:pt x="507" y="1937"/>
                    <a:pt x="552" y="1078"/>
                    <a:pt x="599" y="220"/>
                  </a:cubicBezTo>
                  <a:cubicBezTo>
                    <a:pt x="607" y="73"/>
                    <a:pt x="497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3" name="Google Shape;3623;p7"/>
            <p:cNvSpPr/>
            <p:nvPr/>
          </p:nvSpPr>
          <p:spPr>
            <a:xfrm>
              <a:off x="3376475" y="482725"/>
              <a:ext cx="121500" cy="12250"/>
            </a:xfrm>
            <a:custGeom>
              <a:avLst/>
              <a:gdLst/>
              <a:ahLst/>
              <a:cxnLst/>
              <a:rect l="l" t="t" r="r" b="b"/>
              <a:pathLst>
                <a:path w="4860" h="490" extrusionOk="0">
                  <a:moveTo>
                    <a:pt x="295" y="1"/>
                  </a:moveTo>
                  <a:cubicBezTo>
                    <a:pt x="5" y="1"/>
                    <a:pt x="1" y="452"/>
                    <a:pt x="292" y="453"/>
                  </a:cubicBezTo>
                  <a:lnTo>
                    <a:pt x="4566" y="489"/>
                  </a:lnTo>
                  <a:cubicBezTo>
                    <a:pt x="4567" y="489"/>
                    <a:pt x="4568" y="489"/>
                    <a:pt x="4569" y="489"/>
                  </a:cubicBezTo>
                  <a:cubicBezTo>
                    <a:pt x="4856" y="489"/>
                    <a:pt x="4859" y="40"/>
                    <a:pt x="4569" y="37"/>
                  </a:cubicBezTo>
                  <a:lnTo>
                    <a:pt x="296" y="1"/>
                  </a:lnTo>
                  <a:cubicBezTo>
                    <a:pt x="296" y="1"/>
                    <a:pt x="295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4" name="Google Shape;3624;p7"/>
            <p:cNvSpPr/>
            <p:nvPr/>
          </p:nvSpPr>
          <p:spPr>
            <a:xfrm>
              <a:off x="3376300" y="507625"/>
              <a:ext cx="120000" cy="12225"/>
            </a:xfrm>
            <a:custGeom>
              <a:avLst/>
              <a:gdLst/>
              <a:ahLst/>
              <a:cxnLst/>
              <a:rect l="l" t="t" r="r" b="b"/>
              <a:pathLst>
                <a:path w="4800" h="489" extrusionOk="0">
                  <a:moveTo>
                    <a:pt x="291" y="1"/>
                  </a:moveTo>
                  <a:cubicBezTo>
                    <a:pt x="4" y="1"/>
                    <a:pt x="0" y="451"/>
                    <a:pt x="291" y="452"/>
                  </a:cubicBezTo>
                  <a:lnTo>
                    <a:pt x="4505" y="488"/>
                  </a:lnTo>
                  <a:cubicBezTo>
                    <a:pt x="4506" y="488"/>
                    <a:pt x="4506" y="488"/>
                    <a:pt x="4507" y="488"/>
                  </a:cubicBezTo>
                  <a:cubicBezTo>
                    <a:pt x="4797" y="488"/>
                    <a:pt x="4800" y="39"/>
                    <a:pt x="4509" y="35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5" name="Google Shape;3625;p7"/>
            <p:cNvSpPr/>
            <p:nvPr/>
          </p:nvSpPr>
          <p:spPr>
            <a:xfrm>
              <a:off x="3530775" y="404325"/>
              <a:ext cx="81450" cy="135550"/>
            </a:xfrm>
            <a:custGeom>
              <a:avLst/>
              <a:gdLst/>
              <a:ahLst/>
              <a:cxnLst/>
              <a:rect l="l" t="t" r="r" b="b"/>
              <a:pathLst>
                <a:path w="3258" h="5422" extrusionOk="0">
                  <a:moveTo>
                    <a:pt x="2638" y="558"/>
                  </a:moveTo>
                  <a:cubicBezTo>
                    <a:pt x="2607" y="612"/>
                    <a:pt x="2569" y="664"/>
                    <a:pt x="2535" y="716"/>
                  </a:cubicBezTo>
                  <a:cubicBezTo>
                    <a:pt x="2438" y="863"/>
                    <a:pt x="2339" y="1010"/>
                    <a:pt x="2237" y="1155"/>
                  </a:cubicBezTo>
                  <a:cubicBezTo>
                    <a:pt x="2029" y="1452"/>
                    <a:pt x="1811" y="1744"/>
                    <a:pt x="1584" y="2027"/>
                  </a:cubicBezTo>
                  <a:cubicBezTo>
                    <a:pt x="1457" y="2187"/>
                    <a:pt x="1321" y="2339"/>
                    <a:pt x="1186" y="2494"/>
                  </a:cubicBezTo>
                  <a:cubicBezTo>
                    <a:pt x="1380" y="2079"/>
                    <a:pt x="1625" y="1689"/>
                    <a:pt x="1894" y="1319"/>
                  </a:cubicBezTo>
                  <a:cubicBezTo>
                    <a:pt x="2101" y="1034"/>
                    <a:pt x="2333" y="738"/>
                    <a:pt x="2638" y="558"/>
                  </a:cubicBezTo>
                  <a:close/>
                  <a:moveTo>
                    <a:pt x="2804" y="0"/>
                  </a:moveTo>
                  <a:cubicBezTo>
                    <a:pt x="2542" y="0"/>
                    <a:pt x="2222" y="273"/>
                    <a:pt x="2065" y="420"/>
                  </a:cubicBezTo>
                  <a:cubicBezTo>
                    <a:pt x="1781" y="683"/>
                    <a:pt x="1551" y="1012"/>
                    <a:pt x="1333" y="1330"/>
                  </a:cubicBezTo>
                  <a:cubicBezTo>
                    <a:pt x="927" y="1930"/>
                    <a:pt x="601" y="2594"/>
                    <a:pt x="445" y="3304"/>
                  </a:cubicBezTo>
                  <a:cubicBezTo>
                    <a:pt x="349" y="3401"/>
                    <a:pt x="258" y="3505"/>
                    <a:pt x="161" y="3600"/>
                  </a:cubicBezTo>
                  <a:cubicBezTo>
                    <a:pt x="0" y="3758"/>
                    <a:pt x="154" y="3983"/>
                    <a:pt x="327" y="3983"/>
                  </a:cubicBezTo>
                  <a:cubicBezTo>
                    <a:pt x="333" y="3983"/>
                    <a:pt x="339" y="3983"/>
                    <a:pt x="344" y="3983"/>
                  </a:cubicBezTo>
                  <a:lnTo>
                    <a:pt x="344" y="3983"/>
                  </a:lnTo>
                  <a:cubicBezTo>
                    <a:pt x="332" y="4302"/>
                    <a:pt x="370" y="4630"/>
                    <a:pt x="526" y="4909"/>
                  </a:cubicBezTo>
                  <a:cubicBezTo>
                    <a:pt x="707" y="5228"/>
                    <a:pt x="1026" y="5422"/>
                    <a:pt x="1379" y="5422"/>
                  </a:cubicBezTo>
                  <a:cubicBezTo>
                    <a:pt x="1435" y="5422"/>
                    <a:pt x="1492" y="5417"/>
                    <a:pt x="1549" y="5407"/>
                  </a:cubicBezTo>
                  <a:cubicBezTo>
                    <a:pt x="1821" y="5359"/>
                    <a:pt x="1730" y="4966"/>
                    <a:pt x="1478" y="4966"/>
                  </a:cubicBezTo>
                  <a:cubicBezTo>
                    <a:pt x="1464" y="4966"/>
                    <a:pt x="1449" y="4967"/>
                    <a:pt x="1433" y="4970"/>
                  </a:cubicBezTo>
                  <a:cubicBezTo>
                    <a:pt x="1400" y="4976"/>
                    <a:pt x="1367" y="4978"/>
                    <a:pt x="1337" y="4978"/>
                  </a:cubicBezTo>
                  <a:cubicBezTo>
                    <a:pt x="864" y="4978"/>
                    <a:pt x="778" y="4293"/>
                    <a:pt x="799" y="3932"/>
                  </a:cubicBezTo>
                  <a:cubicBezTo>
                    <a:pt x="807" y="3798"/>
                    <a:pt x="822" y="3663"/>
                    <a:pt x="847" y="3531"/>
                  </a:cubicBezTo>
                  <a:cubicBezTo>
                    <a:pt x="1327" y="3030"/>
                    <a:pt x="1787" y="2508"/>
                    <a:pt x="2207" y="1957"/>
                  </a:cubicBezTo>
                  <a:cubicBezTo>
                    <a:pt x="2485" y="1593"/>
                    <a:pt x="2754" y="1222"/>
                    <a:pt x="2995" y="836"/>
                  </a:cubicBezTo>
                  <a:cubicBezTo>
                    <a:pt x="3141" y="603"/>
                    <a:pt x="3257" y="218"/>
                    <a:pt x="2963" y="42"/>
                  </a:cubicBezTo>
                  <a:cubicBezTo>
                    <a:pt x="2914" y="13"/>
                    <a:pt x="2860" y="0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6" name="Google Shape;3626;p7"/>
            <p:cNvSpPr/>
            <p:nvPr/>
          </p:nvSpPr>
          <p:spPr>
            <a:xfrm>
              <a:off x="3587975" y="519050"/>
              <a:ext cx="35275" cy="63375"/>
            </a:xfrm>
            <a:custGeom>
              <a:avLst/>
              <a:gdLst/>
              <a:ahLst/>
              <a:cxnLst/>
              <a:rect l="l" t="t" r="r" b="b"/>
              <a:pathLst>
                <a:path w="1411" h="2535" extrusionOk="0">
                  <a:moveTo>
                    <a:pt x="1178" y="0"/>
                  </a:moveTo>
                  <a:cubicBezTo>
                    <a:pt x="1120" y="0"/>
                    <a:pt x="1062" y="22"/>
                    <a:pt x="1018" y="64"/>
                  </a:cubicBezTo>
                  <a:lnTo>
                    <a:pt x="161" y="924"/>
                  </a:lnTo>
                  <a:cubicBezTo>
                    <a:pt x="1" y="1084"/>
                    <a:pt x="155" y="1313"/>
                    <a:pt x="328" y="1313"/>
                  </a:cubicBezTo>
                  <a:cubicBezTo>
                    <a:pt x="379" y="1313"/>
                    <a:pt x="431" y="1293"/>
                    <a:pt x="477" y="1247"/>
                  </a:cubicBezTo>
                  <a:lnTo>
                    <a:pt x="837" y="885"/>
                  </a:lnTo>
                  <a:lnTo>
                    <a:pt x="740" y="1455"/>
                  </a:lnTo>
                  <a:cubicBezTo>
                    <a:pt x="704" y="1672"/>
                    <a:pt x="657" y="1891"/>
                    <a:pt x="632" y="2110"/>
                  </a:cubicBezTo>
                  <a:cubicBezTo>
                    <a:pt x="612" y="2283"/>
                    <a:pt x="684" y="2491"/>
                    <a:pt x="875" y="2529"/>
                  </a:cubicBezTo>
                  <a:cubicBezTo>
                    <a:pt x="893" y="2532"/>
                    <a:pt x="911" y="2534"/>
                    <a:pt x="929" y="2534"/>
                  </a:cubicBezTo>
                  <a:cubicBezTo>
                    <a:pt x="1030" y="2534"/>
                    <a:pt x="1125" y="2478"/>
                    <a:pt x="1154" y="2372"/>
                  </a:cubicBezTo>
                  <a:cubicBezTo>
                    <a:pt x="1176" y="2287"/>
                    <a:pt x="1149" y="2198"/>
                    <a:pt x="1083" y="2137"/>
                  </a:cubicBezTo>
                  <a:cubicBezTo>
                    <a:pt x="1083" y="2128"/>
                    <a:pt x="1083" y="2117"/>
                    <a:pt x="1085" y="2112"/>
                  </a:cubicBezTo>
                  <a:cubicBezTo>
                    <a:pt x="1099" y="2023"/>
                    <a:pt x="1116" y="1935"/>
                    <a:pt x="1130" y="1846"/>
                  </a:cubicBezTo>
                  <a:cubicBezTo>
                    <a:pt x="1160" y="1675"/>
                    <a:pt x="1188" y="1504"/>
                    <a:pt x="1218" y="1333"/>
                  </a:cubicBezTo>
                  <a:cubicBezTo>
                    <a:pt x="1276" y="984"/>
                    <a:pt x="1336" y="636"/>
                    <a:pt x="1394" y="287"/>
                  </a:cubicBezTo>
                  <a:cubicBezTo>
                    <a:pt x="1411" y="186"/>
                    <a:pt x="1386" y="86"/>
                    <a:pt x="1292" y="31"/>
                  </a:cubicBezTo>
                  <a:cubicBezTo>
                    <a:pt x="1256" y="10"/>
                    <a:pt x="1217" y="0"/>
                    <a:pt x="1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7" name="Google Shape;3627;p7"/>
            <p:cNvSpPr/>
            <p:nvPr/>
          </p:nvSpPr>
          <p:spPr>
            <a:xfrm>
              <a:off x="3676400" y="446250"/>
              <a:ext cx="95175" cy="101750"/>
            </a:xfrm>
            <a:custGeom>
              <a:avLst/>
              <a:gdLst/>
              <a:ahLst/>
              <a:cxnLst/>
              <a:rect l="l" t="t" r="r" b="b"/>
              <a:pathLst>
                <a:path w="3807" h="4070" extrusionOk="0">
                  <a:moveTo>
                    <a:pt x="1813" y="0"/>
                  </a:moveTo>
                  <a:cubicBezTo>
                    <a:pt x="1701" y="0"/>
                    <a:pt x="1586" y="72"/>
                    <a:pt x="1579" y="217"/>
                  </a:cubicBezTo>
                  <a:cubicBezTo>
                    <a:pt x="1556" y="805"/>
                    <a:pt x="1550" y="1392"/>
                    <a:pt x="1562" y="1981"/>
                  </a:cubicBezTo>
                  <a:lnTo>
                    <a:pt x="295" y="1970"/>
                  </a:lnTo>
                  <a:cubicBezTo>
                    <a:pt x="294" y="1970"/>
                    <a:pt x="294" y="1970"/>
                    <a:pt x="293" y="1970"/>
                  </a:cubicBezTo>
                  <a:cubicBezTo>
                    <a:pt x="5" y="1970"/>
                    <a:pt x="1" y="2422"/>
                    <a:pt x="291" y="2423"/>
                  </a:cubicBezTo>
                  <a:lnTo>
                    <a:pt x="1578" y="2434"/>
                  </a:lnTo>
                  <a:cubicBezTo>
                    <a:pt x="1595" y="2907"/>
                    <a:pt x="1620" y="3379"/>
                    <a:pt x="1661" y="3850"/>
                  </a:cubicBezTo>
                  <a:cubicBezTo>
                    <a:pt x="1673" y="3995"/>
                    <a:pt x="1795" y="4069"/>
                    <a:pt x="1909" y="4069"/>
                  </a:cubicBezTo>
                  <a:cubicBezTo>
                    <a:pt x="2020" y="4069"/>
                    <a:pt x="2124" y="3998"/>
                    <a:pt x="2112" y="3855"/>
                  </a:cubicBezTo>
                  <a:cubicBezTo>
                    <a:pt x="2071" y="3384"/>
                    <a:pt x="2046" y="2910"/>
                    <a:pt x="2029" y="2437"/>
                  </a:cubicBezTo>
                  <a:lnTo>
                    <a:pt x="2029" y="2437"/>
                  </a:lnTo>
                  <a:lnTo>
                    <a:pt x="3511" y="2450"/>
                  </a:lnTo>
                  <a:cubicBezTo>
                    <a:pt x="3512" y="2450"/>
                    <a:pt x="3513" y="2450"/>
                    <a:pt x="3514" y="2450"/>
                  </a:cubicBezTo>
                  <a:cubicBezTo>
                    <a:pt x="3803" y="2450"/>
                    <a:pt x="3806" y="2000"/>
                    <a:pt x="3514" y="1998"/>
                  </a:cubicBezTo>
                  <a:lnTo>
                    <a:pt x="2013" y="1986"/>
                  </a:lnTo>
                  <a:cubicBezTo>
                    <a:pt x="2002" y="1397"/>
                    <a:pt x="2009" y="809"/>
                    <a:pt x="2032" y="220"/>
                  </a:cubicBezTo>
                  <a:cubicBezTo>
                    <a:pt x="2038" y="74"/>
                    <a:pt x="1927" y="0"/>
                    <a:pt x="1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8" name="Google Shape;3628;p7"/>
            <p:cNvSpPr/>
            <p:nvPr/>
          </p:nvSpPr>
          <p:spPr>
            <a:xfrm>
              <a:off x="3828200" y="440075"/>
              <a:ext cx="90700" cy="121175"/>
            </a:xfrm>
            <a:custGeom>
              <a:avLst/>
              <a:gdLst/>
              <a:ahLst/>
              <a:cxnLst/>
              <a:rect l="l" t="t" r="r" b="b"/>
              <a:pathLst>
                <a:path w="3628" h="4847" extrusionOk="0">
                  <a:moveTo>
                    <a:pt x="2328" y="0"/>
                  </a:moveTo>
                  <a:cubicBezTo>
                    <a:pt x="2065" y="0"/>
                    <a:pt x="1778" y="131"/>
                    <a:pt x="1569" y="268"/>
                  </a:cubicBezTo>
                  <a:cubicBezTo>
                    <a:pt x="1366" y="402"/>
                    <a:pt x="1488" y="698"/>
                    <a:pt x="1676" y="698"/>
                  </a:cubicBezTo>
                  <a:cubicBezTo>
                    <a:pt x="1713" y="698"/>
                    <a:pt x="1753" y="686"/>
                    <a:pt x="1793" y="660"/>
                  </a:cubicBezTo>
                  <a:cubicBezTo>
                    <a:pt x="1918" y="579"/>
                    <a:pt x="2099" y="441"/>
                    <a:pt x="2268" y="441"/>
                  </a:cubicBezTo>
                  <a:cubicBezTo>
                    <a:pt x="2304" y="441"/>
                    <a:pt x="2340" y="448"/>
                    <a:pt x="2374" y="462"/>
                  </a:cubicBezTo>
                  <a:cubicBezTo>
                    <a:pt x="2569" y="544"/>
                    <a:pt x="2437" y="893"/>
                    <a:pt x="2396" y="1045"/>
                  </a:cubicBezTo>
                  <a:cubicBezTo>
                    <a:pt x="2274" y="1482"/>
                    <a:pt x="2060" y="1884"/>
                    <a:pt x="1809" y="2260"/>
                  </a:cubicBezTo>
                  <a:cubicBezTo>
                    <a:pt x="1286" y="3045"/>
                    <a:pt x="606" y="3712"/>
                    <a:pt x="90" y="4503"/>
                  </a:cubicBezTo>
                  <a:cubicBezTo>
                    <a:pt x="1" y="4642"/>
                    <a:pt x="110" y="4846"/>
                    <a:pt x="275" y="4846"/>
                  </a:cubicBezTo>
                  <a:cubicBezTo>
                    <a:pt x="278" y="4846"/>
                    <a:pt x="280" y="4846"/>
                    <a:pt x="283" y="4846"/>
                  </a:cubicBezTo>
                  <a:cubicBezTo>
                    <a:pt x="918" y="4822"/>
                    <a:pt x="1554" y="4810"/>
                    <a:pt x="2190" y="4810"/>
                  </a:cubicBezTo>
                  <a:cubicBezTo>
                    <a:pt x="2571" y="4810"/>
                    <a:pt x="2953" y="4814"/>
                    <a:pt x="3335" y="4823"/>
                  </a:cubicBezTo>
                  <a:cubicBezTo>
                    <a:pt x="3337" y="4823"/>
                    <a:pt x="3339" y="4823"/>
                    <a:pt x="3341" y="4823"/>
                  </a:cubicBezTo>
                  <a:cubicBezTo>
                    <a:pt x="3626" y="4823"/>
                    <a:pt x="3627" y="4378"/>
                    <a:pt x="3340" y="4370"/>
                  </a:cubicBezTo>
                  <a:cubicBezTo>
                    <a:pt x="3000" y="4363"/>
                    <a:pt x="2661" y="4359"/>
                    <a:pt x="2321" y="4359"/>
                  </a:cubicBezTo>
                  <a:cubicBezTo>
                    <a:pt x="1789" y="4359"/>
                    <a:pt x="1257" y="4368"/>
                    <a:pt x="725" y="4384"/>
                  </a:cubicBezTo>
                  <a:cubicBezTo>
                    <a:pt x="1345" y="3540"/>
                    <a:pt x="2113" y="2797"/>
                    <a:pt x="2570" y="1844"/>
                  </a:cubicBezTo>
                  <a:cubicBezTo>
                    <a:pt x="2688" y="1606"/>
                    <a:pt x="2782" y="1356"/>
                    <a:pt x="2849" y="1099"/>
                  </a:cubicBezTo>
                  <a:cubicBezTo>
                    <a:pt x="2912" y="849"/>
                    <a:pt x="2990" y="541"/>
                    <a:pt x="2854" y="303"/>
                  </a:cubicBezTo>
                  <a:cubicBezTo>
                    <a:pt x="2726" y="81"/>
                    <a:pt x="2535" y="0"/>
                    <a:pt x="2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29" name="Google Shape;3629;p7"/>
            <p:cNvSpPr/>
            <p:nvPr/>
          </p:nvSpPr>
          <p:spPr>
            <a:xfrm>
              <a:off x="3938550" y="428450"/>
              <a:ext cx="66925" cy="125475"/>
            </a:xfrm>
            <a:custGeom>
              <a:avLst/>
              <a:gdLst/>
              <a:ahLst/>
              <a:cxnLst/>
              <a:rect l="l" t="t" r="r" b="b"/>
              <a:pathLst>
                <a:path w="2677" h="5019" extrusionOk="0">
                  <a:moveTo>
                    <a:pt x="1220" y="1"/>
                  </a:moveTo>
                  <a:cubicBezTo>
                    <a:pt x="889" y="1"/>
                    <a:pt x="556" y="57"/>
                    <a:pt x="253" y="150"/>
                  </a:cubicBezTo>
                  <a:cubicBezTo>
                    <a:pt x="0" y="229"/>
                    <a:pt x="72" y="599"/>
                    <a:pt x="298" y="599"/>
                  </a:cubicBezTo>
                  <a:cubicBezTo>
                    <a:pt x="320" y="599"/>
                    <a:pt x="344" y="595"/>
                    <a:pt x="369" y="588"/>
                  </a:cubicBezTo>
                  <a:cubicBezTo>
                    <a:pt x="637" y="505"/>
                    <a:pt x="931" y="452"/>
                    <a:pt x="1221" y="452"/>
                  </a:cubicBezTo>
                  <a:cubicBezTo>
                    <a:pt x="1410" y="452"/>
                    <a:pt x="1598" y="474"/>
                    <a:pt x="1777" y="526"/>
                  </a:cubicBezTo>
                  <a:cubicBezTo>
                    <a:pt x="2007" y="594"/>
                    <a:pt x="1956" y="816"/>
                    <a:pt x="1956" y="1015"/>
                  </a:cubicBezTo>
                  <a:cubicBezTo>
                    <a:pt x="1956" y="1274"/>
                    <a:pt x="1949" y="1531"/>
                    <a:pt x="1937" y="1789"/>
                  </a:cubicBezTo>
                  <a:cubicBezTo>
                    <a:pt x="1913" y="2234"/>
                    <a:pt x="1866" y="2676"/>
                    <a:pt x="1802" y="3115"/>
                  </a:cubicBezTo>
                  <a:lnTo>
                    <a:pt x="519" y="3182"/>
                  </a:lnTo>
                  <a:cubicBezTo>
                    <a:pt x="397" y="3188"/>
                    <a:pt x="292" y="3279"/>
                    <a:pt x="290" y="3406"/>
                  </a:cubicBezTo>
                  <a:cubicBezTo>
                    <a:pt x="289" y="3521"/>
                    <a:pt x="387" y="3635"/>
                    <a:pt x="505" y="3635"/>
                  </a:cubicBezTo>
                  <a:cubicBezTo>
                    <a:pt x="508" y="3635"/>
                    <a:pt x="511" y="3635"/>
                    <a:pt x="514" y="3635"/>
                  </a:cubicBezTo>
                  <a:lnTo>
                    <a:pt x="1727" y="3571"/>
                  </a:lnTo>
                  <a:lnTo>
                    <a:pt x="1727" y="3571"/>
                  </a:lnTo>
                  <a:cubicBezTo>
                    <a:pt x="1657" y="3962"/>
                    <a:pt x="1575" y="4351"/>
                    <a:pt x="1475" y="4735"/>
                  </a:cubicBezTo>
                  <a:cubicBezTo>
                    <a:pt x="1430" y="4905"/>
                    <a:pt x="1571" y="5018"/>
                    <a:pt x="1706" y="5018"/>
                  </a:cubicBezTo>
                  <a:cubicBezTo>
                    <a:pt x="1794" y="5018"/>
                    <a:pt x="1880" y="4970"/>
                    <a:pt x="1909" y="4859"/>
                  </a:cubicBezTo>
                  <a:cubicBezTo>
                    <a:pt x="2023" y="4426"/>
                    <a:pt x="2111" y="3987"/>
                    <a:pt x="2186" y="3547"/>
                  </a:cubicBezTo>
                  <a:lnTo>
                    <a:pt x="2448" y="3533"/>
                  </a:lnTo>
                  <a:cubicBezTo>
                    <a:pt x="2568" y="3527"/>
                    <a:pt x="2675" y="3436"/>
                    <a:pt x="2675" y="3309"/>
                  </a:cubicBezTo>
                  <a:cubicBezTo>
                    <a:pt x="2676" y="3196"/>
                    <a:pt x="2580" y="3082"/>
                    <a:pt x="2462" y="3082"/>
                  </a:cubicBezTo>
                  <a:cubicBezTo>
                    <a:pt x="2459" y="3082"/>
                    <a:pt x="2456" y="3082"/>
                    <a:pt x="2452" y="3082"/>
                  </a:cubicBezTo>
                  <a:lnTo>
                    <a:pt x="2264" y="3091"/>
                  </a:lnTo>
                  <a:cubicBezTo>
                    <a:pt x="2349" y="2491"/>
                    <a:pt x="2396" y="1885"/>
                    <a:pt x="2407" y="1277"/>
                  </a:cubicBezTo>
                  <a:cubicBezTo>
                    <a:pt x="2413" y="812"/>
                    <a:pt x="2474" y="265"/>
                    <a:pt x="1931" y="100"/>
                  </a:cubicBezTo>
                  <a:cubicBezTo>
                    <a:pt x="1704" y="31"/>
                    <a:pt x="146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0" name="Google Shape;3630;p7"/>
            <p:cNvSpPr/>
            <p:nvPr/>
          </p:nvSpPr>
          <p:spPr>
            <a:xfrm>
              <a:off x="4015175" y="437200"/>
              <a:ext cx="93775" cy="120650"/>
            </a:xfrm>
            <a:custGeom>
              <a:avLst/>
              <a:gdLst/>
              <a:ahLst/>
              <a:cxnLst/>
              <a:rect l="l" t="t" r="r" b="b"/>
              <a:pathLst>
                <a:path w="3751" h="4826" extrusionOk="0">
                  <a:moveTo>
                    <a:pt x="1981" y="0"/>
                  </a:moveTo>
                  <a:cubicBezTo>
                    <a:pt x="1820" y="0"/>
                    <a:pt x="1652" y="31"/>
                    <a:pt x="1506" y="62"/>
                  </a:cubicBezTo>
                  <a:cubicBezTo>
                    <a:pt x="1018" y="169"/>
                    <a:pt x="575" y="396"/>
                    <a:pt x="183" y="700"/>
                  </a:cubicBezTo>
                  <a:cubicBezTo>
                    <a:pt x="0" y="842"/>
                    <a:pt x="165" y="1074"/>
                    <a:pt x="354" y="1074"/>
                  </a:cubicBezTo>
                  <a:cubicBezTo>
                    <a:pt x="403" y="1074"/>
                    <a:pt x="453" y="1059"/>
                    <a:pt x="500" y="1022"/>
                  </a:cubicBezTo>
                  <a:cubicBezTo>
                    <a:pt x="791" y="795"/>
                    <a:pt x="1127" y="629"/>
                    <a:pt x="1484" y="532"/>
                  </a:cubicBezTo>
                  <a:cubicBezTo>
                    <a:pt x="1638" y="490"/>
                    <a:pt x="1813" y="446"/>
                    <a:pt x="1975" y="446"/>
                  </a:cubicBezTo>
                  <a:cubicBezTo>
                    <a:pt x="1978" y="446"/>
                    <a:pt x="1981" y="446"/>
                    <a:pt x="1984" y="446"/>
                  </a:cubicBezTo>
                  <a:cubicBezTo>
                    <a:pt x="2159" y="449"/>
                    <a:pt x="2186" y="530"/>
                    <a:pt x="2168" y="697"/>
                  </a:cubicBezTo>
                  <a:cubicBezTo>
                    <a:pt x="2103" y="1353"/>
                    <a:pt x="1629" y="2016"/>
                    <a:pt x="1164" y="2453"/>
                  </a:cubicBezTo>
                  <a:cubicBezTo>
                    <a:pt x="998" y="2610"/>
                    <a:pt x="1148" y="2833"/>
                    <a:pt x="1333" y="2833"/>
                  </a:cubicBezTo>
                  <a:cubicBezTo>
                    <a:pt x="1366" y="2833"/>
                    <a:pt x="1400" y="2826"/>
                    <a:pt x="1434" y="2810"/>
                  </a:cubicBezTo>
                  <a:cubicBezTo>
                    <a:pt x="1672" y="2699"/>
                    <a:pt x="1931" y="2642"/>
                    <a:pt x="2190" y="2642"/>
                  </a:cubicBezTo>
                  <a:cubicBezTo>
                    <a:pt x="2378" y="2642"/>
                    <a:pt x="2566" y="2672"/>
                    <a:pt x="2748" y="2732"/>
                  </a:cubicBezTo>
                  <a:cubicBezTo>
                    <a:pt x="2936" y="2794"/>
                    <a:pt x="3146" y="2896"/>
                    <a:pt x="3174" y="3114"/>
                  </a:cubicBezTo>
                  <a:cubicBezTo>
                    <a:pt x="3199" y="3299"/>
                    <a:pt x="3115" y="3498"/>
                    <a:pt x="3021" y="3653"/>
                  </a:cubicBezTo>
                  <a:cubicBezTo>
                    <a:pt x="2748" y="4108"/>
                    <a:pt x="2231" y="4372"/>
                    <a:pt x="1713" y="4372"/>
                  </a:cubicBezTo>
                  <a:cubicBezTo>
                    <a:pt x="1553" y="4372"/>
                    <a:pt x="1394" y="4347"/>
                    <a:pt x="1241" y="4295"/>
                  </a:cubicBezTo>
                  <a:cubicBezTo>
                    <a:pt x="1214" y="4286"/>
                    <a:pt x="1189" y="4282"/>
                    <a:pt x="1166" y="4282"/>
                  </a:cubicBezTo>
                  <a:cubicBezTo>
                    <a:pt x="945" y="4282"/>
                    <a:pt x="869" y="4646"/>
                    <a:pt x="1117" y="4729"/>
                  </a:cubicBezTo>
                  <a:cubicBezTo>
                    <a:pt x="1309" y="4795"/>
                    <a:pt x="1508" y="4826"/>
                    <a:pt x="1707" y="4826"/>
                  </a:cubicBezTo>
                  <a:cubicBezTo>
                    <a:pt x="2479" y="4826"/>
                    <a:pt x="3246" y="4361"/>
                    <a:pt x="3535" y="3626"/>
                  </a:cubicBezTo>
                  <a:cubicBezTo>
                    <a:pt x="3751" y="3077"/>
                    <a:pt x="3550" y="2569"/>
                    <a:pt x="3000" y="2343"/>
                  </a:cubicBezTo>
                  <a:cubicBezTo>
                    <a:pt x="2750" y="2244"/>
                    <a:pt x="2485" y="2194"/>
                    <a:pt x="2219" y="2194"/>
                  </a:cubicBezTo>
                  <a:cubicBezTo>
                    <a:pt x="2140" y="2194"/>
                    <a:pt x="2061" y="2198"/>
                    <a:pt x="1982" y="2207"/>
                  </a:cubicBezTo>
                  <a:cubicBezTo>
                    <a:pt x="2120" y="2016"/>
                    <a:pt x="2241" y="1812"/>
                    <a:pt x="2341" y="1599"/>
                  </a:cubicBezTo>
                  <a:cubicBezTo>
                    <a:pt x="2505" y="1247"/>
                    <a:pt x="2712" y="776"/>
                    <a:pt x="2588" y="382"/>
                  </a:cubicBezTo>
                  <a:cubicBezTo>
                    <a:pt x="2494" y="83"/>
                    <a:pt x="2247" y="0"/>
                    <a:pt x="1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1" name="Google Shape;3631;p7"/>
            <p:cNvSpPr/>
            <p:nvPr/>
          </p:nvSpPr>
          <p:spPr>
            <a:xfrm>
              <a:off x="4146275" y="490675"/>
              <a:ext cx="117075" cy="12200"/>
            </a:xfrm>
            <a:custGeom>
              <a:avLst/>
              <a:gdLst/>
              <a:ahLst/>
              <a:cxnLst/>
              <a:rect l="l" t="t" r="r" b="b"/>
              <a:pathLst>
                <a:path w="4683" h="488" extrusionOk="0">
                  <a:moveTo>
                    <a:pt x="293" y="1"/>
                  </a:moveTo>
                  <a:cubicBezTo>
                    <a:pt x="3" y="1"/>
                    <a:pt x="1" y="452"/>
                    <a:pt x="291" y="453"/>
                  </a:cubicBezTo>
                  <a:lnTo>
                    <a:pt x="4389" y="488"/>
                  </a:lnTo>
                  <a:cubicBezTo>
                    <a:pt x="4389" y="488"/>
                    <a:pt x="4390" y="488"/>
                    <a:pt x="4390" y="488"/>
                  </a:cubicBezTo>
                  <a:cubicBezTo>
                    <a:pt x="4680" y="488"/>
                    <a:pt x="4683" y="38"/>
                    <a:pt x="4392" y="35"/>
                  </a:cubicBezTo>
                  <a:lnTo>
                    <a:pt x="295" y="1"/>
                  </a:lnTo>
                  <a:cubicBezTo>
                    <a:pt x="294" y="1"/>
                    <a:pt x="294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2" name="Google Shape;3632;p7"/>
            <p:cNvSpPr/>
            <p:nvPr/>
          </p:nvSpPr>
          <p:spPr>
            <a:xfrm>
              <a:off x="4150475" y="512700"/>
              <a:ext cx="102450" cy="12050"/>
            </a:xfrm>
            <a:custGeom>
              <a:avLst/>
              <a:gdLst/>
              <a:ahLst/>
              <a:cxnLst/>
              <a:rect l="l" t="t" r="r" b="b"/>
              <a:pathLst>
                <a:path w="4098" h="482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3804" y="481"/>
                  </a:lnTo>
                  <a:cubicBezTo>
                    <a:pt x="3805" y="481"/>
                    <a:pt x="3806" y="481"/>
                    <a:pt x="3807" y="481"/>
                  </a:cubicBezTo>
                  <a:cubicBezTo>
                    <a:pt x="4094" y="481"/>
                    <a:pt x="4097" y="31"/>
                    <a:pt x="3807" y="28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3" name="Google Shape;3633;p7"/>
            <p:cNvSpPr/>
            <p:nvPr/>
          </p:nvSpPr>
          <p:spPr>
            <a:xfrm>
              <a:off x="4294050" y="436075"/>
              <a:ext cx="84150" cy="118675"/>
            </a:xfrm>
            <a:custGeom>
              <a:avLst/>
              <a:gdLst/>
              <a:ahLst/>
              <a:cxnLst/>
              <a:rect l="l" t="t" r="r" b="b"/>
              <a:pathLst>
                <a:path w="3366" h="4747" extrusionOk="0">
                  <a:moveTo>
                    <a:pt x="1546" y="1"/>
                  </a:moveTo>
                  <a:cubicBezTo>
                    <a:pt x="1408" y="1"/>
                    <a:pt x="1269" y="15"/>
                    <a:pt x="1138" y="33"/>
                  </a:cubicBezTo>
                  <a:cubicBezTo>
                    <a:pt x="862" y="71"/>
                    <a:pt x="959" y="473"/>
                    <a:pt x="1218" y="473"/>
                  </a:cubicBezTo>
                  <a:cubicBezTo>
                    <a:pt x="1230" y="473"/>
                    <a:pt x="1242" y="472"/>
                    <a:pt x="1254" y="471"/>
                  </a:cubicBezTo>
                  <a:cubicBezTo>
                    <a:pt x="1336" y="459"/>
                    <a:pt x="1423" y="451"/>
                    <a:pt x="1508" y="451"/>
                  </a:cubicBezTo>
                  <a:cubicBezTo>
                    <a:pt x="1800" y="451"/>
                    <a:pt x="2065" y="546"/>
                    <a:pt x="2028" y="923"/>
                  </a:cubicBezTo>
                  <a:cubicBezTo>
                    <a:pt x="1986" y="1357"/>
                    <a:pt x="1702" y="1790"/>
                    <a:pt x="1489" y="2160"/>
                  </a:cubicBezTo>
                  <a:cubicBezTo>
                    <a:pt x="1251" y="2570"/>
                    <a:pt x="987" y="2966"/>
                    <a:pt x="699" y="3344"/>
                  </a:cubicBezTo>
                  <a:cubicBezTo>
                    <a:pt x="453" y="3667"/>
                    <a:pt x="27" y="4005"/>
                    <a:pt x="7" y="4436"/>
                  </a:cubicBezTo>
                  <a:cubicBezTo>
                    <a:pt x="0" y="4571"/>
                    <a:pt x="115" y="4648"/>
                    <a:pt x="231" y="4665"/>
                  </a:cubicBezTo>
                  <a:cubicBezTo>
                    <a:pt x="651" y="4724"/>
                    <a:pt x="1074" y="4743"/>
                    <a:pt x="1496" y="4743"/>
                  </a:cubicBezTo>
                  <a:cubicBezTo>
                    <a:pt x="1732" y="4743"/>
                    <a:pt x="1968" y="4737"/>
                    <a:pt x="2203" y="4729"/>
                  </a:cubicBezTo>
                  <a:cubicBezTo>
                    <a:pt x="2474" y="4718"/>
                    <a:pt x="2802" y="4746"/>
                    <a:pt x="3048" y="4608"/>
                  </a:cubicBezTo>
                  <a:cubicBezTo>
                    <a:pt x="3270" y="4483"/>
                    <a:pt x="3366" y="4262"/>
                    <a:pt x="3331" y="4016"/>
                  </a:cubicBezTo>
                  <a:cubicBezTo>
                    <a:pt x="3316" y="3900"/>
                    <a:pt x="3236" y="3850"/>
                    <a:pt x="3149" y="3850"/>
                  </a:cubicBezTo>
                  <a:cubicBezTo>
                    <a:pt x="3018" y="3850"/>
                    <a:pt x="2871" y="3962"/>
                    <a:pt x="2894" y="4134"/>
                  </a:cubicBezTo>
                  <a:cubicBezTo>
                    <a:pt x="2910" y="4250"/>
                    <a:pt x="2427" y="4285"/>
                    <a:pt x="1866" y="4285"/>
                  </a:cubicBezTo>
                  <a:cubicBezTo>
                    <a:pt x="1399" y="4285"/>
                    <a:pt x="879" y="4261"/>
                    <a:pt x="550" y="4239"/>
                  </a:cubicBezTo>
                  <a:cubicBezTo>
                    <a:pt x="583" y="4196"/>
                    <a:pt x="619" y="4157"/>
                    <a:pt x="652" y="4118"/>
                  </a:cubicBezTo>
                  <a:cubicBezTo>
                    <a:pt x="740" y="4013"/>
                    <a:pt x="828" y="3906"/>
                    <a:pt x="912" y="3798"/>
                  </a:cubicBezTo>
                  <a:cubicBezTo>
                    <a:pt x="1088" y="3577"/>
                    <a:pt x="1257" y="3352"/>
                    <a:pt x="1417" y="3120"/>
                  </a:cubicBezTo>
                  <a:cubicBezTo>
                    <a:pt x="1736" y="2658"/>
                    <a:pt x="2018" y="2169"/>
                    <a:pt x="2258" y="1660"/>
                  </a:cubicBezTo>
                  <a:cubicBezTo>
                    <a:pt x="2440" y="1273"/>
                    <a:pt x="2608" y="776"/>
                    <a:pt x="2362" y="377"/>
                  </a:cubicBezTo>
                  <a:cubicBezTo>
                    <a:pt x="2178" y="79"/>
                    <a:pt x="1865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4" name="Google Shape;3634;p7"/>
            <p:cNvSpPr/>
            <p:nvPr/>
          </p:nvSpPr>
          <p:spPr>
            <a:xfrm>
              <a:off x="4387675" y="435575"/>
              <a:ext cx="78950" cy="119175"/>
            </a:xfrm>
            <a:custGeom>
              <a:avLst/>
              <a:gdLst/>
              <a:ahLst/>
              <a:cxnLst/>
              <a:rect l="l" t="t" r="r" b="b"/>
              <a:pathLst>
                <a:path w="3158" h="4767" extrusionOk="0">
                  <a:moveTo>
                    <a:pt x="1658" y="0"/>
                  </a:moveTo>
                  <a:cubicBezTo>
                    <a:pt x="1185" y="0"/>
                    <a:pt x="683" y="118"/>
                    <a:pt x="254" y="248"/>
                  </a:cubicBezTo>
                  <a:cubicBezTo>
                    <a:pt x="0" y="324"/>
                    <a:pt x="74" y="695"/>
                    <a:pt x="303" y="695"/>
                  </a:cubicBezTo>
                  <a:cubicBezTo>
                    <a:pt x="324" y="695"/>
                    <a:pt x="347" y="692"/>
                    <a:pt x="371" y="685"/>
                  </a:cubicBezTo>
                  <a:cubicBezTo>
                    <a:pt x="822" y="548"/>
                    <a:pt x="1291" y="467"/>
                    <a:pt x="1763" y="467"/>
                  </a:cubicBezTo>
                  <a:cubicBezTo>
                    <a:pt x="1784" y="467"/>
                    <a:pt x="1805" y="467"/>
                    <a:pt x="1827" y="467"/>
                  </a:cubicBezTo>
                  <a:cubicBezTo>
                    <a:pt x="2042" y="470"/>
                    <a:pt x="2187" y="525"/>
                    <a:pt x="2225" y="752"/>
                  </a:cubicBezTo>
                  <a:cubicBezTo>
                    <a:pt x="2256" y="950"/>
                    <a:pt x="2215" y="1161"/>
                    <a:pt x="2190" y="1357"/>
                  </a:cubicBezTo>
                  <a:cubicBezTo>
                    <a:pt x="2131" y="1827"/>
                    <a:pt x="2052" y="2292"/>
                    <a:pt x="1962" y="2758"/>
                  </a:cubicBezTo>
                  <a:cubicBezTo>
                    <a:pt x="1495" y="2795"/>
                    <a:pt x="1033" y="2874"/>
                    <a:pt x="580" y="2990"/>
                  </a:cubicBezTo>
                  <a:cubicBezTo>
                    <a:pt x="319" y="3056"/>
                    <a:pt x="398" y="3433"/>
                    <a:pt x="633" y="3433"/>
                  </a:cubicBezTo>
                  <a:cubicBezTo>
                    <a:pt x="653" y="3433"/>
                    <a:pt x="674" y="3431"/>
                    <a:pt x="696" y="3425"/>
                  </a:cubicBezTo>
                  <a:cubicBezTo>
                    <a:pt x="1080" y="3326"/>
                    <a:pt x="1471" y="3257"/>
                    <a:pt x="1866" y="3218"/>
                  </a:cubicBezTo>
                  <a:lnTo>
                    <a:pt x="1866" y="3218"/>
                  </a:lnTo>
                  <a:cubicBezTo>
                    <a:pt x="1838" y="3348"/>
                    <a:pt x="1811" y="3480"/>
                    <a:pt x="1780" y="3610"/>
                  </a:cubicBezTo>
                  <a:cubicBezTo>
                    <a:pt x="1749" y="3743"/>
                    <a:pt x="1716" y="3878"/>
                    <a:pt x="1683" y="4011"/>
                  </a:cubicBezTo>
                  <a:cubicBezTo>
                    <a:pt x="1673" y="4047"/>
                    <a:pt x="1637" y="4216"/>
                    <a:pt x="1625" y="4299"/>
                  </a:cubicBezTo>
                  <a:cubicBezTo>
                    <a:pt x="1568" y="4326"/>
                    <a:pt x="1526" y="4375"/>
                    <a:pt x="1509" y="4434"/>
                  </a:cubicBezTo>
                  <a:cubicBezTo>
                    <a:pt x="1474" y="4539"/>
                    <a:pt x="1503" y="4619"/>
                    <a:pt x="1571" y="4700"/>
                  </a:cubicBezTo>
                  <a:cubicBezTo>
                    <a:pt x="1611" y="4745"/>
                    <a:pt x="1670" y="4766"/>
                    <a:pt x="1730" y="4766"/>
                  </a:cubicBezTo>
                  <a:cubicBezTo>
                    <a:pt x="1771" y="4766"/>
                    <a:pt x="1811" y="4756"/>
                    <a:pt x="1846" y="4738"/>
                  </a:cubicBezTo>
                  <a:cubicBezTo>
                    <a:pt x="2079" y="4611"/>
                    <a:pt x="2101" y="4207"/>
                    <a:pt x="2157" y="3973"/>
                  </a:cubicBezTo>
                  <a:cubicBezTo>
                    <a:pt x="2223" y="3710"/>
                    <a:pt x="2280" y="3445"/>
                    <a:pt x="2334" y="3181"/>
                  </a:cubicBezTo>
                  <a:cubicBezTo>
                    <a:pt x="2445" y="3176"/>
                    <a:pt x="2556" y="3173"/>
                    <a:pt x="2666" y="3173"/>
                  </a:cubicBezTo>
                  <a:cubicBezTo>
                    <a:pt x="2733" y="3173"/>
                    <a:pt x="2799" y="3174"/>
                    <a:pt x="2866" y="3176"/>
                  </a:cubicBezTo>
                  <a:cubicBezTo>
                    <a:pt x="2868" y="3176"/>
                    <a:pt x="2871" y="3176"/>
                    <a:pt x="2873" y="3176"/>
                  </a:cubicBezTo>
                  <a:cubicBezTo>
                    <a:pt x="3157" y="3176"/>
                    <a:pt x="3158" y="2733"/>
                    <a:pt x="2869" y="2725"/>
                  </a:cubicBezTo>
                  <a:cubicBezTo>
                    <a:pt x="2826" y="2723"/>
                    <a:pt x="2782" y="2723"/>
                    <a:pt x="2739" y="2723"/>
                  </a:cubicBezTo>
                  <a:cubicBezTo>
                    <a:pt x="2634" y="2723"/>
                    <a:pt x="2529" y="2726"/>
                    <a:pt x="2424" y="2729"/>
                  </a:cubicBezTo>
                  <a:cubicBezTo>
                    <a:pt x="2529" y="2189"/>
                    <a:pt x="2621" y="1645"/>
                    <a:pt x="2674" y="1098"/>
                  </a:cubicBezTo>
                  <a:cubicBezTo>
                    <a:pt x="2720" y="625"/>
                    <a:pt x="2587" y="121"/>
                    <a:pt x="2052" y="31"/>
                  </a:cubicBezTo>
                  <a:cubicBezTo>
                    <a:pt x="1925" y="10"/>
                    <a:pt x="1793" y="0"/>
                    <a:pt x="1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5" name="Google Shape;3635;p7"/>
            <p:cNvSpPr/>
            <p:nvPr/>
          </p:nvSpPr>
          <p:spPr>
            <a:xfrm>
              <a:off x="4489650" y="434650"/>
              <a:ext cx="86825" cy="113725"/>
            </a:xfrm>
            <a:custGeom>
              <a:avLst/>
              <a:gdLst/>
              <a:ahLst/>
              <a:cxnLst/>
              <a:rect l="l" t="t" r="r" b="b"/>
              <a:pathLst>
                <a:path w="3473" h="4549" extrusionOk="0">
                  <a:moveTo>
                    <a:pt x="1743" y="0"/>
                  </a:moveTo>
                  <a:cubicBezTo>
                    <a:pt x="1689" y="0"/>
                    <a:pt x="1636" y="2"/>
                    <a:pt x="1583" y="6"/>
                  </a:cubicBezTo>
                  <a:cubicBezTo>
                    <a:pt x="1107" y="39"/>
                    <a:pt x="642" y="172"/>
                    <a:pt x="220" y="399"/>
                  </a:cubicBezTo>
                  <a:cubicBezTo>
                    <a:pt x="1" y="517"/>
                    <a:pt x="133" y="820"/>
                    <a:pt x="337" y="820"/>
                  </a:cubicBezTo>
                  <a:cubicBezTo>
                    <a:pt x="372" y="820"/>
                    <a:pt x="408" y="811"/>
                    <a:pt x="446" y="791"/>
                  </a:cubicBezTo>
                  <a:cubicBezTo>
                    <a:pt x="754" y="623"/>
                    <a:pt x="1093" y="513"/>
                    <a:pt x="1442" y="470"/>
                  </a:cubicBezTo>
                  <a:cubicBezTo>
                    <a:pt x="1528" y="459"/>
                    <a:pt x="1652" y="440"/>
                    <a:pt x="1773" y="440"/>
                  </a:cubicBezTo>
                  <a:cubicBezTo>
                    <a:pt x="1961" y="440"/>
                    <a:pt x="2141" y="486"/>
                    <a:pt x="2160" y="678"/>
                  </a:cubicBezTo>
                  <a:cubicBezTo>
                    <a:pt x="2190" y="979"/>
                    <a:pt x="1865" y="1275"/>
                    <a:pt x="1676" y="1472"/>
                  </a:cubicBezTo>
                  <a:cubicBezTo>
                    <a:pt x="1434" y="1723"/>
                    <a:pt x="1163" y="1944"/>
                    <a:pt x="869" y="2130"/>
                  </a:cubicBezTo>
                  <a:cubicBezTo>
                    <a:pt x="682" y="2249"/>
                    <a:pt x="750" y="2547"/>
                    <a:pt x="980" y="2553"/>
                  </a:cubicBezTo>
                  <a:cubicBezTo>
                    <a:pt x="1002" y="2554"/>
                    <a:pt x="1023" y="2554"/>
                    <a:pt x="1045" y="2554"/>
                  </a:cubicBezTo>
                  <a:cubicBezTo>
                    <a:pt x="1318" y="2554"/>
                    <a:pt x="1600" y="2517"/>
                    <a:pt x="1877" y="2517"/>
                  </a:cubicBezTo>
                  <a:cubicBezTo>
                    <a:pt x="2048" y="2517"/>
                    <a:pt x="2217" y="2531"/>
                    <a:pt x="2381" y="2577"/>
                  </a:cubicBezTo>
                  <a:cubicBezTo>
                    <a:pt x="2711" y="2669"/>
                    <a:pt x="3014" y="2920"/>
                    <a:pt x="2946" y="3296"/>
                  </a:cubicBezTo>
                  <a:cubicBezTo>
                    <a:pt x="2882" y="3642"/>
                    <a:pt x="2583" y="3918"/>
                    <a:pt x="2257" y="4020"/>
                  </a:cubicBezTo>
                  <a:cubicBezTo>
                    <a:pt x="2071" y="4078"/>
                    <a:pt x="1879" y="4100"/>
                    <a:pt x="1685" y="4100"/>
                  </a:cubicBezTo>
                  <a:cubicBezTo>
                    <a:pt x="1406" y="4100"/>
                    <a:pt x="1124" y="4055"/>
                    <a:pt x="853" y="4012"/>
                  </a:cubicBezTo>
                  <a:cubicBezTo>
                    <a:pt x="839" y="4010"/>
                    <a:pt x="825" y="4009"/>
                    <a:pt x="812" y="4009"/>
                  </a:cubicBezTo>
                  <a:cubicBezTo>
                    <a:pt x="558" y="4009"/>
                    <a:pt x="457" y="4403"/>
                    <a:pt x="729" y="4448"/>
                  </a:cubicBezTo>
                  <a:cubicBezTo>
                    <a:pt x="1047" y="4498"/>
                    <a:pt x="1376" y="4548"/>
                    <a:pt x="1700" y="4548"/>
                  </a:cubicBezTo>
                  <a:cubicBezTo>
                    <a:pt x="1974" y="4548"/>
                    <a:pt x="2244" y="4512"/>
                    <a:pt x="2505" y="4410"/>
                  </a:cubicBezTo>
                  <a:cubicBezTo>
                    <a:pt x="2940" y="4238"/>
                    <a:pt x="3310" y="3838"/>
                    <a:pt x="3390" y="3368"/>
                  </a:cubicBezTo>
                  <a:cubicBezTo>
                    <a:pt x="3473" y="2871"/>
                    <a:pt x="3191" y="2436"/>
                    <a:pt x="2743" y="2231"/>
                  </a:cubicBezTo>
                  <a:cubicBezTo>
                    <a:pt x="2468" y="2105"/>
                    <a:pt x="2182" y="2076"/>
                    <a:pt x="1893" y="2076"/>
                  </a:cubicBezTo>
                  <a:cubicBezTo>
                    <a:pt x="1824" y="2076"/>
                    <a:pt x="1754" y="2078"/>
                    <a:pt x="1685" y="2080"/>
                  </a:cubicBezTo>
                  <a:cubicBezTo>
                    <a:pt x="1853" y="1938"/>
                    <a:pt x="2011" y="1783"/>
                    <a:pt x="2155" y="1618"/>
                  </a:cubicBezTo>
                  <a:cubicBezTo>
                    <a:pt x="2429" y="1300"/>
                    <a:pt x="2721" y="902"/>
                    <a:pt x="2572" y="460"/>
                  </a:cubicBezTo>
                  <a:cubicBezTo>
                    <a:pt x="2446" y="90"/>
                    <a:pt x="2090" y="0"/>
                    <a:pt x="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6" name="Google Shape;3636;p7"/>
            <p:cNvSpPr/>
            <p:nvPr/>
          </p:nvSpPr>
          <p:spPr>
            <a:xfrm>
              <a:off x="4661700" y="532000"/>
              <a:ext cx="325" cy="225"/>
            </a:xfrm>
            <a:custGeom>
              <a:avLst/>
              <a:gdLst/>
              <a:ahLst/>
              <a:cxnLst/>
              <a:rect l="l" t="t" r="r" b="b"/>
              <a:pathLst>
                <a:path w="13" h="9" extrusionOk="0">
                  <a:moveTo>
                    <a:pt x="0" y="1"/>
                  </a:moveTo>
                  <a:lnTo>
                    <a:pt x="0" y="5"/>
                  </a:lnTo>
                  <a:cubicBezTo>
                    <a:pt x="3" y="7"/>
                    <a:pt x="8" y="7"/>
                    <a:pt x="13" y="8"/>
                  </a:cubicBezTo>
                  <a:cubicBezTo>
                    <a:pt x="11" y="5"/>
                    <a:pt x="8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7" name="Google Shape;3637;p7"/>
            <p:cNvSpPr/>
            <p:nvPr/>
          </p:nvSpPr>
          <p:spPr>
            <a:xfrm>
              <a:off x="4611700" y="454050"/>
              <a:ext cx="100925" cy="89000"/>
            </a:xfrm>
            <a:custGeom>
              <a:avLst/>
              <a:gdLst/>
              <a:ahLst/>
              <a:cxnLst/>
              <a:rect l="l" t="t" r="r" b="b"/>
              <a:pathLst>
                <a:path w="4037" h="3560" extrusionOk="0">
                  <a:moveTo>
                    <a:pt x="2124" y="1"/>
                  </a:moveTo>
                  <a:cubicBezTo>
                    <a:pt x="1995" y="1"/>
                    <a:pt x="1918" y="106"/>
                    <a:pt x="1903" y="225"/>
                  </a:cubicBezTo>
                  <a:cubicBezTo>
                    <a:pt x="1850" y="641"/>
                    <a:pt x="1796" y="1058"/>
                    <a:pt x="1743" y="1475"/>
                  </a:cubicBezTo>
                  <a:cubicBezTo>
                    <a:pt x="1259" y="1491"/>
                    <a:pt x="775" y="1519"/>
                    <a:pt x="292" y="1566"/>
                  </a:cubicBezTo>
                  <a:cubicBezTo>
                    <a:pt x="14" y="1595"/>
                    <a:pt x="0" y="2020"/>
                    <a:pt x="264" y="2020"/>
                  </a:cubicBezTo>
                  <a:cubicBezTo>
                    <a:pt x="272" y="2020"/>
                    <a:pt x="280" y="2019"/>
                    <a:pt x="289" y="2019"/>
                  </a:cubicBezTo>
                  <a:cubicBezTo>
                    <a:pt x="753" y="1972"/>
                    <a:pt x="1220" y="1945"/>
                    <a:pt x="1687" y="1929"/>
                  </a:cubicBezTo>
                  <a:lnTo>
                    <a:pt x="1687" y="1929"/>
                  </a:lnTo>
                  <a:cubicBezTo>
                    <a:pt x="1676" y="2008"/>
                    <a:pt x="1666" y="2088"/>
                    <a:pt x="1655" y="2167"/>
                  </a:cubicBezTo>
                  <a:cubicBezTo>
                    <a:pt x="1618" y="2460"/>
                    <a:pt x="1543" y="2777"/>
                    <a:pt x="1546" y="3073"/>
                  </a:cubicBezTo>
                  <a:cubicBezTo>
                    <a:pt x="1549" y="3318"/>
                    <a:pt x="1668" y="3546"/>
                    <a:pt x="1933" y="3559"/>
                  </a:cubicBezTo>
                  <a:cubicBezTo>
                    <a:pt x="1938" y="3559"/>
                    <a:pt x="1943" y="3559"/>
                    <a:pt x="1948" y="3559"/>
                  </a:cubicBezTo>
                  <a:cubicBezTo>
                    <a:pt x="2200" y="3559"/>
                    <a:pt x="2217" y="3206"/>
                    <a:pt x="2011" y="3126"/>
                  </a:cubicBezTo>
                  <a:lnTo>
                    <a:pt x="2011" y="3126"/>
                  </a:lnTo>
                  <a:cubicBezTo>
                    <a:pt x="2013" y="3130"/>
                    <a:pt x="2012" y="3133"/>
                    <a:pt x="2010" y="3133"/>
                  </a:cubicBezTo>
                  <a:cubicBezTo>
                    <a:pt x="2007" y="3133"/>
                    <a:pt x="2003" y="3130"/>
                    <a:pt x="2000" y="3123"/>
                  </a:cubicBezTo>
                  <a:cubicBezTo>
                    <a:pt x="1980" y="3115"/>
                    <a:pt x="1959" y="3109"/>
                    <a:pt x="1937" y="3108"/>
                  </a:cubicBezTo>
                  <a:cubicBezTo>
                    <a:pt x="1959" y="3108"/>
                    <a:pt x="1980" y="3111"/>
                    <a:pt x="2000" y="3119"/>
                  </a:cubicBezTo>
                  <a:cubicBezTo>
                    <a:pt x="1997" y="3111"/>
                    <a:pt x="1997" y="3103"/>
                    <a:pt x="2000" y="3097"/>
                  </a:cubicBezTo>
                  <a:cubicBezTo>
                    <a:pt x="2011" y="3064"/>
                    <a:pt x="2003" y="3007"/>
                    <a:pt x="2006" y="2971"/>
                  </a:cubicBezTo>
                  <a:cubicBezTo>
                    <a:pt x="2022" y="2838"/>
                    <a:pt x="2041" y="2705"/>
                    <a:pt x="2058" y="2572"/>
                  </a:cubicBezTo>
                  <a:lnTo>
                    <a:pt x="2141" y="1917"/>
                  </a:lnTo>
                  <a:cubicBezTo>
                    <a:pt x="2251" y="1915"/>
                    <a:pt x="2360" y="1914"/>
                    <a:pt x="2470" y="1914"/>
                  </a:cubicBezTo>
                  <a:cubicBezTo>
                    <a:pt x="2895" y="1914"/>
                    <a:pt x="3321" y="1927"/>
                    <a:pt x="3746" y="1953"/>
                  </a:cubicBezTo>
                  <a:cubicBezTo>
                    <a:pt x="3751" y="1953"/>
                    <a:pt x="3756" y="1953"/>
                    <a:pt x="3762" y="1953"/>
                  </a:cubicBezTo>
                  <a:cubicBezTo>
                    <a:pt x="4037" y="1953"/>
                    <a:pt x="4033" y="1517"/>
                    <a:pt x="3750" y="1500"/>
                  </a:cubicBezTo>
                  <a:cubicBezTo>
                    <a:pt x="3326" y="1474"/>
                    <a:pt x="2901" y="1462"/>
                    <a:pt x="2476" y="1462"/>
                  </a:cubicBezTo>
                  <a:cubicBezTo>
                    <a:pt x="2383" y="1462"/>
                    <a:pt x="2290" y="1463"/>
                    <a:pt x="2198" y="1464"/>
                  </a:cubicBezTo>
                  <a:cubicBezTo>
                    <a:pt x="2251" y="1052"/>
                    <a:pt x="2303" y="640"/>
                    <a:pt x="2354" y="229"/>
                  </a:cubicBezTo>
                  <a:cubicBezTo>
                    <a:pt x="2370" y="107"/>
                    <a:pt x="2243" y="4"/>
                    <a:pt x="2130" y="1"/>
                  </a:cubicBezTo>
                  <a:cubicBezTo>
                    <a:pt x="2128" y="1"/>
                    <a:pt x="2126" y="1"/>
                    <a:pt x="2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8" name="Google Shape;3638;p7"/>
            <p:cNvSpPr/>
            <p:nvPr/>
          </p:nvSpPr>
          <p:spPr>
            <a:xfrm>
              <a:off x="4771450" y="433950"/>
              <a:ext cx="87775" cy="125900"/>
            </a:xfrm>
            <a:custGeom>
              <a:avLst/>
              <a:gdLst/>
              <a:ahLst/>
              <a:cxnLst/>
              <a:rect l="l" t="t" r="r" b="b"/>
              <a:pathLst>
                <a:path w="3511" h="5036" extrusionOk="0">
                  <a:moveTo>
                    <a:pt x="1419" y="2899"/>
                  </a:moveTo>
                  <a:cubicBezTo>
                    <a:pt x="1447" y="2899"/>
                    <a:pt x="1473" y="2900"/>
                    <a:pt x="1498" y="2903"/>
                  </a:cubicBezTo>
                  <a:cubicBezTo>
                    <a:pt x="1821" y="2934"/>
                    <a:pt x="2203" y="3051"/>
                    <a:pt x="2416" y="3308"/>
                  </a:cubicBezTo>
                  <a:cubicBezTo>
                    <a:pt x="2932" y="3926"/>
                    <a:pt x="1998" y="4499"/>
                    <a:pt x="1464" y="4582"/>
                  </a:cubicBezTo>
                  <a:cubicBezTo>
                    <a:pt x="1418" y="4589"/>
                    <a:pt x="1374" y="4593"/>
                    <a:pt x="1331" y="4593"/>
                  </a:cubicBezTo>
                  <a:cubicBezTo>
                    <a:pt x="802" y="4593"/>
                    <a:pt x="542" y="4054"/>
                    <a:pt x="494" y="3559"/>
                  </a:cubicBezTo>
                  <a:lnTo>
                    <a:pt x="494" y="3559"/>
                  </a:lnTo>
                  <a:cubicBezTo>
                    <a:pt x="536" y="3600"/>
                    <a:pt x="592" y="3619"/>
                    <a:pt x="648" y="3619"/>
                  </a:cubicBezTo>
                  <a:cubicBezTo>
                    <a:pt x="783" y="3619"/>
                    <a:pt x="919" y="3511"/>
                    <a:pt x="871" y="3343"/>
                  </a:cubicBezTo>
                  <a:cubicBezTo>
                    <a:pt x="779" y="3012"/>
                    <a:pt x="1154" y="2899"/>
                    <a:pt x="1419" y="2899"/>
                  </a:cubicBezTo>
                  <a:close/>
                  <a:moveTo>
                    <a:pt x="2319" y="1"/>
                  </a:moveTo>
                  <a:cubicBezTo>
                    <a:pt x="2316" y="1"/>
                    <a:pt x="2313" y="1"/>
                    <a:pt x="2310" y="1"/>
                  </a:cubicBezTo>
                  <a:cubicBezTo>
                    <a:pt x="1836" y="6"/>
                    <a:pt x="1465" y="295"/>
                    <a:pt x="1177" y="648"/>
                  </a:cubicBezTo>
                  <a:cubicBezTo>
                    <a:pt x="856" y="1044"/>
                    <a:pt x="592" y="1485"/>
                    <a:pt x="392" y="1955"/>
                  </a:cubicBezTo>
                  <a:cubicBezTo>
                    <a:pt x="179" y="2456"/>
                    <a:pt x="0" y="3015"/>
                    <a:pt x="30" y="3567"/>
                  </a:cubicBezTo>
                  <a:cubicBezTo>
                    <a:pt x="72" y="4341"/>
                    <a:pt x="622" y="5036"/>
                    <a:pt x="1367" y="5036"/>
                  </a:cubicBezTo>
                  <a:cubicBezTo>
                    <a:pt x="1507" y="5036"/>
                    <a:pt x="1654" y="5011"/>
                    <a:pt x="1805" y="4958"/>
                  </a:cubicBezTo>
                  <a:cubicBezTo>
                    <a:pt x="2230" y="4809"/>
                    <a:pt x="2703" y="4545"/>
                    <a:pt x="2916" y="4129"/>
                  </a:cubicBezTo>
                  <a:cubicBezTo>
                    <a:pt x="3121" y="3728"/>
                    <a:pt x="3005" y="3254"/>
                    <a:pt x="2693" y="2942"/>
                  </a:cubicBezTo>
                  <a:cubicBezTo>
                    <a:pt x="2380" y="2628"/>
                    <a:pt x="1867" y="2443"/>
                    <a:pt x="1406" y="2443"/>
                  </a:cubicBezTo>
                  <a:cubicBezTo>
                    <a:pt x="1332" y="2443"/>
                    <a:pt x="1259" y="2448"/>
                    <a:pt x="1189" y="2458"/>
                  </a:cubicBezTo>
                  <a:cubicBezTo>
                    <a:pt x="948" y="2492"/>
                    <a:pt x="727" y="2614"/>
                    <a:pt x="572" y="2802"/>
                  </a:cubicBezTo>
                  <a:cubicBezTo>
                    <a:pt x="710" y="2243"/>
                    <a:pt x="983" y="1699"/>
                    <a:pt x="1299" y="1235"/>
                  </a:cubicBezTo>
                  <a:cubicBezTo>
                    <a:pt x="1506" y="933"/>
                    <a:pt x="1771" y="557"/>
                    <a:pt x="2151" y="471"/>
                  </a:cubicBezTo>
                  <a:cubicBezTo>
                    <a:pt x="2208" y="459"/>
                    <a:pt x="2266" y="453"/>
                    <a:pt x="2323" y="453"/>
                  </a:cubicBezTo>
                  <a:cubicBezTo>
                    <a:pt x="2591" y="453"/>
                    <a:pt x="2847" y="583"/>
                    <a:pt x="3004" y="809"/>
                  </a:cubicBezTo>
                  <a:cubicBezTo>
                    <a:pt x="3053" y="882"/>
                    <a:pt x="3123" y="912"/>
                    <a:pt x="3193" y="912"/>
                  </a:cubicBezTo>
                  <a:cubicBezTo>
                    <a:pt x="3353" y="912"/>
                    <a:pt x="3510" y="753"/>
                    <a:pt x="3397" y="585"/>
                  </a:cubicBezTo>
                  <a:cubicBezTo>
                    <a:pt x="3154" y="226"/>
                    <a:pt x="275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39" name="Google Shape;3639;p7"/>
            <p:cNvSpPr/>
            <p:nvPr/>
          </p:nvSpPr>
          <p:spPr>
            <a:xfrm>
              <a:off x="4865850" y="430400"/>
              <a:ext cx="107850" cy="128300"/>
            </a:xfrm>
            <a:custGeom>
              <a:avLst/>
              <a:gdLst/>
              <a:ahLst/>
              <a:cxnLst/>
              <a:rect l="l" t="t" r="r" b="b"/>
              <a:pathLst>
                <a:path w="4314" h="5132" extrusionOk="0">
                  <a:moveTo>
                    <a:pt x="2489" y="456"/>
                  </a:moveTo>
                  <a:cubicBezTo>
                    <a:pt x="2536" y="456"/>
                    <a:pt x="2581" y="463"/>
                    <a:pt x="2621" y="480"/>
                  </a:cubicBezTo>
                  <a:cubicBezTo>
                    <a:pt x="2770" y="541"/>
                    <a:pt x="2903" y="710"/>
                    <a:pt x="3013" y="821"/>
                  </a:cubicBezTo>
                  <a:cubicBezTo>
                    <a:pt x="3149" y="958"/>
                    <a:pt x="3281" y="1099"/>
                    <a:pt x="3387" y="1258"/>
                  </a:cubicBezTo>
                  <a:cubicBezTo>
                    <a:pt x="3836" y="1937"/>
                    <a:pt x="3460" y="2766"/>
                    <a:pt x="3062" y="3380"/>
                  </a:cubicBezTo>
                  <a:cubicBezTo>
                    <a:pt x="2689" y="3952"/>
                    <a:pt x="2114" y="4488"/>
                    <a:pt x="1432" y="4647"/>
                  </a:cubicBezTo>
                  <a:cubicBezTo>
                    <a:pt x="1344" y="4668"/>
                    <a:pt x="1249" y="4680"/>
                    <a:pt x="1154" y="4680"/>
                  </a:cubicBezTo>
                  <a:cubicBezTo>
                    <a:pt x="918" y="4680"/>
                    <a:pt x="686" y="4602"/>
                    <a:pt x="589" y="4364"/>
                  </a:cubicBezTo>
                  <a:cubicBezTo>
                    <a:pt x="450" y="4019"/>
                    <a:pt x="569" y="3557"/>
                    <a:pt x="649" y="3211"/>
                  </a:cubicBezTo>
                  <a:cubicBezTo>
                    <a:pt x="859" y="2310"/>
                    <a:pt x="1296" y="1487"/>
                    <a:pt x="1807" y="721"/>
                  </a:cubicBezTo>
                  <a:cubicBezTo>
                    <a:pt x="1810" y="716"/>
                    <a:pt x="1811" y="710"/>
                    <a:pt x="1813" y="704"/>
                  </a:cubicBezTo>
                  <a:cubicBezTo>
                    <a:pt x="1866" y="674"/>
                    <a:pt x="1919" y="643"/>
                    <a:pt x="1976" y="616"/>
                  </a:cubicBezTo>
                  <a:cubicBezTo>
                    <a:pt x="2114" y="552"/>
                    <a:pt x="2316" y="456"/>
                    <a:pt x="2489" y="456"/>
                  </a:cubicBezTo>
                  <a:close/>
                  <a:moveTo>
                    <a:pt x="2488" y="0"/>
                  </a:moveTo>
                  <a:cubicBezTo>
                    <a:pt x="2056" y="0"/>
                    <a:pt x="1568" y="295"/>
                    <a:pt x="1266" y="520"/>
                  </a:cubicBezTo>
                  <a:cubicBezTo>
                    <a:pt x="1155" y="604"/>
                    <a:pt x="1150" y="737"/>
                    <a:pt x="1199" y="832"/>
                  </a:cubicBezTo>
                  <a:cubicBezTo>
                    <a:pt x="724" y="1598"/>
                    <a:pt x="334" y="2429"/>
                    <a:pt x="166" y="3316"/>
                  </a:cubicBezTo>
                  <a:cubicBezTo>
                    <a:pt x="85" y="3745"/>
                    <a:pt x="0" y="4253"/>
                    <a:pt x="229" y="4654"/>
                  </a:cubicBezTo>
                  <a:cubicBezTo>
                    <a:pt x="417" y="4984"/>
                    <a:pt x="782" y="5131"/>
                    <a:pt x="1150" y="5131"/>
                  </a:cubicBezTo>
                  <a:cubicBezTo>
                    <a:pt x="1179" y="5131"/>
                    <a:pt x="1209" y="5130"/>
                    <a:pt x="1238" y="5128"/>
                  </a:cubicBezTo>
                  <a:cubicBezTo>
                    <a:pt x="2117" y="5072"/>
                    <a:pt x="2889" y="4417"/>
                    <a:pt x="3373" y="3725"/>
                  </a:cubicBezTo>
                  <a:cubicBezTo>
                    <a:pt x="3875" y="3007"/>
                    <a:pt x="4313" y="1985"/>
                    <a:pt x="3851" y="1152"/>
                  </a:cubicBezTo>
                  <a:cubicBezTo>
                    <a:pt x="3729" y="933"/>
                    <a:pt x="3561" y="735"/>
                    <a:pt x="3387" y="555"/>
                  </a:cubicBezTo>
                  <a:cubicBezTo>
                    <a:pt x="3221" y="386"/>
                    <a:pt x="3043" y="184"/>
                    <a:pt x="2828" y="76"/>
                  </a:cubicBezTo>
                  <a:cubicBezTo>
                    <a:pt x="2722" y="23"/>
                    <a:pt x="2607" y="0"/>
                    <a:pt x="2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0" name="Google Shape;3640;p7"/>
            <p:cNvSpPr/>
            <p:nvPr/>
          </p:nvSpPr>
          <p:spPr>
            <a:xfrm>
              <a:off x="5018900" y="483975"/>
              <a:ext cx="99400" cy="14100"/>
            </a:xfrm>
            <a:custGeom>
              <a:avLst/>
              <a:gdLst/>
              <a:ahLst/>
              <a:cxnLst/>
              <a:rect l="l" t="t" r="r" b="b"/>
              <a:pathLst>
                <a:path w="3976" h="564" extrusionOk="0">
                  <a:moveTo>
                    <a:pt x="284" y="1"/>
                  </a:moveTo>
                  <a:cubicBezTo>
                    <a:pt x="1" y="1"/>
                    <a:pt x="1" y="444"/>
                    <a:pt x="288" y="453"/>
                  </a:cubicBezTo>
                  <a:lnTo>
                    <a:pt x="3685" y="563"/>
                  </a:lnTo>
                  <a:cubicBezTo>
                    <a:pt x="3688" y="563"/>
                    <a:pt x="3691" y="563"/>
                    <a:pt x="3695" y="563"/>
                  </a:cubicBezTo>
                  <a:cubicBezTo>
                    <a:pt x="3974" y="563"/>
                    <a:pt x="3976" y="121"/>
                    <a:pt x="3688" y="112"/>
                  </a:cubicBezTo>
                  <a:lnTo>
                    <a:pt x="292" y="1"/>
                  </a:lnTo>
                  <a:cubicBezTo>
                    <a:pt x="289" y="1"/>
                    <a:pt x="287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1" name="Google Shape;3641;p7"/>
            <p:cNvSpPr/>
            <p:nvPr/>
          </p:nvSpPr>
          <p:spPr>
            <a:xfrm>
              <a:off x="5019575" y="514300"/>
              <a:ext cx="93750" cy="13725"/>
            </a:xfrm>
            <a:custGeom>
              <a:avLst/>
              <a:gdLst/>
              <a:ahLst/>
              <a:cxnLst/>
              <a:rect l="l" t="t" r="r" b="b"/>
              <a:pathLst>
                <a:path w="3750" h="549" extrusionOk="0">
                  <a:moveTo>
                    <a:pt x="3466" y="0"/>
                  </a:moveTo>
                  <a:cubicBezTo>
                    <a:pt x="3464" y="0"/>
                    <a:pt x="3461" y="0"/>
                    <a:pt x="3459" y="0"/>
                  </a:cubicBezTo>
                  <a:lnTo>
                    <a:pt x="297" y="96"/>
                  </a:lnTo>
                  <a:cubicBezTo>
                    <a:pt x="9" y="105"/>
                    <a:pt x="1" y="549"/>
                    <a:pt x="286" y="549"/>
                  </a:cubicBezTo>
                  <a:cubicBezTo>
                    <a:pt x="289" y="549"/>
                    <a:pt x="291" y="549"/>
                    <a:pt x="294" y="549"/>
                  </a:cubicBezTo>
                  <a:lnTo>
                    <a:pt x="3455" y="453"/>
                  </a:lnTo>
                  <a:cubicBezTo>
                    <a:pt x="3743" y="445"/>
                    <a:pt x="3750" y="0"/>
                    <a:pt x="3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2" name="Google Shape;3642;p7"/>
            <p:cNvSpPr/>
            <p:nvPr/>
          </p:nvSpPr>
          <p:spPr>
            <a:xfrm>
              <a:off x="3185900" y="740450"/>
              <a:ext cx="89450" cy="130850"/>
            </a:xfrm>
            <a:custGeom>
              <a:avLst/>
              <a:gdLst/>
              <a:ahLst/>
              <a:cxnLst/>
              <a:rect l="l" t="t" r="r" b="b"/>
              <a:pathLst>
                <a:path w="3578" h="5234" extrusionOk="0">
                  <a:moveTo>
                    <a:pt x="2134" y="0"/>
                  </a:moveTo>
                  <a:cubicBezTo>
                    <a:pt x="2038" y="0"/>
                    <a:pt x="1944" y="9"/>
                    <a:pt x="1856" y="24"/>
                  </a:cubicBezTo>
                  <a:cubicBezTo>
                    <a:pt x="1353" y="111"/>
                    <a:pt x="828" y="236"/>
                    <a:pt x="454" y="606"/>
                  </a:cubicBezTo>
                  <a:cubicBezTo>
                    <a:pt x="294" y="765"/>
                    <a:pt x="447" y="994"/>
                    <a:pt x="622" y="994"/>
                  </a:cubicBezTo>
                  <a:cubicBezTo>
                    <a:pt x="672" y="994"/>
                    <a:pt x="725" y="975"/>
                    <a:pt x="772" y="928"/>
                  </a:cubicBezTo>
                  <a:cubicBezTo>
                    <a:pt x="1044" y="659"/>
                    <a:pt x="1417" y="573"/>
                    <a:pt x="1782" y="498"/>
                  </a:cubicBezTo>
                  <a:cubicBezTo>
                    <a:pt x="1900" y="474"/>
                    <a:pt x="2041" y="436"/>
                    <a:pt x="2174" y="436"/>
                  </a:cubicBezTo>
                  <a:cubicBezTo>
                    <a:pt x="2235" y="436"/>
                    <a:pt x="2296" y="444"/>
                    <a:pt x="2351" y="466"/>
                  </a:cubicBezTo>
                  <a:cubicBezTo>
                    <a:pt x="2592" y="560"/>
                    <a:pt x="2494" y="756"/>
                    <a:pt x="2387" y="922"/>
                  </a:cubicBezTo>
                  <a:cubicBezTo>
                    <a:pt x="1988" y="1538"/>
                    <a:pt x="1406" y="2011"/>
                    <a:pt x="742" y="2313"/>
                  </a:cubicBezTo>
                  <a:cubicBezTo>
                    <a:pt x="527" y="2411"/>
                    <a:pt x="645" y="2736"/>
                    <a:pt x="852" y="2736"/>
                  </a:cubicBezTo>
                  <a:cubicBezTo>
                    <a:pt x="872" y="2736"/>
                    <a:pt x="892" y="2733"/>
                    <a:pt x="913" y="2727"/>
                  </a:cubicBezTo>
                  <a:cubicBezTo>
                    <a:pt x="1246" y="2629"/>
                    <a:pt x="1614" y="2516"/>
                    <a:pt x="1972" y="2516"/>
                  </a:cubicBezTo>
                  <a:cubicBezTo>
                    <a:pt x="2169" y="2516"/>
                    <a:pt x="2363" y="2550"/>
                    <a:pt x="2547" y="2641"/>
                  </a:cubicBezTo>
                  <a:cubicBezTo>
                    <a:pt x="3042" y="2887"/>
                    <a:pt x="3098" y="3412"/>
                    <a:pt x="2842" y="3860"/>
                  </a:cubicBezTo>
                  <a:cubicBezTo>
                    <a:pt x="2494" y="4470"/>
                    <a:pt x="1803" y="4779"/>
                    <a:pt x="1118" y="4779"/>
                  </a:cubicBezTo>
                  <a:cubicBezTo>
                    <a:pt x="861" y="4779"/>
                    <a:pt x="604" y="4736"/>
                    <a:pt x="368" y="4648"/>
                  </a:cubicBezTo>
                  <a:cubicBezTo>
                    <a:pt x="339" y="4637"/>
                    <a:pt x="313" y="4633"/>
                    <a:pt x="288" y="4633"/>
                  </a:cubicBezTo>
                  <a:cubicBezTo>
                    <a:pt x="74" y="4633"/>
                    <a:pt x="1" y="4992"/>
                    <a:pt x="244" y="5084"/>
                  </a:cubicBezTo>
                  <a:cubicBezTo>
                    <a:pt x="515" y="5184"/>
                    <a:pt x="808" y="5233"/>
                    <a:pt x="1103" y="5233"/>
                  </a:cubicBezTo>
                  <a:cubicBezTo>
                    <a:pt x="2038" y="5233"/>
                    <a:pt x="2992" y="4742"/>
                    <a:pt x="3346" y="3849"/>
                  </a:cubicBezTo>
                  <a:cubicBezTo>
                    <a:pt x="3578" y="3268"/>
                    <a:pt x="3410" y="2636"/>
                    <a:pt x="2868" y="2302"/>
                  </a:cubicBezTo>
                  <a:cubicBezTo>
                    <a:pt x="2595" y="2133"/>
                    <a:pt x="2299" y="2073"/>
                    <a:pt x="1997" y="2073"/>
                  </a:cubicBezTo>
                  <a:cubicBezTo>
                    <a:pt x="1986" y="2073"/>
                    <a:pt x="1974" y="2074"/>
                    <a:pt x="1963" y="2074"/>
                  </a:cubicBezTo>
                  <a:cubicBezTo>
                    <a:pt x="2049" y="2002"/>
                    <a:pt x="2132" y="1928"/>
                    <a:pt x="2210" y="1848"/>
                  </a:cubicBezTo>
                  <a:cubicBezTo>
                    <a:pt x="2512" y="1547"/>
                    <a:pt x="3026" y="1033"/>
                    <a:pt x="2959" y="565"/>
                  </a:cubicBezTo>
                  <a:cubicBezTo>
                    <a:pt x="2898" y="138"/>
                    <a:pt x="2509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3" name="Google Shape;3643;p7"/>
            <p:cNvSpPr/>
            <p:nvPr/>
          </p:nvSpPr>
          <p:spPr>
            <a:xfrm>
              <a:off x="3288475" y="734250"/>
              <a:ext cx="89000" cy="129200"/>
            </a:xfrm>
            <a:custGeom>
              <a:avLst/>
              <a:gdLst/>
              <a:ahLst/>
              <a:cxnLst/>
              <a:rect l="l" t="t" r="r" b="b"/>
              <a:pathLst>
                <a:path w="3560" h="5168" extrusionOk="0">
                  <a:moveTo>
                    <a:pt x="1828" y="0"/>
                  </a:moveTo>
                  <a:cubicBezTo>
                    <a:pt x="1348" y="0"/>
                    <a:pt x="845" y="105"/>
                    <a:pt x="395" y="210"/>
                  </a:cubicBezTo>
                  <a:cubicBezTo>
                    <a:pt x="131" y="271"/>
                    <a:pt x="213" y="654"/>
                    <a:pt x="455" y="654"/>
                  </a:cubicBezTo>
                  <a:cubicBezTo>
                    <a:pt x="473" y="654"/>
                    <a:pt x="492" y="651"/>
                    <a:pt x="512" y="647"/>
                  </a:cubicBezTo>
                  <a:cubicBezTo>
                    <a:pt x="934" y="547"/>
                    <a:pt x="1363" y="484"/>
                    <a:pt x="1797" y="464"/>
                  </a:cubicBezTo>
                  <a:cubicBezTo>
                    <a:pt x="1855" y="461"/>
                    <a:pt x="1918" y="457"/>
                    <a:pt x="1982" y="457"/>
                  </a:cubicBezTo>
                  <a:cubicBezTo>
                    <a:pt x="2144" y="457"/>
                    <a:pt x="2312" y="479"/>
                    <a:pt x="2427" y="589"/>
                  </a:cubicBezTo>
                  <a:cubicBezTo>
                    <a:pt x="2601" y="755"/>
                    <a:pt x="2469" y="976"/>
                    <a:pt x="2367" y="1147"/>
                  </a:cubicBezTo>
                  <a:cubicBezTo>
                    <a:pt x="1993" y="1773"/>
                    <a:pt x="1321" y="2151"/>
                    <a:pt x="644" y="2370"/>
                  </a:cubicBezTo>
                  <a:cubicBezTo>
                    <a:pt x="645" y="2372"/>
                    <a:pt x="645" y="2373"/>
                    <a:pt x="645" y="2373"/>
                  </a:cubicBezTo>
                  <a:cubicBezTo>
                    <a:pt x="628" y="2381"/>
                    <a:pt x="608" y="2384"/>
                    <a:pt x="590" y="2394"/>
                  </a:cubicBezTo>
                  <a:cubicBezTo>
                    <a:pt x="382" y="2493"/>
                    <a:pt x="491" y="2818"/>
                    <a:pt x="696" y="2818"/>
                  </a:cubicBezTo>
                  <a:cubicBezTo>
                    <a:pt x="716" y="2818"/>
                    <a:pt x="738" y="2815"/>
                    <a:pt x="761" y="2807"/>
                  </a:cubicBezTo>
                  <a:cubicBezTo>
                    <a:pt x="879" y="2770"/>
                    <a:pt x="995" y="2728"/>
                    <a:pt x="1107" y="2682"/>
                  </a:cubicBezTo>
                  <a:cubicBezTo>
                    <a:pt x="1306" y="2626"/>
                    <a:pt x="1510" y="2598"/>
                    <a:pt x="1714" y="2598"/>
                  </a:cubicBezTo>
                  <a:cubicBezTo>
                    <a:pt x="1923" y="2598"/>
                    <a:pt x="2131" y="2627"/>
                    <a:pt x="2333" y="2685"/>
                  </a:cubicBezTo>
                  <a:cubicBezTo>
                    <a:pt x="2745" y="2804"/>
                    <a:pt x="3158" y="3113"/>
                    <a:pt x="2997" y="3592"/>
                  </a:cubicBezTo>
                  <a:cubicBezTo>
                    <a:pt x="2840" y="4055"/>
                    <a:pt x="2330" y="4384"/>
                    <a:pt x="1896" y="4550"/>
                  </a:cubicBezTo>
                  <a:cubicBezTo>
                    <a:pt x="1603" y="4661"/>
                    <a:pt x="1294" y="4717"/>
                    <a:pt x="985" y="4717"/>
                  </a:cubicBezTo>
                  <a:cubicBezTo>
                    <a:pt x="784" y="4717"/>
                    <a:pt x="583" y="4693"/>
                    <a:pt x="385" y="4645"/>
                  </a:cubicBezTo>
                  <a:cubicBezTo>
                    <a:pt x="365" y="4640"/>
                    <a:pt x="345" y="4638"/>
                    <a:pt x="326" y="4638"/>
                  </a:cubicBezTo>
                  <a:cubicBezTo>
                    <a:pt x="87" y="4638"/>
                    <a:pt x="0" y="5015"/>
                    <a:pt x="261" y="5081"/>
                  </a:cubicBezTo>
                  <a:cubicBezTo>
                    <a:pt x="498" y="5139"/>
                    <a:pt x="740" y="5167"/>
                    <a:pt x="980" y="5167"/>
                  </a:cubicBezTo>
                  <a:cubicBezTo>
                    <a:pt x="1398" y="5167"/>
                    <a:pt x="1814" y="5081"/>
                    <a:pt x="2201" y="4910"/>
                  </a:cubicBezTo>
                  <a:cubicBezTo>
                    <a:pt x="2767" y="4659"/>
                    <a:pt x="3386" y="4174"/>
                    <a:pt x="3475" y="3522"/>
                  </a:cubicBezTo>
                  <a:cubicBezTo>
                    <a:pt x="3559" y="2903"/>
                    <a:pt x="3086" y="2464"/>
                    <a:pt x="2546" y="2278"/>
                  </a:cubicBezTo>
                  <a:cubicBezTo>
                    <a:pt x="2380" y="2223"/>
                    <a:pt x="2207" y="2184"/>
                    <a:pt x="2033" y="2165"/>
                  </a:cubicBezTo>
                  <a:cubicBezTo>
                    <a:pt x="2038" y="2162"/>
                    <a:pt x="2043" y="2159"/>
                    <a:pt x="2046" y="2156"/>
                  </a:cubicBezTo>
                  <a:cubicBezTo>
                    <a:pt x="2424" y="1867"/>
                    <a:pt x="2817" y="1446"/>
                    <a:pt x="2937" y="973"/>
                  </a:cubicBezTo>
                  <a:cubicBezTo>
                    <a:pt x="3071" y="453"/>
                    <a:pt x="2655" y="80"/>
                    <a:pt x="2171" y="20"/>
                  </a:cubicBezTo>
                  <a:cubicBezTo>
                    <a:pt x="2059" y="6"/>
                    <a:pt x="1944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4" name="Google Shape;3644;p7"/>
            <p:cNvSpPr/>
            <p:nvPr/>
          </p:nvSpPr>
          <p:spPr>
            <a:xfrm>
              <a:off x="3384700" y="739600"/>
              <a:ext cx="89725" cy="129750"/>
            </a:xfrm>
            <a:custGeom>
              <a:avLst/>
              <a:gdLst/>
              <a:ahLst/>
              <a:cxnLst/>
              <a:rect l="l" t="t" r="r" b="b"/>
              <a:pathLst>
                <a:path w="3589" h="5190" extrusionOk="0">
                  <a:moveTo>
                    <a:pt x="1464" y="1"/>
                  </a:moveTo>
                  <a:cubicBezTo>
                    <a:pt x="1281" y="1"/>
                    <a:pt x="1101" y="10"/>
                    <a:pt x="936" y="19"/>
                  </a:cubicBezTo>
                  <a:cubicBezTo>
                    <a:pt x="651" y="36"/>
                    <a:pt x="641" y="472"/>
                    <a:pt x="916" y="472"/>
                  </a:cubicBezTo>
                  <a:cubicBezTo>
                    <a:pt x="921" y="472"/>
                    <a:pt x="926" y="472"/>
                    <a:pt x="931" y="472"/>
                  </a:cubicBezTo>
                  <a:cubicBezTo>
                    <a:pt x="1045" y="465"/>
                    <a:pt x="1159" y="462"/>
                    <a:pt x="1273" y="462"/>
                  </a:cubicBezTo>
                  <a:cubicBezTo>
                    <a:pt x="1493" y="462"/>
                    <a:pt x="1712" y="474"/>
                    <a:pt x="1931" y="500"/>
                  </a:cubicBezTo>
                  <a:cubicBezTo>
                    <a:pt x="2067" y="517"/>
                    <a:pt x="2274" y="510"/>
                    <a:pt x="2302" y="676"/>
                  </a:cubicBezTo>
                  <a:cubicBezTo>
                    <a:pt x="2324" y="803"/>
                    <a:pt x="2255" y="959"/>
                    <a:pt x="2208" y="1074"/>
                  </a:cubicBezTo>
                  <a:cubicBezTo>
                    <a:pt x="2001" y="1578"/>
                    <a:pt x="1567" y="1979"/>
                    <a:pt x="1055" y="2158"/>
                  </a:cubicBezTo>
                  <a:cubicBezTo>
                    <a:pt x="808" y="2245"/>
                    <a:pt x="873" y="2605"/>
                    <a:pt x="1104" y="2605"/>
                  </a:cubicBezTo>
                  <a:cubicBezTo>
                    <a:pt x="1125" y="2605"/>
                    <a:pt x="1148" y="2602"/>
                    <a:pt x="1172" y="2595"/>
                  </a:cubicBezTo>
                  <a:cubicBezTo>
                    <a:pt x="1446" y="2520"/>
                    <a:pt x="1743" y="2445"/>
                    <a:pt x="2034" y="2445"/>
                  </a:cubicBezTo>
                  <a:cubicBezTo>
                    <a:pt x="2218" y="2445"/>
                    <a:pt x="2401" y="2475"/>
                    <a:pt x="2573" y="2556"/>
                  </a:cubicBezTo>
                  <a:cubicBezTo>
                    <a:pt x="3009" y="2761"/>
                    <a:pt x="3153" y="3214"/>
                    <a:pt x="2932" y="3640"/>
                  </a:cubicBezTo>
                  <a:cubicBezTo>
                    <a:pt x="2714" y="4062"/>
                    <a:pt x="2244" y="4290"/>
                    <a:pt x="1816" y="4445"/>
                  </a:cubicBezTo>
                  <a:cubicBezTo>
                    <a:pt x="1406" y="4591"/>
                    <a:pt x="978" y="4684"/>
                    <a:pt x="542" y="4720"/>
                  </a:cubicBezTo>
                  <a:cubicBezTo>
                    <a:pt x="510" y="4699"/>
                    <a:pt x="473" y="4688"/>
                    <a:pt x="436" y="4688"/>
                  </a:cubicBezTo>
                  <a:cubicBezTo>
                    <a:pt x="413" y="4688"/>
                    <a:pt x="391" y="4692"/>
                    <a:pt x="368" y="4701"/>
                  </a:cubicBezTo>
                  <a:lnTo>
                    <a:pt x="229" y="4746"/>
                  </a:lnTo>
                  <a:cubicBezTo>
                    <a:pt x="0" y="4819"/>
                    <a:pt x="19" y="5190"/>
                    <a:pt x="276" y="5190"/>
                  </a:cubicBezTo>
                  <a:cubicBezTo>
                    <a:pt x="279" y="5190"/>
                    <a:pt x="282" y="5190"/>
                    <a:pt x="285" y="5190"/>
                  </a:cubicBezTo>
                  <a:cubicBezTo>
                    <a:pt x="951" y="5166"/>
                    <a:pt x="1605" y="5031"/>
                    <a:pt x="2217" y="4770"/>
                  </a:cubicBezTo>
                  <a:cubicBezTo>
                    <a:pt x="2764" y="4536"/>
                    <a:pt x="3294" y="4152"/>
                    <a:pt x="3449" y="3548"/>
                  </a:cubicBezTo>
                  <a:cubicBezTo>
                    <a:pt x="3588" y="3006"/>
                    <a:pt x="3353" y="2473"/>
                    <a:pt x="2866" y="2200"/>
                  </a:cubicBezTo>
                  <a:cubicBezTo>
                    <a:pt x="2628" y="2067"/>
                    <a:pt x="2372" y="2012"/>
                    <a:pt x="2114" y="2003"/>
                  </a:cubicBezTo>
                  <a:cubicBezTo>
                    <a:pt x="2393" y="1727"/>
                    <a:pt x="2604" y="1385"/>
                    <a:pt x="2709" y="1002"/>
                  </a:cubicBezTo>
                  <a:cubicBezTo>
                    <a:pt x="2802" y="660"/>
                    <a:pt x="2748" y="270"/>
                    <a:pt x="2379" y="130"/>
                  </a:cubicBezTo>
                  <a:cubicBezTo>
                    <a:pt x="2107" y="28"/>
                    <a:pt x="1781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5" name="Google Shape;3645;p7"/>
            <p:cNvSpPr/>
            <p:nvPr/>
          </p:nvSpPr>
          <p:spPr>
            <a:xfrm>
              <a:off x="3501200" y="736675"/>
              <a:ext cx="108575" cy="126425"/>
            </a:xfrm>
            <a:custGeom>
              <a:avLst/>
              <a:gdLst/>
              <a:ahLst/>
              <a:cxnLst/>
              <a:rect l="l" t="t" r="r" b="b"/>
              <a:pathLst>
                <a:path w="4343" h="5057" extrusionOk="0">
                  <a:moveTo>
                    <a:pt x="461" y="0"/>
                  </a:moveTo>
                  <a:cubicBezTo>
                    <a:pt x="349" y="0"/>
                    <a:pt x="234" y="72"/>
                    <a:pt x="227" y="216"/>
                  </a:cubicBezTo>
                  <a:cubicBezTo>
                    <a:pt x="189" y="989"/>
                    <a:pt x="153" y="1759"/>
                    <a:pt x="117" y="2532"/>
                  </a:cubicBezTo>
                  <a:cubicBezTo>
                    <a:pt x="111" y="2540"/>
                    <a:pt x="105" y="2549"/>
                    <a:pt x="100" y="2558"/>
                  </a:cubicBezTo>
                  <a:cubicBezTo>
                    <a:pt x="74" y="2626"/>
                    <a:pt x="75" y="2701"/>
                    <a:pt x="105" y="2768"/>
                  </a:cubicBezTo>
                  <a:cubicBezTo>
                    <a:pt x="72" y="3458"/>
                    <a:pt x="41" y="4147"/>
                    <a:pt x="8" y="4837"/>
                  </a:cubicBezTo>
                  <a:cubicBezTo>
                    <a:pt x="1" y="4983"/>
                    <a:pt x="112" y="5057"/>
                    <a:pt x="225" y="5057"/>
                  </a:cubicBezTo>
                  <a:cubicBezTo>
                    <a:pt x="338" y="5057"/>
                    <a:pt x="453" y="4985"/>
                    <a:pt x="461" y="4840"/>
                  </a:cubicBezTo>
                  <a:cubicBezTo>
                    <a:pt x="486" y="4294"/>
                    <a:pt x="512" y="3748"/>
                    <a:pt x="539" y="3201"/>
                  </a:cubicBezTo>
                  <a:cubicBezTo>
                    <a:pt x="572" y="3227"/>
                    <a:pt x="605" y="3254"/>
                    <a:pt x="636" y="3282"/>
                  </a:cubicBezTo>
                  <a:cubicBezTo>
                    <a:pt x="901" y="3510"/>
                    <a:pt x="1162" y="3740"/>
                    <a:pt x="1430" y="3964"/>
                  </a:cubicBezTo>
                  <a:cubicBezTo>
                    <a:pt x="1870" y="4328"/>
                    <a:pt x="2368" y="4678"/>
                    <a:pt x="2959" y="4678"/>
                  </a:cubicBezTo>
                  <a:cubicBezTo>
                    <a:pt x="2982" y="4678"/>
                    <a:pt x="3006" y="4678"/>
                    <a:pt x="3030" y="4677"/>
                  </a:cubicBezTo>
                  <a:cubicBezTo>
                    <a:pt x="3314" y="4664"/>
                    <a:pt x="3324" y="4225"/>
                    <a:pt x="3046" y="4225"/>
                  </a:cubicBezTo>
                  <a:cubicBezTo>
                    <a:pt x="3042" y="4225"/>
                    <a:pt x="3038" y="4225"/>
                    <a:pt x="3033" y="4226"/>
                  </a:cubicBezTo>
                  <a:cubicBezTo>
                    <a:pt x="3015" y="4226"/>
                    <a:pt x="2997" y="4227"/>
                    <a:pt x="2979" y="4227"/>
                  </a:cubicBezTo>
                  <a:cubicBezTo>
                    <a:pt x="2464" y="4227"/>
                    <a:pt x="2038" y="3888"/>
                    <a:pt x="1661" y="3567"/>
                  </a:cubicBezTo>
                  <a:cubicBezTo>
                    <a:pt x="1426" y="3368"/>
                    <a:pt x="1192" y="3166"/>
                    <a:pt x="959" y="2964"/>
                  </a:cubicBezTo>
                  <a:lnTo>
                    <a:pt x="645" y="2695"/>
                  </a:lnTo>
                  <a:cubicBezTo>
                    <a:pt x="685" y="2674"/>
                    <a:pt x="719" y="2656"/>
                    <a:pt x="728" y="2651"/>
                  </a:cubicBezTo>
                  <a:lnTo>
                    <a:pt x="4119" y="927"/>
                  </a:lnTo>
                  <a:cubicBezTo>
                    <a:pt x="4342" y="814"/>
                    <a:pt x="4207" y="509"/>
                    <a:pt x="4001" y="509"/>
                  </a:cubicBezTo>
                  <a:cubicBezTo>
                    <a:pt x="3967" y="509"/>
                    <a:pt x="3931" y="517"/>
                    <a:pt x="3895" y="536"/>
                  </a:cubicBezTo>
                  <a:lnTo>
                    <a:pt x="1919" y="1540"/>
                  </a:lnTo>
                  <a:lnTo>
                    <a:pt x="931" y="2041"/>
                  </a:lnTo>
                  <a:lnTo>
                    <a:pt x="584" y="2217"/>
                  </a:lnTo>
                  <a:cubicBezTo>
                    <a:pt x="616" y="1551"/>
                    <a:pt x="647" y="885"/>
                    <a:pt x="678" y="219"/>
                  </a:cubicBezTo>
                  <a:cubicBezTo>
                    <a:pt x="685" y="74"/>
                    <a:pt x="575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6" name="Google Shape;3646;p7"/>
            <p:cNvSpPr/>
            <p:nvPr/>
          </p:nvSpPr>
          <p:spPr>
            <a:xfrm>
              <a:off x="3627150" y="842900"/>
              <a:ext cx="25125" cy="75575"/>
            </a:xfrm>
            <a:custGeom>
              <a:avLst/>
              <a:gdLst/>
              <a:ahLst/>
              <a:cxnLst/>
              <a:rect l="l" t="t" r="r" b="b"/>
              <a:pathLst>
                <a:path w="1005" h="3023" extrusionOk="0">
                  <a:moveTo>
                    <a:pt x="631" y="1"/>
                  </a:moveTo>
                  <a:cubicBezTo>
                    <a:pt x="612" y="1"/>
                    <a:pt x="594" y="3"/>
                    <a:pt x="577" y="8"/>
                  </a:cubicBezTo>
                  <a:cubicBezTo>
                    <a:pt x="450" y="41"/>
                    <a:pt x="399" y="165"/>
                    <a:pt x="417" y="284"/>
                  </a:cubicBezTo>
                  <a:cubicBezTo>
                    <a:pt x="544" y="1101"/>
                    <a:pt x="417" y="1938"/>
                    <a:pt x="55" y="2682"/>
                  </a:cubicBezTo>
                  <a:cubicBezTo>
                    <a:pt x="1" y="2792"/>
                    <a:pt x="23" y="2925"/>
                    <a:pt x="134" y="2993"/>
                  </a:cubicBezTo>
                  <a:cubicBezTo>
                    <a:pt x="167" y="3012"/>
                    <a:pt x="208" y="3022"/>
                    <a:pt x="249" y="3022"/>
                  </a:cubicBezTo>
                  <a:cubicBezTo>
                    <a:pt x="327" y="3022"/>
                    <a:pt x="408" y="2986"/>
                    <a:pt x="444" y="2914"/>
                  </a:cubicBezTo>
                  <a:cubicBezTo>
                    <a:pt x="861" y="2063"/>
                    <a:pt x="1005" y="1103"/>
                    <a:pt x="855" y="168"/>
                  </a:cubicBezTo>
                  <a:cubicBezTo>
                    <a:pt x="837" y="66"/>
                    <a:pt x="73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7" name="Google Shape;3647;p7"/>
            <p:cNvSpPr/>
            <p:nvPr/>
          </p:nvSpPr>
          <p:spPr>
            <a:xfrm>
              <a:off x="3688925" y="750500"/>
              <a:ext cx="131675" cy="103025"/>
            </a:xfrm>
            <a:custGeom>
              <a:avLst/>
              <a:gdLst/>
              <a:ahLst/>
              <a:cxnLst/>
              <a:rect l="l" t="t" r="r" b="b"/>
              <a:pathLst>
                <a:path w="5267" h="4121" extrusionOk="0">
                  <a:moveTo>
                    <a:pt x="2695" y="1"/>
                  </a:moveTo>
                  <a:cubicBezTo>
                    <a:pt x="2624" y="1"/>
                    <a:pt x="2553" y="30"/>
                    <a:pt x="2509" y="89"/>
                  </a:cubicBezTo>
                  <a:cubicBezTo>
                    <a:pt x="2082" y="74"/>
                    <a:pt x="1656" y="66"/>
                    <a:pt x="1230" y="66"/>
                  </a:cubicBezTo>
                  <a:cubicBezTo>
                    <a:pt x="918" y="66"/>
                    <a:pt x="607" y="70"/>
                    <a:pt x="295" y="78"/>
                  </a:cubicBezTo>
                  <a:cubicBezTo>
                    <a:pt x="8" y="85"/>
                    <a:pt x="1" y="530"/>
                    <a:pt x="284" y="530"/>
                  </a:cubicBezTo>
                  <a:cubicBezTo>
                    <a:pt x="287" y="530"/>
                    <a:pt x="289" y="530"/>
                    <a:pt x="292" y="530"/>
                  </a:cubicBezTo>
                  <a:cubicBezTo>
                    <a:pt x="593" y="522"/>
                    <a:pt x="894" y="518"/>
                    <a:pt x="1194" y="518"/>
                  </a:cubicBezTo>
                  <a:cubicBezTo>
                    <a:pt x="1614" y="518"/>
                    <a:pt x="2033" y="525"/>
                    <a:pt x="2452" y="539"/>
                  </a:cubicBezTo>
                  <a:cubicBezTo>
                    <a:pt x="2416" y="1659"/>
                    <a:pt x="2382" y="2779"/>
                    <a:pt x="2346" y="3901"/>
                  </a:cubicBezTo>
                  <a:cubicBezTo>
                    <a:pt x="2341" y="4047"/>
                    <a:pt x="2453" y="4120"/>
                    <a:pt x="2567" y="4120"/>
                  </a:cubicBezTo>
                  <a:cubicBezTo>
                    <a:pt x="2680" y="4120"/>
                    <a:pt x="2794" y="4049"/>
                    <a:pt x="2799" y="3904"/>
                  </a:cubicBezTo>
                  <a:lnTo>
                    <a:pt x="2904" y="558"/>
                  </a:lnTo>
                  <a:cubicBezTo>
                    <a:pt x="3596" y="589"/>
                    <a:pt x="4289" y="638"/>
                    <a:pt x="4978" y="708"/>
                  </a:cubicBezTo>
                  <a:cubicBezTo>
                    <a:pt x="4987" y="709"/>
                    <a:pt x="4996" y="710"/>
                    <a:pt x="5005" y="710"/>
                  </a:cubicBezTo>
                  <a:cubicBezTo>
                    <a:pt x="5266" y="710"/>
                    <a:pt x="5260" y="286"/>
                    <a:pt x="4981" y="257"/>
                  </a:cubicBezTo>
                  <a:cubicBezTo>
                    <a:pt x="4284" y="185"/>
                    <a:pt x="3585" y="136"/>
                    <a:pt x="2886" y="105"/>
                  </a:cubicBezTo>
                  <a:cubicBezTo>
                    <a:pt x="2847" y="36"/>
                    <a:pt x="277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8" name="Google Shape;3648;p7"/>
            <p:cNvSpPr/>
            <p:nvPr/>
          </p:nvSpPr>
          <p:spPr>
            <a:xfrm>
              <a:off x="3812025" y="838300"/>
              <a:ext cx="81200" cy="77275"/>
            </a:xfrm>
            <a:custGeom>
              <a:avLst/>
              <a:gdLst/>
              <a:ahLst/>
              <a:cxnLst/>
              <a:rect l="l" t="t" r="r" b="b"/>
              <a:pathLst>
                <a:path w="3248" h="3091" extrusionOk="0">
                  <a:moveTo>
                    <a:pt x="1012" y="0"/>
                  </a:moveTo>
                  <a:cubicBezTo>
                    <a:pt x="704" y="0"/>
                    <a:pt x="398" y="95"/>
                    <a:pt x="150" y="283"/>
                  </a:cubicBezTo>
                  <a:cubicBezTo>
                    <a:pt x="52" y="356"/>
                    <a:pt x="1" y="477"/>
                    <a:pt x="67" y="591"/>
                  </a:cubicBezTo>
                  <a:cubicBezTo>
                    <a:pt x="105" y="658"/>
                    <a:pt x="191" y="708"/>
                    <a:pt x="273" y="708"/>
                  </a:cubicBezTo>
                  <a:cubicBezTo>
                    <a:pt x="310" y="708"/>
                    <a:pt x="345" y="698"/>
                    <a:pt x="375" y="676"/>
                  </a:cubicBezTo>
                  <a:cubicBezTo>
                    <a:pt x="561" y="534"/>
                    <a:pt x="783" y="449"/>
                    <a:pt x="1015" y="449"/>
                  </a:cubicBezTo>
                  <a:cubicBezTo>
                    <a:pt x="1062" y="449"/>
                    <a:pt x="1110" y="452"/>
                    <a:pt x="1159" y="460"/>
                  </a:cubicBezTo>
                  <a:cubicBezTo>
                    <a:pt x="1239" y="472"/>
                    <a:pt x="1372" y="485"/>
                    <a:pt x="1373" y="577"/>
                  </a:cubicBezTo>
                  <a:cubicBezTo>
                    <a:pt x="1378" y="715"/>
                    <a:pt x="1268" y="891"/>
                    <a:pt x="1210" y="1013"/>
                  </a:cubicBezTo>
                  <a:cubicBezTo>
                    <a:pt x="924" y="1610"/>
                    <a:pt x="526" y="2144"/>
                    <a:pt x="131" y="2672"/>
                  </a:cubicBezTo>
                  <a:cubicBezTo>
                    <a:pt x="49" y="2782"/>
                    <a:pt x="126" y="2984"/>
                    <a:pt x="262" y="3006"/>
                  </a:cubicBezTo>
                  <a:cubicBezTo>
                    <a:pt x="613" y="3063"/>
                    <a:pt x="966" y="3091"/>
                    <a:pt x="1319" y="3091"/>
                  </a:cubicBezTo>
                  <a:cubicBezTo>
                    <a:pt x="1881" y="3091"/>
                    <a:pt x="2442" y="3019"/>
                    <a:pt x="2989" y="2876"/>
                  </a:cubicBezTo>
                  <a:cubicBezTo>
                    <a:pt x="3247" y="2808"/>
                    <a:pt x="3170" y="2430"/>
                    <a:pt x="2936" y="2430"/>
                  </a:cubicBezTo>
                  <a:cubicBezTo>
                    <a:pt x="2916" y="2430"/>
                    <a:pt x="2895" y="2433"/>
                    <a:pt x="2873" y="2439"/>
                  </a:cubicBezTo>
                  <a:cubicBezTo>
                    <a:pt x="2369" y="2571"/>
                    <a:pt x="1852" y="2637"/>
                    <a:pt x="1335" y="2637"/>
                  </a:cubicBezTo>
                  <a:cubicBezTo>
                    <a:pt x="1135" y="2637"/>
                    <a:pt x="936" y="2627"/>
                    <a:pt x="737" y="2608"/>
                  </a:cubicBezTo>
                  <a:cubicBezTo>
                    <a:pt x="908" y="2374"/>
                    <a:pt x="1077" y="2139"/>
                    <a:pt x="1232" y="1897"/>
                  </a:cubicBezTo>
                  <a:cubicBezTo>
                    <a:pt x="1448" y="1557"/>
                    <a:pt x="1668" y="1185"/>
                    <a:pt x="1787" y="800"/>
                  </a:cubicBezTo>
                  <a:cubicBezTo>
                    <a:pt x="1845" y="609"/>
                    <a:pt x="1845" y="394"/>
                    <a:pt x="1709" y="237"/>
                  </a:cubicBezTo>
                  <a:cubicBezTo>
                    <a:pt x="1593" y="104"/>
                    <a:pt x="1422" y="46"/>
                    <a:pt x="1253" y="20"/>
                  </a:cubicBezTo>
                  <a:cubicBezTo>
                    <a:pt x="1173" y="7"/>
                    <a:pt x="1092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49" name="Google Shape;3649;p7"/>
            <p:cNvSpPr/>
            <p:nvPr/>
          </p:nvSpPr>
          <p:spPr>
            <a:xfrm>
              <a:off x="3902275" y="795325"/>
              <a:ext cx="103750" cy="15175"/>
            </a:xfrm>
            <a:custGeom>
              <a:avLst/>
              <a:gdLst/>
              <a:ahLst/>
              <a:cxnLst/>
              <a:rect l="l" t="t" r="r" b="b"/>
              <a:pathLst>
                <a:path w="4150" h="607" extrusionOk="0">
                  <a:moveTo>
                    <a:pt x="291" y="1"/>
                  </a:moveTo>
                  <a:cubicBezTo>
                    <a:pt x="4" y="1"/>
                    <a:pt x="0" y="449"/>
                    <a:pt x="290" y="452"/>
                  </a:cubicBezTo>
                  <a:cubicBezTo>
                    <a:pt x="1481" y="466"/>
                    <a:pt x="2672" y="516"/>
                    <a:pt x="3860" y="606"/>
                  </a:cubicBezTo>
                  <a:cubicBezTo>
                    <a:pt x="3866" y="606"/>
                    <a:pt x="3873" y="607"/>
                    <a:pt x="3880" y="607"/>
                  </a:cubicBezTo>
                  <a:cubicBezTo>
                    <a:pt x="4149" y="607"/>
                    <a:pt x="4146" y="176"/>
                    <a:pt x="3864" y="154"/>
                  </a:cubicBezTo>
                  <a:cubicBezTo>
                    <a:pt x="2675" y="65"/>
                    <a:pt x="1486" y="13"/>
                    <a:pt x="294" y="1"/>
                  </a:cubicBez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0" name="Google Shape;3650;p7"/>
            <p:cNvSpPr/>
            <p:nvPr/>
          </p:nvSpPr>
          <p:spPr>
            <a:xfrm>
              <a:off x="3896175" y="821075"/>
              <a:ext cx="95200" cy="12175"/>
            </a:xfrm>
            <a:custGeom>
              <a:avLst/>
              <a:gdLst/>
              <a:ahLst/>
              <a:cxnLst/>
              <a:rect l="l" t="t" r="r" b="b"/>
              <a:pathLst>
                <a:path w="3808" h="487" extrusionOk="0">
                  <a:moveTo>
                    <a:pt x="3519" y="0"/>
                  </a:moveTo>
                  <a:cubicBezTo>
                    <a:pt x="3518" y="0"/>
                    <a:pt x="3517" y="0"/>
                    <a:pt x="3516" y="0"/>
                  </a:cubicBezTo>
                  <a:lnTo>
                    <a:pt x="295" y="33"/>
                  </a:lnTo>
                  <a:cubicBezTo>
                    <a:pt x="5" y="36"/>
                    <a:pt x="0" y="486"/>
                    <a:pt x="290" y="486"/>
                  </a:cubicBezTo>
                  <a:cubicBezTo>
                    <a:pt x="291" y="486"/>
                    <a:pt x="291" y="486"/>
                    <a:pt x="292" y="486"/>
                  </a:cubicBezTo>
                  <a:lnTo>
                    <a:pt x="3511" y="453"/>
                  </a:lnTo>
                  <a:cubicBezTo>
                    <a:pt x="3802" y="450"/>
                    <a:pt x="3807" y="0"/>
                    <a:pt x="3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1" name="Google Shape;3651;p7"/>
            <p:cNvSpPr/>
            <p:nvPr/>
          </p:nvSpPr>
          <p:spPr>
            <a:xfrm>
              <a:off x="4054175" y="738425"/>
              <a:ext cx="52875" cy="136175"/>
            </a:xfrm>
            <a:custGeom>
              <a:avLst/>
              <a:gdLst/>
              <a:ahLst/>
              <a:cxnLst/>
              <a:rect l="l" t="t" r="r" b="b"/>
              <a:pathLst>
                <a:path w="2115" h="5447" extrusionOk="0">
                  <a:moveTo>
                    <a:pt x="1769" y="0"/>
                  </a:moveTo>
                  <a:cubicBezTo>
                    <a:pt x="1702" y="0"/>
                    <a:pt x="1637" y="33"/>
                    <a:pt x="1596" y="113"/>
                  </a:cubicBezTo>
                  <a:cubicBezTo>
                    <a:pt x="1303" y="677"/>
                    <a:pt x="1044" y="1260"/>
                    <a:pt x="818" y="1855"/>
                  </a:cubicBezTo>
                  <a:lnTo>
                    <a:pt x="251" y="1810"/>
                  </a:lnTo>
                  <a:cubicBezTo>
                    <a:pt x="247" y="1810"/>
                    <a:pt x="242" y="1810"/>
                    <a:pt x="237" y="1810"/>
                  </a:cubicBezTo>
                  <a:cubicBezTo>
                    <a:pt x="121" y="1810"/>
                    <a:pt x="24" y="1923"/>
                    <a:pt x="22" y="2034"/>
                  </a:cubicBezTo>
                  <a:cubicBezTo>
                    <a:pt x="22" y="2164"/>
                    <a:pt x="124" y="2252"/>
                    <a:pt x="247" y="2263"/>
                  </a:cubicBezTo>
                  <a:lnTo>
                    <a:pt x="663" y="2296"/>
                  </a:lnTo>
                  <a:cubicBezTo>
                    <a:pt x="525" y="2700"/>
                    <a:pt x="395" y="3107"/>
                    <a:pt x="290" y="3523"/>
                  </a:cubicBezTo>
                  <a:cubicBezTo>
                    <a:pt x="168" y="4007"/>
                    <a:pt x="1" y="4604"/>
                    <a:pt x="304" y="5056"/>
                  </a:cubicBezTo>
                  <a:cubicBezTo>
                    <a:pt x="460" y="5289"/>
                    <a:pt x="735" y="5447"/>
                    <a:pt x="1008" y="5447"/>
                  </a:cubicBezTo>
                  <a:cubicBezTo>
                    <a:pt x="1136" y="5447"/>
                    <a:pt x="1264" y="5412"/>
                    <a:pt x="1379" y="5334"/>
                  </a:cubicBezTo>
                  <a:cubicBezTo>
                    <a:pt x="1579" y="5198"/>
                    <a:pt x="1458" y="4903"/>
                    <a:pt x="1273" y="4903"/>
                  </a:cubicBezTo>
                  <a:cubicBezTo>
                    <a:pt x="1235" y="4903"/>
                    <a:pt x="1196" y="4915"/>
                    <a:pt x="1155" y="4942"/>
                  </a:cubicBezTo>
                  <a:cubicBezTo>
                    <a:pt x="1102" y="4977"/>
                    <a:pt x="1047" y="4993"/>
                    <a:pt x="993" y="4993"/>
                  </a:cubicBezTo>
                  <a:cubicBezTo>
                    <a:pt x="903" y="4993"/>
                    <a:pt x="814" y="4949"/>
                    <a:pt x="740" y="4878"/>
                  </a:cubicBezTo>
                  <a:cubicBezTo>
                    <a:pt x="579" y="4724"/>
                    <a:pt x="572" y="4477"/>
                    <a:pt x="594" y="4270"/>
                  </a:cubicBezTo>
                  <a:cubicBezTo>
                    <a:pt x="640" y="3826"/>
                    <a:pt x="790" y="3377"/>
                    <a:pt x="919" y="2954"/>
                  </a:cubicBezTo>
                  <a:cubicBezTo>
                    <a:pt x="981" y="2745"/>
                    <a:pt x="1050" y="2539"/>
                    <a:pt x="1122" y="2333"/>
                  </a:cubicBezTo>
                  <a:lnTo>
                    <a:pt x="1885" y="2394"/>
                  </a:lnTo>
                  <a:cubicBezTo>
                    <a:pt x="1890" y="2395"/>
                    <a:pt x="1895" y="2395"/>
                    <a:pt x="1899" y="2395"/>
                  </a:cubicBezTo>
                  <a:cubicBezTo>
                    <a:pt x="2015" y="2395"/>
                    <a:pt x="2113" y="2282"/>
                    <a:pt x="2113" y="2170"/>
                  </a:cubicBezTo>
                  <a:cubicBezTo>
                    <a:pt x="2114" y="2039"/>
                    <a:pt x="2012" y="1951"/>
                    <a:pt x="1890" y="1940"/>
                  </a:cubicBezTo>
                  <a:lnTo>
                    <a:pt x="1288" y="1893"/>
                  </a:lnTo>
                  <a:cubicBezTo>
                    <a:pt x="1492" y="1364"/>
                    <a:pt x="1724" y="846"/>
                    <a:pt x="1984" y="344"/>
                  </a:cubicBezTo>
                  <a:cubicBezTo>
                    <a:pt x="2076" y="166"/>
                    <a:pt x="191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2" name="Google Shape;3652;p7"/>
            <p:cNvSpPr/>
            <p:nvPr/>
          </p:nvSpPr>
          <p:spPr>
            <a:xfrm>
              <a:off x="4118050" y="848550"/>
              <a:ext cx="68550" cy="67575"/>
            </a:xfrm>
            <a:custGeom>
              <a:avLst/>
              <a:gdLst/>
              <a:ahLst/>
              <a:cxnLst/>
              <a:rect l="l" t="t" r="r" b="b"/>
              <a:pathLst>
                <a:path w="2742" h="2703" extrusionOk="0">
                  <a:moveTo>
                    <a:pt x="803" y="1"/>
                  </a:moveTo>
                  <a:cubicBezTo>
                    <a:pt x="704" y="1"/>
                    <a:pt x="604" y="22"/>
                    <a:pt x="509" y="65"/>
                  </a:cubicBezTo>
                  <a:cubicBezTo>
                    <a:pt x="397" y="116"/>
                    <a:pt x="368" y="275"/>
                    <a:pt x="426" y="374"/>
                  </a:cubicBezTo>
                  <a:cubicBezTo>
                    <a:pt x="468" y="449"/>
                    <a:pt x="540" y="484"/>
                    <a:pt x="616" y="484"/>
                  </a:cubicBezTo>
                  <a:cubicBezTo>
                    <a:pt x="656" y="484"/>
                    <a:pt x="696" y="475"/>
                    <a:pt x="734" y="457"/>
                  </a:cubicBezTo>
                  <a:cubicBezTo>
                    <a:pt x="755" y="450"/>
                    <a:pt x="779" y="445"/>
                    <a:pt x="803" y="445"/>
                  </a:cubicBezTo>
                  <a:cubicBezTo>
                    <a:pt x="809" y="445"/>
                    <a:pt x="816" y="446"/>
                    <a:pt x="822" y="446"/>
                  </a:cubicBezTo>
                  <a:cubicBezTo>
                    <a:pt x="863" y="452"/>
                    <a:pt x="903" y="468"/>
                    <a:pt x="939" y="490"/>
                  </a:cubicBezTo>
                  <a:cubicBezTo>
                    <a:pt x="1008" y="534"/>
                    <a:pt x="1052" y="593"/>
                    <a:pt x="1044" y="686"/>
                  </a:cubicBezTo>
                  <a:cubicBezTo>
                    <a:pt x="1033" y="814"/>
                    <a:pt x="943" y="933"/>
                    <a:pt x="864" y="1031"/>
                  </a:cubicBezTo>
                  <a:cubicBezTo>
                    <a:pt x="750" y="1173"/>
                    <a:pt x="629" y="1311"/>
                    <a:pt x="513" y="1450"/>
                  </a:cubicBezTo>
                  <a:cubicBezTo>
                    <a:pt x="302" y="1701"/>
                    <a:pt x="1" y="2065"/>
                    <a:pt x="295" y="2378"/>
                  </a:cubicBezTo>
                  <a:cubicBezTo>
                    <a:pt x="518" y="2615"/>
                    <a:pt x="933" y="2579"/>
                    <a:pt x="1229" y="2602"/>
                  </a:cubicBezTo>
                  <a:lnTo>
                    <a:pt x="2512" y="2702"/>
                  </a:lnTo>
                  <a:cubicBezTo>
                    <a:pt x="2517" y="2703"/>
                    <a:pt x="2522" y="2703"/>
                    <a:pt x="2526" y="2703"/>
                  </a:cubicBezTo>
                  <a:cubicBezTo>
                    <a:pt x="2642" y="2703"/>
                    <a:pt x="2740" y="2590"/>
                    <a:pt x="2741" y="2478"/>
                  </a:cubicBezTo>
                  <a:cubicBezTo>
                    <a:pt x="2740" y="2348"/>
                    <a:pt x="2636" y="2259"/>
                    <a:pt x="2516" y="2250"/>
                  </a:cubicBezTo>
                  <a:lnTo>
                    <a:pt x="1341" y="2157"/>
                  </a:lnTo>
                  <a:cubicBezTo>
                    <a:pt x="1153" y="2143"/>
                    <a:pt x="963" y="2137"/>
                    <a:pt x="776" y="2113"/>
                  </a:cubicBezTo>
                  <a:cubicBezTo>
                    <a:pt x="736" y="2109"/>
                    <a:pt x="695" y="2099"/>
                    <a:pt x="656" y="2087"/>
                  </a:cubicBezTo>
                  <a:cubicBezTo>
                    <a:pt x="623" y="2072"/>
                    <a:pt x="623" y="2076"/>
                    <a:pt x="628" y="2049"/>
                  </a:cubicBezTo>
                  <a:cubicBezTo>
                    <a:pt x="637" y="1997"/>
                    <a:pt x="687" y="1942"/>
                    <a:pt x="719" y="1903"/>
                  </a:cubicBezTo>
                  <a:cubicBezTo>
                    <a:pt x="781" y="1825"/>
                    <a:pt x="847" y="1750"/>
                    <a:pt x="913" y="1673"/>
                  </a:cubicBezTo>
                  <a:cubicBezTo>
                    <a:pt x="1033" y="1529"/>
                    <a:pt x="1159" y="1386"/>
                    <a:pt x="1273" y="1236"/>
                  </a:cubicBezTo>
                  <a:cubicBezTo>
                    <a:pt x="1469" y="976"/>
                    <a:pt x="1591" y="615"/>
                    <a:pt x="1395" y="319"/>
                  </a:cubicBezTo>
                  <a:cubicBezTo>
                    <a:pt x="1260" y="115"/>
                    <a:pt x="1035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3" name="Google Shape;3653;p7"/>
            <p:cNvSpPr/>
            <p:nvPr/>
          </p:nvSpPr>
          <p:spPr>
            <a:xfrm>
              <a:off x="4205025" y="753075"/>
              <a:ext cx="115650" cy="129675"/>
            </a:xfrm>
            <a:custGeom>
              <a:avLst/>
              <a:gdLst/>
              <a:ahLst/>
              <a:cxnLst/>
              <a:rect l="l" t="t" r="r" b="b"/>
              <a:pathLst>
                <a:path w="4626" h="5187" extrusionOk="0">
                  <a:moveTo>
                    <a:pt x="1980" y="1"/>
                  </a:moveTo>
                  <a:cubicBezTo>
                    <a:pt x="1868" y="1"/>
                    <a:pt x="1760" y="72"/>
                    <a:pt x="1769" y="217"/>
                  </a:cubicBezTo>
                  <a:lnTo>
                    <a:pt x="1902" y="2512"/>
                  </a:lnTo>
                  <a:lnTo>
                    <a:pt x="1902" y="2512"/>
                  </a:lnTo>
                  <a:lnTo>
                    <a:pt x="296" y="2498"/>
                  </a:lnTo>
                  <a:cubicBezTo>
                    <a:pt x="296" y="2498"/>
                    <a:pt x="295" y="2498"/>
                    <a:pt x="295" y="2498"/>
                  </a:cubicBezTo>
                  <a:cubicBezTo>
                    <a:pt x="5" y="2498"/>
                    <a:pt x="1" y="2949"/>
                    <a:pt x="292" y="2949"/>
                  </a:cubicBezTo>
                  <a:lnTo>
                    <a:pt x="1929" y="2963"/>
                  </a:lnTo>
                  <a:lnTo>
                    <a:pt x="2045" y="4967"/>
                  </a:lnTo>
                  <a:cubicBezTo>
                    <a:pt x="2053" y="5112"/>
                    <a:pt x="2172" y="5186"/>
                    <a:pt x="2286" y="5186"/>
                  </a:cubicBezTo>
                  <a:cubicBezTo>
                    <a:pt x="2398" y="5186"/>
                    <a:pt x="2505" y="5115"/>
                    <a:pt x="2498" y="4970"/>
                  </a:cubicBezTo>
                  <a:lnTo>
                    <a:pt x="2380" y="2968"/>
                  </a:lnTo>
                  <a:lnTo>
                    <a:pt x="4331" y="2984"/>
                  </a:lnTo>
                  <a:cubicBezTo>
                    <a:pt x="4332" y="2984"/>
                    <a:pt x="4333" y="2984"/>
                    <a:pt x="4334" y="2984"/>
                  </a:cubicBezTo>
                  <a:cubicBezTo>
                    <a:pt x="4622" y="2984"/>
                    <a:pt x="4626" y="2534"/>
                    <a:pt x="4335" y="2532"/>
                  </a:cubicBezTo>
                  <a:lnTo>
                    <a:pt x="2353" y="2515"/>
                  </a:lnTo>
                  <a:cubicBezTo>
                    <a:pt x="2310" y="1750"/>
                    <a:pt x="2266" y="984"/>
                    <a:pt x="2220" y="220"/>
                  </a:cubicBezTo>
                  <a:cubicBezTo>
                    <a:pt x="2212" y="74"/>
                    <a:pt x="2093" y="1"/>
                    <a:pt x="1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4" name="Google Shape;3654;p7"/>
            <p:cNvSpPr/>
            <p:nvPr/>
          </p:nvSpPr>
          <p:spPr>
            <a:xfrm>
              <a:off x="4362900" y="756025"/>
              <a:ext cx="99350" cy="116300"/>
            </a:xfrm>
            <a:custGeom>
              <a:avLst/>
              <a:gdLst/>
              <a:ahLst/>
              <a:cxnLst/>
              <a:rect l="l" t="t" r="r" b="b"/>
              <a:pathLst>
                <a:path w="3974" h="4652" extrusionOk="0">
                  <a:moveTo>
                    <a:pt x="2233" y="0"/>
                  </a:moveTo>
                  <a:cubicBezTo>
                    <a:pt x="1988" y="0"/>
                    <a:pt x="1723" y="92"/>
                    <a:pt x="1506" y="199"/>
                  </a:cubicBezTo>
                  <a:cubicBezTo>
                    <a:pt x="1281" y="310"/>
                    <a:pt x="1418" y="616"/>
                    <a:pt x="1626" y="616"/>
                  </a:cubicBezTo>
                  <a:cubicBezTo>
                    <a:pt x="1660" y="616"/>
                    <a:pt x="1695" y="608"/>
                    <a:pt x="1731" y="591"/>
                  </a:cubicBezTo>
                  <a:cubicBezTo>
                    <a:pt x="1854" y="531"/>
                    <a:pt x="2040" y="433"/>
                    <a:pt x="2202" y="433"/>
                  </a:cubicBezTo>
                  <a:cubicBezTo>
                    <a:pt x="2267" y="433"/>
                    <a:pt x="2328" y="449"/>
                    <a:pt x="2379" y="489"/>
                  </a:cubicBezTo>
                  <a:cubicBezTo>
                    <a:pt x="2509" y="591"/>
                    <a:pt x="2489" y="799"/>
                    <a:pt x="2462" y="940"/>
                  </a:cubicBezTo>
                  <a:cubicBezTo>
                    <a:pt x="2381" y="1358"/>
                    <a:pt x="2130" y="1767"/>
                    <a:pt x="1906" y="2124"/>
                  </a:cubicBezTo>
                  <a:cubicBezTo>
                    <a:pt x="1414" y="2913"/>
                    <a:pt x="776" y="3596"/>
                    <a:pt x="134" y="4263"/>
                  </a:cubicBezTo>
                  <a:cubicBezTo>
                    <a:pt x="1" y="4403"/>
                    <a:pt x="90" y="4650"/>
                    <a:pt x="291" y="4652"/>
                  </a:cubicBezTo>
                  <a:cubicBezTo>
                    <a:pt x="338" y="4652"/>
                    <a:pt x="385" y="4652"/>
                    <a:pt x="432" y="4652"/>
                  </a:cubicBezTo>
                  <a:cubicBezTo>
                    <a:pt x="1516" y="4652"/>
                    <a:pt x="2598" y="4617"/>
                    <a:pt x="3680" y="4547"/>
                  </a:cubicBezTo>
                  <a:cubicBezTo>
                    <a:pt x="3964" y="4530"/>
                    <a:pt x="3974" y="4095"/>
                    <a:pt x="3702" y="4095"/>
                  </a:cubicBezTo>
                  <a:cubicBezTo>
                    <a:pt x="3696" y="4095"/>
                    <a:pt x="3690" y="4095"/>
                    <a:pt x="3684" y="4095"/>
                  </a:cubicBezTo>
                  <a:cubicBezTo>
                    <a:pt x="2732" y="4158"/>
                    <a:pt x="1779" y="4186"/>
                    <a:pt x="826" y="4194"/>
                  </a:cubicBezTo>
                  <a:cubicBezTo>
                    <a:pt x="1508" y="3467"/>
                    <a:pt x="2161" y="2699"/>
                    <a:pt x="2606" y="1805"/>
                  </a:cubicBezTo>
                  <a:cubicBezTo>
                    <a:pt x="2813" y="1390"/>
                    <a:pt x="3073" y="843"/>
                    <a:pt x="2852" y="381"/>
                  </a:cubicBezTo>
                  <a:cubicBezTo>
                    <a:pt x="2717" y="98"/>
                    <a:pt x="2486" y="0"/>
                    <a:pt x="2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5" name="Google Shape;3655;p7"/>
            <p:cNvSpPr/>
            <p:nvPr/>
          </p:nvSpPr>
          <p:spPr>
            <a:xfrm>
              <a:off x="4454300" y="758225"/>
              <a:ext cx="81325" cy="125050"/>
            </a:xfrm>
            <a:custGeom>
              <a:avLst/>
              <a:gdLst/>
              <a:ahLst/>
              <a:cxnLst/>
              <a:rect l="l" t="t" r="r" b="b"/>
              <a:pathLst>
                <a:path w="3253" h="5002" extrusionOk="0">
                  <a:moveTo>
                    <a:pt x="2453" y="0"/>
                  </a:moveTo>
                  <a:cubicBezTo>
                    <a:pt x="2412" y="0"/>
                    <a:pt x="2369" y="2"/>
                    <a:pt x="2327" y="6"/>
                  </a:cubicBezTo>
                  <a:cubicBezTo>
                    <a:pt x="1648" y="65"/>
                    <a:pt x="971" y="139"/>
                    <a:pt x="293" y="206"/>
                  </a:cubicBezTo>
                  <a:cubicBezTo>
                    <a:pt x="17" y="234"/>
                    <a:pt x="1" y="659"/>
                    <a:pt x="263" y="659"/>
                  </a:cubicBezTo>
                  <a:cubicBezTo>
                    <a:pt x="272" y="659"/>
                    <a:pt x="281" y="659"/>
                    <a:pt x="290" y="658"/>
                  </a:cubicBezTo>
                  <a:lnTo>
                    <a:pt x="1970" y="493"/>
                  </a:lnTo>
                  <a:cubicBezTo>
                    <a:pt x="2082" y="482"/>
                    <a:pt x="2250" y="441"/>
                    <a:pt x="2400" y="441"/>
                  </a:cubicBezTo>
                  <a:cubicBezTo>
                    <a:pt x="2539" y="441"/>
                    <a:pt x="2663" y="476"/>
                    <a:pt x="2715" y="603"/>
                  </a:cubicBezTo>
                  <a:cubicBezTo>
                    <a:pt x="2817" y="849"/>
                    <a:pt x="2665" y="1198"/>
                    <a:pt x="2602" y="1440"/>
                  </a:cubicBezTo>
                  <a:cubicBezTo>
                    <a:pt x="2515" y="1776"/>
                    <a:pt x="2419" y="2110"/>
                    <a:pt x="2327" y="2445"/>
                  </a:cubicBezTo>
                  <a:lnTo>
                    <a:pt x="1445" y="2503"/>
                  </a:lnTo>
                  <a:cubicBezTo>
                    <a:pt x="1324" y="2513"/>
                    <a:pt x="1219" y="2599"/>
                    <a:pt x="1217" y="2727"/>
                  </a:cubicBezTo>
                  <a:cubicBezTo>
                    <a:pt x="1216" y="2840"/>
                    <a:pt x="1314" y="2956"/>
                    <a:pt x="1432" y="2956"/>
                  </a:cubicBezTo>
                  <a:cubicBezTo>
                    <a:pt x="1435" y="2956"/>
                    <a:pt x="1438" y="2956"/>
                    <a:pt x="1442" y="2956"/>
                  </a:cubicBezTo>
                  <a:lnTo>
                    <a:pt x="2200" y="2906"/>
                  </a:lnTo>
                  <a:lnTo>
                    <a:pt x="2200" y="2906"/>
                  </a:lnTo>
                  <a:cubicBezTo>
                    <a:pt x="2026" y="3514"/>
                    <a:pt x="1846" y="4119"/>
                    <a:pt x="1655" y="4722"/>
                  </a:cubicBezTo>
                  <a:cubicBezTo>
                    <a:pt x="1600" y="4890"/>
                    <a:pt x="1739" y="5001"/>
                    <a:pt x="1876" y="5001"/>
                  </a:cubicBezTo>
                  <a:cubicBezTo>
                    <a:pt x="1966" y="5001"/>
                    <a:pt x="2054" y="4954"/>
                    <a:pt x="2089" y="4846"/>
                  </a:cubicBezTo>
                  <a:cubicBezTo>
                    <a:pt x="2295" y="4197"/>
                    <a:pt x="2491" y="3545"/>
                    <a:pt x="2676" y="2892"/>
                  </a:cubicBezTo>
                  <a:cubicBezTo>
                    <a:pt x="2678" y="2886"/>
                    <a:pt x="2681" y="2881"/>
                    <a:pt x="2682" y="2875"/>
                  </a:cubicBezTo>
                  <a:lnTo>
                    <a:pt x="3022" y="2853"/>
                  </a:lnTo>
                  <a:cubicBezTo>
                    <a:pt x="3145" y="2845"/>
                    <a:pt x="3250" y="2757"/>
                    <a:pt x="3251" y="2629"/>
                  </a:cubicBezTo>
                  <a:cubicBezTo>
                    <a:pt x="3253" y="2516"/>
                    <a:pt x="3157" y="2399"/>
                    <a:pt x="3041" y="2399"/>
                  </a:cubicBezTo>
                  <a:cubicBezTo>
                    <a:pt x="3036" y="2399"/>
                    <a:pt x="3032" y="2400"/>
                    <a:pt x="3027" y="2400"/>
                  </a:cubicBezTo>
                  <a:lnTo>
                    <a:pt x="2817" y="2412"/>
                  </a:lnTo>
                  <a:cubicBezTo>
                    <a:pt x="2960" y="1938"/>
                    <a:pt x="3102" y="1454"/>
                    <a:pt x="3176" y="973"/>
                  </a:cubicBezTo>
                  <a:cubicBezTo>
                    <a:pt x="3215" y="714"/>
                    <a:pt x="3187" y="443"/>
                    <a:pt x="3016" y="235"/>
                  </a:cubicBezTo>
                  <a:cubicBezTo>
                    <a:pt x="2868" y="55"/>
                    <a:pt x="2669" y="0"/>
                    <a:pt x="2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6" name="Google Shape;3656;p7"/>
            <p:cNvSpPr/>
            <p:nvPr/>
          </p:nvSpPr>
          <p:spPr>
            <a:xfrm>
              <a:off x="4564450" y="763950"/>
              <a:ext cx="87675" cy="114775"/>
            </a:xfrm>
            <a:custGeom>
              <a:avLst/>
              <a:gdLst/>
              <a:ahLst/>
              <a:cxnLst/>
              <a:rect l="l" t="t" r="r" b="b"/>
              <a:pathLst>
                <a:path w="3507" h="4591" extrusionOk="0">
                  <a:moveTo>
                    <a:pt x="1535" y="0"/>
                  </a:moveTo>
                  <a:cubicBezTo>
                    <a:pt x="1163" y="0"/>
                    <a:pt x="807" y="144"/>
                    <a:pt x="462" y="288"/>
                  </a:cubicBezTo>
                  <a:cubicBezTo>
                    <a:pt x="227" y="385"/>
                    <a:pt x="373" y="699"/>
                    <a:pt x="593" y="699"/>
                  </a:cubicBezTo>
                  <a:cubicBezTo>
                    <a:pt x="623" y="699"/>
                    <a:pt x="655" y="693"/>
                    <a:pt x="688" y="679"/>
                  </a:cubicBezTo>
                  <a:cubicBezTo>
                    <a:pt x="948" y="571"/>
                    <a:pt x="1238" y="447"/>
                    <a:pt x="1529" y="447"/>
                  </a:cubicBezTo>
                  <a:cubicBezTo>
                    <a:pt x="1571" y="447"/>
                    <a:pt x="1613" y="450"/>
                    <a:pt x="1654" y="455"/>
                  </a:cubicBezTo>
                  <a:cubicBezTo>
                    <a:pt x="1921" y="491"/>
                    <a:pt x="2167" y="656"/>
                    <a:pt x="2185" y="943"/>
                  </a:cubicBezTo>
                  <a:cubicBezTo>
                    <a:pt x="2231" y="1590"/>
                    <a:pt x="1487" y="1889"/>
                    <a:pt x="1003" y="2091"/>
                  </a:cubicBezTo>
                  <a:cubicBezTo>
                    <a:pt x="771" y="2187"/>
                    <a:pt x="914" y="2509"/>
                    <a:pt x="1129" y="2509"/>
                  </a:cubicBezTo>
                  <a:cubicBezTo>
                    <a:pt x="1144" y="2509"/>
                    <a:pt x="1158" y="2508"/>
                    <a:pt x="1173" y="2505"/>
                  </a:cubicBezTo>
                  <a:cubicBezTo>
                    <a:pt x="1420" y="2455"/>
                    <a:pt x="1687" y="2400"/>
                    <a:pt x="1949" y="2400"/>
                  </a:cubicBezTo>
                  <a:cubicBezTo>
                    <a:pt x="2153" y="2400"/>
                    <a:pt x="2354" y="2433"/>
                    <a:pt x="2540" y="2528"/>
                  </a:cubicBezTo>
                  <a:cubicBezTo>
                    <a:pt x="2919" y="2724"/>
                    <a:pt x="3047" y="3131"/>
                    <a:pt x="2864" y="3515"/>
                  </a:cubicBezTo>
                  <a:cubicBezTo>
                    <a:pt x="2636" y="3992"/>
                    <a:pt x="2181" y="4137"/>
                    <a:pt x="1691" y="4137"/>
                  </a:cubicBezTo>
                  <a:cubicBezTo>
                    <a:pt x="1234" y="4137"/>
                    <a:pt x="746" y="4011"/>
                    <a:pt x="382" y="3912"/>
                  </a:cubicBezTo>
                  <a:cubicBezTo>
                    <a:pt x="360" y="3905"/>
                    <a:pt x="338" y="3903"/>
                    <a:pt x="317" y="3903"/>
                  </a:cubicBezTo>
                  <a:cubicBezTo>
                    <a:pt x="84" y="3903"/>
                    <a:pt x="1" y="4275"/>
                    <a:pt x="258" y="4346"/>
                  </a:cubicBezTo>
                  <a:cubicBezTo>
                    <a:pt x="710" y="4470"/>
                    <a:pt x="1175" y="4590"/>
                    <a:pt x="1643" y="4590"/>
                  </a:cubicBezTo>
                  <a:cubicBezTo>
                    <a:pt x="1806" y="4590"/>
                    <a:pt x="1969" y="4575"/>
                    <a:pt x="2132" y="4541"/>
                  </a:cubicBezTo>
                  <a:cubicBezTo>
                    <a:pt x="2681" y="4426"/>
                    <a:pt x="3171" y="4071"/>
                    <a:pt x="3343" y="3525"/>
                  </a:cubicBezTo>
                  <a:cubicBezTo>
                    <a:pt x="3506" y="3008"/>
                    <a:pt x="3309" y="2473"/>
                    <a:pt x="2850" y="2187"/>
                  </a:cubicBezTo>
                  <a:cubicBezTo>
                    <a:pt x="2626" y="2046"/>
                    <a:pt x="2383" y="1985"/>
                    <a:pt x="2132" y="1964"/>
                  </a:cubicBezTo>
                  <a:cubicBezTo>
                    <a:pt x="2505" y="1657"/>
                    <a:pt x="2753" y="1247"/>
                    <a:pt x="2604" y="715"/>
                  </a:cubicBezTo>
                  <a:cubicBezTo>
                    <a:pt x="2497" y="335"/>
                    <a:pt x="2156" y="89"/>
                    <a:pt x="1777" y="21"/>
                  </a:cubicBezTo>
                  <a:cubicBezTo>
                    <a:pt x="1695" y="7"/>
                    <a:pt x="1615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7" name="Google Shape;3657;p7"/>
            <p:cNvSpPr/>
            <p:nvPr/>
          </p:nvSpPr>
          <p:spPr>
            <a:xfrm>
              <a:off x="4683650" y="813675"/>
              <a:ext cx="128800" cy="12275"/>
            </a:xfrm>
            <a:custGeom>
              <a:avLst/>
              <a:gdLst/>
              <a:ahLst/>
              <a:cxnLst/>
              <a:rect l="l" t="t" r="r" b="b"/>
              <a:pathLst>
                <a:path w="5152" h="491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4857" y="491"/>
                  </a:lnTo>
                  <a:cubicBezTo>
                    <a:pt x="4858" y="491"/>
                    <a:pt x="4860" y="491"/>
                    <a:pt x="4861" y="491"/>
                  </a:cubicBezTo>
                  <a:cubicBezTo>
                    <a:pt x="5148" y="491"/>
                    <a:pt x="5151" y="42"/>
                    <a:pt x="4861" y="39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8" name="Google Shape;3658;p7"/>
            <p:cNvSpPr/>
            <p:nvPr/>
          </p:nvSpPr>
          <p:spPr>
            <a:xfrm>
              <a:off x="4684825" y="847350"/>
              <a:ext cx="133200" cy="12325"/>
            </a:xfrm>
            <a:custGeom>
              <a:avLst/>
              <a:gdLst/>
              <a:ahLst/>
              <a:cxnLst/>
              <a:rect l="l" t="t" r="r" b="b"/>
              <a:pathLst>
                <a:path w="5328" h="493" extrusionOk="0">
                  <a:moveTo>
                    <a:pt x="293" y="1"/>
                  </a:moveTo>
                  <a:cubicBezTo>
                    <a:pt x="4" y="1"/>
                    <a:pt x="0" y="452"/>
                    <a:pt x="291" y="453"/>
                  </a:cubicBezTo>
                  <a:lnTo>
                    <a:pt x="5032" y="493"/>
                  </a:lnTo>
                  <a:cubicBezTo>
                    <a:pt x="5033" y="493"/>
                    <a:pt x="5034" y="493"/>
                    <a:pt x="5035" y="493"/>
                  </a:cubicBezTo>
                  <a:cubicBezTo>
                    <a:pt x="5323" y="493"/>
                    <a:pt x="5327" y="43"/>
                    <a:pt x="5037" y="40"/>
                  </a:cubicBezTo>
                  <a:lnTo>
                    <a:pt x="294" y="1"/>
                  </a:lnTo>
                  <a:cubicBezTo>
                    <a:pt x="294" y="1"/>
                    <a:pt x="29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59" name="Google Shape;3659;p7"/>
            <p:cNvSpPr/>
            <p:nvPr/>
          </p:nvSpPr>
          <p:spPr>
            <a:xfrm>
              <a:off x="4832600" y="763400"/>
              <a:ext cx="87400" cy="118400"/>
            </a:xfrm>
            <a:custGeom>
              <a:avLst/>
              <a:gdLst/>
              <a:ahLst/>
              <a:cxnLst/>
              <a:rect l="l" t="t" r="r" b="b"/>
              <a:pathLst>
                <a:path w="3496" h="4736" extrusionOk="0">
                  <a:moveTo>
                    <a:pt x="1823" y="1"/>
                  </a:moveTo>
                  <a:cubicBezTo>
                    <a:pt x="1435" y="1"/>
                    <a:pt x="1061" y="259"/>
                    <a:pt x="760" y="504"/>
                  </a:cubicBezTo>
                  <a:cubicBezTo>
                    <a:pt x="581" y="649"/>
                    <a:pt x="743" y="881"/>
                    <a:pt x="930" y="881"/>
                  </a:cubicBezTo>
                  <a:cubicBezTo>
                    <a:pt x="979" y="881"/>
                    <a:pt x="1030" y="865"/>
                    <a:pt x="1076" y="827"/>
                  </a:cubicBezTo>
                  <a:cubicBezTo>
                    <a:pt x="1241" y="693"/>
                    <a:pt x="1581" y="448"/>
                    <a:pt x="1847" y="448"/>
                  </a:cubicBezTo>
                  <a:cubicBezTo>
                    <a:pt x="1982" y="448"/>
                    <a:pt x="2099" y="512"/>
                    <a:pt x="2162" y="687"/>
                  </a:cubicBezTo>
                  <a:cubicBezTo>
                    <a:pt x="2309" y="1092"/>
                    <a:pt x="2124" y="1660"/>
                    <a:pt x="1971" y="2036"/>
                  </a:cubicBezTo>
                  <a:cubicBezTo>
                    <a:pt x="1592" y="2962"/>
                    <a:pt x="846" y="3670"/>
                    <a:pt x="138" y="4347"/>
                  </a:cubicBezTo>
                  <a:cubicBezTo>
                    <a:pt x="1" y="4481"/>
                    <a:pt x="97" y="4736"/>
                    <a:pt x="291" y="4736"/>
                  </a:cubicBezTo>
                  <a:cubicBezTo>
                    <a:pt x="292" y="4736"/>
                    <a:pt x="293" y="4736"/>
                    <a:pt x="294" y="4736"/>
                  </a:cubicBezTo>
                  <a:cubicBezTo>
                    <a:pt x="1274" y="4715"/>
                    <a:pt x="2251" y="4637"/>
                    <a:pt x="3221" y="4501"/>
                  </a:cubicBezTo>
                  <a:cubicBezTo>
                    <a:pt x="3496" y="4462"/>
                    <a:pt x="3400" y="4061"/>
                    <a:pt x="3141" y="4061"/>
                  </a:cubicBezTo>
                  <a:cubicBezTo>
                    <a:pt x="3129" y="4061"/>
                    <a:pt x="3118" y="4062"/>
                    <a:pt x="3105" y="4064"/>
                  </a:cubicBezTo>
                  <a:cubicBezTo>
                    <a:pt x="2367" y="4167"/>
                    <a:pt x="1625" y="4223"/>
                    <a:pt x="880" y="4256"/>
                  </a:cubicBezTo>
                  <a:cubicBezTo>
                    <a:pt x="1634" y="3504"/>
                    <a:pt x="2349" y="2669"/>
                    <a:pt x="2577" y="1609"/>
                  </a:cubicBezTo>
                  <a:cubicBezTo>
                    <a:pt x="2682" y="1120"/>
                    <a:pt x="2759" y="402"/>
                    <a:pt x="2242" y="112"/>
                  </a:cubicBezTo>
                  <a:cubicBezTo>
                    <a:pt x="2102" y="34"/>
                    <a:pt x="1962" y="1"/>
                    <a:pt x="1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0" name="Google Shape;3660;p7"/>
            <p:cNvSpPr/>
            <p:nvPr/>
          </p:nvSpPr>
          <p:spPr>
            <a:xfrm>
              <a:off x="4923775" y="766550"/>
              <a:ext cx="78175" cy="113850"/>
            </a:xfrm>
            <a:custGeom>
              <a:avLst/>
              <a:gdLst/>
              <a:ahLst/>
              <a:cxnLst/>
              <a:rect l="l" t="t" r="r" b="b"/>
              <a:pathLst>
                <a:path w="3127" h="4554" extrusionOk="0">
                  <a:moveTo>
                    <a:pt x="2693" y="0"/>
                  </a:moveTo>
                  <a:cubicBezTo>
                    <a:pt x="2597" y="0"/>
                    <a:pt x="2504" y="52"/>
                    <a:pt x="2482" y="160"/>
                  </a:cubicBezTo>
                  <a:cubicBezTo>
                    <a:pt x="2390" y="630"/>
                    <a:pt x="2297" y="1152"/>
                    <a:pt x="1978" y="1531"/>
                  </a:cubicBezTo>
                  <a:cubicBezTo>
                    <a:pt x="1795" y="1747"/>
                    <a:pt x="1525" y="1921"/>
                    <a:pt x="1249" y="1921"/>
                  </a:cubicBezTo>
                  <a:cubicBezTo>
                    <a:pt x="1136" y="1921"/>
                    <a:pt x="1022" y="1892"/>
                    <a:pt x="912" y="1824"/>
                  </a:cubicBezTo>
                  <a:cubicBezTo>
                    <a:pt x="478" y="1555"/>
                    <a:pt x="671" y="1078"/>
                    <a:pt x="981" y="792"/>
                  </a:cubicBezTo>
                  <a:cubicBezTo>
                    <a:pt x="1201" y="588"/>
                    <a:pt x="1487" y="468"/>
                    <a:pt x="1779" y="468"/>
                  </a:cubicBezTo>
                  <a:cubicBezTo>
                    <a:pt x="1888" y="468"/>
                    <a:pt x="1998" y="485"/>
                    <a:pt x="2106" y="521"/>
                  </a:cubicBezTo>
                  <a:cubicBezTo>
                    <a:pt x="2132" y="529"/>
                    <a:pt x="2157" y="533"/>
                    <a:pt x="2180" y="533"/>
                  </a:cubicBezTo>
                  <a:cubicBezTo>
                    <a:pt x="2403" y="533"/>
                    <a:pt x="2480" y="167"/>
                    <a:pt x="2230" y="85"/>
                  </a:cubicBezTo>
                  <a:cubicBezTo>
                    <a:pt x="2084" y="37"/>
                    <a:pt x="1934" y="15"/>
                    <a:pt x="1785" y="15"/>
                  </a:cubicBezTo>
                  <a:cubicBezTo>
                    <a:pt x="1355" y="15"/>
                    <a:pt x="931" y="201"/>
                    <a:pt x="622" y="510"/>
                  </a:cubicBezTo>
                  <a:cubicBezTo>
                    <a:pt x="196" y="936"/>
                    <a:pt x="0" y="1627"/>
                    <a:pt x="500" y="2076"/>
                  </a:cubicBezTo>
                  <a:cubicBezTo>
                    <a:pt x="721" y="2275"/>
                    <a:pt x="983" y="2366"/>
                    <a:pt x="1249" y="2366"/>
                  </a:cubicBezTo>
                  <a:cubicBezTo>
                    <a:pt x="1538" y="2366"/>
                    <a:pt x="1830" y="2258"/>
                    <a:pt x="2073" y="2065"/>
                  </a:cubicBezTo>
                  <a:cubicBezTo>
                    <a:pt x="2302" y="1884"/>
                    <a:pt x="2462" y="1655"/>
                    <a:pt x="2582" y="1404"/>
                  </a:cubicBezTo>
                  <a:lnTo>
                    <a:pt x="2582" y="1404"/>
                  </a:lnTo>
                  <a:cubicBezTo>
                    <a:pt x="2570" y="1826"/>
                    <a:pt x="2498" y="2244"/>
                    <a:pt x="2366" y="2645"/>
                  </a:cubicBezTo>
                  <a:cubicBezTo>
                    <a:pt x="2153" y="3284"/>
                    <a:pt x="1732" y="4025"/>
                    <a:pt x="995" y="4090"/>
                  </a:cubicBezTo>
                  <a:cubicBezTo>
                    <a:pt x="987" y="4088"/>
                    <a:pt x="980" y="4088"/>
                    <a:pt x="972" y="4088"/>
                  </a:cubicBezTo>
                  <a:lnTo>
                    <a:pt x="831" y="4108"/>
                  </a:lnTo>
                  <a:cubicBezTo>
                    <a:pt x="575" y="4148"/>
                    <a:pt x="638" y="4552"/>
                    <a:pt x="887" y="4553"/>
                  </a:cubicBezTo>
                  <a:cubicBezTo>
                    <a:pt x="890" y="4553"/>
                    <a:pt x="893" y="4553"/>
                    <a:pt x="896" y="4553"/>
                  </a:cubicBezTo>
                  <a:cubicBezTo>
                    <a:pt x="1826" y="4553"/>
                    <a:pt x="2417" y="3772"/>
                    <a:pt x="2725" y="2979"/>
                  </a:cubicBezTo>
                  <a:cubicBezTo>
                    <a:pt x="3071" y="2086"/>
                    <a:pt x="3126" y="1096"/>
                    <a:pt x="2918" y="163"/>
                  </a:cubicBezTo>
                  <a:cubicBezTo>
                    <a:pt x="2894" y="56"/>
                    <a:pt x="2792" y="0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1" name="Google Shape;3661;p7"/>
            <p:cNvSpPr/>
            <p:nvPr/>
          </p:nvSpPr>
          <p:spPr>
            <a:xfrm>
              <a:off x="5036700" y="768675"/>
              <a:ext cx="46675" cy="105025"/>
            </a:xfrm>
            <a:custGeom>
              <a:avLst/>
              <a:gdLst/>
              <a:ahLst/>
              <a:cxnLst/>
              <a:rect l="l" t="t" r="r" b="b"/>
              <a:pathLst>
                <a:path w="1867" h="4201" extrusionOk="0">
                  <a:moveTo>
                    <a:pt x="1173" y="442"/>
                  </a:moveTo>
                  <a:cubicBezTo>
                    <a:pt x="1182" y="442"/>
                    <a:pt x="1191" y="445"/>
                    <a:pt x="1197" y="450"/>
                  </a:cubicBezTo>
                  <a:cubicBezTo>
                    <a:pt x="1249" y="489"/>
                    <a:pt x="1185" y="785"/>
                    <a:pt x="1172" y="844"/>
                  </a:cubicBezTo>
                  <a:cubicBezTo>
                    <a:pt x="1141" y="993"/>
                    <a:pt x="1096" y="1141"/>
                    <a:pt x="1038" y="1282"/>
                  </a:cubicBezTo>
                  <a:cubicBezTo>
                    <a:pt x="1003" y="1368"/>
                    <a:pt x="959" y="1451"/>
                    <a:pt x="917" y="1535"/>
                  </a:cubicBezTo>
                  <a:cubicBezTo>
                    <a:pt x="896" y="1530"/>
                    <a:pt x="875" y="1527"/>
                    <a:pt x="854" y="1527"/>
                  </a:cubicBezTo>
                  <a:cubicBezTo>
                    <a:pt x="811" y="1527"/>
                    <a:pt x="768" y="1538"/>
                    <a:pt x="730" y="1560"/>
                  </a:cubicBezTo>
                  <a:cubicBezTo>
                    <a:pt x="663" y="1340"/>
                    <a:pt x="673" y="1101"/>
                    <a:pt x="756" y="885"/>
                  </a:cubicBezTo>
                  <a:cubicBezTo>
                    <a:pt x="801" y="766"/>
                    <a:pt x="872" y="658"/>
                    <a:pt x="962" y="567"/>
                  </a:cubicBezTo>
                  <a:cubicBezTo>
                    <a:pt x="994" y="535"/>
                    <a:pt x="1110" y="442"/>
                    <a:pt x="1173" y="442"/>
                  </a:cubicBezTo>
                  <a:close/>
                  <a:moveTo>
                    <a:pt x="903" y="2543"/>
                  </a:moveTo>
                  <a:cubicBezTo>
                    <a:pt x="939" y="2613"/>
                    <a:pt x="976" y="2684"/>
                    <a:pt x="1011" y="2756"/>
                  </a:cubicBezTo>
                  <a:cubicBezTo>
                    <a:pt x="1132" y="3008"/>
                    <a:pt x="1284" y="3411"/>
                    <a:pt x="1050" y="3646"/>
                  </a:cubicBezTo>
                  <a:cubicBezTo>
                    <a:pt x="979" y="3718"/>
                    <a:pt x="899" y="3754"/>
                    <a:pt x="826" y="3754"/>
                  </a:cubicBezTo>
                  <a:cubicBezTo>
                    <a:pt x="720" y="3754"/>
                    <a:pt x="630" y="3677"/>
                    <a:pt x="610" y="3522"/>
                  </a:cubicBezTo>
                  <a:cubicBezTo>
                    <a:pt x="572" y="3239"/>
                    <a:pt x="716" y="2925"/>
                    <a:pt x="835" y="2676"/>
                  </a:cubicBezTo>
                  <a:cubicBezTo>
                    <a:pt x="856" y="2631"/>
                    <a:pt x="881" y="2587"/>
                    <a:pt x="903" y="2543"/>
                  </a:cubicBezTo>
                  <a:close/>
                  <a:moveTo>
                    <a:pt x="1191" y="0"/>
                  </a:moveTo>
                  <a:cubicBezTo>
                    <a:pt x="1039" y="0"/>
                    <a:pt x="880" y="61"/>
                    <a:pt x="762" y="146"/>
                  </a:cubicBezTo>
                  <a:cubicBezTo>
                    <a:pt x="218" y="536"/>
                    <a:pt x="110" y="1332"/>
                    <a:pt x="380" y="1908"/>
                  </a:cubicBezTo>
                  <a:cubicBezTo>
                    <a:pt x="418" y="1992"/>
                    <a:pt x="484" y="2026"/>
                    <a:pt x="552" y="2026"/>
                  </a:cubicBezTo>
                  <a:cubicBezTo>
                    <a:pt x="591" y="2026"/>
                    <a:pt x="631" y="2015"/>
                    <a:pt x="666" y="1994"/>
                  </a:cubicBezTo>
                  <a:cubicBezTo>
                    <a:pt x="668" y="2001"/>
                    <a:pt x="669" y="2007"/>
                    <a:pt x="671" y="2012"/>
                  </a:cubicBezTo>
                  <a:lnTo>
                    <a:pt x="613" y="2120"/>
                  </a:lnTo>
                  <a:cubicBezTo>
                    <a:pt x="359" y="2595"/>
                    <a:pt x="0" y="3245"/>
                    <a:pt x="217" y="3795"/>
                  </a:cubicBezTo>
                  <a:cubicBezTo>
                    <a:pt x="329" y="4076"/>
                    <a:pt x="562" y="4201"/>
                    <a:pt x="806" y="4201"/>
                  </a:cubicBezTo>
                  <a:cubicBezTo>
                    <a:pt x="1064" y="4201"/>
                    <a:pt x="1334" y="4061"/>
                    <a:pt x="1487" y="3818"/>
                  </a:cubicBezTo>
                  <a:cubicBezTo>
                    <a:pt x="1866" y="3218"/>
                    <a:pt x="1407" y="2624"/>
                    <a:pt x="1164" y="2046"/>
                  </a:cubicBezTo>
                  <a:cubicBezTo>
                    <a:pt x="1348" y="1709"/>
                    <a:pt x="1522" y="1369"/>
                    <a:pt x="1602" y="993"/>
                  </a:cubicBezTo>
                  <a:cubicBezTo>
                    <a:pt x="1661" y="725"/>
                    <a:pt x="1732" y="327"/>
                    <a:pt x="1506" y="117"/>
                  </a:cubicBezTo>
                  <a:cubicBezTo>
                    <a:pt x="1417" y="34"/>
                    <a:pt x="1306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2" name="Google Shape;3662;p7"/>
            <p:cNvSpPr/>
            <p:nvPr/>
          </p:nvSpPr>
          <p:spPr>
            <a:xfrm>
              <a:off x="5128225" y="763100"/>
              <a:ext cx="110175" cy="122550"/>
            </a:xfrm>
            <a:custGeom>
              <a:avLst/>
              <a:gdLst/>
              <a:ahLst/>
              <a:cxnLst/>
              <a:rect l="l" t="t" r="r" b="b"/>
              <a:pathLst>
                <a:path w="4407" h="4902" extrusionOk="0">
                  <a:moveTo>
                    <a:pt x="4090" y="1"/>
                  </a:moveTo>
                  <a:cubicBezTo>
                    <a:pt x="4053" y="1"/>
                    <a:pt x="4014" y="12"/>
                    <a:pt x="3974" y="37"/>
                  </a:cubicBezTo>
                  <a:lnTo>
                    <a:pt x="1903" y="1323"/>
                  </a:lnTo>
                  <a:lnTo>
                    <a:pt x="941" y="1921"/>
                  </a:lnTo>
                  <a:cubicBezTo>
                    <a:pt x="870" y="1964"/>
                    <a:pt x="802" y="2009"/>
                    <a:pt x="731" y="2051"/>
                  </a:cubicBezTo>
                  <a:cubicBezTo>
                    <a:pt x="770" y="1506"/>
                    <a:pt x="797" y="959"/>
                    <a:pt x="806" y="413"/>
                  </a:cubicBezTo>
                  <a:cubicBezTo>
                    <a:pt x="809" y="266"/>
                    <a:pt x="695" y="192"/>
                    <a:pt x="581" y="192"/>
                  </a:cubicBezTo>
                  <a:cubicBezTo>
                    <a:pt x="469" y="192"/>
                    <a:pt x="356" y="264"/>
                    <a:pt x="353" y="408"/>
                  </a:cubicBezTo>
                  <a:cubicBezTo>
                    <a:pt x="344" y="1067"/>
                    <a:pt x="311" y="1724"/>
                    <a:pt x="258" y="2380"/>
                  </a:cubicBezTo>
                  <a:cubicBezTo>
                    <a:pt x="219" y="2423"/>
                    <a:pt x="191" y="2474"/>
                    <a:pt x="176" y="2531"/>
                  </a:cubicBezTo>
                  <a:cubicBezTo>
                    <a:pt x="153" y="2628"/>
                    <a:pt x="173" y="2720"/>
                    <a:pt x="216" y="2807"/>
                  </a:cubicBezTo>
                  <a:cubicBezTo>
                    <a:pt x="164" y="3339"/>
                    <a:pt x="101" y="3870"/>
                    <a:pt x="21" y="4400"/>
                  </a:cubicBezTo>
                  <a:cubicBezTo>
                    <a:pt x="1" y="4531"/>
                    <a:pt x="86" y="4693"/>
                    <a:pt x="227" y="4693"/>
                  </a:cubicBezTo>
                  <a:cubicBezTo>
                    <a:pt x="249" y="4693"/>
                    <a:pt x="272" y="4689"/>
                    <a:pt x="297" y="4680"/>
                  </a:cubicBezTo>
                  <a:cubicBezTo>
                    <a:pt x="455" y="4622"/>
                    <a:pt x="573" y="4538"/>
                    <a:pt x="654" y="4387"/>
                  </a:cubicBezTo>
                  <a:cubicBezTo>
                    <a:pt x="733" y="4242"/>
                    <a:pt x="639" y="4105"/>
                    <a:pt x="518" y="4063"/>
                  </a:cubicBezTo>
                  <a:cubicBezTo>
                    <a:pt x="556" y="3798"/>
                    <a:pt x="587" y="3534"/>
                    <a:pt x="617" y="3269"/>
                  </a:cubicBezTo>
                  <a:cubicBezTo>
                    <a:pt x="847" y="3494"/>
                    <a:pt x="1091" y="3706"/>
                    <a:pt x="1348" y="3900"/>
                  </a:cubicBezTo>
                  <a:cubicBezTo>
                    <a:pt x="1897" y="4315"/>
                    <a:pt x="2505" y="4640"/>
                    <a:pt x="3145" y="4886"/>
                  </a:cubicBezTo>
                  <a:cubicBezTo>
                    <a:pt x="3174" y="4897"/>
                    <a:pt x="3201" y="4901"/>
                    <a:pt x="3226" y="4901"/>
                  </a:cubicBezTo>
                  <a:cubicBezTo>
                    <a:pt x="3439" y="4901"/>
                    <a:pt x="3512" y="4541"/>
                    <a:pt x="3269" y="4450"/>
                  </a:cubicBezTo>
                  <a:cubicBezTo>
                    <a:pt x="2735" y="4245"/>
                    <a:pt x="2227" y="3974"/>
                    <a:pt x="1759" y="3643"/>
                  </a:cubicBezTo>
                  <a:cubicBezTo>
                    <a:pt x="1513" y="3468"/>
                    <a:pt x="1279" y="3277"/>
                    <a:pt x="1060" y="3070"/>
                  </a:cubicBezTo>
                  <a:cubicBezTo>
                    <a:pt x="961" y="2977"/>
                    <a:pt x="866" y="2882"/>
                    <a:pt x="772" y="2783"/>
                  </a:cubicBezTo>
                  <a:cubicBezTo>
                    <a:pt x="747" y="2756"/>
                    <a:pt x="722" y="2728"/>
                    <a:pt x="697" y="2702"/>
                  </a:cubicBezTo>
                  <a:cubicBezTo>
                    <a:pt x="693" y="2689"/>
                    <a:pt x="686" y="2677"/>
                    <a:pt x="678" y="2667"/>
                  </a:cubicBezTo>
                  <a:cubicBezTo>
                    <a:pt x="679" y="2648"/>
                    <a:pt x="681" y="2631"/>
                    <a:pt x="682" y="2612"/>
                  </a:cubicBezTo>
                  <a:lnTo>
                    <a:pt x="758" y="2565"/>
                  </a:lnTo>
                  <a:lnTo>
                    <a:pt x="4198" y="428"/>
                  </a:lnTo>
                  <a:cubicBezTo>
                    <a:pt x="4406" y="299"/>
                    <a:pt x="4282" y="1"/>
                    <a:pt x="4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3" name="Google Shape;3663;p7"/>
            <p:cNvSpPr/>
            <p:nvPr/>
          </p:nvSpPr>
          <p:spPr>
            <a:xfrm>
              <a:off x="5056325" y="3916900"/>
              <a:ext cx="79475" cy="79025"/>
            </a:xfrm>
            <a:custGeom>
              <a:avLst/>
              <a:gdLst/>
              <a:ahLst/>
              <a:cxnLst/>
              <a:rect l="l" t="t" r="r" b="b"/>
              <a:pathLst>
                <a:path w="3179" h="3161" extrusionOk="0">
                  <a:moveTo>
                    <a:pt x="2816" y="0"/>
                  </a:moveTo>
                  <a:cubicBezTo>
                    <a:pt x="2796" y="0"/>
                    <a:pt x="2774" y="3"/>
                    <a:pt x="2752" y="8"/>
                  </a:cubicBezTo>
                  <a:cubicBezTo>
                    <a:pt x="2311" y="115"/>
                    <a:pt x="1888" y="281"/>
                    <a:pt x="1490" y="497"/>
                  </a:cubicBezTo>
                  <a:cubicBezTo>
                    <a:pt x="1412" y="505"/>
                    <a:pt x="1338" y="546"/>
                    <a:pt x="1291" y="610"/>
                  </a:cubicBezTo>
                  <a:cubicBezTo>
                    <a:pt x="878" y="859"/>
                    <a:pt x="499" y="1163"/>
                    <a:pt x="168" y="1516"/>
                  </a:cubicBezTo>
                  <a:cubicBezTo>
                    <a:pt x="0" y="1695"/>
                    <a:pt x="172" y="1938"/>
                    <a:pt x="361" y="1938"/>
                  </a:cubicBezTo>
                  <a:cubicBezTo>
                    <a:pt x="419" y="1938"/>
                    <a:pt x="479" y="1914"/>
                    <a:pt x="531" y="1859"/>
                  </a:cubicBezTo>
                  <a:cubicBezTo>
                    <a:pt x="803" y="1569"/>
                    <a:pt x="1111" y="1315"/>
                    <a:pt x="1446" y="1104"/>
                  </a:cubicBezTo>
                  <a:cubicBezTo>
                    <a:pt x="1855" y="1729"/>
                    <a:pt x="2230" y="2376"/>
                    <a:pt x="2568" y="3042"/>
                  </a:cubicBezTo>
                  <a:cubicBezTo>
                    <a:pt x="2607" y="3120"/>
                    <a:pt x="2695" y="3160"/>
                    <a:pt x="2781" y="3160"/>
                  </a:cubicBezTo>
                  <a:cubicBezTo>
                    <a:pt x="2827" y="3160"/>
                    <a:pt x="2872" y="3149"/>
                    <a:pt x="2910" y="3126"/>
                  </a:cubicBezTo>
                  <a:cubicBezTo>
                    <a:pt x="3034" y="3051"/>
                    <a:pt x="3056" y="2904"/>
                    <a:pt x="2994" y="2783"/>
                  </a:cubicBezTo>
                  <a:cubicBezTo>
                    <a:pt x="2659" y="2120"/>
                    <a:pt x="2288" y="1476"/>
                    <a:pt x="1882" y="856"/>
                  </a:cubicBezTo>
                  <a:cubicBezTo>
                    <a:pt x="2202" y="696"/>
                    <a:pt x="2540" y="574"/>
                    <a:pt x="2888" y="489"/>
                  </a:cubicBezTo>
                  <a:cubicBezTo>
                    <a:pt x="3179" y="418"/>
                    <a:pt x="3081" y="0"/>
                    <a:pt x="2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4" name="Google Shape;3664;p7"/>
            <p:cNvSpPr/>
            <p:nvPr/>
          </p:nvSpPr>
          <p:spPr>
            <a:xfrm>
              <a:off x="5157175" y="3935600"/>
              <a:ext cx="28550" cy="49075"/>
            </a:xfrm>
            <a:custGeom>
              <a:avLst/>
              <a:gdLst/>
              <a:ahLst/>
              <a:cxnLst/>
              <a:rect l="l" t="t" r="r" b="b"/>
              <a:pathLst>
                <a:path w="1142" h="1963" extrusionOk="0">
                  <a:moveTo>
                    <a:pt x="275" y="0"/>
                  </a:moveTo>
                  <a:cubicBezTo>
                    <a:pt x="252" y="0"/>
                    <a:pt x="230" y="4"/>
                    <a:pt x="208" y="11"/>
                  </a:cubicBezTo>
                  <a:cubicBezTo>
                    <a:pt x="78" y="50"/>
                    <a:pt x="1" y="186"/>
                    <a:pt x="37" y="318"/>
                  </a:cubicBezTo>
                  <a:cubicBezTo>
                    <a:pt x="176" y="849"/>
                    <a:pt x="381" y="1360"/>
                    <a:pt x="646" y="1842"/>
                  </a:cubicBezTo>
                  <a:cubicBezTo>
                    <a:pt x="688" y="1918"/>
                    <a:pt x="777" y="1962"/>
                    <a:pt x="863" y="1962"/>
                  </a:cubicBezTo>
                  <a:cubicBezTo>
                    <a:pt x="908" y="1962"/>
                    <a:pt x="952" y="1951"/>
                    <a:pt x="988" y="1926"/>
                  </a:cubicBezTo>
                  <a:cubicBezTo>
                    <a:pt x="1104" y="1853"/>
                    <a:pt x="1141" y="1701"/>
                    <a:pt x="1072" y="1582"/>
                  </a:cubicBezTo>
                  <a:cubicBezTo>
                    <a:pt x="830" y="1141"/>
                    <a:pt x="643" y="671"/>
                    <a:pt x="516" y="183"/>
                  </a:cubicBezTo>
                  <a:cubicBezTo>
                    <a:pt x="489" y="78"/>
                    <a:pt x="383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5" name="Google Shape;3665;p7"/>
            <p:cNvSpPr/>
            <p:nvPr/>
          </p:nvSpPr>
          <p:spPr>
            <a:xfrm>
              <a:off x="5206425" y="3875875"/>
              <a:ext cx="55325" cy="37875"/>
            </a:xfrm>
            <a:custGeom>
              <a:avLst/>
              <a:gdLst/>
              <a:ahLst/>
              <a:cxnLst/>
              <a:rect l="l" t="t" r="r" b="b"/>
              <a:pathLst>
                <a:path w="2213" h="1515" extrusionOk="0">
                  <a:moveTo>
                    <a:pt x="1934" y="1"/>
                  </a:moveTo>
                  <a:cubicBezTo>
                    <a:pt x="1911" y="1"/>
                    <a:pt x="1889" y="5"/>
                    <a:pt x="1866" y="12"/>
                  </a:cubicBezTo>
                  <a:cubicBezTo>
                    <a:pt x="1222" y="231"/>
                    <a:pt x="641" y="603"/>
                    <a:pt x="171" y="1093"/>
                  </a:cubicBezTo>
                  <a:cubicBezTo>
                    <a:pt x="1" y="1271"/>
                    <a:pt x="173" y="1514"/>
                    <a:pt x="363" y="1514"/>
                  </a:cubicBezTo>
                  <a:cubicBezTo>
                    <a:pt x="422" y="1514"/>
                    <a:pt x="482" y="1491"/>
                    <a:pt x="534" y="1436"/>
                  </a:cubicBezTo>
                  <a:cubicBezTo>
                    <a:pt x="940" y="1009"/>
                    <a:pt x="1445" y="684"/>
                    <a:pt x="2003" y="492"/>
                  </a:cubicBezTo>
                  <a:cubicBezTo>
                    <a:pt x="2129" y="449"/>
                    <a:pt x="2212" y="319"/>
                    <a:pt x="2175" y="184"/>
                  </a:cubicBezTo>
                  <a:cubicBezTo>
                    <a:pt x="2146" y="81"/>
                    <a:pt x="2042" y="1"/>
                    <a:pt x="1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6" name="Google Shape;3666;p7"/>
            <p:cNvSpPr/>
            <p:nvPr/>
          </p:nvSpPr>
          <p:spPr>
            <a:xfrm>
              <a:off x="5215425" y="3885875"/>
              <a:ext cx="67475" cy="43275"/>
            </a:xfrm>
            <a:custGeom>
              <a:avLst/>
              <a:gdLst/>
              <a:ahLst/>
              <a:cxnLst/>
              <a:rect l="l" t="t" r="r" b="b"/>
              <a:pathLst>
                <a:path w="2699" h="1731" extrusionOk="0">
                  <a:moveTo>
                    <a:pt x="2338" y="1"/>
                  </a:moveTo>
                  <a:cubicBezTo>
                    <a:pt x="2297" y="1"/>
                    <a:pt x="2254" y="13"/>
                    <a:pt x="2210" y="40"/>
                  </a:cubicBezTo>
                  <a:lnTo>
                    <a:pt x="231" y="1265"/>
                  </a:lnTo>
                  <a:cubicBezTo>
                    <a:pt x="1" y="1406"/>
                    <a:pt x="146" y="1730"/>
                    <a:pt x="361" y="1730"/>
                  </a:cubicBezTo>
                  <a:cubicBezTo>
                    <a:pt x="402" y="1730"/>
                    <a:pt x="445" y="1718"/>
                    <a:pt x="489" y="1691"/>
                  </a:cubicBezTo>
                  <a:lnTo>
                    <a:pt x="2468" y="466"/>
                  </a:lnTo>
                  <a:cubicBezTo>
                    <a:pt x="2698" y="325"/>
                    <a:pt x="2553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7" name="Google Shape;3667;p7"/>
            <p:cNvSpPr/>
            <p:nvPr/>
          </p:nvSpPr>
          <p:spPr>
            <a:xfrm>
              <a:off x="5335875" y="3769625"/>
              <a:ext cx="62575" cy="90525"/>
            </a:xfrm>
            <a:custGeom>
              <a:avLst/>
              <a:gdLst/>
              <a:ahLst/>
              <a:cxnLst/>
              <a:rect l="l" t="t" r="r" b="b"/>
              <a:pathLst>
                <a:path w="2503" h="3621" extrusionOk="0">
                  <a:moveTo>
                    <a:pt x="1524" y="1983"/>
                  </a:moveTo>
                  <a:cubicBezTo>
                    <a:pt x="1599" y="1983"/>
                    <a:pt x="1674" y="1993"/>
                    <a:pt x="1747" y="2015"/>
                  </a:cubicBezTo>
                  <a:cubicBezTo>
                    <a:pt x="1840" y="2044"/>
                    <a:pt x="1909" y="2075"/>
                    <a:pt x="1929" y="2175"/>
                  </a:cubicBezTo>
                  <a:cubicBezTo>
                    <a:pt x="1949" y="2277"/>
                    <a:pt x="1931" y="2382"/>
                    <a:pt x="1896" y="2478"/>
                  </a:cubicBezTo>
                  <a:cubicBezTo>
                    <a:pt x="1776" y="2800"/>
                    <a:pt x="1403" y="3123"/>
                    <a:pt x="1039" y="3123"/>
                  </a:cubicBezTo>
                  <a:cubicBezTo>
                    <a:pt x="1018" y="3123"/>
                    <a:pt x="997" y="3122"/>
                    <a:pt x="976" y="3120"/>
                  </a:cubicBezTo>
                  <a:cubicBezTo>
                    <a:pt x="765" y="3098"/>
                    <a:pt x="647" y="2943"/>
                    <a:pt x="582" y="2742"/>
                  </a:cubicBezTo>
                  <a:cubicBezTo>
                    <a:pt x="655" y="2410"/>
                    <a:pt x="900" y="2141"/>
                    <a:pt x="1222" y="2034"/>
                  </a:cubicBezTo>
                  <a:cubicBezTo>
                    <a:pt x="1321" y="2002"/>
                    <a:pt x="1423" y="1983"/>
                    <a:pt x="1524" y="1983"/>
                  </a:cubicBezTo>
                  <a:close/>
                  <a:moveTo>
                    <a:pt x="1213" y="1"/>
                  </a:moveTo>
                  <a:cubicBezTo>
                    <a:pt x="1167" y="1"/>
                    <a:pt x="1119" y="12"/>
                    <a:pt x="1074" y="32"/>
                  </a:cubicBezTo>
                  <a:cubicBezTo>
                    <a:pt x="386" y="334"/>
                    <a:pt x="76" y="1082"/>
                    <a:pt x="22" y="1788"/>
                  </a:cubicBezTo>
                  <a:cubicBezTo>
                    <a:pt x="0" y="2078"/>
                    <a:pt x="2" y="2442"/>
                    <a:pt x="82" y="2767"/>
                  </a:cubicBezTo>
                  <a:cubicBezTo>
                    <a:pt x="83" y="2816"/>
                    <a:pt x="98" y="2861"/>
                    <a:pt x="121" y="2902"/>
                  </a:cubicBezTo>
                  <a:cubicBezTo>
                    <a:pt x="232" y="3241"/>
                    <a:pt x="444" y="3519"/>
                    <a:pt x="824" y="3599"/>
                  </a:cubicBezTo>
                  <a:cubicBezTo>
                    <a:pt x="894" y="3614"/>
                    <a:pt x="965" y="3621"/>
                    <a:pt x="1035" y="3621"/>
                  </a:cubicBezTo>
                  <a:cubicBezTo>
                    <a:pt x="1575" y="3621"/>
                    <a:pt x="2112" y="3217"/>
                    <a:pt x="2325" y="2739"/>
                  </a:cubicBezTo>
                  <a:cubicBezTo>
                    <a:pt x="2465" y="2426"/>
                    <a:pt x="2502" y="2011"/>
                    <a:pt x="2250" y="1740"/>
                  </a:cubicBezTo>
                  <a:cubicBezTo>
                    <a:pt x="2079" y="1555"/>
                    <a:pt x="1793" y="1483"/>
                    <a:pt x="1537" y="1483"/>
                  </a:cubicBezTo>
                  <a:cubicBezTo>
                    <a:pt x="1488" y="1483"/>
                    <a:pt x="1441" y="1485"/>
                    <a:pt x="1395" y="1491"/>
                  </a:cubicBezTo>
                  <a:cubicBezTo>
                    <a:pt x="1066" y="1528"/>
                    <a:pt x="759" y="1671"/>
                    <a:pt x="516" y="1893"/>
                  </a:cubicBezTo>
                  <a:cubicBezTo>
                    <a:pt x="516" y="1885"/>
                    <a:pt x="516" y="1878"/>
                    <a:pt x="517" y="1870"/>
                  </a:cubicBezTo>
                  <a:cubicBezTo>
                    <a:pt x="542" y="1293"/>
                    <a:pt x="776" y="704"/>
                    <a:pt x="1334" y="458"/>
                  </a:cubicBezTo>
                  <a:cubicBezTo>
                    <a:pt x="1457" y="405"/>
                    <a:pt x="1481" y="220"/>
                    <a:pt x="1417" y="116"/>
                  </a:cubicBezTo>
                  <a:cubicBezTo>
                    <a:pt x="1367" y="35"/>
                    <a:pt x="1292" y="1"/>
                    <a:pt x="1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8" name="Google Shape;3668;p7"/>
            <p:cNvSpPr/>
            <p:nvPr/>
          </p:nvSpPr>
          <p:spPr>
            <a:xfrm>
              <a:off x="5399300" y="3723250"/>
              <a:ext cx="59425" cy="82875"/>
            </a:xfrm>
            <a:custGeom>
              <a:avLst/>
              <a:gdLst/>
              <a:ahLst/>
              <a:cxnLst/>
              <a:rect l="l" t="t" r="r" b="b"/>
              <a:pathLst>
                <a:path w="2377" h="3315" extrusionOk="0">
                  <a:moveTo>
                    <a:pt x="493" y="0"/>
                  </a:moveTo>
                  <a:cubicBezTo>
                    <a:pt x="492" y="0"/>
                    <a:pt x="491" y="0"/>
                    <a:pt x="490" y="0"/>
                  </a:cubicBezTo>
                  <a:cubicBezTo>
                    <a:pt x="343" y="0"/>
                    <a:pt x="255" y="120"/>
                    <a:pt x="244" y="254"/>
                  </a:cubicBezTo>
                  <a:lnTo>
                    <a:pt x="13" y="2844"/>
                  </a:lnTo>
                  <a:cubicBezTo>
                    <a:pt x="1" y="2972"/>
                    <a:pt x="135" y="3093"/>
                    <a:pt x="263" y="3093"/>
                  </a:cubicBezTo>
                  <a:cubicBezTo>
                    <a:pt x="286" y="3093"/>
                    <a:pt x="309" y="3089"/>
                    <a:pt x="331" y="3081"/>
                  </a:cubicBezTo>
                  <a:lnTo>
                    <a:pt x="1045" y="2794"/>
                  </a:lnTo>
                  <a:cubicBezTo>
                    <a:pt x="1249" y="2714"/>
                    <a:pt x="1470" y="2645"/>
                    <a:pt x="1669" y="2548"/>
                  </a:cubicBezTo>
                  <a:cubicBezTo>
                    <a:pt x="1723" y="2747"/>
                    <a:pt x="1777" y="2946"/>
                    <a:pt x="1838" y="3142"/>
                  </a:cubicBezTo>
                  <a:cubicBezTo>
                    <a:pt x="1875" y="3263"/>
                    <a:pt x="1973" y="3315"/>
                    <a:pt x="2071" y="3315"/>
                  </a:cubicBezTo>
                  <a:cubicBezTo>
                    <a:pt x="2223" y="3315"/>
                    <a:pt x="2377" y="3192"/>
                    <a:pt x="2319" y="3006"/>
                  </a:cubicBezTo>
                  <a:cubicBezTo>
                    <a:pt x="2132" y="2404"/>
                    <a:pt x="1973" y="1794"/>
                    <a:pt x="1838" y="1179"/>
                  </a:cubicBezTo>
                  <a:cubicBezTo>
                    <a:pt x="1812" y="1058"/>
                    <a:pt x="1707" y="1002"/>
                    <a:pt x="1602" y="1002"/>
                  </a:cubicBezTo>
                  <a:cubicBezTo>
                    <a:pt x="1468" y="1002"/>
                    <a:pt x="1331" y="1091"/>
                    <a:pt x="1349" y="1249"/>
                  </a:cubicBezTo>
                  <a:lnTo>
                    <a:pt x="1413" y="1832"/>
                  </a:lnTo>
                  <a:cubicBezTo>
                    <a:pt x="1421" y="1906"/>
                    <a:pt x="1412" y="2025"/>
                    <a:pt x="1440" y="2095"/>
                  </a:cubicBezTo>
                  <a:cubicBezTo>
                    <a:pt x="1401" y="2109"/>
                    <a:pt x="1352" y="2138"/>
                    <a:pt x="1327" y="2147"/>
                  </a:cubicBezTo>
                  <a:lnTo>
                    <a:pt x="547" y="2459"/>
                  </a:lnTo>
                  <a:cubicBezTo>
                    <a:pt x="613" y="1721"/>
                    <a:pt x="678" y="983"/>
                    <a:pt x="744" y="246"/>
                  </a:cubicBezTo>
                  <a:cubicBezTo>
                    <a:pt x="757" y="111"/>
                    <a:pt x="61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69" name="Google Shape;3669;p7"/>
            <p:cNvSpPr/>
            <p:nvPr/>
          </p:nvSpPr>
          <p:spPr>
            <a:xfrm>
              <a:off x="5491150" y="3691325"/>
              <a:ext cx="43225" cy="74650"/>
            </a:xfrm>
            <a:custGeom>
              <a:avLst/>
              <a:gdLst/>
              <a:ahLst/>
              <a:cxnLst/>
              <a:rect l="l" t="t" r="r" b="b"/>
              <a:pathLst>
                <a:path w="1729" h="2986" extrusionOk="0">
                  <a:moveTo>
                    <a:pt x="411" y="1"/>
                  </a:moveTo>
                  <a:cubicBezTo>
                    <a:pt x="390" y="1"/>
                    <a:pt x="368" y="4"/>
                    <a:pt x="345" y="10"/>
                  </a:cubicBezTo>
                  <a:cubicBezTo>
                    <a:pt x="227" y="44"/>
                    <a:pt x="121" y="193"/>
                    <a:pt x="172" y="319"/>
                  </a:cubicBezTo>
                  <a:lnTo>
                    <a:pt x="575" y="1298"/>
                  </a:lnTo>
                  <a:lnTo>
                    <a:pt x="160" y="1550"/>
                  </a:lnTo>
                  <a:cubicBezTo>
                    <a:pt x="47" y="1617"/>
                    <a:pt x="0" y="1780"/>
                    <a:pt x="75" y="1893"/>
                  </a:cubicBezTo>
                  <a:cubicBezTo>
                    <a:pt x="126" y="1968"/>
                    <a:pt x="208" y="2013"/>
                    <a:pt x="294" y="2013"/>
                  </a:cubicBezTo>
                  <a:cubicBezTo>
                    <a:pt x="336" y="2013"/>
                    <a:pt x="378" y="2002"/>
                    <a:pt x="418" y="1978"/>
                  </a:cubicBezTo>
                  <a:lnTo>
                    <a:pt x="768" y="1765"/>
                  </a:lnTo>
                  <a:lnTo>
                    <a:pt x="1195" y="2803"/>
                  </a:lnTo>
                  <a:cubicBezTo>
                    <a:pt x="1239" y="2907"/>
                    <a:pt x="1328" y="2985"/>
                    <a:pt x="1438" y="2985"/>
                  </a:cubicBezTo>
                  <a:cubicBezTo>
                    <a:pt x="1459" y="2985"/>
                    <a:pt x="1481" y="2982"/>
                    <a:pt x="1504" y="2976"/>
                  </a:cubicBezTo>
                  <a:cubicBezTo>
                    <a:pt x="1622" y="2941"/>
                    <a:pt x="1728" y="2793"/>
                    <a:pt x="1676" y="2667"/>
                  </a:cubicBezTo>
                  <a:cubicBezTo>
                    <a:pt x="1517" y="2279"/>
                    <a:pt x="1357" y="1892"/>
                    <a:pt x="1197" y="1503"/>
                  </a:cubicBezTo>
                  <a:lnTo>
                    <a:pt x="1358" y="1406"/>
                  </a:lnTo>
                  <a:cubicBezTo>
                    <a:pt x="1470" y="1339"/>
                    <a:pt x="1517" y="1176"/>
                    <a:pt x="1443" y="1063"/>
                  </a:cubicBezTo>
                  <a:cubicBezTo>
                    <a:pt x="1393" y="989"/>
                    <a:pt x="1311" y="946"/>
                    <a:pt x="1226" y="946"/>
                  </a:cubicBezTo>
                  <a:cubicBezTo>
                    <a:pt x="1183" y="946"/>
                    <a:pt x="1139" y="957"/>
                    <a:pt x="1098" y="981"/>
                  </a:cubicBezTo>
                  <a:lnTo>
                    <a:pt x="1004" y="1038"/>
                  </a:lnTo>
                  <a:lnTo>
                    <a:pt x="652" y="182"/>
                  </a:lnTo>
                  <a:cubicBezTo>
                    <a:pt x="610" y="79"/>
                    <a:pt x="521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0" name="Google Shape;3670;p7"/>
            <p:cNvSpPr/>
            <p:nvPr/>
          </p:nvSpPr>
          <p:spPr>
            <a:xfrm>
              <a:off x="5542775" y="3642825"/>
              <a:ext cx="87175" cy="78375"/>
            </a:xfrm>
            <a:custGeom>
              <a:avLst/>
              <a:gdLst/>
              <a:ahLst/>
              <a:cxnLst/>
              <a:rect l="l" t="t" r="r" b="b"/>
              <a:pathLst>
                <a:path w="3487" h="3135" extrusionOk="0">
                  <a:moveTo>
                    <a:pt x="1259" y="0"/>
                  </a:moveTo>
                  <a:cubicBezTo>
                    <a:pt x="1159" y="0"/>
                    <a:pt x="1059" y="16"/>
                    <a:pt x="965" y="48"/>
                  </a:cubicBezTo>
                  <a:cubicBezTo>
                    <a:pt x="548" y="192"/>
                    <a:pt x="309" y="579"/>
                    <a:pt x="107" y="946"/>
                  </a:cubicBezTo>
                  <a:cubicBezTo>
                    <a:pt x="1" y="1137"/>
                    <a:pt x="172" y="1310"/>
                    <a:pt x="341" y="1310"/>
                  </a:cubicBezTo>
                  <a:cubicBezTo>
                    <a:pt x="419" y="1310"/>
                    <a:pt x="497" y="1273"/>
                    <a:pt x="547" y="1184"/>
                  </a:cubicBezTo>
                  <a:cubicBezTo>
                    <a:pt x="677" y="946"/>
                    <a:pt x="837" y="612"/>
                    <a:pt x="1117" y="524"/>
                  </a:cubicBezTo>
                  <a:cubicBezTo>
                    <a:pt x="1167" y="508"/>
                    <a:pt x="1220" y="499"/>
                    <a:pt x="1272" y="499"/>
                  </a:cubicBezTo>
                  <a:cubicBezTo>
                    <a:pt x="1318" y="499"/>
                    <a:pt x="1364" y="506"/>
                    <a:pt x="1407" y="524"/>
                  </a:cubicBezTo>
                  <a:cubicBezTo>
                    <a:pt x="1518" y="568"/>
                    <a:pt x="1546" y="665"/>
                    <a:pt x="1551" y="781"/>
                  </a:cubicBezTo>
                  <a:cubicBezTo>
                    <a:pt x="1581" y="1464"/>
                    <a:pt x="1460" y="2172"/>
                    <a:pt x="1289" y="2830"/>
                  </a:cubicBezTo>
                  <a:cubicBezTo>
                    <a:pt x="1244" y="3003"/>
                    <a:pt x="1385" y="3134"/>
                    <a:pt x="1537" y="3134"/>
                  </a:cubicBezTo>
                  <a:cubicBezTo>
                    <a:pt x="1579" y="3134"/>
                    <a:pt x="1621" y="3125"/>
                    <a:pt x="1661" y="3103"/>
                  </a:cubicBezTo>
                  <a:cubicBezTo>
                    <a:pt x="2247" y="2793"/>
                    <a:pt x="2805" y="2431"/>
                    <a:pt x="3326" y="2020"/>
                  </a:cubicBezTo>
                  <a:cubicBezTo>
                    <a:pt x="3433" y="1937"/>
                    <a:pt x="3486" y="1803"/>
                    <a:pt x="3411" y="1679"/>
                  </a:cubicBezTo>
                  <a:cubicBezTo>
                    <a:pt x="3367" y="1608"/>
                    <a:pt x="3274" y="1556"/>
                    <a:pt x="3185" y="1556"/>
                  </a:cubicBezTo>
                  <a:cubicBezTo>
                    <a:pt x="3143" y="1556"/>
                    <a:pt x="3102" y="1568"/>
                    <a:pt x="3068" y="1594"/>
                  </a:cubicBezTo>
                  <a:cubicBezTo>
                    <a:pt x="2693" y="1886"/>
                    <a:pt x="2302" y="2155"/>
                    <a:pt x="1894" y="2398"/>
                  </a:cubicBezTo>
                  <a:cubicBezTo>
                    <a:pt x="1941" y="2152"/>
                    <a:pt x="1980" y="1906"/>
                    <a:pt x="2007" y="1657"/>
                  </a:cubicBezTo>
                  <a:cubicBezTo>
                    <a:pt x="2029" y="1434"/>
                    <a:pt x="2045" y="1212"/>
                    <a:pt x="2049" y="988"/>
                  </a:cubicBezTo>
                  <a:cubicBezTo>
                    <a:pt x="2056" y="778"/>
                    <a:pt x="2056" y="557"/>
                    <a:pt x="1949" y="367"/>
                  </a:cubicBezTo>
                  <a:cubicBezTo>
                    <a:pt x="1811" y="121"/>
                    <a:pt x="1535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1" name="Google Shape;3671;p7"/>
            <p:cNvSpPr/>
            <p:nvPr/>
          </p:nvSpPr>
          <p:spPr>
            <a:xfrm>
              <a:off x="5623025" y="3585750"/>
              <a:ext cx="66575" cy="91250"/>
            </a:xfrm>
            <a:custGeom>
              <a:avLst/>
              <a:gdLst/>
              <a:ahLst/>
              <a:cxnLst/>
              <a:rect l="l" t="t" r="r" b="b"/>
              <a:pathLst>
                <a:path w="2663" h="3650" extrusionOk="0">
                  <a:moveTo>
                    <a:pt x="1316" y="1"/>
                  </a:moveTo>
                  <a:cubicBezTo>
                    <a:pt x="1159" y="1"/>
                    <a:pt x="1006" y="89"/>
                    <a:pt x="865" y="172"/>
                  </a:cubicBezTo>
                  <a:cubicBezTo>
                    <a:pt x="622" y="318"/>
                    <a:pt x="395" y="488"/>
                    <a:pt x="187" y="678"/>
                  </a:cubicBezTo>
                  <a:cubicBezTo>
                    <a:pt x="0" y="845"/>
                    <a:pt x="180" y="1088"/>
                    <a:pt x="381" y="1088"/>
                  </a:cubicBezTo>
                  <a:cubicBezTo>
                    <a:pt x="438" y="1088"/>
                    <a:pt x="497" y="1068"/>
                    <a:pt x="550" y="1021"/>
                  </a:cubicBezTo>
                  <a:cubicBezTo>
                    <a:pt x="674" y="908"/>
                    <a:pt x="807" y="805"/>
                    <a:pt x="947" y="712"/>
                  </a:cubicBezTo>
                  <a:cubicBezTo>
                    <a:pt x="1020" y="662"/>
                    <a:pt x="1097" y="614"/>
                    <a:pt x="1175" y="570"/>
                  </a:cubicBezTo>
                  <a:cubicBezTo>
                    <a:pt x="1197" y="557"/>
                    <a:pt x="1265" y="534"/>
                    <a:pt x="1279" y="512"/>
                  </a:cubicBezTo>
                  <a:cubicBezTo>
                    <a:pt x="1436" y="778"/>
                    <a:pt x="1550" y="1076"/>
                    <a:pt x="1653" y="1366"/>
                  </a:cubicBezTo>
                  <a:cubicBezTo>
                    <a:pt x="1697" y="1485"/>
                    <a:pt x="1735" y="1607"/>
                    <a:pt x="1771" y="1729"/>
                  </a:cubicBezTo>
                  <a:lnTo>
                    <a:pt x="779" y="2276"/>
                  </a:lnTo>
                  <a:cubicBezTo>
                    <a:pt x="665" y="2339"/>
                    <a:pt x="622" y="2509"/>
                    <a:pt x="694" y="2618"/>
                  </a:cubicBezTo>
                  <a:cubicBezTo>
                    <a:pt x="743" y="2694"/>
                    <a:pt x="826" y="2737"/>
                    <a:pt x="911" y="2737"/>
                  </a:cubicBezTo>
                  <a:cubicBezTo>
                    <a:pt x="954" y="2737"/>
                    <a:pt x="998" y="2726"/>
                    <a:pt x="1038" y="2702"/>
                  </a:cubicBezTo>
                  <a:lnTo>
                    <a:pt x="1906" y="2224"/>
                  </a:lnTo>
                  <a:cubicBezTo>
                    <a:pt x="1915" y="2260"/>
                    <a:pt x="1926" y="2295"/>
                    <a:pt x="1934" y="2331"/>
                  </a:cubicBezTo>
                  <a:cubicBezTo>
                    <a:pt x="1970" y="2495"/>
                    <a:pt x="2003" y="2660"/>
                    <a:pt x="2028" y="2826"/>
                  </a:cubicBezTo>
                  <a:cubicBezTo>
                    <a:pt x="2040" y="2901"/>
                    <a:pt x="2051" y="2978"/>
                    <a:pt x="2061" y="3055"/>
                  </a:cubicBezTo>
                  <a:cubicBezTo>
                    <a:pt x="2065" y="3092"/>
                    <a:pt x="2075" y="3141"/>
                    <a:pt x="2081" y="3188"/>
                  </a:cubicBezTo>
                  <a:cubicBezTo>
                    <a:pt x="2072" y="3199"/>
                    <a:pt x="2061" y="3210"/>
                    <a:pt x="2053" y="3221"/>
                  </a:cubicBezTo>
                  <a:cubicBezTo>
                    <a:pt x="1926" y="3411"/>
                    <a:pt x="2092" y="3649"/>
                    <a:pt x="2291" y="3649"/>
                  </a:cubicBezTo>
                  <a:cubicBezTo>
                    <a:pt x="2333" y="3649"/>
                    <a:pt x="2377" y="3639"/>
                    <a:pt x="2419" y="3614"/>
                  </a:cubicBezTo>
                  <a:cubicBezTo>
                    <a:pt x="2662" y="3475"/>
                    <a:pt x="2576" y="3155"/>
                    <a:pt x="2545" y="2929"/>
                  </a:cubicBezTo>
                  <a:cubicBezTo>
                    <a:pt x="2499" y="2608"/>
                    <a:pt x="2438" y="2289"/>
                    <a:pt x="2358" y="1975"/>
                  </a:cubicBezTo>
                  <a:lnTo>
                    <a:pt x="2398" y="1952"/>
                  </a:lnTo>
                  <a:cubicBezTo>
                    <a:pt x="2512" y="1889"/>
                    <a:pt x="2554" y="1718"/>
                    <a:pt x="2482" y="1610"/>
                  </a:cubicBezTo>
                  <a:cubicBezTo>
                    <a:pt x="2434" y="1536"/>
                    <a:pt x="2354" y="1493"/>
                    <a:pt x="2269" y="1493"/>
                  </a:cubicBezTo>
                  <a:cubicBezTo>
                    <a:pt x="2253" y="1493"/>
                    <a:pt x="2238" y="1494"/>
                    <a:pt x="2222" y="1497"/>
                  </a:cubicBezTo>
                  <a:cubicBezTo>
                    <a:pt x="2211" y="1464"/>
                    <a:pt x="2203" y="1430"/>
                    <a:pt x="2191" y="1397"/>
                  </a:cubicBezTo>
                  <a:cubicBezTo>
                    <a:pt x="2106" y="1143"/>
                    <a:pt x="2007" y="893"/>
                    <a:pt x="1899" y="647"/>
                  </a:cubicBezTo>
                  <a:cubicBezTo>
                    <a:pt x="1810" y="446"/>
                    <a:pt x="1722" y="178"/>
                    <a:pt x="1523" y="59"/>
                  </a:cubicBezTo>
                  <a:cubicBezTo>
                    <a:pt x="1454" y="18"/>
                    <a:pt x="1384" y="1"/>
                    <a:pt x="1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2" name="Google Shape;3672;p7"/>
            <p:cNvSpPr/>
            <p:nvPr/>
          </p:nvSpPr>
          <p:spPr>
            <a:xfrm>
              <a:off x="5707225" y="3556775"/>
              <a:ext cx="73550" cy="84150"/>
            </a:xfrm>
            <a:custGeom>
              <a:avLst/>
              <a:gdLst/>
              <a:ahLst/>
              <a:cxnLst/>
              <a:rect l="l" t="t" r="r" b="b"/>
              <a:pathLst>
                <a:path w="2942" h="3366" extrusionOk="0">
                  <a:moveTo>
                    <a:pt x="370" y="0"/>
                  </a:moveTo>
                  <a:cubicBezTo>
                    <a:pt x="330" y="0"/>
                    <a:pt x="289" y="3"/>
                    <a:pt x="248" y="8"/>
                  </a:cubicBezTo>
                  <a:cubicBezTo>
                    <a:pt x="114" y="26"/>
                    <a:pt x="1" y="115"/>
                    <a:pt x="2" y="262"/>
                  </a:cubicBezTo>
                  <a:cubicBezTo>
                    <a:pt x="2" y="377"/>
                    <a:pt x="109" y="510"/>
                    <a:pt x="232" y="510"/>
                  </a:cubicBezTo>
                  <a:cubicBezTo>
                    <a:pt x="240" y="510"/>
                    <a:pt x="248" y="509"/>
                    <a:pt x="256" y="508"/>
                  </a:cubicBezTo>
                  <a:cubicBezTo>
                    <a:pt x="277" y="505"/>
                    <a:pt x="298" y="504"/>
                    <a:pt x="319" y="504"/>
                  </a:cubicBezTo>
                  <a:cubicBezTo>
                    <a:pt x="599" y="504"/>
                    <a:pt x="895" y="747"/>
                    <a:pt x="849" y="1049"/>
                  </a:cubicBezTo>
                  <a:cubicBezTo>
                    <a:pt x="827" y="1202"/>
                    <a:pt x="948" y="1364"/>
                    <a:pt x="1094" y="1364"/>
                  </a:cubicBezTo>
                  <a:cubicBezTo>
                    <a:pt x="1135" y="1364"/>
                    <a:pt x="1179" y="1351"/>
                    <a:pt x="1221" y="1321"/>
                  </a:cubicBezTo>
                  <a:cubicBezTo>
                    <a:pt x="1414" y="1189"/>
                    <a:pt x="1654" y="1008"/>
                    <a:pt x="1903" y="1008"/>
                  </a:cubicBezTo>
                  <a:cubicBezTo>
                    <a:pt x="1927" y="1008"/>
                    <a:pt x="1951" y="1009"/>
                    <a:pt x="1975" y="1013"/>
                  </a:cubicBezTo>
                  <a:cubicBezTo>
                    <a:pt x="2215" y="1050"/>
                    <a:pt x="2351" y="1303"/>
                    <a:pt x="2387" y="1520"/>
                  </a:cubicBezTo>
                  <a:cubicBezTo>
                    <a:pt x="2433" y="1793"/>
                    <a:pt x="2324" y="2072"/>
                    <a:pt x="2202" y="2310"/>
                  </a:cubicBezTo>
                  <a:cubicBezTo>
                    <a:pt x="2132" y="2453"/>
                    <a:pt x="2053" y="2591"/>
                    <a:pt x="1966" y="2725"/>
                  </a:cubicBezTo>
                  <a:cubicBezTo>
                    <a:pt x="1936" y="2766"/>
                    <a:pt x="1903" y="2805"/>
                    <a:pt x="1865" y="2841"/>
                  </a:cubicBezTo>
                  <a:cubicBezTo>
                    <a:pt x="1859" y="2846"/>
                    <a:pt x="1853" y="2852"/>
                    <a:pt x="1845" y="2857"/>
                  </a:cubicBezTo>
                  <a:cubicBezTo>
                    <a:pt x="1805" y="2834"/>
                    <a:pt x="1765" y="2824"/>
                    <a:pt x="1728" y="2824"/>
                  </a:cubicBezTo>
                  <a:cubicBezTo>
                    <a:pt x="1513" y="2824"/>
                    <a:pt x="1376" y="3159"/>
                    <a:pt x="1613" y="3297"/>
                  </a:cubicBezTo>
                  <a:cubicBezTo>
                    <a:pt x="1694" y="3345"/>
                    <a:pt x="1771" y="3365"/>
                    <a:pt x="1845" y="3365"/>
                  </a:cubicBezTo>
                  <a:cubicBezTo>
                    <a:pt x="2160" y="3365"/>
                    <a:pt x="2400" y="2983"/>
                    <a:pt x="2545" y="2727"/>
                  </a:cubicBezTo>
                  <a:cubicBezTo>
                    <a:pt x="2755" y="2356"/>
                    <a:pt x="2942" y="1928"/>
                    <a:pt x="2885" y="1491"/>
                  </a:cubicBezTo>
                  <a:cubicBezTo>
                    <a:pt x="2832" y="1085"/>
                    <a:pt x="2594" y="690"/>
                    <a:pt x="2191" y="554"/>
                  </a:cubicBezTo>
                  <a:cubicBezTo>
                    <a:pt x="2098" y="522"/>
                    <a:pt x="2005" y="508"/>
                    <a:pt x="1913" y="508"/>
                  </a:cubicBezTo>
                  <a:cubicBezTo>
                    <a:pt x="1694" y="508"/>
                    <a:pt x="1482" y="588"/>
                    <a:pt x="1284" y="695"/>
                  </a:cubicBezTo>
                  <a:cubicBezTo>
                    <a:pt x="1150" y="308"/>
                    <a:pt x="792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3" name="Google Shape;3673;p7"/>
            <p:cNvSpPr/>
            <p:nvPr/>
          </p:nvSpPr>
          <p:spPr>
            <a:xfrm>
              <a:off x="5524200" y="3840050"/>
              <a:ext cx="62000" cy="36050"/>
            </a:xfrm>
            <a:custGeom>
              <a:avLst/>
              <a:gdLst/>
              <a:ahLst/>
              <a:cxnLst/>
              <a:rect l="l" t="t" r="r" b="b"/>
              <a:pathLst>
                <a:path w="2480" h="1442" extrusionOk="0">
                  <a:moveTo>
                    <a:pt x="2206" y="0"/>
                  </a:moveTo>
                  <a:cubicBezTo>
                    <a:pt x="2161" y="0"/>
                    <a:pt x="2114" y="12"/>
                    <a:pt x="2070" y="33"/>
                  </a:cubicBezTo>
                  <a:lnTo>
                    <a:pt x="149" y="981"/>
                  </a:lnTo>
                  <a:cubicBezTo>
                    <a:pt x="29" y="1041"/>
                    <a:pt x="0" y="1216"/>
                    <a:pt x="65" y="1325"/>
                  </a:cubicBezTo>
                  <a:cubicBezTo>
                    <a:pt x="113" y="1404"/>
                    <a:pt x="192" y="1441"/>
                    <a:pt x="274" y="1441"/>
                  </a:cubicBezTo>
                  <a:cubicBezTo>
                    <a:pt x="319" y="1441"/>
                    <a:pt x="365" y="1430"/>
                    <a:pt x="408" y="1409"/>
                  </a:cubicBezTo>
                  <a:lnTo>
                    <a:pt x="2329" y="460"/>
                  </a:lnTo>
                  <a:cubicBezTo>
                    <a:pt x="2451" y="400"/>
                    <a:pt x="2479" y="225"/>
                    <a:pt x="2413" y="117"/>
                  </a:cubicBezTo>
                  <a:cubicBezTo>
                    <a:pt x="2365" y="37"/>
                    <a:pt x="2288" y="0"/>
                    <a:pt x="2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4" name="Google Shape;3674;p7"/>
            <p:cNvSpPr/>
            <p:nvPr/>
          </p:nvSpPr>
          <p:spPr>
            <a:xfrm>
              <a:off x="5536775" y="3861325"/>
              <a:ext cx="56725" cy="35700"/>
            </a:xfrm>
            <a:custGeom>
              <a:avLst/>
              <a:gdLst/>
              <a:ahLst/>
              <a:cxnLst/>
              <a:rect l="l" t="t" r="r" b="b"/>
              <a:pathLst>
                <a:path w="2269" h="1428" extrusionOk="0">
                  <a:moveTo>
                    <a:pt x="1990" y="1"/>
                  </a:moveTo>
                  <a:cubicBezTo>
                    <a:pt x="1945" y="1"/>
                    <a:pt x="1900" y="12"/>
                    <a:pt x="1859" y="35"/>
                  </a:cubicBezTo>
                  <a:lnTo>
                    <a:pt x="152" y="967"/>
                  </a:lnTo>
                  <a:cubicBezTo>
                    <a:pt x="35" y="1031"/>
                    <a:pt x="0" y="1197"/>
                    <a:pt x="68" y="1309"/>
                  </a:cubicBezTo>
                  <a:cubicBezTo>
                    <a:pt x="116" y="1387"/>
                    <a:pt x="197" y="1427"/>
                    <a:pt x="280" y="1427"/>
                  </a:cubicBezTo>
                  <a:cubicBezTo>
                    <a:pt x="324" y="1427"/>
                    <a:pt x="369" y="1416"/>
                    <a:pt x="411" y="1393"/>
                  </a:cubicBezTo>
                  <a:lnTo>
                    <a:pt x="2117" y="461"/>
                  </a:lnTo>
                  <a:cubicBezTo>
                    <a:pt x="2236" y="397"/>
                    <a:pt x="2269" y="231"/>
                    <a:pt x="2202" y="119"/>
                  </a:cubicBezTo>
                  <a:cubicBezTo>
                    <a:pt x="2155" y="41"/>
                    <a:pt x="2073" y="1"/>
                    <a:pt x="1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5" name="Google Shape;3675;p7"/>
            <p:cNvSpPr/>
            <p:nvPr/>
          </p:nvSpPr>
          <p:spPr>
            <a:xfrm>
              <a:off x="5612325" y="3770525"/>
              <a:ext cx="67950" cy="88725"/>
            </a:xfrm>
            <a:custGeom>
              <a:avLst/>
              <a:gdLst/>
              <a:ahLst/>
              <a:cxnLst/>
              <a:rect l="l" t="t" r="r" b="b"/>
              <a:pathLst>
                <a:path w="2718" h="3549" extrusionOk="0">
                  <a:moveTo>
                    <a:pt x="1137" y="0"/>
                  </a:moveTo>
                  <a:cubicBezTo>
                    <a:pt x="1057" y="0"/>
                    <a:pt x="976" y="12"/>
                    <a:pt x="898" y="33"/>
                  </a:cubicBezTo>
                  <a:cubicBezTo>
                    <a:pt x="563" y="127"/>
                    <a:pt x="287" y="381"/>
                    <a:pt x="113" y="674"/>
                  </a:cubicBezTo>
                  <a:cubicBezTo>
                    <a:pt x="1" y="864"/>
                    <a:pt x="171" y="1036"/>
                    <a:pt x="343" y="1036"/>
                  </a:cubicBezTo>
                  <a:cubicBezTo>
                    <a:pt x="421" y="1036"/>
                    <a:pt x="500" y="1000"/>
                    <a:pt x="552" y="912"/>
                  </a:cubicBezTo>
                  <a:cubicBezTo>
                    <a:pt x="656" y="739"/>
                    <a:pt x="820" y="580"/>
                    <a:pt x="1017" y="519"/>
                  </a:cubicBezTo>
                  <a:cubicBezTo>
                    <a:pt x="1059" y="506"/>
                    <a:pt x="1106" y="496"/>
                    <a:pt x="1149" y="496"/>
                  </a:cubicBezTo>
                  <a:cubicBezTo>
                    <a:pt x="1217" y="496"/>
                    <a:pt x="1276" y="522"/>
                    <a:pt x="1285" y="604"/>
                  </a:cubicBezTo>
                  <a:cubicBezTo>
                    <a:pt x="1304" y="786"/>
                    <a:pt x="1163" y="981"/>
                    <a:pt x="1069" y="1122"/>
                  </a:cubicBezTo>
                  <a:cubicBezTo>
                    <a:pt x="931" y="1331"/>
                    <a:pt x="773" y="1523"/>
                    <a:pt x="598" y="1699"/>
                  </a:cubicBezTo>
                  <a:cubicBezTo>
                    <a:pt x="502" y="1795"/>
                    <a:pt x="511" y="1961"/>
                    <a:pt x="607" y="2051"/>
                  </a:cubicBezTo>
                  <a:cubicBezTo>
                    <a:pt x="656" y="2097"/>
                    <a:pt x="712" y="2117"/>
                    <a:pt x="769" y="2117"/>
                  </a:cubicBezTo>
                  <a:cubicBezTo>
                    <a:pt x="836" y="2117"/>
                    <a:pt x="904" y="2088"/>
                    <a:pt x="959" y="2040"/>
                  </a:cubicBezTo>
                  <a:cubicBezTo>
                    <a:pt x="1146" y="1884"/>
                    <a:pt x="1393" y="1811"/>
                    <a:pt x="1632" y="1811"/>
                  </a:cubicBezTo>
                  <a:cubicBezTo>
                    <a:pt x="1645" y="1811"/>
                    <a:pt x="1657" y="1811"/>
                    <a:pt x="1669" y="1812"/>
                  </a:cubicBezTo>
                  <a:cubicBezTo>
                    <a:pt x="1790" y="1815"/>
                    <a:pt x="1909" y="1842"/>
                    <a:pt x="2022" y="1887"/>
                  </a:cubicBezTo>
                  <a:cubicBezTo>
                    <a:pt x="2100" y="1920"/>
                    <a:pt x="2240" y="1968"/>
                    <a:pt x="2208" y="2073"/>
                  </a:cubicBezTo>
                  <a:cubicBezTo>
                    <a:pt x="2169" y="2203"/>
                    <a:pt x="2047" y="2329"/>
                    <a:pt x="1956" y="2426"/>
                  </a:cubicBezTo>
                  <a:cubicBezTo>
                    <a:pt x="1849" y="2539"/>
                    <a:pt x="1730" y="2639"/>
                    <a:pt x="1600" y="2724"/>
                  </a:cubicBezTo>
                  <a:cubicBezTo>
                    <a:pt x="1329" y="2904"/>
                    <a:pt x="1017" y="3015"/>
                    <a:pt x="693" y="3048"/>
                  </a:cubicBezTo>
                  <a:cubicBezTo>
                    <a:pt x="560" y="3060"/>
                    <a:pt x="446" y="3159"/>
                    <a:pt x="449" y="3302"/>
                  </a:cubicBezTo>
                  <a:cubicBezTo>
                    <a:pt x="450" y="3423"/>
                    <a:pt x="558" y="3549"/>
                    <a:pt x="685" y="3549"/>
                  </a:cubicBezTo>
                  <a:cubicBezTo>
                    <a:pt x="691" y="3549"/>
                    <a:pt x="697" y="3548"/>
                    <a:pt x="703" y="3548"/>
                  </a:cubicBezTo>
                  <a:cubicBezTo>
                    <a:pt x="1155" y="3504"/>
                    <a:pt x="1596" y="3349"/>
                    <a:pt x="1965" y="3078"/>
                  </a:cubicBezTo>
                  <a:cubicBezTo>
                    <a:pt x="2155" y="2940"/>
                    <a:pt x="2324" y="2775"/>
                    <a:pt x="2470" y="2589"/>
                  </a:cubicBezTo>
                  <a:cubicBezTo>
                    <a:pt x="2595" y="2423"/>
                    <a:pt x="2717" y="2235"/>
                    <a:pt x="2714" y="2017"/>
                  </a:cubicBezTo>
                  <a:cubicBezTo>
                    <a:pt x="2708" y="1533"/>
                    <a:pt x="2113" y="1343"/>
                    <a:pt x="1718" y="1315"/>
                  </a:cubicBezTo>
                  <a:cubicBezTo>
                    <a:pt x="1687" y="1314"/>
                    <a:pt x="1657" y="1313"/>
                    <a:pt x="1627" y="1313"/>
                  </a:cubicBezTo>
                  <a:cubicBezTo>
                    <a:pt x="1597" y="1313"/>
                    <a:pt x="1567" y="1314"/>
                    <a:pt x="1538" y="1315"/>
                  </a:cubicBezTo>
                  <a:cubicBezTo>
                    <a:pt x="1560" y="1279"/>
                    <a:pt x="1583" y="1245"/>
                    <a:pt x="1603" y="1209"/>
                  </a:cubicBezTo>
                  <a:cubicBezTo>
                    <a:pt x="1757" y="944"/>
                    <a:pt x="1864" y="596"/>
                    <a:pt x="1707" y="308"/>
                  </a:cubicBezTo>
                  <a:cubicBezTo>
                    <a:pt x="1592" y="94"/>
                    <a:pt x="1367" y="0"/>
                    <a:pt x="1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6" name="Google Shape;3676;p7"/>
            <p:cNvSpPr/>
            <p:nvPr/>
          </p:nvSpPr>
          <p:spPr>
            <a:xfrm>
              <a:off x="5674475" y="3732000"/>
              <a:ext cx="77450" cy="91675"/>
            </a:xfrm>
            <a:custGeom>
              <a:avLst/>
              <a:gdLst/>
              <a:ahLst/>
              <a:cxnLst/>
              <a:rect l="l" t="t" r="r" b="b"/>
              <a:pathLst>
                <a:path w="3098" h="3667" extrusionOk="0">
                  <a:moveTo>
                    <a:pt x="809" y="0"/>
                  </a:moveTo>
                  <a:cubicBezTo>
                    <a:pt x="475" y="0"/>
                    <a:pt x="169" y="195"/>
                    <a:pt x="61" y="525"/>
                  </a:cubicBezTo>
                  <a:cubicBezTo>
                    <a:pt x="0" y="706"/>
                    <a:pt x="147" y="821"/>
                    <a:pt x="297" y="821"/>
                  </a:cubicBezTo>
                  <a:cubicBezTo>
                    <a:pt x="400" y="821"/>
                    <a:pt x="504" y="767"/>
                    <a:pt x="545" y="644"/>
                  </a:cubicBezTo>
                  <a:cubicBezTo>
                    <a:pt x="579" y="541"/>
                    <a:pt x="682" y="500"/>
                    <a:pt x="787" y="500"/>
                  </a:cubicBezTo>
                  <a:cubicBezTo>
                    <a:pt x="862" y="500"/>
                    <a:pt x="938" y="521"/>
                    <a:pt x="991" y="556"/>
                  </a:cubicBezTo>
                  <a:cubicBezTo>
                    <a:pt x="1218" y="706"/>
                    <a:pt x="1275" y="1006"/>
                    <a:pt x="1272" y="1256"/>
                  </a:cubicBezTo>
                  <a:cubicBezTo>
                    <a:pt x="1269" y="1581"/>
                    <a:pt x="1192" y="1905"/>
                    <a:pt x="1140" y="2223"/>
                  </a:cubicBezTo>
                  <a:cubicBezTo>
                    <a:pt x="1079" y="2599"/>
                    <a:pt x="1018" y="2975"/>
                    <a:pt x="955" y="3351"/>
                  </a:cubicBezTo>
                  <a:cubicBezTo>
                    <a:pt x="933" y="3493"/>
                    <a:pt x="1038" y="3667"/>
                    <a:pt x="1186" y="3667"/>
                  </a:cubicBezTo>
                  <a:cubicBezTo>
                    <a:pt x="1211" y="3667"/>
                    <a:pt x="1238" y="3662"/>
                    <a:pt x="1265" y="3650"/>
                  </a:cubicBezTo>
                  <a:cubicBezTo>
                    <a:pt x="1902" y="3400"/>
                    <a:pt x="2486" y="3038"/>
                    <a:pt x="2997" y="2583"/>
                  </a:cubicBezTo>
                  <a:cubicBezTo>
                    <a:pt x="3097" y="2494"/>
                    <a:pt x="3078" y="2317"/>
                    <a:pt x="2986" y="2231"/>
                  </a:cubicBezTo>
                  <a:cubicBezTo>
                    <a:pt x="2937" y="2185"/>
                    <a:pt x="2880" y="2164"/>
                    <a:pt x="2822" y="2164"/>
                  </a:cubicBezTo>
                  <a:cubicBezTo>
                    <a:pt x="2755" y="2164"/>
                    <a:pt x="2687" y="2192"/>
                    <a:pt x="2633" y="2240"/>
                  </a:cubicBezTo>
                  <a:cubicBezTo>
                    <a:pt x="2296" y="2540"/>
                    <a:pt x="1922" y="2793"/>
                    <a:pt x="1518" y="2996"/>
                  </a:cubicBezTo>
                  <a:cubicBezTo>
                    <a:pt x="1571" y="2674"/>
                    <a:pt x="1623" y="2353"/>
                    <a:pt x="1676" y="2032"/>
                  </a:cubicBezTo>
                  <a:cubicBezTo>
                    <a:pt x="1743" y="1620"/>
                    <a:pt x="1836" y="1180"/>
                    <a:pt x="1710" y="769"/>
                  </a:cubicBezTo>
                  <a:cubicBezTo>
                    <a:pt x="1601" y="410"/>
                    <a:pt x="1323" y="66"/>
                    <a:pt x="933" y="9"/>
                  </a:cubicBezTo>
                  <a:cubicBezTo>
                    <a:pt x="892" y="3"/>
                    <a:pt x="85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7" name="Google Shape;3677;p7"/>
            <p:cNvSpPr/>
            <p:nvPr/>
          </p:nvSpPr>
          <p:spPr>
            <a:xfrm>
              <a:off x="5739775" y="3687750"/>
              <a:ext cx="62550" cy="82175"/>
            </a:xfrm>
            <a:custGeom>
              <a:avLst/>
              <a:gdLst/>
              <a:ahLst/>
              <a:cxnLst/>
              <a:rect l="l" t="t" r="r" b="b"/>
              <a:pathLst>
                <a:path w="2502" h="3287" extrusionOk="0">
                  <a:moveTo>
                    <a:pt x="986" y="1"/>
                  </a:moveTo>
                  <a:cubicBezTo>
                    <a:pt x="707" y="1"/>
                    <a:pt x="437" y="158"/>
                    <a:pt x="217" y="316"/>
                  </a:cubicBezTo>
                  <a:cubicBezTo>
                    <a:pt x="1" y="469"/>
                    <a:pt x="139" y="788"/>
                    <a:pt x="343" y="788"/>
                  </a:cubicBezTo>
                  <a:cubicBezTo>
                    <a:pt x="385" y="788"/>
                    <a:pt x="430" y="774"/>
                    <a:pt x="476" y="742"/>
                  </a:cubicBezTo>
                  <a:cubicBezTo>
                    <a:pt x="610" y="646"/>
                    <a:pt x="804" y="497"/>
                    <a:pt x="984" y="497"/>
                  </a:cubicBezTo>
                  <a:cubicBezTo>
                    <a:pt x="996" y="497"/>
                    <a:pt x="1007" y="498"/>
                    <a:pt x="1018" y="499"/>
                  </a:cubicBezTo>
                  <a:cubicBezTo>
                    <a:pt x="1131" y="512"/>
                    <a:pt x="1185" y="612"/>
                    <a:pt x="1231" y="706"/>
                  </a:cubicBezTo>
                  <a:cubicBezTo>
                    <a:pt x="1304" y="853"/>
                    <a:pt x="1359" y="1012"/>
                    <a:pt x="1417" y="1165"/>
                  </a:cubicBezTo>
                  <a:cubicBezTo>
                    <a:pt x="1508" y="1406"/>
                    <a:pt x="1588" y="1651"/>
                    <a:pt x="1662" y="1897"/>
                  </a:cubicBezTo>
                  <a:lnTo>
                    <a:pt x="836" y="2348"/>
                  </a:lnTo>
                  <a:cubicBezTo>
                    <a:pt x="720" y="2411"/>
                    <a:pt x="679" y="2583"/>
                    <a:pt x="751" y="2691"/>
                  </a:cubicBezTo>
                  <a:cubicBezTo>
                    <a:pt x="800" y="2768"/>
                    <a:pt x="882" y="2809"/>
                    <a:pt x="967" y="2809"/>
                  </a:cubicBezTo>
                  <a:cubicBezTo>
                    <a:pt x="1010" y="2809"/>
                    <a:pt x="1054" y="2799"/>
                    <a:pt x="1095" y="2776"/>
                  </a:cubicBezTo>
                  <a:lnTo>
                    <a:pt x="1798" y="2392"/>
                  </a:lnTo>
                  <a:cubicBezTo>
                    <a:pt x="1856" y="2628"/>
                    <a:pt x="1911" y="2865"/>
                    <a:pt x="1956" y="3106"/>
                  </a:cubicBezTo>
                  <a:cubicBezTo>
                    <a:pt x="1977" y="3216"/>
                    <a:pt x="2095" y="3287"/>
                    <a:pt x="2203" y="3287"/>
                  </a:cubicBezTo>
                  <a:cubicBezTo>
                    <a:pt x="2224" y="3287"/>
                    <a:pt x="2245" y="3284"/>
                    <a:pt x="2265" y="3279"/>
                  </a:cubicBezTo>
                  <a:cubicBezTo>
                    <a:pt x="2404" y="3239"/>
                    <a:pt x="2462" y="3103"/>
                    <a:pt x="2437" y="2970"/>
                  </a:cubicBezTo>
                  <a:cubicBezTo>
                    <a:pt x="2386" y="2693"/>
                    <a:pt x="2320" y="2418"/>
                    <a:pt x="2249" y="2146"/>
                  </a:cubicBezTo>
                  <a:lnTo>
                    <a:pt x="2345" y="2093"/>
                  </a:lnTo>
                  <a:cubicBezTo>
                    <a:pt x="2459" y="2030"/>
                    <a:pt x="2501" y="1858"/>
                    <a:pt x="2429" y="1749"/>
                  </a:cubicBezTo>
                  <a:cubicBezTo>
                    <a:pt x="2381" y="1676"/>
                    <a:pt x="2299" y="1634"/>
                    <a:pt x="2215" y="1634"/>
                  </a:cubicBezTo>
                  <a:cubicBezTo>
                    <a:pt x="2180" y="1634"/>
                    <a:pt x="2144" y="1641"/>
                    <a:pt x="2110" y="1657"/>
                  </a:cubicBezTo>
                  <a:cubicBezTo>
                    <a:pt x="2005" y="1315"/>
                    <a:pt x="1886" y="979"/>
                    <a:pt x="1748" y="648"/>
                  </a:cubicBezTo>
                  <a:cubicBezTo>
                    <a:pt x="1610" y="322"/>
                    <a:pt x="1424" y="28"/>
                    <a:pt x="1037" y="3"/>
                  </a:cubicBezTo>
                  <a:cubicBezTo>
                    <a:pt x="1020" y="1"/>
                    <a:pt x="1003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8" name="Google Shape;3678;p7"/>
            <p:cNvSpPr/>
            <p:nvPr/>
          </p:nvSpPr>
          <p:spPr>
            <a:xfrm>
              <a:off x="5807875" y="3644200"/>
              <a:ext cx="86875" cy="116700"/>
            </a:xfrm>
            <a:custGeom>
              <a:avLst/>
              <a:gdLst/>
              <a:ahLst/>
              <a:cxnLst/>
              <a:rect l="l" t="t" r="r" b="b"/>
              <a:pathLst>
                <a:path w="3475" h="4668" extrusionOk="0">
                  <a:moveTo>
                    <a:pt x="306" y="0"/>
                  </a:moveTo>
                  <a:cubicBezTo>
                    <a:pt x="152" y="0"/>
                    <a:pt x="1" y="122"/>
                    <a:pt x="70" y="305"/>
                  </a:cubicBezTo>
                  <a:cubicBezTo>
                    <a:pt x="531" y="1525"/>
                    <a:pt x="959" y="2758"/>
                    <a:pt x="1354" y="4001"/>
                  </a:cubicBezTo>
                  <a:cubicBezTo>
                    <a:pt x="1383" y="4167"/>
                    <a:pt x="1435" y="4328"/>
                    <a:pt x="1506" y="4482"/>
                  </a:cubicBezTo>
                  <a:cubicBezTo>
                    <a:pt x="1506" y="4483"/>
                    <a:pt x="1506" y="4485"/>
                    <a:pt x="1506" y="4485"/>
                  </a:cubicBezTo>
                  <a:cubicBezTo>
                    <a:pt x="1515" y="4505"/>
                    <a:pt x="1523" y="4527"/>
                    <a:pt x="1532" y="4547"/>
                  </a:cubicBezTo>
                  <a:cubicBezTo>
                    <a:pt x="1575" y="4632"/>
                    <a:pt x="1649" y="4667"/>
                    <a:pt x="1726" y="4667"/>
                  </a:cubicBezTo>
                  <a:cubicBezTo>
                    <a:pt x="1879" y="4667"/>
                    <a:pt x="2042" y="4526"/>
                    <a:pt x="1987" y="4349"/>
                  </a:cubicBezTo>
                  <a:cubicBezTo>
                    <a:pt x="1932" y="4173"/>
                    <a:pt x="1875" y="3998"/>
                    <a:pt x="1819" y="3822"/>
                  </a:cubicBezTo>
                  <a:cubicBezTo>
                    <a:pt x="1803" y="3719"/>
                    <a:pt x="1795" y="3615"/>
                    <a:pt x="1795" y="3510"/>
                  </a:cubicBezTo>
                  <a:lnTo>
                    <a:pt x="1795" y="3510"/>
                  </a:lnTo>
                  <a:cubicBezTo>
                    <a:pt x="1929" y="3538"/>
                    <a:pt x="2065" y="3554"/>
                    <a:pt x="2201" y="3559"/>
                  </a:cubicBezTo>
                  <a:cubicBezTo>
                    <a:pt x="2225" y="3560"/>
                    <a:pt x="2249" y="3560"/>
                    <a:pt x="2273" y="3560"/>
                  </a:cubicBezTo>
                  <a:cubicBezTo>
                    <a:pt x="2609" y="3560"/>
                    <a:pt x="2935" y="3468"/>
                    <a:pt x="3232" y="3310"/>
                  </a:cubicBezTo>
                  <a:cubicBezTo>
                    <a:pt x="3474" y="3181"/>
                    <a:pt x="3320" y="2850"/>
                    <a:pt x="3094" y="2850"/>
                  </a:cubicBezTo>
                  <a:cubicBezTo>
                    <a:pt x="3055" y="2850"/>
                    <a:pt x="3015" y="2860"/>
                    <a:pt x="2974" y="2882"/>
                  </a:cubicBezTo>
                  <a:cubicBezTo>
                    <a:pt x="2752" y="3000"/>
                    <a:pt x="2505" y="3061"/>
                    <a:pt x="2254" y="3061"/>
                  </a:cubicBezTo>
                  <a:cubicBezTo>
                    <a:pt x="2245" y="3061"/>
                    <a:pt x="2236" y="3061"/>
                    <a:pt x="2226" y="3061"/>
                  </a:cubicBezTo>
                  <a:cubicBezTo>
                    <a:pt x="2103" y="3057"/>
                    <a:pt x="1979" y="3039"/>
                    <a:pt x="1858" y="3004"/>
                  </a:cubicBezTo>
                  <a:cubicBezTo>
                    <a:pt x="1852" y="3003"/>
                    <a:pt x="1842" y="3000"/>
                    <a:pt x="1833" y="2998"/>
                  </a:cubicBezTo>
                  <a:cubicBezTo>
                    <a:pt x="1852" y="2865"/>
                    <a:pt x="1875" y="2735"/>
                    <a:pt x="1899" y="2608"/>
                  </a:cubicBezTo>
                  <a:cubicBezTo>
                    <a:pt x="1929" y="2443"/>
                    <a:pt x="1966" y="2282"/>
                    <a:pt x="2007" y="2121"/>
                  </a:cubicBezTo>
                  <a:lnTo>
                    <a:pt x="2438" y="877"/>
                  </a:lnTo>
                  <a:cubicBezTo>
                    <a:pt x="2497" y="704"/>
                    <a:pt x="2331" y="571"/>
                    <a:pt x="2177" y="571"/>
                  </a:cubicBezTo>
                  <a:cubicBezTo>
                    <a:pt x="2095" y="571"/>
                    <a:pt x="2015" y="609"/>
                    <a:pt x="1976" y="699"/>
                  </a:cubicBezTo>
                  <a:cubicBezTo>
                    <a:pt x="1794" y="1110"/>
                    <a:pt x="1647" y="1535"/>
                    <a:pt x="1534" y="1969"/>
                  </a:cubicBezTo>
                  <a:lnTo>
                    <a:pt x="1509" y="2042"/>
                  </a:lnTo>
                  <a:cubicBezTo>
                    <a:pt x="1462" y="2179"/>
                    <a:pt x="1415" y="2313"/>
                    <a:pt x="1368" y="2448"/>
                  </a:cubicBezTo>
                  <a:cubicBezTo>
                    <a:pt x="1108" y="1683"/>
                    <a:pt x="835" y="924"/>
                    <a:pt x="551" y="168"/>
                  </a:cubicBezTo>
                  <a:cubicBezTo>
                    <a:pt x="507" y="51"/>
                    <a:pt x="40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79" name="Google Shape;3679;p7"/>
            <p:cNvSpPr/>
            <p:nvPr/>
          </p:nvSpPr>
          <p:spPr>
            <a:xfrm>
              <a:off x="5021300" y="3750900"/>
              <a:ext cx="111125" cy="125750"/>
            </a:xfrm>
            <a:custGeom>
              <a:avLst/>
              <a:gdLst/>
              <a:ahLst/>
              <a:cxnLst/>
              <a:rect l="l" t="t" r="r" b="b"/>
              <a:pathLst>
                <a:path w="4445" h="5030" extrusionOk="0">
                  <a:moveTo>
                    <a:pt x="3398" y="0"/>
                  </a:moveTo>
                  <a:cubicBezTo>
                    <a:pt x="3352" y="0"/>
                    <a:pt x="3304" y="14"/>
                    <a:pt x="3255" y="44"/>
                  </a:cubicBezTo>
                  <a:lnTo>
                    <a:pt x="250" y="1934"/>
                  </a:lnTo>
                  <a:cubicBezTo>
                    <a:pt x="1" y="2091"/>
                    <a:pt x="167" y="2440"/>
                    <a:pt x="402" y="2440"/>
                  </a:cubicBezTo>
                  <a:cubicBezTo>
                    <a:pt x="449" y="2440"/>
                    <a:pt x="497" y="2427"/>
                    <a:pt x="546" y="2396"/>
                  </a:cubicBezTo>
                  <a:lnTo>
                    <a:pt x="1898" y="1545"/>
                  </a:lnTo>
                  <a:cubicBezTo>
                    <a:pt x="2279" y="2330"/>
                    <a:pt x="2685" y="3101"/>
                    <a:pt x="3115" y="3861"/>
                  </a:cubicBezTo>
                  <a:cubicBezTo>
                    <a:pt x="3227" y="4057"/>
                    <a:pt x="3341" y="4251"/>
                    <a:pt x="3455" y="4444"/>
                  </a:cubicBezTo>
                  <a:cubicBezTo>
                    <a:pt x="3551" y="4604"/>
                    <a:pt x="3636" y="4814"/>
                    <a:pt x="3778" y="4938"/>
                  </a:cubicBezTo>
                  <a:cubicBezTo>
                    <a:pt x="3853" y="5002"/>
                    <a:pt x="3931" y="5030"/>
                    <a:pt x="4005" y="5030"/>
                  </a:cubicBezTo>
                  <a:cubicBezTo>
                    <a:pt x="4255" y="5030"/>
                    <a:pt x="4444" y="4709"/>
                    <a:pt x="4220" y="4464"/>
                  </a:cubicBezTo>
                  <a:cubicBezTo>
                    <a:pt x="4179" y="4424"/>
                    <a:pt x="4124" y="4400"/>
                    <a:pt x="4068" y="4400"/>
                  </a:cubicBezTo>
                  <a:lnTo>
                    <a:pt x="4060" y="4386"/>
                  </a:lnTo>
                  <a:cubicBezTo>
                    <a:pt x="4012" y="4308"/>
                    <a:pt x="3965" y="4228"/>
                    <a:pt x="3916" y="4148"/>
                  </a:cubicBezTo>
                  <a:cubicBezTo>
                    <a:pt x="3836" y="4012"/>
                    <a:pt x="3755" y="3874"/>
                    <a:pt x="3676" y="3737"/>
                  </a:cubicBezTo>
                  <a:cubicBezTo>
                    <a:pt x="3510" y="3451"/>
                    <a:pt x="3349" y="3162"/>
                    <a:pt x="3191" y="2871"/>
                  </a:cubicBezTo>
                  <a:cubicBezTo>
                    <a:pt x="2901" y="2338"/>
                    <a:pt x="2625" y="1799"/>
                    <a:pt x="2360" y="1254"/>
                  </a:cubicBezTo>
                  <a:lnTo>
                    <a:pt x="3551" y="505"/>
                  </a:lnTo>
                  <a:cubicBezTo>
                    <a:pt x="3800" y="349"/>
                    <a:pt x="3634" y="0"/>
                    <a:pt x="3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0" name="Google Shape;3680;p7"/>
            <p:cNvSpPr/>
            <p:nvPr/>
          </p:nvSpPr>
          <p:spPr>
            <a:xfrm>
              <a:off x="5156525" y="3720275"/>
              <a:ext cx="83450" cy="52875"/>
            </a:xfrm>
            <a:custGeom>
              <a:avLst/>
              <a:gdLst/>
              <a:ahLst/>
              <a:cxnLst/>
              <a:rect l="l" t="t" r="r" b="b"/>
              <a:pathLst>
                <a:path w="3338" h="2115" extrusionOk="0">
                  <a:moveTo>
                    <a:pt x="2946" y="1"/>
                  </a:moveTo>
                  <a:cubicBezTo>
                    <a:pt x="2898" y="1"/>
                    <a:pt x="2848" y="15"/>
                    <a:pt x="2798" y="49"/>
                  </a:cubicBezTo>
                  <a:cubicBezTo>
                    <a:pt x="1971" y="600"/>
                    <a:pt x="1125" y="1122"/>
                    <a:pt x="260" y="1616"/>
                  </a:cubicBezTo>
                  <a:cubicBezTo>
                    <a:pt x="1" y="1763"/>
                    <a:pt x="173" y="2115"/>
                    <a:pt x="418" y="2115"/>
                  </a:cubicBezTo>
                  <a:cubicBezTo>
                    <a:pt x="462" y="2115"/>
                    <a:pt x="509" y="2103"/>
                    <a:pt x="556" y="2076"/>
                  </a:cubicBezTo>
                  <a:cubicBezTo>
                    <a:pt x="1420" y="1583"/>
                    <a:pt x="2266" y="1061"/>
                    <a:pt x="3094" y="510"/>
                  </a:cubicBezTo>
                  <a:cubicBezTo>
                    <a:pt x="3338" y="347"/>
                    <a:pt x="3176" y="1"/>
                    <a:pt x="2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1" name="Google Shape;3681;p7"/>
            <p:cNvSpPr/>
            <p:nvPr/>
          </p:nvSpPr>
          <p:spPr>
            <a:xfrm>
              <a:off x="5174225" y="3750700"/>
              <a:ext cx="60150" cy="46475"/>
            </a:xfrm>
            <a:custGeom>
              <a:avLst/>
              <a:gdLst/>
              <a:ahLst/>
              <a:cxnLst/>
              <a:rect l="l" t="t" r="r" b="b"/>
              <a:pathLst>
                <a:path w="2406" h="1859" extrusionOk="0">
                  <a:moveTo>
                    <a:pt x="2082" y="1"/>
                  </a:moveTo>
                  <a:cubicBezTo>
                    <a:pt x="2032" y="1"/>
                    <a:pt x="1983" y="14"/>
                    <a:pt x="1942" y="45"/>
                  </a:cubicBezTo>
                  <a:lnTo>
                    <a:pt x="166" y="1353"/>
                  </a:lnTo>
                  <a:cubicBezTo>
                    <a:pt x="47" y="1441"/>
                    <a:pt x="0" y="1600"/>
                    <a:pt x="83" y="1732"/>
                  </a:cubicBezTo>
                  <a:cubicBezTo>
                    <a:pt x="134" y="1809"/>
                    <a:pt x="229" y="1858"/>
                    <a:pt x="322" y="1858"/>
                  </a:cubicBezTo>
                  <a:cubicBezTo>
                    <a:pt x="372" y="1858"/>
                    <a:pt x="421" y="1844"/>
                    <a:pt x="463" y="1814"/>
                  </a:cubicBezTo>
                  <a:lnTo>
                    <a:pt x="2238" y="507"/>
                  </a:lnTo>
                  <a:cubicBezTo>
                    <a:pt x="2358" y="419"/>
                    <a:pt x="2405" y="258"/>
                    <a:pt x="2321" y="128"/>
                  </a:cubicBezTo>
                  <a:cubicBezTo>
                    <a:pt x="2271" y="50"/>
                    <a:pt x="2176" y="1"/>
                    <a:pt x="2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2" name="Google Shape;3682;p7"/>
            <p:cNvSpPr/>
            <p:nvPr/>
          </p:nvSpPr>
          <p:spPr>
            <a:xfrm>
              <a:off x="5273800" y="3632825"/>
              <a:ext cx="90725" cy="94425"/>
            </a:xfrm>
            <a:custGeom>
              <a:avLst/>
              <a:gdLst/>
              <a:ahLst/>
              <a:cxnLst/>
              <a:rect l="l" t="t" r="r" b="b"/>
              <a:pathLst>
                <a:path w="3629" h="3777" extrusionOk="0">
                  <a:moveTo>
                    <a:pt x="991" y="0"/>
                  </a:moveTo>
                  <a:cubicBezTo>
                    <a:pt x="823" y="0"/>
                    <a:pt x="651" y="141"/>
                    <a:pt x="721" y="348"/>
                  </a:cubicBezTo>
                  <a:cubicBezTo>
                    <a:pt x="829" y="673"/>
                    <a:pt x="942" y="998"/>
                    <a:pt x="1062" y="1321"/>
                  </a:cubicBezTo>
                  <a:cubicBezTo>
                    <a:pt x="755" y="1496"/>
                    <a:pt x="458" y="1690"/>
                    <a:pt x="172" y="1900"/>
                  </a:cubicBezTo>
                  <a:cubicBezTo>
                    <a:pt x="56" y="1985"/>
                    <a:pt x="0" y="2153"/>
                    <a:pt x="89" y="2278"/>
                  </a:cubicBezTo>
                  <a:cubicBezTo>
                    <a:pt x="143" y="2354"/>
                    <a:pt x="237" y="2406"/>
                    <a:pt x="330" y="2406"/>
                  </a:cubicBezTo>
                  <a:cubicBezTo>
                    <a:pt x="378" y="2406"/>
                    <a:pt x="426" y="2392"/>
                    <a:pt x="469" y="2361"/>
                  </a:cubicBezTo>
                  <a:cubicBezTo>
                    <a:pt x="725" y="2171"/>
                    <a:pt x="992" y="1996"/>
                    <a:pt x="1268" y="1834"/>
                  </a:cubicBezTo>
                  <a:cubicBezTo>
                    <a:pt x="1385" y="2123"/>
                    <a:pt x="1518" y="2403"/>
                    <a:pt x="1667" y="2676"/>
                  </a:cubicBezTo>
                  <a:cubicBezTo>
                    <a:pt x="1938" y="3163"/>
                    <a:pt x="2390" y="3776"/>
                    <a:pt x="2979" y="3776"/>
                  </a:cubicBezTo>
                  <a:cubicBezTo>
                    <a:pt x="3095" y="3776"/>
                    <a:pt x="3215" y="3753"/>
                    <a:pt x="3340" y="3700"/>
                  </a:cubicBezTo>
                  <a:cubicBezTo>
                    <a:pt x="3628" y="3581"/>
                    <a:pt x="3533" y="3155"/>
                    <a:pt x="3281" y="3155"/>
                  </a:cubicBezTo>
                  <a:cubicBezTo>
                    <a:pt x="3249" y="3155"/>
                    <a:pt x="3214" y="3162"/>
                    <a:pt x="3177" y="3177"/>
                  </a:cubicBezTo>
                  <a:cubicBezTo>
                    <a:pt x="3109" y="3206"/>
                    <a:pt x="3043" y="3219"/>
                    <a:pt x="2980" y="3219"/>
                  </a:cubicBezTo>
                  <a:cubicBezTo>
                    <a:pt x="2500" y="3219"/>
                    <a:pt x="2169" y="2473"/>
                    <a:pt x="1991" y="2118"/>
                  </a:cubicBezTo>
                  <a:cubicBezTo>
                    <a:pt x="1901" y="1941"/>
                    <a:pt x="1821" y="1758"/>
                    <a:pt x="1744" y="1573"/>
                  </a:cubicBezTo>
                  <a:cubicBezTo>
                    <a:pt x="1827" y="1531"/>
                    <a:pt x="1908" y="1488"/>
                    <a:pt x="1993" y="1447"/>
                  </a:cubicBezTo>
                  <a:cubicBezTo>
                    <a:pt x="2123" y="1386"/>
                    <a:pt x="2153" y="1180"/>
                    <a:pt x="2074" y="1070"/>
                  </a:cubicBezTo>
                  <a:cubicBezTo>
                    <a:pt x="2016" y="986"/>
                    <a:pt x="1938" y="949"/>
                    <a:pt x="1853" y="949"/>
                  </a:cubicBezTo>
                  <a:cubicBezTo>
                    <a:pt x="1802" y="949"/>
                    <a:pt x="1749" y="962"/>
                    <a:pt x="1697" y="987"/>
                  </a:cubicBezTo>
                  <a:cubicBezTo>
                    <a:pt x="1645" y="1010"/>
                    <a:pt x="1597" y="1037"/>
                    <a:pt x="1546" y="1062"/>
                  </a:cubicBezTo>
                  <a:cubicBezTo>
                    <a:pt x="1441" y="771"/>
                    <a:pt x="1341" y="478"/>
                    <a:pt x="1244" y="185"/>
                  </a:cubicBezTo>
                  <a:cubicBezTo>
                    <a:pt x="1201" y="56"/>
                    <a:pt x="1096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3" name="Google Shape;3683;p7"/>
            <p:cNvSpPr/>
            <p:nvPr/>
          </p:nvSpPr>
          <p:spPr>
            <a:xfrm>
              <a:off x="5387175" y="3575875"/>
              <a:ext cx="69250" cy="69875"/>
            </a:xfrm>
            <a:custGeom>
              <a:avLst/>
              <a:gdLst/>
              <a:ahLst/>
              <a:cxnLst/>
              <a:rect l="l" t="t" r="r" b="b"/>
              <a:pathLst>
                <a:path w="2770" h="2795" extrusionOk="0">
                  <a:moveTo>
                    <a:pt x="661" y="1"/>
                  </a:moveTo>
                  <a:cubicBezTo>
                    <a:pt x="466" y="1"/>
                    <a:pt x="274" y="209"/>
                    <a:pt x="418" y="415"/>
                  </a:cubicBezTo>
                  <a:lnTo>
                    <a:pt x="1240" y="1598"/>
                  </a:lnTo>
                  <a:lnTo>
                    <a:pt x="242" y="2284"/>
                  </a:lnTo>
                  <a:cubicBezTo>
                    <a:pt x="0" y="2449"/>
                    <a:pt x="163" y="2795"/>
                    <a:pt x="391" y="2795"/>
                  </a:cubicBezTo>
                  <a:cubicBezTo>
                    <a:pt x="439" y="2795"/>
                    <a:pt x="488" y="2780"/>
                    <a:pt x="538" y="2746"/>
                  </a:cubicBezTo>
                  <a:lnTo>
                    <a:pt x="1554" y="2047"/>
                  </a:lnTo>
                  <a:lnTo>
                    <a:pt x="1879" y="2516"/>
                  </a:lnTo>
                  <a:cubicBezTo>
                    <a:pt x="1938" y="2599"/>
                    <a:pt x="2018" y="2634"/>
                    <a:pt x="2098" y="2634"/>
                  </a:cubicBezTo>
                  <a:cubicBezTo>
                    <a:pt x="2293" y="2634"/>
                    <a:pt x="2485" y="2426"/>
                    <a:pt x="2342" y="2220"/>
                  </a:cubicBezTo>
                  <a:lnTo>
                    <a:pt x="2005" y="1737"/>
                  </a:lnTo>
                  <a:lnTo>
                    <a:pt x="2530" y="1377"/>
                  </a:lnTo>
                  <a:cubicBezTo>
                    <a:pt x="2770" y="1211"/>
                    <a:pt x="2609" y="865"/>
                    <a:pt x="2381" y="865"/>
                  </a:cubicBezTo>
                  <a:cubicBezTo>
                    <a:pt x="2334" y="865"/>
                    <a:pt x="2284" y="880"/>
                    <a:pt x="2233" y="915"/>
                  </a:cubicBezTo>
                  <a:lnTo>
                    <a:pt x="1693" y="1288"/>
                  </a:lnTo>
                  <a:lnTo>
                    <a:pt x="878" y="119"/>
                  </a:lnTo>
                  <a:cubicBezTo>
                    <a:pt x="820" y="35"/>
                    <a:pt x="74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4" name="Google Shape;3684;p7"/>
            <p:cNvSpPr/>
            <p:nvPr/>
          </p:nvSpPr>
          <p:spPr>
            <a:xfrm>
              <a:off x="5495575" y="3504350"/>
              <a:ext cx="90075" cy="73300"/>
            </a:xfrm>
            <a:custGeom>
              <a:avLst/>
              <a:gdLst/>
              <a:ahLst/>
              <a:cxnLst/>
              <a:rect l="l" t="t" r="r" b="b"/>
              <a:pathLst>
                <a:path w="3603" h="2932" extrusionOk="0">
                  <a:moveTo>
                    <a:pt x="682" y="1"/>
                  </a:moveTo>
                  <a:cubicBezTo>
                    <a:pt x="511" y="1"/>
                    <a:pt x="411" y="156"/>
                    <a:pt x="415" y="301"/>
                  </a:cubicBezTo>
                  <a:cubicBezTo>
                    <a:pt x="224" y="501"/>
                    <a:pt x="91" y="749"/>
                    <a:pt x="31" y="1018"/>
                  </a:cubicBezTo>
                  <a:cubicBezTo>
                    <a:pt x="0" y="1159"/>
                    <a:pt x="94" y="1319"/>
                    <a:pt x="240" y="1344"/>
                  </a:cubicBezTo>
                  <a:cubicBezTo>
                    <a:pt x="257" y="1347"/>
                    <a:pt x="275" y="1349"/>
                    <a:pt x="293" y="1349"/>
                  </a:cubicBezTo>
                  <a:cubicBezTo>
                    <a:pt x="420" y="1349"/>
                    <a:pt x="538" y="1266"/>
                    <a:pt x="567" y="1136"/>
                  </a:cubicBezTo>
                  <a:cubicBezTo>
                    <a:pt x="575" y="1096"/>
                    <a:pt x="586" y="1059"/>
                    <a:pt x="599" y="1023"/>
                  </a:cubicBezTo>
                  <a:cubicBezTo>
                    <a:pt x="649" y="877"/>
                    <a:pt x="733" y="747"/>
                    <a:pt x="846" y="644"/>
                  </a:cubicBezTo>
                  <a:cubicBezTo>
                    <a:pt x="1004" y="763"/>
                    <a:pt x="1103" y="963"/>
                    <a:pt x="1153" y="1158"/>
                  </a:cubicBezTo>
                  <a:cubicBezTo>
                    <a:pt x="1250" y="1543"/>
                    <a:pt x="1203" y="1950"/>
                    <a:pt x="1288" y="2341"/>
                  </a:cubicBezTo>
                  <a:cubicBezTo>
                    <a:pt x="1366" y="2696"/>
                    <a:pt x="1613" y="2932"/>
                    <a:pt x="1944" y="2932"/>
                  </a:cubicBezTo>
                  <a:cubicBezTo>
                    <a:pt x="2012" y="2932"/>
                    <a:pt x="2083" y="2922"/>
                    <a:pt x="2158" y="2901"/>
                  </a:cubicBezTo>
                  <a:cubicBezTo>
                    <a:pt x="2584" y="2782"/>
                    <a:pt x="3000" y="2550"/>
                    <a:pt x="3362" y="2303"/>
                  </a:cubicBezTo>
                  <a:cubicBezTo>
                    <a:pt x="3603" y="2138"/>
                    <a:pt x="3441" y="1792"/>
                    <a:pt x="3213" y="1792"/>
                  </a:cubicBezTo>
                  <a:cubicBezTo>
                    <a:pt x="3166" y="1792"/>
                    <a:pt x="3116" y="1807"/>
                    <a:pt x="3066" y="1841"/>
                  </a:cubicBezTo>
                  <a:cubicBezTo>
                    <a:pt x="2740" y="2065"/>
                    <a:pt x="2377" y="2272"/>
                    <a:pt x="1995" y="2378"/>
                  </a:cubicBezTo>
                  <a:cubicBezTo>
                    <a:pt x="1976" y="2383"/>
                    <a:pt x="1960" y="2386"/>
                    <a:pt x="1945" y="2386"/>
                  </a:cubicBezTo>
                  <a:cubicBezTo>
                    <a:pt x="1859" y="2386"/>
                    <a:pt x="1839" y="2300"/>
                    <a:pt x="1818" y="2198"/>
                  </a:cubicBezTo>
                  <a:cubicBezTo>
                    <a:pt x="1780" y="2027"/>
                    <a:pt x="1780" y="1845"/>
                    <a:pt x="1769" y="1671"/>
                  </a:cubicBezTo>
                  <a:cubicBezTo>
                    <a:pt x="1744" y="1300"/>
                    <a:pt x="1700" y="930"/>
                    <a:pt x="1517" y="601"/>
                  </a:cubicBezTo>
                  <a:cubicBezTo>
                    <a:pt x="1352" y="305"/>
                    <a:pt x="1075" y="69"/>
                    <a:pt x="738" y="6"/>
                  </a:cubicBezTo>
                  <a:cubicBezTo>
                    <a:pt x="719" y="2"/>
                    <a:pt x="700" y="1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5" name="Google Shape;3685;p7"/>
            <p:cNvSpPr/>
            <p:nvPr/>
          </p:nvSpPr>
          <p:spPr>
            <a:xfrm>
              <a:off x="5553150" y="3463750"/>
              <a:ext cx="74150" cy="73625"/>
            </a:xfrm>
            <a:custGeom>
              <a:avLst/>
              <a:gdLst/>
              <a:ahLst/>
              <a:cxnLst/>
              <a:rect l="l" t="t" r="r" b="b"/>
              <a:pathLst>
                <a:path w="2966" h="2945" extrusionOk="0">
                  <a:moveTo>
                    <a:pt x="883" y="1"/>
                  </a:moveTo>
                  <a:cubicBezTo>
                    <a:pt x="568" y="1"/>
                    <a:pt x="274" y="149"/>
                    <a:pt x="116" y="431"/>
                  </a:cubicBezTo>
                  <a:cubicBezTo>
                    <a:pt x="0" y="639"/>
                    <a:pt x="188" y="821"/>
                    <a:pt x="374" y="821"/>
                  </a:cubicBezTo>
                  <a:cubicBezTo>
                    <a:pt x="463" y="821"/>
                    <a:pt x="551" y="780"/>
                    <a:pt x="607" y="681"/>
                  </a:cubicBezTo>
                  <a:cubicBezTo>
                    <a:pt x="660" y="583"/>
                    <a:pt x="773" y="545"/>
                    <a:pt x="885" y="545"/>
                  </a:cubicBezTo>
                  <a:cubicBezTo>
                    <a:pt x="942" y="545"/>
                    <a:pt x="1000" y="555"/>
                    <a:pt x="1048" y="572"/>
                  </a:cubicBezTo>
                  <a:cubicBezTo>
                    <a:pt x="1279" y="654"/>
                    <a:pt x="1434" y="884"/>
                    <a:pt x="1556" y="1082"/>
                  </a:cubicBezTo>
                  <a:cubicBezTo>
                    <a:pt x="1576" y="1113"/>
                    <a:pt x="1595" y="1147"/>
                    <a:pt x="1616" y="1180"/>
                  </a:cubicBezTo>
                  <a:lnTo>
                    <a:pt x="1213" y="1404"/>
                  </a:lnTo>
                  <a:cubicBezTo>
                    <a:pt x="1088" y="1475"/>
                    <a:pt x="1048" y="1668"/>
                    <a:pt x="1130" y="1784"/>
                  </a:cubicBezTo>
                  <a:cubicBezTo>
                    <a:pt x="1188" y="1864"/>
                    <a:pt x="1271" y="1906"/>
                    <a:pt x="1359" y="1906"/>
                  </a:cubicBezTo>
                  <a:cubicBezTo>
                    <a:pt x="1409" y="1906"/>
                    <a:pt x="1460" y="1892"/>
                    <a:pt x="1509" y="1865"/>
                  </a:cubicBezTo>
                  <a:lnTo>
                    <a:pt x="1882" y="1660"/>
                  </a:lnTo>
                  <a:cubicBezTo>
                    <a:pt x="2065" y="2017"/>
                    <a:pt x="2227" y="2387"/>
                    <a:pt x="2366" y="2764"/>
                  </a:cubicBezTo>
                  <a:cubicBezTo>
                    <a:pt x="2413" y="2891"/>
                    <a:pt x="2519" y="2945"/>
                    <a:pt x="2625" y="2945"/>
                  </a:cubicBezTo>
                  <a:cubicBezTo>
                    <a:pt x="2796" y="2945"/>
                    <a:pt x="2966" y="2805"/>
                    <a:pt x="2889" y="2601"/>
                  </a:cubicBezTo>
                  <a:cubicBezTo>
                    <a:pt x="2747" y="2216"/>
                    <a:pt x="2582" y="1838"/>
                    <a:pt x="2399" y="1472"/>
                  </a:cubicBezTo>
                  <a:cubicBezTo>
                    <a:pt x="2385" y="1445"/>
                    <a:pt x="2372" y="1420"/>
                    <a:pt x="2360" y="1393"/>
                  </a:cubicBezTo>
                  <a:lnTo>
                    <a:pt x="2690" y="1209"/>
                  </a:lnTo>
                  <a:cubicBezTo>
                    <a:pt x="2816" y="1140"/>
                    <a:pt x="2855" y="945"/>
                    <a:pt x="2773" y="829"/>
                  </a:cubicBezTo>
                  <a:cubicBezTo>
                    <a:pt x="2715" y="749"/>
                    <a:pt x="2631" y="708"/>
                    <a:pt x="2543" y="708"/>
                  </a:cubicBezTo>
                  <a:cubicBezTo>
                    <a:pt x="2493" y="708"/>
                    <a:pt x="2442" y="721"/>
                    <a:pt x="2393" y="748"/>
                  </a:cubicBezTo>
                  <a:lnTo>
                    <a:pt x="2097" y="912"/>
                  </a:lnTo>
                  <a:cubicBezTo>
                    <a:pt x="2015" y="768"/>
                    <a:pt x="1921" y="632"/>
                    <a:pt x="1818" y="503"/>
                  </a:cubicBezTo>
                  <a:cubicBezTo>
                    <a:pt x="1597" y="237"/>
                    <a:pt x="1316" y="30"/>
                    <a:pt x="961" y="4"/>
                  </a:cubicBezTo>
                  <a:cubicBezTo>
                    <a:pt x="935" y="2"/>
                    <a:pt x="908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6" name="Google Shape;3686;p7"/>
            <p:cNvSpPr/>
            <p:nvPr/>
          </p:nvSpPr>
          <p:spPr>
            <a:xfrm>
              <a:off x="5612775" y="3416325"/>
              <a:ext cx="72400" cy="67050"/>
            </a:xfrm>
            <a:custGeom>
              <a:avLst/>
              <a:gdLst/>
              <a:ahLst/>
              <a:cxnLst/>
              <a:rect l="l" t="t" r="r" b="b"/>
              <a:pathLst>
                <a:path w="2896" h="2682" extrusionOk="0">
                  <a:moveTo>
                    <a:pt x="675" y="1"/>
                  </a:moveTo>
                  <a:cubicBezTo>
                    <a:pt x="328" y="1"/>
                    <a:pt x="19" y="272"/>
                    <a:pt x="6" y="632"/>
                  </a:cubicBezTo>
                  <a:cubicBezTo>
                    <a:pt x="0" y="775"/>
                    <a:pt x="144" y="893"/>
                    <a:pt x="281" y="893"/>
                  </a:cubicBezTo>
                  <a:cubicBezTo>
                    <a:pt x="284" y="893"/>
                    <a:pt x="288" y="893"/>
                    <a:pt x="291" y="893"/>
                  </a:cubicBezTo>
                  <a:cubicBezTo>
                    <a:pt x="450" y="887"/>
                    <a:pt x="548" y="755"/>
                    <a:pt x="553" y="608"/>
                  </a:cubicBezTo>
                  <a:cubicBezTo>
                    <a:pt x="553" y="611"/>
                    <a:pt x="553" y="612"/>
                    <a:pt x="554" y="612"/>
                  </a:cubicBezTo>
                  <a:cubicBezTo>
                    <a:pt x="556" y="612"/>
                    <a:pt x="561" y="595"/>
                    <a:pt x="564" y="594"/>
                  </a:cubicBezTo>
                  <a:lnTo>
                    <a:pt x="564" y="594"/>
                  </a:lnTo>
                  <a:cubicBezTo>
                    <a:pt x="562" y="595"/>
                    <a:pt x="561" y="595"/>
                    <a:pt x="560" y="595"/>
                  </a:cubicBezTo>
                  <a:cubicBezTo>
                    <a:pt x="556" y="595"/>
                    <a:pt x="567" y="589"/>
                    <a:pt x="573" y="586"/>
                  </a:cubicBezTo>
                  <a:cubicBezTo>
                    <a:pt x="580" y="583"/>
                    <a:pt x="594" y="575"/>
                    <a:pt x="599" y="572"/>
                  </a:cubicBezTo>
                  <a:lnTo>
                    <a:pt x="599" y="572"/>
                  </a:lnTo>
                  <a:cubicBezTo>
                    <a:pt x="599" y="572"/>
                    <a:pt x="599" y="572"/>
                    <a:pt x="599" y="572"/>
                  </a:cubicBezTo>
                  <a:cubicBezTo>
                    <a:pt x="602" y="572"/>
                    <a:pt x="651" y="553"/>
                    <a:pt x="643" y="553"/>
                  </a:cubicBezTo>
                  <a:cubicBezTo>
                    <a:pt x="642" y="553"/>
                    <a:pt x="642" y="553"/>
                    <a:pt x="641" y="553"/>
                  </a:cubicBezTo>
                  <a:cubicBezTo>
                    <a:pt x="662" y="550"/>
                    <a:pt x="675" y="547"/>
                    <a:pt x="686" y="547"/>
                  </a:cubicBezTo>
                  <a:cubicBezTo>
                    <a:pt x="698" y="547"/>
                    <a:pt x="708" y="550"/>
                    <a:pt x="727" y="558"/>
                  </a:cubicBezTo>
                  <a:cubicBezTo>
                    <a:pt x="744" y="566"/>
                    <a:pt x="761" y="578"/>
                    <a:pt x="774" y="591"/>
                  </a:cubicBezTo>
                  <a:cubicBezTo>
                    <a:pt x="805" y="621"/>
                    <a:pt x="830" y="655"/>
                    <a:pt x="846" y="694"/>
                  </a:cubicBezTo>
                  <a:cubicBezTo>
                    <a:pt x="876" y="766"/>
                    <a:pt x="885" y="846"/>
                    <a:pt x="877" y="925"/>
                  </a:cubicBezTo>
                  <a:cubicBezTo>
                    <a:pt x="855" y="1104"/>
                    <a:pt x="987" y="1256"/>
                    <a:pt x="1147" y="1256"/>
                  </a:cubicBezTo>
                  <a:cubicBezTo>
                    <a:pt x="1194" y="1256"/>
                    <a:pt x="1244" y="1242"/>
                    <a:pt x="1292" y="1213"/>
                  </a:cubicBezTo>
                  <a:cubicBezTo>
                    <a:pt x="1381" y="1160"/>
                    <a:pt x="1486" y="1135"/>
                    <a:pt x="1593" y="1135"/>
                  </a:cubicBezTo>
                  <a:cubicBezTo>
                    <a:pt x="1784" y="1135"/>
                    <a:pt x="1980" y="1217"/>
                    <a:pt x="2088" y="1370"/>
                  </a:cubicBezTo>
                  <a:cubicBezTo>
                    <a:pt x="2254" y="1603"/>
                    <a:pt x="2207" y="1996"/>
                    <a:pt x="1982" y="2175"/>
                  </a:cubicBezTo>
                  <a:cubicBezTo>
                    <a:pt x="1866" y="2267"/>
                    <a:pt x="1814" y="2419"/>
                    <a:pt x="1900" y="2554"/>
                  </a:cubicBezTo>
                  <a:cubicBezTo>
                    <a:pt x="1949" y="2629"/>
                    <a:pt x="2047" y="2682"/>
                    <a:pt x="2141" y="2682"/>
                  </a:cubicBezTo>
                  <a:cubicBezTo>
                    <a:pt x="2190" y="2682"/>
                    <a:pt x="2238" y="2668"/>
                    <a:pt x="2278" y="2636"/>
                  </a:cubicBezTo>
                  <a:cubicBezTo>
                    <a:pt x="2739" y="2270"/>
                    <a:pt x="2895" y="1575"/>
                    <a:pt x="2551" y="1073"/>
                  </a:cubicBezTo>
                  <a:cubicBezTo>
                    <a:pt x="2332" y="757"/>
                    <a:pt x="1965" y="591"/>
                    <a:pt x="1596" y="591"/>
                  </a:cubicBezTo>
                  <a:cubicBezTo>
                    <a:pt x="1525" y="591"/>
                    <a:pt x="1453" y="597"/>
                    <a:pt x="1382" y="610"/>
                  </a:cubicBezTo>
                  <a:cubicBezTo>
                    <a:pt x="1310" y="328"/>
                    <a:pt x="1128" y="82"/>
                    <a:pt x="816" y="16"/>
                  </a:cubicBezTo>
                  <a:cubicBezTo>
                    <a:pt x="769" y="6"/>
                    <a:pt x="722" y="1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7" name="Google Shape;3687;p7"/>
            <p:cNvSpPr/>
            <p:nvPr/>
          </p:nvSpPr>
          <p:spPr>
            <a:xfrm>
              <a:off x="5626925" y="3430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0" y="1"/>
                    <a:pt x="7" y="2"/>
                  </a:cubicBezTo>
                  <a:cubicBezTo>
                    <a:pt x="4" y="3"/>
                    <a:pt x="0" y="6"/>
                    <a:pt x="1" y="6"/>
                  </a:cubicBezTo>
                  <a:cubicBezTo>
                    <a:pt x="1" y="6"/>
                    <a:pt x="3" y="5"/>
                    <a:pt x="6" y="4"/>
                  </a:cubicBezTo>
                  <a:cubicBezTo>
                    <a:pt x="1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8" name="Google Shape;3688;p7"/>
            <p:cNvSpPr/>
            <p:nvPr/>
          </p:nvSpPr>
          <p:spPr>
            <a:xfrm>
              <a:off x="4924475" y="3328200"/>
              <a:ext cx="1122925" cy="780475"/>
            </a:xfrm>
            <a:custGeom>
              <a:avLst/>
              <a:gdLst/>
              <a:ahLst/>
              <a:cxnLst/>
              <a:rect l="l" t="t" r="r" b="b"/>
              <a:pathLst>
                <a:path w="44917" h="31219" extrusionOk="0">
                  <a:moveTo>
                    <a:pt x="34328" y="0"/>
                  </a:moveTo>
                  <a:cubicBezTo>
                    <a:pt x="33667" y="0"/>
                    <a:pt x="33007" y="36"/>
                    <a:pt x="32354" y="105"/>
                  </a:cubicBezTo>
                  <a:cubicBezTo>
                    <a:pt x="30256" y="324"/>
                    <a:pt x="28204" y="841"/>
                    <a:pt x="26195" y="1473"/>
                  </a:cubicBezTo>
                  <a:cubicBezTo>
                    <a:pt x="24251" y="2085"/>
                    <a:pt x="22335" y="2786"/>
                    <a:pt x="20452" y="3561"/>
                  </a:cubicBezTo>
                  <a:cubicBezTo>
                    <a:pt x="16721" y="5094"/>
                    <a:pt x="13122" y="6927"/>
                    <a:pt x="9688" y="9040"/>
                  </a:cubicBezTo>
                  <a:cubicBezTo>
                    <a:pt x="8005" y="10077"/>
                    <a:pt x="6327" y="11155"/>
                    <a:pt x="4782" y="12393"/>
                  </a:cubicBezTo>
                  <a:cubicBezTo>
                    <a:pt x="3292" y="13589"/>
                    <a:pt x="1937" y="15002"/>
                    <a:pt x="1093" y="16733"/>
                  </a:cubicBezTo>
                  <a:cubicBezTo>
                    <a:pt x="258" y="18446"/>
                    <a:pt x="1" y="20345"/>
                    <a:pt x="514" y="22193"/>
                  </a:cubicBezTo>
                  <a:cubicBezTo>
                    <a:pt x="989" y="23900"/>
                    <a:pt x="1978" y="25454"/>
                    <a:pt x="3205" y="26718"/>
                  </a:cubicBezTo>
                  <a:cubicBezTo>
                    <a:pt x="5605" y="29189"/>
                    <a:pt x="8936" y="30596"/>
                    <a:pt x="12315" y="31041"/>
                  </a:cubicBezTo>
                  <a:cubicBezTo>
                    <a:pt x="13242" y="31163"/>
                    <a:pt x="14172" y="31218"/>
                    <a:pt x="15103" y="31218"/>
                  </a:cubicBezTo>
                  <a:cubicBezTo>
                    <a:pt x="18357" y="31218"/>
                    <a:pt x="21610" y="30539"/>
                    <a:pt x="24721" y="29642"/>
                  </a:cubicBezTo>
                  <a:cubicBezTo>
                    <a:pt x="28268" y="28619"/>
                    <a:pt x="31742" y="27213"/>
                    <a:pt x="34842" y="25192"/>
                  </a:cubicBezTo>
                  <a:cubicBezTo>
                    <a:pt x="37857" y="23227"/>
                    <a:pt x="40483" y="20670"/>
                    <a:pt x="42261" y="17524"/>
                  </a:cubicBezTo>
                  <a:cubicBezTo>
                    <a:pt x="43966" y="14507"/>
                    <a:pt x="44917" y="10985"/>
                    <a:pt x="44588" y="7506"/>
                  </a:cubicBezTo>
                  <a:cubicBezTo>
                    <a:pt x="44511" y="6674"/>
                    <a:pt x="44359" y="5850"/>
                    <a:pt x="44138" y="5045"/>
                  </a:cubicBezTo>
                  <a:cubicBezTo>
                    <a:pt x="44109" y="4942"/>
                    <a:pt x="44028" y="4897"/>
                    <a:pt x="43945" y="4897"/>
                  </a:cubicBezTo>
                  <a:cubicBezTo>
                    <a:pt x="43820" y="4897"/>
                    <a:pt x="43690" y="5000"/>
                    <a:pt x="43734" y="5156"/>
                  </a:cubicBezTo>
                  <a:cubicBezTo>
                    <a:pt x="44646" y="8462"/>
                    <a:pt x="44238" y="11975"/>
                    <a:pt x="42960" y="15127"/>
                  </a:cubicBezTo>
                  <a:cubicBezTo>
                    <a:pt x="41644" y="18366"/>
                    <a:pt x="39430" y="21140"/>
                    <a:pt x="36718" y="23323"/>
                  </a:cubicBezTo>
                  <a:cubicBezTo>
                    <a:pt x="33916" y="25578"/>
                    <a:pt x="30645" y="27198"/>
                    <a:pt x="27267" y="28390"/>
                  </a:cubicBezTo>
                  <a:cubicBezTo>
                    <a:pt x="23565" y="29697"/>
                    <a:pt x="19624" y="30688"/>
                    <a:pt x="15686" y="30792"/>
                  </a:cubicBezTo>
                  <a:cubicBezTo>
                    <a:pt x="15495" y="30797"/>
                    <a:pt x="15304" y="30799"/>
                    <a:pt x="15113" y="30799"/>
                  </a:cubicBezTo>
                  <a:cubicBezTo>
                    <a:pt x="11715" y="30799"/>
                    <a:pt x="8319" y="30011"/>
                    <a:pt x="5480" y="28080"/>
                  </a:cubicBezTo>
                  <a:cubicBezTo>
                    <a:pt x="2672" y="26170"/>
                    <a:pt x="179" y="22792"/>
                    <a:pt x="729" y="19224"/>
                  </a:cubicBezTo>
                  <a:cubicBezTo>
                    <a:pt x="1328" y="15340"/>
                    <a:pt x="4691" y="12815"/>
                    <a:pt x="7745" y="10783"/>
                  </a:cubicBezTo>
                  <a:cubicBezTo>
                    <a:pt x="10995" y="8622"/>
                    <a:pt x="14412" y="6720"/>
                    <a:pt x="17962" y="5095"/>
                  </a:cubicBezTo>
                  <a:cubicBezTo>
                    <a:pt x="19754" y="4274"/>
                    <a:pt x="21580" y="3527"/>
                    <a:pt x="23435" y="2853"/>
                  </a:cubicBezTo>
                  <a:cubicBezTo>
                    <a:pt x="25320" y="2168"/>
                    <a:pt x="27231" y="1535"/>
                    <a:pt x="29185" y="1076"/>
                  </a:cubicBezTo>
                  <a:cubicBezTo>
                    <a:pt x="30881" y="677"/>
                    <a:pt x="32648" y="422"/>
                    <a:pt x="34404" y="422"/>
                  </a:cubicBezTo>
                  <a:cubicBezTo>
                    <a:pt x="36472" y="422"/>
                    <a:pt x="38525" y="776"/>
                    <a:pt x="40428" y="1667"/>
                  </a:cubicBezTo>
                  <a:cubicBezTo>
                    <a:pt x="41216" y="2034"/>
                    <a:pt x="41959" y="2493"/>
                    <a:pt x="42639" y="3035"/>
                  </a:cubicBezTo>
                  <a:cubicBezTo>
                    <a:pt x="42682" y="3070"/>
                    <a:pt x="42730" y="3085"/>
                    <a:pt x="42776" y="3085"/>
                  </a:cubicBezTo>
                  <a:cubicBezTo>
                    <a:pt x="42950" y="3085"/>
                    <a:pt x="43102" y="2872"/>
                    <a:pt x="42936" y="2739"/>
                  </a:cubicBezTo>
                  <a:cubicBezTo>
                    <a:pt x="40500" y="786"/>
                    <a:pt x="37406" y="0"/>
                    <a:pt x="34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89" name="Google Shape;3689;p7"/>
            <p:cNvSpPr/>
            <p:nvPr/>
          </p:nvSpPr>
          <p:spPr>
            <a:xfrm>
              <a:off x="3811875" y="2095175"/>
              <a:ext cx="953400" cy="417525"/>
            </a:xfrm>
            <a:custGeom>
              <a:avLst/>
              <a:gdLst/>
              <a:ahLst/>
              <a:cxnLst/>
              <a:rect l="l" t="t" r="r" b="b"/>
              <a:pathLst>
                <a:path w="38136" h="16701" extrusionOk="0">
                  <a:moveTo>
                    <a:pt x="17591" y="419"/>
                  </a:moveTo>
                  <a:cubicBezTo>
                    <a:pt x="19035" y="419"/>
                    <a:pt x="20480" y="495"/>
                    <a:pt x="21915" y="622"/>
                  </a:cubicBezTo>
                  <a:cubicBezTo>
                    <a:pt x="24652" y="865"/>
                    <a:pt x="27394" y="1296"/>
                    <a:pt x="30004" y="2175"/>
                  </a:cubicBezTo>
                  <a:cubicBezTo>
                    <a:pt x="31283" y="2604"/>
                    <a:pt x="32523" y="3143"/>
                    <a:pt x="33686" y="3826"/>
                  </a:cubicBezTo>
                  <a:cubicBezTo>
                    <a:pt x="34822" y="4492"/>
                    <a:pt x="35963" y="5295"/>
                    <a:pt x="36837" y="6286"/>
                  </a:cubicBezTo>
                  <a:cubicBezTo>
                    <a:pt x="37286" y="6799"/>
                    <a:pt x="37684" y="7452"/>
                    <a:pt x="37581" y="8160"/>
                  </a:cubicBezTo>
                  <a:cubicBezTo>
                    <a:pt x="37567" y="8249"/>
                    <a:pt x="37608" y="8337"/>
                    <a:pt x="37684" y="8384"/>
                  </a:cubicBezTo>
                  <a:cubicBezTo>
                    <a:pt x="37543" y="9658"/>
                    <a:pt x="36613" y="10681"/>
                    <a:pt x="35641" y="11447"/>
                  </a:cubicBezTo>
                  <a:cubicBezTo>
                    <a:pt x="34541" y="12315"/>
                    <a:pt x="33293" y="13006"/>
                    <a:pt x="32013" y="13566"/>
                  </a:cubicBezTo>
                  <a:cubicBezTo>
                    <a:pt x="29396" y="14706"/>
                    <a:pt x="26560" y="15280"/>
                    <a:pt x="23743" y="15657"/>
                  </a:cubicBezTo>
                  <a:cubicBezTo>
                    <a:pt x="20922" y="16035"/>
                    <a:pt x="18066" y="16279"/>
                    <a:pt x="15217" y="16279"/>
                  </a:cubicBezTo>
                  <a:cubicBezTo>
                    <a:pt x="14896" y="16279"/>
                    <a:pt x="14576" y="16276"/>
                    <a:pt x="14257" y="16270"/>
                  </a:cubicBezTo>
                  <a:cubicBezTo>
                    <a:pt x="12626" y="16238"/>
                    <a:pt x="10995" y="16116"/>
                    <a:pt x="9382" y="15870"/>
                  </a:cubicBezTo>
                  <a:cubicBezTo>
                    <a:pt x="8058" y="15667"/>
                    <a:pt x="6739" y="15399"/>
                    <a:pt x="5479" y="14940"/>
                  </a:cubicBezTo>
                  <a:cubicBezTo>
                    <a:pt x="3328" y="14155"/>
                    <a:pt x="1133" y="12702"/>
                    <a:pt x="644" y="10308"/>
                  </a:cubicBezTo>
                  <a:cubicBezTo>
                    <a:pt x="71" y="7502"/>
                    <a:pt x="1997" y="4928"/>
                    <a:pt x="4251" y="3505"/>
                  </a:cubicBezTo>
                  <a:cubicBezTo>
                    <a:pt x="5462" y="2741"/>
                    <a:pt x="6802" y="2197"/>
                    <a:pt x="8163" y="1761"/>
                  </a:cubicBezTo>
                  <a:cubicBezTo>
                    <a:pt x="9624" y="1296"/>
                    <a:pt x="11126" y="966"/>
                    <a:pt x="12644" y="751"/>
                  </a:cubicBezTo>
                  <a:cubicBezTo>
                    <a:pt x="14282" y="518"/>
                    <a:pt x="15936" y="419"/>
                    <a:pt x="17591" y="419"/>
                  </a:cubicBezTo>
                  <a:close/>
                  <a:moveTo>
                    <a:pt x="17682" y="0"/>
                  </a:moveTo>
                  <a:cubicBezTo>
                    <a:pt x="16731" y="0"/>
                    <a:pt x="15780" y="32"/>
                    <a:pt x="14833" y="101"/>
                  </a:cubicBezTo>
                  <a:cubicBezTo>
                    <a:pt x="11706" y="328"/>
                    <a:pt x="8546" y="959"/>
                    <a:pt x="5680" y="2266"/>
                  </a:cubicBezTo>
                  <a:cubicBezTo>
                    <a:pt x="3143" y="3424"/>
                    <a:pt x="771" y="5400"/>
                    <a:pt x="237" y="8275"/>
                  </a:cubicBezTo>
                  <a:cubicBezTo>
                    <a:pt x="0" y="9551"/>
                    <a:pt x="190" y="10866"/>
                    <a:pt x="847" y="11994"/>
                  </a:cubicBezTo>
                  <a:cubicBezTo>
                    <a:pt x="1442" y="13017"/>
                    <a:pt x="2362" y="13815"/>
                    <a:pt x="3371" y="14413"/>
                  </a:cubicBezTo>
                  <a:cubicBezTo>
                    <a:pt x="5804" y="15858"/>
                    <a:pt x="8759" y="16303"/>
                    <a:pt x="11532" y="16547"/>
                  </a:cubicBezTo>
                  <a:cubicBezTo>
                    <a:pt x="12740" y="16653"/>
                    <a:pt x="13952" y="16700"/>
                    <a:pt x="15164" y="16700"/>
                  </a:cubicBezTo>
                  <a:cubicBezTo>
                    <a:pt x="17345" y="16700"/>
                    <a:pt x="19528" y="16549"/>
                    <a:pt x="21697" y="16320"/>
                  </a:cubicBezTo>
                  <a:cubicBezTo>
                    <a:pt x="24671" y="16007"/>
                    <a:pt x="27660" y="15566"/>
                    <a:pt x="30499" y="14596"/>
                  </a:cubicBezTo>
                  <a:cubicBezTo>
                    <a:pt x="31881" y="14125"/>
                    <a:pt x="33225" y="13526"/>
                    <a:pt x="34471" y="12762"/>
                  </a:cubicBezTo>
                  <a:cubicBezTo>
                    <a:pt x="35643" y="12043"/>
                    <a:pt x="36840" y="11179"/>
                    <a:pt x="37565" y="9985"/>
                  </a:cubicBezTo>
                  <a:cubicBezTo>
                    <a:pt x="37899" y="9437"/>
                    <a:pt x="38101" y="8828"/>
                    <a:pt x="38128" y="8184"/>
                  </a:cubicBezTo>
                  <a:cubicBezTo>
                    <a:pt x="38136" y="8101"/>
                    <a:pt x="38086" y="8022"/>
                    <a:pt x="38007" y="7996"/>
                  </a:cubicBezTo>
                  <a:cubicBezTo>
                    <a:pt x="38039" y="6687"/>
                    <a:pt x="36901" y="5667"/>
                    <a:pt x="35956" y="4895"/>
                  </a:cubicBezTo>
                  <a:cubicBezTo>
                    <a:pt x="34878" y="4013"/>
                    <a:pt x="33684" y="3281"/>
                    <a:pt x="32425" y="2691"/>
                  </a:cubicBezTo>
                  <a:cubicBezTo>
                    <a:pt x="29862" y="1490"/>
                    <a:pt x="27074" y="846"/>
                    <a:pt x="24281" y="469"/>
                  </a:cubicBezTo>
                  <a:cubicBezTo>
                    <a:pt x="22099" y="173"/>
                    <a:pt x="19888" y="0"/>
                    <a:pt x="17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0" name="Google Shape;3690;p7"/>
            <p:cNvSpPr/>
            <p:nvPr/>
          </p:nvSpPr>
          <p:spPr>
            <a:xfrm>
              <a:off x="1511425" y="540325"/>
              <a:ext cx="68700" cy="433000"/>
            </a:xfrm>
            <a:custGeom>
              <a:avLst/>
              <a:gdLst/>
              <a:ahLst/>
              <a:cxnLst/>
              <a:rect l="l" t="t" r="r" b="b"/>
              <a:pathLst>
                <a:path w="2748" h="17320" extrusionOk="0">
                  <a:moveTo>
                    <a:pt x="2541" y="0"/>
                  </a:moveTo>
                  <a:cubicBezTo>
                    <a:pt x="2436" y="0"/>
                    <a:pt x="2328" y="68"/>
                    <a:pt x="2321" y="202"/>
                  </a:cubicBezTo>
                  <a:cubicBezTo>
                    <a:pt x="2185" y="2655"/>
                    <a:pt x="2045" y="5107"/>
                    <a:pt x="1898" y="7559"/>
                  </a:cubicBezTo>
                  <a:cubicBezTo>
                    <a:pt x="1824" y="8794"/>
                    <a:pt x="1749" y="10029"/>
                    <a:pt x="1674" y="11263"/>
                  </a:cubicBezTo>
                  <a:cubicBezTo>
                    <a:pt x="1636" y="11865"/>
                    <a:pt x="1610" y="12470"/>
                    <a:pt x="1561" y="13070"/>
                  </a:cubicBezTo>
                  <a:cubicBezTo>
                    <a:pt x="1545" y="13262"/>
                    <a:pt x="1523" y="13493"/>
                    <a:pt x="1409" y="13656"/>
                  </a:cubicBezTo>
                  <a:cubicBezTo>
                    <a:pt x="1257" y="13873"/>
                    <a:pt x="1003" y="13794"/>
                    <a:pt x="778" y="13833"/>
                  </a:cubicBezTo>
                  <a:cubicBezTo>
                    <a:pt x="190" y="13933"/>
                    <a:pt x="217" y="14577"/>
                    <a:pt x="179" y="15042"/>
                  </a:cubicBezTo>
                  <a:lnTo>
                    <a:pt x="12" y="17118"/>
                  </a:lnTo>
                  <a:cubicBezTo>
                    <a:pt x="1" y="17253"/>
                    <a:pt x="99" y="17320"/>
                    <a:pt x="204" y="17320"/>
                  </a:cubicBezTo>
                  <a:cubicBezTo>
                    <a:pt x="308" y="17320"/>
                    <a:pt x="419" y="17252"/>
                    <a:pt x="430" y="17118"/>
                  </a:cubicBezTo>
                  <a:cubicBezTo>
                    <a:pt x="480" y="16496"/>
                    <a:pt x="530" y="15873"/>
                    <a:pt x="582" y="15251"/>
                  </a:cubicBezTo>
                  <a:cubicBezTo>
                    <a:pt x="602" y="14995"/>
                    <a:pt x="591" y="14713"/>
                    <a:pt x="654" y="14466"/>
                  </a:cubicBezTo>
                  <a:cubicBezTo>
                    <a:pt x="734" y="14143"/>
                    <a:pt x="1068" y="14271"/>
                    <a:pt x="1318" y="14207"/>
                  </a:cubicBezTo>
                  <a:cubicBezTo>
                    <a:pt x="1705" y="14105"/>
                    <a:pt x="1882" y="13737"/>
                    <a:pt x="1945" y="13369"/>
                  </a:cubicBezTo>
                  <a:cubicBezTo>
                    <a:pt x="2036" y="12835"/>
                    <a:pt x="2030" y="12274"/>
                    <a:pt x="2064" y="11733"/>
                  </a:cubicBezTo>
                  <a:cubicBezTo>
                    <a:pt x="2216" y="9281"/>
                    <a:pt x="2362" y="6829"/>
                    <a:pt x="2504" y="4377"/>
                  </a:cubicBezTo>
                  <a:cubicBezTo>
                    <a:pt x="2584" y="2986"/>
                    <a:pt x="2662" y="1595"/>
                    <a:pt x="2739" y="203"/>
                  </a:cubicBezTo>
                  <a:cubicBezTo>
                    <a:pt x="2747" y="68"/>
                    <a:pt x="2646" y="0"/>
                    <a:pt x="2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1" name="Google Shape;3691;p7"/>
            <p:cNvSpPr/>
            <p:nvPr/>
          </p:nvSpPr>
          <p:spPr>
            <a:xfrm>
              <a:off x="1498700" y="338275"/>
              <a:ext cx="1401575" cy="637075"/>
            </a:xfrm>
            <a:custGeom>
              <a:avLst/>
              <a:gdLst/>
              <a:ahLst/>
              <a:cxnLst/>
              <a:rect l="l" t="t" r="r" b="b"/>
              <a:pathLst>
                <a:path w="56063" h="25483" extrusionOk="0">
                  <a:moveTo>
                    <a:pt x="53625" y="2748"/>
                  </a:moveTo>
                  <a:cubicBezTo>
                    <a:pt x="53867" y="2935"/>
                    <a:pt x="54104" y="3129"/>
                    <a:pt x="54337" y="3328"/>
                  </a:cubicBezTo>
                  <a:cubicBezTo>
                    <a:pt x="54240" y="3515"/>
                    <a:pt x="54156" y="3706"/>
                    <a:pt x="54082" y="3902"/>
                  </a:cubicBezTo>
                  <a:lnTo>
                    <a:pt x="53618" y="3892"/>
                  </a:lnTo>
                  <a:cubicBezTo>
                    <a:pt x="53601" y="3511"/>
                    <a:pt x="53604" y="3131"/>
                    <a:pt x="53625" y="2748"/>
                  </a:cubicBezTo>
                  <a:close/>
                  <a:moveTo>
                    <a:pt x="54662" y="3618"/>
                  </a:moveTo>
                  <a:cubicBezTo>
                    <a:pt x="54775" y="3720"/>
                    <a:pt x="54891" y="3818"/>
                    <a:pt x="55002" y="3922"/>
                  </a:cubicBezTo>
                  <a:lnTo>
                    <a:pt x="54522" y="3911"/>
                  </a:lnTo>
                  <a:cubicBezTo>
                    <a:pt x="54565" y="3812"/>
                    <a:pt x="54613" y="3715"/>
                    <a:pt x="54662" y="3618"/>
                  </a:cubicBezTo>
                  <a:close/>
                  <a:moveTo>
                    <a:pt x="54513" y="4331"/>
                  </a:moveTo>
                  <a:lnTo>
                    <a:pt x="55453" y="4350"/>
                  </a:lnTo>
                  <a:cubicBezTo>
                    <a:pt x="55459" y="4356"/>
                    <a:pt x="55466" y="4361"/>
                    <a:pt x="55472" y="4367"/>
                  </a:cubicBezTo>
                  <a:cubicBezTo>
                    <a:pt x="55072" y="4589"/>
                    <a:pt x="54679" y="4823"/>
                    <a:pt x="54289" y="5062"/>
                  </a:cubicBezTo>
                  <a:lnTo>
                    <a:pt x="54289" y="5061"/>
                  </a:lnTo>
                  <a:lnTo>
                    <a:pt x="54533" y="4558"/>
                  </a:lnTo>
                  <a:cubicBezTo>
                    <a:pt x="54577" y="4469"/>
                    <a:pt x="54560" y="4387"/>
                    <a:pt x="54513" y="4331"/>
                  </a:cubicBezTo>
                  <a:close/>
                  <a:moveTo>
                    <a:pt x="53647" y="4312"/>
                  </a:moveTo>
                  <a:lnTo>
                    <a:pt x="53941" y="4318"/>
                  </a:lnTo>
                  <a:cubicBezTo>
                    <a:pt x="53853" y="4621"/>
                    <a:pt x="53792" y="4928"/>
                    <a:pt x="53759" y="5241"/>
                  </a:cubicBezTo>
                  <a:cubicBezTo>
                    <a:pt x="53759" y="5245"/>
                    <a:pt x="53759" y="5250"/>
                    <a:pt x="53758" y="5254"/>
                  </a:cubicBezTo>
                  <a:lnTo>
                    <a:pt x="53758" y="5254"/>
                  </a:lnTo>
                  <a:cubicBezTo>
                    <a:pt x="53706" y="4943"/>
                    <a:pt x="53672" y="4628"/>
                    <a:pt x="53647" y="4314"/>
                  </a:cubicBezTo>
                  <a:lnTo>
                    <a:pt x="53647" y="4312"/>
                  </a:lnTo>
                  <a:close/>
                  <a:moveTo>
                    <a:pt x="53768" y="5314"/>
                  </a:moveTo>
                  <a:lnTo>
                    <a:pt x="53768" y="5314"/>
                  </a:lnTo>
                  <a:cubicBezTo>
                    <a:pt x="53774" y="5332"/>
                    <a:pt x="53783" y="5348"/>
                    <a:pt x="53795" y="5363"/>
                  </a:cubicBezTo>
                  <a:lnTo>
                    <a:pt x="53762" y="5384"/>
                  </a:lnTo>
                  <a:cubicBezTo>
                    <a:pt x="53767" y="5360"/>
                    <a:pt x="53769" y="5337"/>
                    <a:pt x="53768" y="5314"/>
                  </a:cubicBezTo>
                  <a:close/>
                  <a:moveTo>
                    <a:pt x="20074" y="420"/>
                  </a:moveTo>
                  <a:cubicBezTo>
                    <a:pt x="20142" y="420"/>
                    <a:pt x="20210" y="422"/>
                    <a:pt x="20277" y="425"/>
                  </a:cubicBezTo>
                  <a:cubicBezTo>
                    <a:pt x="20417" y="431"/>
                    <a:pt x="20605" y="450"/>
                    <a:pt x="20685" y="585"/>
                  </a:cubicBezTo>
                  <a:cubicBezTo>
                    <a:pt x="20777" y="741"/>
                    <a:pt x="20708" y="1030"/>
                    <a:pt x="20697" y="1199"/>
                  </a:cubicBezTo>
                  <a:cubicBezTo>
                    <a:pt x="20650" y="1873"/>
                    <a:pt x="20597" y="2548"/>
                    <a:pt x="20542" y="3222"/>
                  </a:cubicBezTo>
                  <a:lnTo>
                    <a:pt x="17851" y="3167"/>
                  </a:lnTo>
                  <a:cubicBezTo>
                    <a:pt x="17849" y="3167"/>
                    <a:pt x="17847" y="3167"/>
                    <a:pt x="17845" y="3167"/>
                  </a:cubicBezTo>
                  <a:cubicBezTo>
                    <a:pt x="17581" y="3167"/>
                    <a:pt x="17583" y="3580"/>
                    <a:pt x="17851" y="3585"/>
                  </a:cubicBezTo>
                  <a:lnTo>
                    <a:pt x="20511" y="3640"/>
                  </a:lnTo>
                  <a:cubicBezTo>
                    <a:pt x="20506" y="3701"/>
                    <a:pt x="20502" y="3764"/>
                    <a:pt x="20497" y="3825"/>
                  </a:cubicBezTo>
                  <a:cubicBezTo>
                    <a:pt x="20390" y="5099"/>
                    <a:pt x="20268" y="6371"/>
                    <a:pt x="20136" y="7641"/>
                  </a:cubicBezTo>
                  <a:lnTo>
                    <a:pt x="13066" y="7641"/>
                  </a:lnTo>
                  <a:cubicBezTo>
                    <a:pt x="13160" y="5753"/>
                    <a:pt x="13316" y="3870"/>
                    <a:pt x="13548" y="1995"/>
                  </a:cubicBezTo>
                  <a:cubicBezTo>
                    <a:pt x="13576" y="1774"/>
                    <a:pt x="13605" y="1553"/>
                    <a:pt x="13634" y="1332"/>
                  </a:cubicBezTo>
                  <a:cubicBezTo>
                    <a:pt x="13650" y="1214"/>
                    <a:pt x="13664" y="1097"/>
                    <a:pt x="13681" y="979"/>
                  </a:cubicBezTo>
                  <a:cubicBezTo>
                    <a:pt x="13681" y="976"/>
                    <a:pt x="13683" y="972"/>
                    <a:pt x="13683" y="969"/>
                  </a:cubicBezTo>
                  <a:cubicBezTo>
                    <a:pt x="13696" y="970"/>
                    <a:pt x="13709" y="971"/>
                    <a:pt x="13722" y="971"/>
                  </a:cubicBezTo>
                  <a:cubicBezTo>
                    <a:pt x="13868" y="971"/>
                    <a:pt x="13966" y="850"/>
                    <a:pt x="13977" y="708"/>
                  </a:cubicBezTo>
                  <a:lnTo>
                    <a:pt x="19026" y="475"/>
                  </a:lnTo>
                  <a:cubicBezTo>
                    <a:pt x="19372" y="458"/>
                    <a:pt x="19725" y="420"/>
                    <a:pt x="20074" y="420"/>
                  </a:cubicBezTo>
                  <a:close/>
                  <a:moveTo>
                    <a:pt x="20093" y="8060"/>
                  </a:moveTo>
                  <a:cubicBezTo>
                    <a:pt x="19903" y="9863"/>
                    <a:pt x="19687" y="11663"/>
                    <a:pt x="19447" y="13462"/>
                  </a:cubicBezTo>
                  <a:lnTo>
                    <a:pt x="19447" y="13460"/>
                  </a:lnTo>
                  <a:lnTo>
                    <a:pt x="13000" y="13412"/>
                  </a:lnTo>
                  <a:cubicBezTo>
                    <a:pt x="12992" y="13094"/>
                    <a:pt x="12976" y="12774"/>
                    <a:pt x="12972" y="12455"/>
                  </a:cubicBezTo>
                  <a:cubicBezTo>
                    <a:pt x="12951" y="10990"/>
                    <a:pt x="12986" y="9523"/>
                    <a:pt x="13050" y="8060"/>
                  </a:cubicBezTo>
                  <a:close/>
                  <a:moveTo>
                    <a:pt x="20516" y="8058"/>
                  </a:moveTo>
                  <a:lnTo>
                    <a:pt x="31721" y="8060"/>
                  </a:lnTo>
                  <a:cubicBezTo>
                    <a:pt x="31544" y="9887"/>
                    <a:pt x="31408" y="11718"/>
                    <a:pt x="31295" y="13550"/>
                  </a:cubicBezTo>
                  <a:lnTo>
                    <a:pt x="22122" y="13481"/>
                  </a:lnTo>
                  <a:lnTo>
                    <a:pt x="19872" y="13464"/>
                  </a:lnTo>
                  <a:cubicBezTo>
                    <a:pt x="20113" y="11666"/>
                    <a:pt x="20328" y="9865"/>
                    <a:pt x="20516" y="8058"/>
                  </a:cubicBezTo>
                  <a:close/>
                  <a:moveTo>
                    <a:pt x="13012" y="13832"/>
                  </a:moveTo>
                  <a:lnTo>
                    <a:pt x="14656" y="13844"/>
                  </a:lnTo>
                  <a:lnTo>
                    <a:pt x="19392" y="13880"/>
                  </a:lnTo>
                  <a:cubicBezTo>
                    <a:pt x="19370" y="14034"/>
                    <a:pt x="19353" y="14187"/>
                    <a:pt x="19331" y="14341"/>
                  </a:cubicBezTo>
                  <a:cubicBezTo>
                    <a:pt x="19211" y="15209"/>
                    <a:pt x="19084" y="16079"/>
                    <a:pt x="18952" y="16946"/>
                  </a:cubicBezTo>
                  <a:cubicBezTo>
                    <a:pt x="18856" y="17564"/>
                    <a:pt x="18740" y="18183"/>
                    <a:pt x="18531" y="18773"/>
                  </a:cubicBezTo>
                  <a:cubicBezTo>
                    <a:pt x="18332" y="19334"/>
                    <a:pt x="18029" y="19894"/>
                    <a:pt x="17547" y="20256"/>
                  </a:cubicBezTo>
                  <a:cubicBezTo>
                    <a:pt x="17188" y="20525"/>
                    <a:pt x="16765" y="20655"/>
                    <a:pt x="16334" y="20655"/>
                  </a:cubicBezTo>
                  <a:cubicBezTo>
                    <a:pt x="16143" y="20655"/>
                    <a:pt x="15949" y="20629"/>
                    <a:pt x="15759" y="20578"/>
                  </a:cubicBezTo>
                  <a:cubicBezTo>
                    <a:pt x="14308" y="20190"/>
                    <a:pt x="13558" y="18817"/>
                    <a:pt x="13280" y="17440"/>
                  </a:cubicBezTo>
                  <a:cubicBezTo>
                    <a:pt x="13124" y="16661"/>
                    <a:pt x="13088" y="15865"/>
                    <a:pt x="13050" y="15076"/>
                  </a:cubicBezTo>
                  <a:cubicBezTo>
                    <a:pt x="13031" y="14661"/>
                    <a:pt x="13025" y="14247"/>
                    <a:pt x="13012" y="13832"/>
                  </a:cubicBezTo>
                  <a:close/>
                  <a:moveTo>
                    <a:pt x="20197" y="1"/>
                  </a:moveTo>
                  <a:cubicBezTo>
                    <a:pt x="20028" y="1"/>
                    <a:pt x="19859" y="18"/>
                    <a:pt x="19702" y="25"/>
                  </a:cubicBezTo>
                  <a:lnTo>
                    <a:pt x="18195" y="94"/>
                  </a:lnTo>
                  <a:lnTo>
                    <a:pt x="15234" y="232"/>
                  </a:lnTo>
                  <a:lnTo>
                    <a:pt x="13727" y="301"/>
                  </a:lnTo>
                  <a:cubicBezTo>
                    <a:pt x="13658" y="303"/>
                    <a:pt x="13595" y="340"/>
                    <a:pt x="13561" y="400"/>
                  </a:cubicBezTo>
                  <a:cubicBezTo>
                    <a:pt x="13476" y="434"/>
                    <a:pt x="13404" y="497"/>
                    <a:pt x="13359" y="578"/>
                  </a:cubicBezTo>
                  <a:cubicBezTo>
                    <a:pt x="13269" y="738"/>
                    <a:pt x="13266" y="945"/>
                    <a:pt x="13243" y="1122"/>
                  </a:cubicBezTo>
                  <a:cubicBezTo>
                    <a:pt x="13210" y="1362"/>
                    <a:pt x="13178" y="1601"/>
                    <a:pt x="13149" y="1841"/>
                  </a:cubicBezTo>
                  <a:cubicBezTo>
                    <a:pt x="13086" y="2335"/>
                    <a:pt x="13030" y="2828"/>
                    <a:pt x="12976" y="3322"/>
                  </a:cubicBezTo>
                  <a:cubicBezTo>
                    <a:pt x="12824" y="4759"/>
                    <a:pt x="12713" y="6198"/>
                    <a:pt x="12643" y="7641"/>
                  </a:cubicBezTo>
                  <a:lnTo>
                    <a:pt x="2872" y="7641"/>
                  </a:lnTo>
                  <a:cubicBezTo>
                    <a:pt x="2603" y="7641"/>
                    <a:pt x="2603" y="8060"/>
                    <a:pt x="2872" y="8060"/>
                  </a:cubicBezTo>
                  <a:lnTo>
                    <a:pt x="12624" y="8060"/>
                  </a:lnTo>
                  <a:cubicBezTo>
                    <a:pt x="12607" y="8447"/>
                    <a:pt x="12589" y="8832"/>
                    <a:pt x="12578" y="9218"/>
                  </a:cubicBezTo>
                  <a:cubicBezTo>
                    <a:pt x="12538" y="10615"/>
                    <a:pt x="12536" y="12013"/>
                    <a:pt x="12572" y="13410"/>
                  </a:cubicBezTo>
                  <a:lnTo>
                    <a:pt x="8599" y="13381"/>
                  </a:lnTo>
                  <a:lnTo>
                    <a:pt x="4839" y="13352"/>
                  </a:lnTo>
                  <a:cubicBezTo>
                    <a:pt x="4328" y="13349"/>
                    <a:pt x="3817" y="13340"/>
                    <a:pt x="3307" y="13340"/>
                  </a:cubicBezTo>
                  <a:cubicBezTo>
                    <a:pt x="3185" y="13340"/>
                    <a:pt x="3063" y="13340"/>
                    <a:pt x="2941" y="13341"/>
                  </a:cubicBezTo>
                  <a:cubicBezTo>
                    <a:pt x="2358" y="13346"/>
                    <a:pt x="1777" y="13393"/>
                    <a:pt x="1224" y="13586"/>
                  </a:cubicBezTo>
                  <a:cubicBezTo>
                    <a:pt x="997" y="13666"/>
                    <a:pt x="1062" y="14003"/>
                    <a:pt x="1264" y="14003"/>
                  </a:cubicBezTo>
                  <a:cubicBezTo>
                    <a:pt x="1286" y="14003"/>
                    <a:pt x="1310" y="13999"/>
                    <a:pt x="1335" y="13990"/>
                  </a:cubicBezTo>
                  <a:cubicBezTo>
                    <a:pt x="1916" y="13787"/>
                    <a:pt x="2540" y="13742"/>
                    <a:pt x="3165" y="13742"/>
                  </a:cubicBezTo>
                  <a:cubicBezTo>
                    <a:pt x="3623" y="13742"/>
                    <a:pt x="4082" y="13766"/>
                    <a:pt x="4525" y="13769"/>
                  </a:cubicBezTo>
                  <a:lnTo>
                    <a:pt x="7919" y="13794"/>
                  </a:lnTo>
                  <a:lnTo>
                    <a:pt x="12583" y="13830"/>
                  </a:lnTo>
                  <a:cubicBezTo>
                    <a:pt x="12596" y="14263"/>
                    <a:pt x="12611" y="14695"/>
                    <a:pt x="12633" y="15127"/>
                  </a:cubicBezTo>
                  <a:cubicBezTo>
                    <a:pt x="12710" y="16743"/>
                    <a:pt x="12804" y="18567"/>
                    <a:pt x="13904" y="19859"/>
                  </a:cubicBezTo>
                  <a:cubicBezTo>
                    <a:pt x="14510" y="20570"/>
                    <a:pt x="15440" y="21073"/>
                    <a:pt x="16364" y="21073"/>
                  </a:cubicBezTo>
                  <a:cubicBezTo>
                    <a:pt x="16802" y="21073"/>
                    <a:pt x="17239" y="20960"/>
                    <a:pt x="17639" y="20702"/>
                  </a:cubicBezTo>
                  <a:cubicBezTo>
                    <a:pt x="18795" y="19955"/>
                    <a:pt x="19137" y="18449"/>
                    <a:pt x="19336" y="17182"/>
                  </a:cubicBezTo>
                  <a:cubicBezTo>
                    <a:pt x="19508" y="16085"/>
                    <a:pt x="19666" y="14985"/>
                    <a:pt x="19817" y="13885"/>
                  </a:cubicBezTo>
                  <a:lnTo>
                    <a:pt x="28074" y="13948"/>
                  </a:lnTo>
                  <a:lnTo>
                    <a:pt x="31267" y="13971"/>
                  </a:lnTo>
                  <a:cubicBezTo>
                    <a:pt x="31210" y="14921"/>
                    <a:pt x="31168" y="15870"/>
                    <a:pt x="31129" y="16821"/>
                  </a:cubicBezTo>
                  <a:cubicBezTo>
                    <a:pt x="31095" y="16780"/>
                    <a:pt x="31045" y="16758"/>
                    <a:pt x="30992" y="16758"/>
                  </a:cubicBezTo>
                  <a:cubicBezTo>
                    <a:pt x="30989" y="16758"/>
                    <a:pt x="30985" y="16758"/>
                    <a:pt x="30982" y="16758"/>
                  </a:cubicBezTo>
                  <a:lnTo>
                    <a:pt x="28160" y="17084"/>
                  </a:lnTo>
                  <a:cubicBezTo>
                    <a:pt x="28046" y="17097"/>
                    <a:pt x="27952" y="17172"/>
                    <a:pt x="27950" y="17294"/>
                  </a:cubicBezTo>
                  <a:cubicBezTo>
                    <a:pt x="27948" y="17393"/>
                    <a:pt x="28038" y="17505"/>
                    <a:pt x="28143" y="17505"/>
                  </a:cubicBezTo>
                  <a:cubicBezTo>
                    <a:pt x="28149" y="17505"/>
                    <a:pt x="28154" y="17505"/>
                    <a:pt x="28160" y="17504"/>
                  </a:cubicBezTo>
                  <a:lnTo>
                    <a:pt x="30982" y="17178"/>
                  </a:lnTo>
                  <a:cubicBezTo>
                    <a:pt x="31030" y="17172"/>
                    <a:pt x="31076" y="17153"/>
                    <a:pt x="31115" y="17122"/>
                  </a:cubicBezTo>
                  <a:lnTo>
                    <a:pt x="31115" y="17122"/>
                  </a:lnTo>
                  <a:cubicBezTo>
                    <a:pt x="31065" y="18399"/>
                    <a:pt x="31026" y="19677"/>
                    <a:pt x="31008" y="20956"/>
                  </a:cubicBezTo>
                  <a:cubicBezTo>
                    <a:pt x="31007" y="21060"/>
                    <a:pt x="31099" y="21165"/>
                    <a:pt x="31205" y="21165"/>
                  </a:cubicBezTo>
                  <a:cubicBezTo>
                    <a:pt x="31209" y="21165"/>
                    <a:pt x="31213" y="21165"/>
                    <a:pt x="31217" y="21164"/>
                  </a:cubicBezTo>
                  <a:cubicBezTo>
                    <a:pt x="31396" y="21152"/>
                    <a:pt x="31582" y="21143"/>
                    <a:pt x="31770" y="21143"/>
                  </a:cubicBezTo>
                  <a:cubicBezTo>
                    <a:pt x="32248" y="21143"/>
                    <a:pt x="32738" y="21202"/>
                    <a:pt x="33152" y="21421"/>
                  </a:cubicBezTo>
                  <a:cubicBezTo>
                    <a:pt x="33418" y="21561"/>
                    <a:pt x="33633" y="21774"/>
                    <a:pt x="33720" y="22067"/>
                  </a:cubicBezTo>
                  <a:cubicBezTo>
                    <a:pt x="33868" y="22562"/>
                    <a:pt x="33626" y="23080"/>
                    <a:pt x="33424" y="23522"/>
                  </a:cubicBezTo>
                  <a:cubicBezTo>
                    <a:pt x="33357" y="23665"/>
                    <a:pt x="33457" y="23796"/>
                    <a:pt x="33572" y="23831"/>
                  </a:cubicBezTo>
                  <a:lnTo>
                    <a:pt x="21069" y="24293"/>
                  </a:lnTo>
                  <a:lnTo>
                    <a:pt x="7743" y="24787"/>
                  </a:lnTo>
                  <a:lnTo>
                    <a:pt x="270" y="25064"/>
                  </a:lnTo>
                  <a:cubicBezTo>
                    <a:pt x="5" y="25073"/>
                    <a:pt x="0" y="25483"/>
                    <a:pt x="260" y="25483"/>
                  </a:cubicBezTo>
                  <a:cubicBezTo>
                    <a:pt x="263" y="25483"/>
                    <a:pt x="266" y="25482"/>
                    <a:pt x="270" y="25482"/>
                  </a:cubicBezTo>
                  <a:lnTo>
                    <a:pt x="13544" y="24992"/>
                  </a:lnTo>
                  <a:lnTo>
                    <a:pt x="26869" y="24498"/>
                  </a:lnTo>
                  <a:lnTo>
                    <a:pt x="34342" y="24221"/>
                  </a:lnTo>
                  <a:cubicBezTo>
                    <a:pt x="34607" y="24212"/>
                    <a:pt x="34612" y="23802"/>
                    <a:pt x="34353" y="23802"/>
                  </a:cubicBezTo>
                  <a:cubicBezTo>
                    <a:pt x="34349" y="23802"/>
                    <a:pt x="34346" y="23803"/>
                    <a:pt x="34342" y="23803"/>
                  </a:cubicBezTo>
                  <a:lnTo>
                    <a:pt x="33689" y="23826"/>
                  </a:lnTo>
                  <a:cubicBezTo>
                    <a:pt x="33733" y="23809"/>
                    <a:pt x="33767" y="23776"/>
                    <a:pt x="33786" y="23734"/>
                  </a:cubicBezTo>
                  <a:cubicBezTo>
                    <a:pt x="34010" y="23243"/>
                    <a:pt x="34244" y="22715"/>
                    <a:pt x="34167" y="22164"/>
                  </a:cubicBezTo>
                  <a:cubicBezTo>
                    <a:pt x="34112" y="21764"/>
                    <a:pt x="33893" y="21420"/>
                    <a:pt x="33568" y="21185"/>
                  </a:cubicBezTo>
                  <a:cubicBezTo>
                    <a:pt x="33066" y="20821"/>
                    <a:pt x="32407" y="20726"/>
                    <a:pt x="31778" y="20726"/>
                  </a:cubicBezTo>
                  <a:cubicBezTo>
                    <a:pt x="31662" y="20726"/>
                    <a:pt x="31546" y="20730"/>
                    <a:pt x="31433" y="20735"/>
                  </a:cubicBezTo>
                  <a:cubicBezTo>
                    <a:pt x="31469" y="18479"/>
                    <a:pt x="31552" y="16226"/>
                    <a:pt x="31685" y="13973"/>
                  </a:cubicBezTo>
                  <a:lnTo>
                    <a:pt x="35646" y="14003"/>
                  </a:lnTo>
                  <a:cubicBezTo>
                    <a:pt x="35647" y="14003"/>
                    <a:pt x="35648" y="14003"/>
                    <a:pt x="35649" y="14003"/>
                  </a:cubicBezTo>
                  <a:cubicBezTo>
                    <a:pt x="35915" y="14003"/>
                    <a:pt x="35914" y="13586"/>
                    <a:pt x="35646" y="13584"/>
                  </a:cubicBezTo>
                  <a:lnTo>
                    <a:pt x="31712" y="13553"/>
                  </a:lnTo>
                  <a:cubicBezTo>
                    <a:pt x="31829" y="11645"/>
                    <a:pt x="31973" y="9738"/>
                    <a:pt x="32160" y="7833"/>
                  </a:cubicBezTo>
                  <a:cubicBezTo>
                    <a:pt x="32173" y="7699"/>
                    <a:pt x="32075" y="7634"/>
                    <a:pt x="31971" y="7634"/>
                  </a:cubicBezTo>
                  <a:cubicBezTo>
                    <a:pt x="31951" y="7634"/>
                    <a:pt x="31931" y="7637"/>
                    <a:pt x="31911" y="7641"/>
                  </a:cubicBezTo>
                  <a:lnTo>
                    <a:pt x="20556" y="7641"/>
                  </a:lnTo>
                  <a:cubicBezTo>
                    <a:pt x="20633" y="6900"/>
                    <a:pt x="20708" y="6159"/>
                    <a:pt x="20776" y="5418"/>
                  </a:cubicBezTo>
                  <a:cubicBezTo>
                    <a:pt x="20831" y="4829"/>
                    <a:pt x="20876" y="4238"/>
                    <a:pt x="20925" y="3648"/>
                  </a:cubicBezTo>
                  <a:lnTo>
                    <a:pt x="32548" y="3884"/>
                  </a:lnTo>
                  <a:lnTo>
                    <a:pt x="47245" y="4182"/>
                  </a:lnTo>
                  <a:lnTo>
                    <a:pt x="53227" y="4304"/>
                  </a:lnTo>
                  <a:cubicBezTo>
                    <a:pt x="53256" y="4674"/>
                    <a:pt x="53299" y="5042"/>
                    <a:pt x="53361" y="5409"/>
                  </a:cubicBezTo>
                  <a:cubicBezTo>
                    <a:pt x="53369" y="5481"/>
                    <a:pt x="53424" y="5539"/>
                    <a:pt x="53496" y="5553"/>
                  </a:cubicBezTo>
                  <a:cubicBezTo>
                    <a:pt x="53391" y="5619"/>
                    <a:pt x="53286" y="5681"/>
                    <a:pt x="53183" y="5749"/>
                  </a:cubicBezTo>
                  <a:cubicBezTo>
                    <a:pt x="52996" y="5872"/>
                    <a:pt x="53111" y="6146"/>
                    <a:pt x="53286" y="6146"/>
                  </a:cubicBezTo>
                  <a:cubicBezTo>
                    <a:pt x="53320" y="6146"/>
                    <a:pt x="53357" y="6135"/>
                    <a:pt x="53394" y="6111"/>
                  </a:cubicBezTo>
                  <a:cubicBezTo>
                    <a:pt x="54217" y="5569"/>
                    <a:pt x="55061" y="5061"/>
                    <a:pt x="55928" y="4589"/>
                  </a:cubicBezTo>
                  <a:cubicBezTo>
                    <a:pt x="56048" y="4524"/>
                    <a:pt x="56062" y="4354"/>
                    <a:pt x="55970" y="4260"/>
                  </a:cubicBezTo>
                  <a:cubicBezTo>
                    <a:pt x="55251" y="3532"/>
                    <a:pt x="54478" y="2858"/>
                    <a:pt x="53659" y="2245"/>
                  </a:cubicBezTo>
                  <a:cubicBezTo>
                    <a:pt x="53621" y="2217"/>
                    <a:pt x="53584" y="2205"/>
                    <a:pt x="53549" y="2205"/>
                  </a:cubicBezTo>
                  <a:cubicBezTo>
                    <a:pt x="53437" y="2205"/>
                    <a:pt x="53351" y="2329"/>
                    <a:pt x="53361" y="2449"/>
                  </a:cubicBezTo>
                  <a:cubicBezTo>
                    <a:pt x="53274" y="2473"/>
                    <a:pt x="53213" y="2549"/>
                    <a:pt x="53209" y="2639"/>
                  </a:cubicBezTo>
                  <a:cubicBezTo>
                    <a:pt x="53183" y="3054"/>
                    <a:pt x="53180" y="3469"/>
                    <a:pt x="53200" y="3884"/>
                  </a:cubicBezTo>
                  <a:lnTo>
                    <a:pt x="40812" y="3634"/>
                  </a:lnTo>
                  <a:lnTo>
                    <a:pt x="26114" y="3334"/>
                  </a:lnTo>
                  <a:lnTo>
                    <a:pt x="20961" y="3229"/>
                  </a:lnTo>
                  <a:cubicBezTo>
                    <a:pt x="20979" y="2982"/>
                    <a:pt x="21004" y="2734"/>
                    <a:pt x="21023" y="2485"/>
                  </a:cubicBezTo>
                  <a:cubicBezTo>
                    <a:pt x="21061" y="1988"/>
                    <a:pt x="21098" y="1490"/>
                    <a:pt x="21131" y="992"/>
                  </a:cubicBezTo>
                  <a:cubicBezTo>
                    <a:pt x="21153" y="649"/>
                    <a:pt x="21117" y="306"/>
                    <a:pt x="20785" y="122"/>
                  </a:cubicBezTo>
                  <a:cubicBezTo>
                    <a:pt x="20608" y="26"/>
                    <a:pt x="20404" y="1"/>
                    <a:pt x="20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2" name="Google Shape;3692;p7"/>
            <p:cNvSpPr/>
            <p:nvPr/>
          </p:nvSpPr>
          <p:spPr>
            <a:xfrm>
              <a:off x="1585450" y="743650"/>
              <a:ext cx="84075" cy="15650"/>
            </a:xfrm>
            <a:custGeom>
              <a:avLst/>
              <a:gdLst/>
              <a:ahLst/>
              <a:cxnLst/>
              <a:rect l="l" t="t" r="r" b="b"/>
              <a:pathLst>
                <a:path w="3363" h="626" extrusionOk="0">
                  <a:moveTo>
                    <a:pt x="3111" y="1"/>
                  </a:moveTo>
                  <a:cubicBezTo>
                    <a:pt x="3105" y="1"/>
                    <a:pt x="3099" y="1"/>
                    <a:pt x="3094" y="1"/>
                  </a:cubicBezTo>
                  <a:lnTo>
                    <a:pt x="270" y="207"/>
                  </a:lnTo>
                  <a:cubicBezTo>
                    <a:pt x="9" y="225"/>
                    <a:pt x="1" y="626"/>
                    <a:pt x="252" y="626"/>
                  </a:cubicBezTo>
                  <a:cubicBezTo>
                    <a:pt x="258" y="626"/>
                    <a:pt x="264" y="625"/>
                    <a:pt x="270" y="625"/>
                  </a:cubicBezTo>
                  <a:lnTo>
                    <a:pt x="3094" y="421"/>
                  </a:lnTo>
                  <a:cubicBezTo>
                    <a:pt x="3354" y="403"/>
                    <a:pt x="3363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3" name="Google Shape;3693;p7"/>
            <p:cNvSpPr/>
            <p:nvPr/>
          </p:nvSpPr>
          <p:spPr>
            <a:xfrm>
              <a:off x="1615300" y="797950"/>
              <a:ext cx="92225" cy="10975"/>
            </a:xfrm>
            <a:custGeom>
              <a:avLst/>
              <a:gdLst/>
              <a:ahLst/>
              <a:cxnLst/>
              <a:rect l="l" t="t" r="r" b="b"/>
              <a:pathLst>
                <a:path w="3689" h="439" extrusionOk="0">
                  <a:moveTo>
                    <a:pt x="3419" y="1"/>
                  </a:moveTo>
                  <a:cubicBezTo>
                    <a:pt x="3419" y="1"/>
                    <a:pt x="3418" y="1"/>
                    <a:pt x="3418" y="1"/>
                  </a:cubicBezTo>
                  <a:lnTo>
                    <a:pt x="272" y="18"/>
                  </a:lnTo>
                  <a:cubicBezTo>
                    <a:pt x="1" y="20"/>
                    <a:pt x="1" y="438"/>
                    <a:pt x="270" y="438"/>
                  </a:cubicBezTo>
                  <a:cubicBezTo>
                    <a:pt x="271" y="438"/>
                    <a:pt x="271" y="438"/>
                    <a:pt x="272" y="438"/>
                  </a:cubicBezTo>
                  <a:lnTo>
                    <a:pt x="3418" y="421"/>
                  </a:lnTo>
                  <a:cubicBezTo>
                    <a:pt x="3687" y="419"/>
                    <a:pt x="3689" y="1"/>
                    <a:pt x="3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4" name="Google Shape;3694;p7"/>
            <p:cNvSpPr/>
            <p:nvPr/>
          </p:nvSpPr>
          <p:spPr>
            <a:xfrm>
              <a:off x="1729300" y="749175"/>
              <a:ext cx="81375" cy="14575"/>
            </a:xfrm>
            <a:custGeom>
              <a:avLst/>
              <a:gdLst/>
              <a:ahLst/>
              <a:cxnLst/>
              <a:rect l="l" t="t" r="r" b="b"/>
              <a:pathLst>
                <a:path w="3255" h="583" extrusionOk="0">
                  <a:moveTo>
                    <a:pt x="255" y="1"/>
                  </a:moveTo>
                  <a:cubicBezTo>
                    <a:pt x="0" y="1"/>
                    <a:pt x="5" y="404"/>
                    <a:pt x="269" y="421"/>
                  </a:cubicBezTo>
                  <a:lnTo>
                    <a:pt x="2985" y="583"/>
                  </a:lnTo>
                  <a:cubicBezTo>
                    <a:pt x="2990" y="583"/>
                    <a:pt x="2994" y="583"/>
                    <a:pt x="2999" y="583"/>
                  </a:cubicBezTo>
                  <a:cubicBezTo>
                    <a:pt x="3254" y="583"/>
                    <a:pt x="3249" y="180"/>
                    <a:pt x="2985" y="163"/>
                  </a:cubicBezTo>
                  <a:lnTo>
                    <a:pt x="269" y="1"/>
                  </a:lnTo>
                  <a:cubicBezTo>
                    <a:pt x="264" y="1"/>
                    <a:pt x="26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5" name="Google Shape;3695;p7"/>
            <p:cNvSpPr/>
            <p:nvPr/>
          </p:nvSpPr>
          <p:spPr>
            <a:xfrm>
              <a:off x="1759175" y="833150"/>
              <a:ext cx="89450" cy="13575"/>
            </a:xfrm>
            <a:custGeom>
              <a:avLst/>
              <a:gdLst/>
              <a:ahLst/>
              <a:cxnLst/>
              <a:rect l="l" t="t" r="r" b="b"/>
              <a:pathLst>
                <a:path w="3578" h="543" extrusionOk="0">
                  <a:moveTo>
                    <a:pt x="243" y="0"/>
                  </a:moveTo>
                  <a:cubicBezTo>
                    <a:pt x="1" y="0"/>
                    <a:pt x="11" y="393"/>
                    <a:pt x="268" y="420"/>
                  </a:cubicBezTo>
                  <a:cubicBezTo>
                    <a:pt x="1029" y="501"/>
                    <a:pt x="1793" y="543"/>
                    <a:pt x="2558" y="543"/>
                  </a:cubicBezTo>
                  <a:cubicBezTo>
                    <a:pt x="2807" y="543"/>
                    <a:pt x="3057" y="538"/>
                    <a:pt x="3306" y="529"/>
                  </a:cubicBezTo>
                  <a:cubicBezTo>
                    <a:pt x="3573" y="519"/>
                    <a:pt x="3577" y="109"/>
                    <a:pt x="3315" y="109"/>
                  </a:cubicBezTo>
                  <a:cubicBezTo>
                    <a:pt x="3312" y="109"/>
                    <a:pt x="3309" y="109"/>
                    <a:pt x="3306" y="110"/>
                  </a:cubicBezTo>
                  <a:cubicBezTo>
                    <a:pt x="3053" y="119"/>
                    <a:pt x="2799" y="123"/>
                    <a:pt x="2546" y="123"/>
                  </a:cubicBezTo>
                  <a:cubicBezTo>
                    <a:pt x="1785" y="123"/>
                    <a:pt x="1025" y="83"/>
                    <a:pt x="268" y="1"/>
                  </a:cubicBezTo>
                  <a:cubicBezTo>
                    <a:pt x="260" y="1"/>
                    <a:pt x="25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6" name="Google Shape;3696;p7"/>
            <p:cNvSpPr/>
            <p:nvPr/>
          </p:nvSpPr>
          <p:spPr>
            <a:xfrm>
              <a:off x="1628900" y="876550"/>
              <a:ext cx="94850" cy="13550"/>
            </a:xfrm>
            <a:custGeom>
              <a:avLst/>
              <a:gdLst/>
              <a:ahLst/>
              <a:cxnLst/>
              <a:rect l="l" t="t" r="r" b="b"/>
              <a:pathLst>
                <a:path w="3794" h="542" extrusionOk="0">
                  <a:moveTo>
                    <a:pt x="3549" y="0"/>
                  </a:moveTo>
                  <a:cubicBezTo>
                    <a:pt x="3542" y="0"/>
                    <a:pt x="3534" y="1"/>
                    <a:pt x="3526" y="1"/>
                  </a:cubicBezTo>
                  <a:cubicBezTo>
                    <a:pt x="2708" y="82"/>
                    <a:pt x="1887" y="122"/>
                    <a:pt x="1066" y="122"/>
                  </a:cubicBezTo>
                  <a:cubicBezTo>
                    <a:pt x="801" y="122"/>
                    <a:pt x="535" y="118"/>
                    <a:pt x="270" y="110"/>
                  </a:cubicBezTo>
                  <a:cubicBezTo>
                    <a:pt x="267" y="109"/>
                    <a:pt x="265" y="109"/>
                    <a:pt x="262" y="109"/>
                  </a:cubicBezTo>
                  <a:cubicBezTo>
                    <a:pt x="0" y="109"/>
                    <a:pt x="3" y="522"/>
                    <a:pt x="270" y="529"/>
                  </a:cubicBezTo>
                  <a:cubicBezTo>
                    <a:pt x="529" y="537"/>
                    <a:pt x="788" y="541"/>
                    <a:pt x="1047" y="541"/>
                  </a:cubicBezTo>
                  <a:cubicBezTo>
                    <a:pt x="1874" y="541"/>
                    <a:pt x="2701" y="501"/>
                    <a:pt x="3526" y="421"/>
                  </a:cubicBezTo>
                  <a:cubicBezTo>
                    <a:pt x="3784" y="396"/>
                    <a:pt x="3793" y="0"/>
                    <a:pt x="3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7" name="Google Shape;3697;p7"/>
            <p:cNvSpPr/>
            <p:nvPr/>
          </p:nvSpPr>
          <p:spPr>
            <a:xfrm>
              <a:off x="1783500" y="893950"/>
              <a:ext cx="138400" cy="17275"/>
            </a:xfrm>
            <a:custGeom>
              <a:avLst/>
              <a:gdLst/>
              <a:ahLst/>
              <a:cxnLst/>
              <a:rect l="l" t="t" r="r" b="b"/>
              <a:pathLst>
                <a:path w="5536" h="691" extrusionOk="0">
                  <a:moveTo>
                    <a:pt x="5279" y="1"/>
                  </a:moveTo>
                  <a:cubicBezTo>
                    <a:pt x="5275" y="1"/>
                    <a:pt x="5271" y="1"/>
                    <a:pt x="5266" y="1"/>
                  </a:cubicBezTo>
                  <a:lnTo>
                    <a:pt x="271" y="272"/>
                  </a:lnTo>
                  <a:cubicBezTo>
                    <a:pt x="8" y="286"/>
                    <a:pt x="1" y="691"/>
                    <a:pt x="257" y="691"/>
                  </a:cubicBezTo>
                  <a:cubicBezTo>
                    <a:pt x="262" y="691"/>
                    <a:pt x="266" y="691"/>
                    <a:pt x="271" y="690"/>
                  </a:cubicBezTo>
                  <a:lnTo>
                    <a:pt x="5266" y="419"/>
                  </a:lnTo>
                  <a:cubicBezTo>
                    <a:pt x="5530" y="406"/>
                    <a:pt x="5536" y="1"/>
                    <a:pt x="5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8" name="Google Shape;3698;p7"/>
            <p:cNvSpPr/>
            <p:nvPr/>
          </p:nvSpPr>
          <p:spPr>
            <a:xfrm>
              <a:off x="2007500" y="876575"/>
              <a:ext cx="51225" cy="13225"/>
            </a:xfrm>
            <a:custGeom>
              <a:avLst/>
              <a:gdLst/>
              <a:ahLst/>
              <a:cxnLst/>
              <a:rect l="l" t="t" r="r" b="b"/>
              <a:pathLst>
                <a:path w="2049" h="529" extrusionOk="0">
                  <a:moveTo>
                    <a:pt x="1850" y="0"/>
                  </a:moveTo>
                  <a:cubicBezTo>
                    <a:pt x="1846" y="0"/>
                    <a:pt x="1842" y="0"/>
                    <a:pt x="1839" y="0"/>
                  </a:cubicBezTo>
                  <a:lnTo>
                    <a:pt x="211" y="109"/>
                  </a:lnTo>
                  <a:cubicBezTo>
                    <a:pt x="98" y="116"/>
                    <a:pt x="1" y="199"/>
                    <a:pt x="1" y="319"/>
                  </a:cubicBezTo>
                  <a:cubicBezTo>
                    <a:pt x="1" y="423"/>
                    <a:pt x="91" y="529"/>
                    <a:pt x="199" y="529"/>
                  </a:cubicBezTo>
                  <a:cubicBezTo>
                    <a:pt x="203" y="529"/>
                    <a:pt x="207" y="529"/>
                    <a:pt x="211" y="528"/>
                  </a:cubicBezTo>
                  <a:lnTo>
                    <a:pt x="1839" y="420"/>
                  </a:lnTo>
                  <a:cubicBezTo>
                    <a:pt x="1951" y="413"/>
                    <a:pt x="2048" y="329"/>
                    <a:pt x="2048" y="210"/>
                  </a:cubicBezTo>
                  <a:cubicBezTo>
                    <a:pt x="2048" y="106"/>
                    <a:pt x="1959" y="0"/>
                    <a:pt x="1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699" name="Google Shape;3699;p7"/>
            <p:cNvSpPr/>
            <p:nvPr/>
          </p:nvSpPr>
          <p:spPr>
            <a:xfrm>
              <a:off x="2003325" y="781600"/>
              <a:ext cx="78575" cy="11775"/>
            </a:xfrm>
            <a:custGeom>
              <a:avLst/>
              <a:gdLst/>
              <a:ahLst/>
              <a:cxnLst/>
              <a:rect l="l" t="t" r="r" b="b"/>
              <a:pathLst>
                <a:path w="3143" h="471" extrusionOk="0">
                  <a:moveTo>
                    <a:pt x="251" y="1"/>
                  </a:moveTo>
                  <a:cubicBezTo>
                    <a:pt x="0" y="1"/>
                    <a:pt x="8" y="400"/>
                    <a:pt x="270" y="420"/>
                  </a:cubicBezTo>
                  <a:cubicBezTo>
                    <a:pt x="703" y="454"/>
                    <a:pt x="1137" y="470"/>
                    <a:pt x="1572" y="470"/>
                  </a:cubicBezTo>
                  <a:cubicBezTo>
                    <a:pt x="2006" y="470"/>
                    <a:pt x="2440" y="454"/>
                    <a:pt x="2873" y="420"/>
                  </a:cubicBezTo>
                  <a:cubicBezTo>
                    <a:pt x="3135" y="400"/>
                    <a:pt x="3143" y="1"/>
                    <a:pt x="2892" y="1"/>
                  </a:cubicBezTo>
                  <a:cubicBezTo>
                    <a:pt x="2886" y="1"/>
                    <a:pt x="2880" y="1"/>
                    <a:pt x="2873" y="2"/>
                  </a:cubicBezTo>
                  <a:cubicBezTo>
                    <a:pt x="2440" y="34"/>
                    <a:pt x="2006" y="51"/>
                    <a:pt x="1572" y="51"/>
                  </a:cubicBezTo>
                  <a:cubicBezTo>
                    <a:pt x="1137" y="51"/>
                    <a:pt x="703" y="34"/>
                    <a:pt x="270" y="2"/>
                  </a:cubicBezTo>
                  <a:cubicBezTo>
                    <a:pt x="263" y="1"/>
                    <a:pt x="257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0" name="Google Shape;3700;p7"/>
            <p:cNvSpPr/>
            <p:nvPr/>
          </p:nvSpPr>
          <p:spPr>
            <a:xfrm>
              <a:off x="1984325" y="821950"/>
              <a:ext cx="92100" cy="18600"/>
            </a:xfrm>
            <a:custGeom>
              <a:avLst/>
              <a:gdLst/>
              <a:ahLst/>
              <a:cxnLst/>
              <a:rect l="l" t="t" r="r" b="b"/>
              <a:pathLst>
                <a:path w="3684" h="744" extrusionOk="0">
                  <a:moveTo>
                    <a:pt x="3441" y="0"/>
                  </a:moveTo>
                  <a:cubicBezTo>
                    <a:pt x="3433" y="0"/>
                    <a:pt x="3424" y="0"/>
                    <a:pt x="3416" y="1"/>
                  </a:cubicBezTo>
                  <a:lnTo>
                    <a:pt x="268" y="324"/>
                  </a:lnTo>
                  <a:cubicBezTo>
                    <a:pt x="10" y="350"/>
                    <a:pt x="1" y="744"/>
                    <a:pt x="243" y="744"/>
                  </a:cubicBezTo>
                  <a:cubicBezTo>
                    <a:pt x="251" y="744"/>
                    <a:pt x="259" y="743"/>
                    <a:pt x="268" y="742"/>
                  </a:cubicBezTo>
                  <a:lnTo>
                    <a:pt x="3416" y="420"/>
                  </a:lnTo>
                  <a:cubicBezTo>
                    <a:pt x="3672" y="394"/>
                    <a:pt x="3683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1" name="Google Shape;3701;p7"/>
            <p:cNvSpPr/>
            <p:nvPr/>
          </p:nvSpPr>
          <p:spPr>
            <a:xfrm>
              <a:off x="2095550" y="716450"/>
              <a:ext cx="90250" cy="18825"/>
            </a:xfrm>
            <a:custGeom>
              <a:avLst/>
              <a:gdLst/>
              <a:ahLst/>
              <a:cxnLst/>
              <a:rect l="l" t="t" r="r" b="b"/>
              <a:pathLst>
                <a:path w="3610" h="753" extrusionOk="0">
                  <a:moveTo>
                    <a:pt x="3305" y="1"/>
                  </a:moveTo>
                  <a:cubicBezTo>
                    <a:pt x="3288" y="1"/>
                    <a:pt x="3271" y="3"/>
                    <a:pt x="3253" y="7"/>
                  </a:cubicBezTo>
                  <a:cubicBezTo>
                    <a:pt x="2288" y="225"/>
                    <a:pt x="1301" y="334"/>
                    <a:pt x="312" y="334"/>
                  </a:cubicBezTo>
                  <a:cubicBezTo>
                    <a:pt x="298" y="334"/>
                    <a:pt x="284" y="334"/>
                    <a:pt x="270" y="334"/>
                  </a:cubicBezTo>
                  <a:cubicBezTo>
                    <a:pt x="1" y="334"/>
                    <a:pt x="1" y="751"/>
                    <a:pt x="270" y="753"/>
                  </a:cubicBezTo>
                  <a:cubicBezTo>
                    <a:pt x="284" y="753"/>
                    <a:pt x="298" y="753"/>
                    <a:pt x="312" y="753"/>
                  </a:cubicBezTo>
                  <a:cubicBezTo>
                    <a:pt x="1338" y="753"/>
                    <a:pt x="2363" y="638"/>
                    <a:pt x="3365" y="411"/>
                  </a:cubicBezTo>
                  <a:cubicBezTo>
                    <a:pt x="3610" y="355"/>
                    <a:pt x="3529" y="1"/>
                    <a:pt x="3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2" name="Google Shape;3702;p7"/>
            <p:cNvSpPr/>
            <p:nvPr/>
          </p:nvSpPr>
          <p:spPr>
            <a:xfrm>
              <a:off x="2135000" y="822250"/>
              <a:ext cx="94650" cy="21275"/>
            </a:xfrm>
            <a:custGeom>
              <a:avLst/>
              <a:gdLst/>
              <a:ahLst/>
              <a:cxnLst/>
              <a:rect l="l" t="t" r="r" b="b"/>
              <a:pathLst>
                <a:path w="3786" h="851" extrusionOk="0">
                  <a:moveTo>
                    <a:pt x="3596" y="1"/>
                  </a:moveTo>
                  <a:cubicBezTo>
                    <a:pt x="3589" y="1"/>
                    <a:pt x="3583" y="1"/>
                    <a:pt x="3576" y="2"/>
                  </a:cubicBezTo>
                  <a:lnTo>
                    <a:pt x="210" y="430"/>
                  </a:lnTo>
                  <a:cubicBezTo>
                    <a:pt x="98" y="445"/>
                    <a:pt x="2" y="516"/>
                    <a:pt x="1" y="640"/>
                  </a:cubicBezTo>
                  <a:cubicBezTo>
                    <a:pt x="1" y="736"/>
                    <a:pt x="89" y="851"/>
                    <a:pt x="193" y="851"/>
                  </a:cubicBezTo>
                  <a:cubicBezTo>
                    <a:pt x="199" y="851"/>
                    <a:pt x="205" y="850"/>
                    <a:pt x="210" y="850"/>
                  </a:cubicBezTo>
                  <a:lnTo>
                    <a:pt x="3576" y="420"/>
                  </a:lnTo>
                  <a:cubicBezTo>
                    <a:pt x="3689" y="406"/>
                    <a:pt x="3784" y="334"/>
                    <a:pt x="3786" y="210"/>
                  </a:cubicBezTo>
                  <a:cubicBezTo>
                    <a:pt x="3786" y="114"/>
                    <a:pt x="3700" y="1"/>
                    <a:pt x="3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3" name="Google Shape;3703;p7"/>
            <p:cNvSpPr/>
            <p:nvPr/>
          </p:nvSpPr>
          <p:spPr>
            <a:xfrm>
              <a:off x="2183875" y="882325"/>
              <a:ext cx="53925" cy="13200"/>
            </a:xfrm>
            <a:custGeom>
              <a:avLst/>
              <a:gdLst/>
              <a:ahLst/>
              <a:cxnLst/>
              <a:rect l="l" t="t" r="r" b="b"/>
              <a:pathLst>
                <a:path w="2157" h="528" extrusionOk="0">
                  <a:moveTo>
                    <a:pt x="1958" y="0"/>
                  </a:moveTo>
                  <a:cubicBezTo>
                    <a:pt x="1955" y="0"/>
                    <a:pt x="1951" y="0"/>
                    <a:pt x="1947" y="1"/>
                  </a:cubicBezTo>
                  <a:lnTo>
                    <a:pt x="211" y="109"/>
                  </a:lnTo>
                  <a:cubicBezTo>
                    <a:pt x="98" y="115"/>
                    <a:pt x="1" y="200"/>
                    <a:pt x="1" y="319"/>
                  </a:cubicBezTo>
                  <a:cubicBezTo>
                    <a:pt x="1" y="423"/>
                    <a:pt x="91" y="528"/>
                    <a:pt x="199" y="528"/>
                  </a:cubicBezTo>
                  <a:cubicBezTo>
                    <a:pt x="203" y="528"/>
                    <a:pt x="207" y="527"/>
                    <a:pt x="211" y="527"/>
                  </a:cubicBezTo>
                  <a:lnTo>
                    <a:pt x="1947" y="419"/>
                  </a:lnTo>
                  <a:cubicBezTo>
                    <a:pt x="2061" y="413"/>
                    <a:pt x="2157" y="328"/>
                    <a:pt x="2157" y="211"/>
                  </a:cubicBezTo>
                  <a:cubicBezTo>
                    <a:pt x="2157" y="105"/>
                    <a:pt x="2068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4" name="Google Shape;3704;p7"/>
            <p:cNvSpPr/>
            <p:nvPr/>
          </p:nvSpPr>
          <p:spPr>
            <a:xfrm>
              <a:off x="2578875" y="687300"/>
              <a:ext cx="37300" cy="49225"/>
            </a:xfrm>
            <a:custGeom>
              <a:avLst/>
              <a:gdLst/>
              <a:ahLst/>
              <a:cxnLst/>
              <a:rect l="l" t="t" r="r" b="b"/>
              <a:pathLst>
                <a:path w="1492" h="1969" extrusionOk="0">
                  <a:moveTo>
                    <a:pt x="536" y="1427"/>
                  </a:moveTo>
                  <a:cubicBezTo>
                    <a:pt x="538" y="1429"/>
                    <a:pt x="540" y="1431"/>
                    <a:pt x="542" y="1434"/>
                  </a:cubicBezTo>
                  <a:lnTo>
                    <a:pt x="542" y="1434"/>
                  </a:lnTo>
                  <a:cubicBezTo>
                    <a:pt x="540" y="1431"/>
                    <a:pt x="538" y="1428"/>
                    <a:pt x="536" y="1427"/>
                  </a:cubicBezTo>
                  <a:close/>
                  <a:moveTo>
                    <a:pt x="561" y="685"/>
                  </a:moveTo>
                  <a:cubicBezTo>
                    <a:pt x="613" y="706"/>
                    <a:pt x="664" y="731"/>
                    <a:pt x="713" y="761"/>
                  </a:cubicBezTo>
                  <a:cubicBezTo>
                    <a:pt x="754" y="783"/>
                    <a:pt x="793" y="809"/>
                    <a:pt x="827" y="841"/>
                  </a:cubicBezTo>
                  <a:cubicBezTo>
                    <a:pt x="851" y="861"/>
                    <a:pt x="871" y="881"/>
                    <a:pt x="892" y="903"/>
                  </a:cubicBezTo>
                  <a:cubicBezTo>
                    <a:pt x="906" y="917"/>
                    <a:pt x="918" y="931"/>
                    <a:pt x="929" y="949"/>
                  </a:cubicBezTo>
                  <a:cubicBezTo>
                    <a:pt x="946" y="972"/>
                    <a:pt x="962" y="997"/>
                    <a:pt x="976" y="1024"/>
                  </a:cubicBezTo>
                  <a:cubicBezTo>
                    <a:pt x="986" y="1041"/>
                    <a:pt x="995" y="1058"/>
                    <a:pt x="1000" y="1077"/>
                  </a:cubicBezTo>
                  <a:cubicBezTo>
                    <a:pt x="1006" y="1099"/>
                    <a:pt x="1011" y="1121"/>
                    <a:pt x="1017" y="1143"/>
                  </a:cubicBezTo>
                  <a:cubicBezTo>
                    <a:pt x="1017" y="1143"/>
                    <a:pt x="1017" y="1145"/>
                    <a:pt x="1017" y="1145"/>
                  </a:cubicBezTo>
                  <a:cubicBezTo>
                    <a:pt x="1019" y="1160"/>
                    <a:pt x="1019" y="1176"/>
                    <a:pt x="1019" y="1192"/>
                  </a:cubicBezTo>
                  <a:cubicBezTo>
                    <a:pt x="1020" y="1213"/>
                    <a:pt x="1019" y="1237"/>
                    <a:pt x="1017" y="1259"/>
                  </a:cubicBezTo>
                  <a:cubicBezTo>
                    <a:pt x="1015" y="1260"/>
                    <a:pt x="1015" y="1260"/>
                    <a:pt x="1015" y="1262"/>
                  </a:cubicBezTo>
                  <a:cubicBezTo>
                    <a:pt x="1014" y="1271"/>
                    <a:pt x="1012" y="1281"/>
                    <a:pt x="1009" y="1290"/>
                  </a:cubicBezTo>
                  <a:cubicBezTo>
                    <a:pt x="1004" y="1312"/>
                    <a:pt x="997" y="1334"/>
                    <a:pt x="990" y="1355"/>
                  </a:cubicBezTo>
                  <a:lnTo>
                    <a:pt x="990" y="1355"/>
                  </a:lnTo>
                  <a:cubicBezTo>
                    <a:pt x="990" y="1355"/>
                    <a:pt x="990" y="1354"/>
                    <a:pt x="990" y="1354"/>
                  </a:cubicBezTo>
                  <a:lnTo>
                    <a:pt x="990" y="1354"/>
                  </a:lnTo>
                  <a:cubicBezTo>
                    <a:pt x="989" y="1354"/>
                    <a:pt x="967" y="1402"/>
                    <a:pt x="962" y="1409"/>
                  </a:cubicBezTo>
                  <a:cubicBezTo>
                    <a:pt x="954" y="1425"/>
                    <a:pt x="943" y="1441"/>
                    <a:pt x="932" y="1456"/>
                  </a:cubicBezTo>
                  <a:cubicBezTo>
                    <a:pt x="929" y="1459"/>
                    <a:pt x="903" y="1488"/>
                    <a:pt x="898" y="1492"/>
                  </a:cubicBezTo>
                  <a:cubicBezTo>
                    <a:pt x="893" y="1497"/>
                    <a:pt x="884" y="1505"/>
                    <a:pt x="878" y="1511"/>
                  </a:cubicBezTo>
                  <a:cubicBezTo>
                    <a:pt x="878" y="1511"/>
                    <a:pt x="878" y="1510"/>
                    <a:pt x="878" y="1510"/>
                  </a:cubicBezTo>
                  <a:lnTo>
                    <a:pt x="878" y="1510"/>
                  </a:lnTo>
                  <a:cubicBezTo>
                    <a:pt x="878" y="1510"/>
                    <a:pt x="877" y="1511"/>
                    <a:pt x="876" y="1511"/>
                  </a:cubicBezTo>
                  <a:cubicBezTo>
                    <a:pt x="867" y="1516"/>
                    <a:pt x="820" y="1538"/>
                    <a:pt x="825" y="1538"/>
                  </a:cubicBezTo>
                  <a:cubicBezTo>
                    <a:pt x="825" y="1538"/>
                    <a:pt x="826" y="1538"/>
                    <a:pt x="827" y="1538"/>
                  </a:cubicBezTo>
                  <a:lnTo>
                    <a:pt x="827" y="1538"/>
                  </a:lnTo>
                  <a:cubicBezTo>
                    <a:pt x="811" y="1543"/>
                    <a:pt x="794" y="1548"/>
                    <a:pt x="776" y="1552"/>
                  </a:cubicBezTo>
                  <a:lnTo>
                    <a:pt x="730" y="1552"/>
                  </a:lnTo>
                  <a:cubicBezTo>
                    <a:pt x="721" y="1549"/>
                    <a:pt x="711" y="1547"/>
                    <a:pt x="702" y="1546"/>
                  </a:cubicBezTo>
                  <a:cubicBezTo>
                    <a:pt x="693" y="1542"/>
                    <a:pt x="683" y="1539"/>
                    <a:pt x="674" y="1536"/>
                  </a:cubicBezTo>
                  <a:cubicBezTo>
                    <a:pt x="669" y="1535"/>
                    <a:pt x="660" y="1530"/>
                    <a:pt x="653" y="1527"/>
                  </a:cubicBezTo>
                  <a:cubicBezTo>
                    <a:pt x="635" y="1516"/>
                    <a:pt x="619" y="1506"/>
                    <a:pt x="602" y="1494"/>
                  </a:cubicBezTo>
                  <a:cubicBezTo>
                    <a:pt x="599" y="1489"/>
                    <a:pt x="569" y="1464"/>
                    <a:pt x="563" y="1456"/>
                  </a:cubicBezTo>
                  <a:cubicBezTo>
                    <a:pt x="558" y="1450"/>
                    <a:pt x="549" y="1442"/>
                    <a:pt x="542" y="1434"/>
                  </a:cubicBezTo>
                  <a:lnTo>
                    <a:pt x="542" y="1434"/>
                  </a:lnTo>
                  <a:cubicBezTo>
                    <a:pt x="544" y="1437"/>
                    <a:pt x="545" y="1439"/>
                    <a:pt x="545" y="1439"/>
                  </a:cubicBezTo>
                  <a:cubicBezTo>
                    <a:pt x="545" y="1439"/>
                    <a:pt x="541" y="1435"/>
                    <a:pt x="531" y="1420"/>
                  </a:cubicBezTo>
                  <a:cubicBezTo>
                    <a:pt x="516" y="1397"/>
                    <a:pt x="502" y="1373"/>
                    <a:pt x="487" y="1350"/>
                  </a:cubicBezTo>
                  <a:cubicBezTo>
                    <a:pt x="481" y="1337"/>
                    <a:pt x="475" y="1325"/>
                    <a:pt x="470" y="1312"/>
                  </a:cubicBezTo>
                  <a:cubicBezTo>
                    <a:pt x="469" y="1309"/>
                    <a:pt x="470" y="1312"/>
                    <a:pt x="467" y="1304"/>
                  </a:cubicBezTo>
                  <a:cubicBezTo>
                    <a:pt x="459" y="1281"/>
                    <a:pt x="451" y="1257"/>
                    <a:pt x="445" y="1234"/>
                  </a:cubicBezTo>
                  <a:cubicBezTo>
                    <a:pt x="444" y="1228"/>
                    <a:pt x="437" y="1195"/>
                    <a:pt x="436" y="1188"/>
                  </a:cubicBezTo>
                  <a:cubicBezTo>
                    <a:pt x="433" y="1160"/>
                    <a:pt x="431" y="1132"/>
                    <a:pt x="431" y="1104"/>
                  </a:cubicBezTo>
                  <a:cubicBezTo>
                    <a:pt x="436" y="960"/>
                    <a:pt x="487" y="820"/>
                    <a:pt x="561" y="685"/>
                  </a:cubicBezTo>
                  <a:close/>
                  <a:moveTo>
                    <a:pt x="623" y="0"/>
                  </a:moveTo>
                  <a:cubicBezTo>
                    <a:pt x="551" y="0"/>
                    <a:pt x="482" y="40"/>
                    <a:pt x="439" y="104"/>
                  </a:cubicBezTo>
                  <a:cubicBezTo>
                    <a:pt x="230" y="400"/>
                    <a:pt x="27" y="722"/>
                    <a:pt x="13" y="1094"/>
                  </a:cubicBezTo>
                  <a:cubicBezTo>
                    <a:pt x="0" y="1397"/>
                    <a:pt x="157" y="1713"/>
                    <a:pt x="415" y="1875"/>
                  </a:cubicBezTo>
                  <a:cubicBezTo>
                    <a:pt x="519" y="1938"/>
                    <a:pt x="634" y="1968"/>
                    <a:pt x="749" y="1968"/>
                  </a:cubicBezTo>
                  <a:cubicBezTo>
                    <a:pt x="935" y="1968"/>
                    <a:pt x="1119" y="1887"/>
                    <a:pt x="1244" y="1734"/>
                  </a:cubicBezTo>
                  <a:cubicBezTo>
                    <a:pt x="1445" y="1494"/>
                    <a:pt x="1492" y="1160"/>
                    <a:pt x="1366" y="873"/>
                  </a:cubicBezTo>
                  <a:cubicBezTo>
                    <a:pt x="1257" y="623"/>
                    <a:pt x="1037" y="443"/>
                    <a:pt x="790" y="331"/>
                  </a:cubicBezTo>
                  <a:lnTo>
                    <a:pt x="801" y="316"/>
                  </a:lnTo>
                  <a:cubicBezTo>
                    <a:pt x="865" y="223"/>
                    <a:pt x="816" y="82"/>
                    <a:pt x="726" y="29"/>
                  </a:cubicBezTo>
                  <a:cubicBezTo>
                    <a:pt x="692" y="9"/>
                    <a:pt x="657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5" name="Google Shape;3705;p7"/>
            <p:cNvSpPr/>
            <p:nvPr/>
          </p:nvSpPr>
          <p:spPr>
            <a:xfrm>
              <a:off x="1443500" y="613475"/>
              <a:ext cx="16125" cy="45750"/>
            </a:xfrm>
            <a:custGeom>
              <a:avLst/>
              <a:gdLst/>
              <a:ahLst/>
              <a:cxnLst/>
              <a:rect l="l" t="t" r="r" b="b"/>
              <a:pathLst>
                <a:path w="645" h="1830" extrusionOk="0">
                  <a:moveTo>
                    <a:pt x="433" y="0"/>
                  </a:moveTo>
                  <a:cubicBezTo>
                    <a:pt x="342" y="0"/>
                    <a:pt x="238" y="59"/>
                    <a:pt x="223" y="152"/>
                  </a:cubicBezTo>
                  <a:cubicBezTo>
                    <a:pt x="154" y="624"/>
                    <a:pt x="85" y="1094"/>
                    <a:pt x="16" y="1566"/>
                  </a:cubicBezTo>
                  <a:cubicBezTo>
                    <a:pt x="1" y="1677"/>
                    <a:pt x="45" y="1791"/>
                    <a:pt x="164" y="1823"/>
                  </a:cubicBezTo>
                  <a:cubicBezTo>
                    <a:pt x="180" y="1827"/>
                    <a:pt x="197" y="1829"/>
                    <a:pt x="214" y="1829"/>
                  </a:cubicBezTo>
                  <a:cubicBezTo>
                    <a:pt x="305" y="1829"/>
                    <a:pt x="408" y="1771"/>
                    <a:pt x="421" y="1677"/>
                  </a:cubicBezTo>
                  <a:cubicBezTo>
                    <a:pt x="490" y="1205"/>
                    <a:pt x="559" y="735"/>
                    <a:pt x="627" y="265"/>
                  </a:cubicBezTo>
                  <a:cubicBezTo>
                    <a:pt x="645" y="152"/>
                    <a:pt x="601" y="40"/>
                    <a:pt x="482" y="7"/>
                  </a:cubicBezTo>
                  <a:cubicBezTo>
                    <a:pt x="467" y="2"/>
                    <a:pt x="450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6" name="Google Shape;3706;p7"/>
            <p:cNvSpPr/>
            <p:nvPr/>
          </p:nvSpPr>
          <p:spPr>
            <a:xfrm>
              <a:off x="1979500" y="1058875"/>
              <a:ext cx="118325" cy="125100"/>
            </a:xfrm>
            <a:custGeom>
              <a:avLst/>
              <a:gdLst/>
              <a:ahLst/>
              <a:cxnLst/>
              <a:rect l="l" t="t" r="r" b="b"/>
              <a:pathLst>
                <a:path w="4733" h="5004" extrusionOk="0">
                  <a:moveTo>
                    <a:pt x="2132" y="0"/>
                  </a:moveTo>
                  <a:cubicBezTo>
                    <a:pt x="2054" y="0"/>
                    <a:pt x="1976" y="25"/>
                    <a:pt x="1917" y="75"/>
                  </a:cubicBezTo>
                  <a:cubicBezTo>
                    <a:pt x="1382" y="79"/>
                    <a:pt x="848" y="99"/>
                    <a:pt x="314" y="154"/>
                  </a:cubicBezTo>
                  <a:cubicBezTo>
                    <a:pt x="145" y="171"/>
                    <a:pt x="0" y="285"/>
                    <a:pt x="0" y="469"/>
                  </a:cubicBezTo>
                  <a:cubicBezTo>
                    <a:pt x="0" y="618"/>
                    <a:pt x="131" y="785"/>
                    <a:pt x="289" y="785"/>
                  </a:cubicBezTo>
                  <a:cubicBezTo>
                    <a:pt x="297" y="785"/>
                    <a:pt x="305" y="785"/>
                    <a:pt x="314" y="784"/>
                  </a:cubicBezTo>
                  <a:cubicBezTo>
                    <a:pt x="812" y="732"/>
                    <a:pt x="1312" y="708"/>
                    <a:pt x="1812" y="702"/>
                  </a:cubicBezTo>
                  <a:lnTo>
                    <a:pt x="1812" y="702"/>
                  </a:lnTo>
                  <a:cubicBezTo>
                    <a:pt x="1799" y="2037"/>
                    <a:pt x="1733" y="3370"/>
                    <a:pt x="1616" y="4702"/>
                  </a:cubicBezTo>
                  <a:cubicBezTo>
                    <a:pt x="1598" y="4903"/>
                    <a:pt x="1746" y="5004"/>
                    <a:pt x="1903" y="5004"/>
                  </a:cubicBezTo>
                  <a:cubicBezTo>
                    <a:pt x="2061" y="5004"/>
                    <a:pt x="2228" y="4903"/>
                    <a:pt x="2246" y="4702"/>
                  </a:cubicBezTo>
                  <a:cubicBezTo>
                    <a:pt x="2363" y="3370"/>
                    <a:pt x="2427" y="2037"/>
                    <a:pt x="2441" y="699"/>
                  </a:cubicBezTo>
                  <a:cubicBezTo>
                    <a:pt x="3063" y="713"/>
                    <a:pt x="3687" y="762"/>
                    <a:pt x="4304" y="846"/>
                  </a:cubicBezTo>
                  <a:cubicBezTo>
                    <a:pt x="4327" y="850"/>
                    <a:pt x="4350" y="851"/>
                    <a:pt x="4372" y="851"/>
                  </a:cubicBezTo>
                  <a:cubicBezTo>
                    <a:pt x="4516" y="851"/>
                    <a:pt x="4649" y="781"/>
                    <a:pt x="4691" y="627"/>
                  </a:cubicBezTo>
                  <a:cubicBezTo>
                    <a:pt x="4732" y="480"/>
                    <a:pt x="4641" y="263"/>
                    <a:pt x="4472" y="240"/>
                  </a:cubicBezTo>
                  <a:cubicBezTo>
                    <a:pt x="3765" y="141"/>
                    <a:pt x="3054" y="85"/>
                    <a:pt x="2341" y="71"/>
                  </a:cubicBezTo>
                  <a:cubicBezTo>
                    <a:pt x="2283" y="24"/>
                    <a:pt x="2208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7" name="Google Shape;3707;p7"/>
            <p:cNvSpPr/>
            <p:nvPr/>
          </p:nvSpPr>
          <p:spPr>
            <a:xfrm>
              <a:off x="2066800" y="1125725"/>
              <a:ext cx="39200" cy="72875"/>
            </a:xfrm>
            <a:custGeom>
              <a:avLst/>
              <a:gdLst/>
              <a:ahLst/>
              <a:cxnLst/>
              <a:rect l="l" t="t" r="r" b="b"/>
              <a:pathLst>
                <a:path w="1568" h="2915" extrusionOk="0">
                  <a:moveTo>
                    <a:pt x="665" y="1"/>
                  </a:moveTo>
                  <a:cubicBezTo>
                    <a:pt x="632" y="1"/>
                    <a:pt x="597" y="4"/>
                    <a:pt x="560" y="10"/>
                  </a:cubicBezTo>
                  <a:cubicBezTo>
                    <a:pt x="392" y="38"/>
                    <a:pt x="298" y="245"/>
                    <a:pt x="339" y="397"/>
                  </a:cubicBezTo>
                  <a:cubicBezTo>
                    <a:pt x="372" y="515"/>
                    <a:pt x="461" y="582"/>
                    <a:pt x="565" y="607"/>
                  </a:cubicBezTo>
                  <a:cubicBezTo>
                    <a:pt x="565" y="643"/>
                    <a:pt x="556" y="666"/>
                    <a:pt x="537" y="718"/>
                  </a:cubicBezTo>
                  <a:lnTo>
                    <a:pt x="537" y="718"/>
                  </a:lnTo>
                  <a:cubicBezTo>
                    <a:pt x="538" y="717"/>
                    <a:pt x="538" y="717"/>
                    <a:pt x="538" y="717"/>
                  </a:cubicBezTo>
                  <a:lnTo>
                    <a:pt x="538" y="717"/>
                  </a:lnTo>
                  <a:cubicBezTo>
                    <a:pt x="536" y="717"/>
                    <a:pt x="511" y="773"/>
                    <a:pt x="508" y="779"/>
                  </a:cubicBezTo>
                  <a:cubicBezTo>
                    <a:pt x="491" y="812"/>
                    <a:pt x="472" y="844"/>
                    <a:pt x="452" y="875"/>
                  </a:cubicBezTo>
                  <a:cubicBezTo>
                    <a:pt x="413" y="938"/>
                    <a:pt x="369" y="999"/>
                    <a:pt x="325" y="1058"/>
                  </a:cubicBezTo>
                  <a:cubicBezTo>
                    <a:pt x="151" y="1303"/>
                    <a:pt x="1" y="1577"/>
                    <a:pt x="10" y="1887"/>
                  </a:cubicBezTo>
                  <a:cubicBezTo>
                    <a:pt x="23" y="2227"/>
                    <a:pt x="242" y="2461"/>
                    <a:pt x="549" y="2575"/>
                  </a:cubicBezTo>
                  <a:cubicBezTo>
                    <a:pt x="649" y="2611"/>
                    <a:pt x="753" y="2633"/>
                    <a:pt x="855" y="2667"/>
                  </a:cubicBezTo>
                  <a:lnTo>
                    <a:pt x="894" y="2683"/>
                  </a:lnTo>
                  <a:cubicBezTo>
                    <a:pt x="902" y="2688"/>
                    <a:pt x="913" y="2694"/>
                    <a:pt x="922" y="2699"/>
                  </a:cubicBezTo>
                  <a:cubicBezTo>
                    <a:pt x="966" y="2827"/>
                    <a:pt x="1090" y="2915"/>
                    <a:pt x="1222" y="2915"/>
                  </a:cubicBezTo>
                  <a:cubicBezTo>
                    <a:pt x="1248" y="2915"/>
                    <a:pt x="1275" y="2911"/>
                    <a:pt x="1301" y="2904"/>
                  </a:cubicBezTo>
                  <a:cubicBezTo>
                    <a:pt x="1461" y="2860"/>
                    <a:pt x="1568" y="2680"/>
                    <a:pt x="1521" y="2517"/>
                  </a:cubicBezTo>
                  <a:cubicBezTo>
                    <a:pt x="1428" y="2197"/>
                    <a:pt x="1145" y="2094"/>
                    <a:pt x="856" y="2012"/>
                  </a:cubicBezTo>
                  <a:cubicBezTo>
                    <a:pt x="820" y="2001"/>
                    <a:pt x="786" y="1992"/>
                    <a:pt x="753" y="1981"/>
                  </a:cubicBezTo>
                  <a:cubicBezTo>
                    <a:pt x="743" y="1978"/>
                    <a:pt x="714" y="1962"/>
                    <a:pt x="707" y="1961"/>
                  </a:cubicBezTo>
                  <a:cubicBezTo>
                    <a:pt x="691" y="1951"/>
                    <a:pt x="670" y="1939"/>
                    <a:pt x="667" y="1939"/>
                  </a:cubicBezTo>
                  <a:cubicBezTo>
                    <a:pt x="665" y="1939"/>
                    <a:pt x="667" y="1941"/>
                    <a:pt x="674" y="1947"/>
                  </a:cubicBezTo>
                  <a:cubicBezTo>
                    <a:pt x="683" y="1952"/>
                    <a:pt x="686" y="1954"/>
                    <a:pt x="685" y="1954"/>
                  </a:cubicBezTo>
                  <a:cubicBezTo>
                    <a:pt x="684" y="1954"/>
                    <a:pt x="644" y="1929"/>
                    <a:pt x="647" y="1929"/>
                  </a:cubicBezTo>
                  <a:lnTo>
                    <a:pt x="647" y="1929"/>
                  </a:lnTo>
                  <a:cubicBezTo>
                    <a:pt x="648" y="1929"/>
                    <a:pt x="649" y="1929"/>
                    <a:pt x="653" y="1931"/>
                  </a:cubicBezTo>
                  <a:cubicBezTo>
                    <a:pt x="654" y="1931"/>
                    <a:pt x="657" y="1933"/>
                    <a:pt x="659" y="1934"/>
                  </a:cubicBezTo>
                  <a:cubicBezTo>
                    <a:pt x="656" y="1926"/>
                    <a:pt x="651" y="1918"/>
                    <a:pt x="646" y="1912"/>
                  </a:cubicBezTo>
                  <a:cubicBezTo>
                    <a:pt x="646" y="1909"/>
                    <a:pt x="645" y="1906"/>
                    <a:pt x="643" y="1904"/>
                  </a:cubicBezTo>
                  <a:cubicBezTo>
                    <a:pt x="642" y="1898"/>
                    <a:pt x="642" y="1892"/>
                    <a:pt x="640" y="1887"/>
                  </a:cubicBezTo>
                  <a:cubicBezTo>
                    <a:pt x="640" y="1871"/>
                    <a:pt x="638" y="1856"/>
                    <a:pt x="640" y="1842"/>
                  </a:cubicBezTo>
                  <a:cubicBezTo>
                    <a:pt x="640" y="1834"/>
                    <a:pt x="638" y="1828"/>
                    <a:pt x="637" y="1821"/>
                  </a:cubicBezTo>
                  <a:cubicBezTo>
                    <a:pt x="640" y="1815"/>
                    <a:pt x="642" y="1807"/>
                    <a:pt x="645" y="1801"/>
                  </a:cubicBezTo>
                  <a:cubicBezTo>
                    <a:pt x="654" y="1765"/>
                    <a:pt x="664" y="1729"/>
                    <a:pt x="674" y="1693"/>
                  </a:cubicBezTo>
                  <a:cubicBezTo>
                    <a:pt x="679" y="1682"/>
                    <a:pt x="681" y="1677"/>
                    <a:pt x="680" y="1677"/>
                  </a:cubicBezTo>
                  <a:lnTo>
                    <a:pt x="680" y="1677"/>
                  </a:lnTo>
                  <a:cubicBezTo>
                    <a:pt x="680" y="1677"/>
                    <a:pt x="677" y="1681"/>
                    <a:pt x="673" y="1691"/>
                  </a:cubicBezTo>
                  <a:lnTo>
                    <a:pt x="673" y="1691"/>
                  </a:lnTo>
                  <a:cubicBezTo>
                    <a:pt x="682" y="1671"/>
                    <a:pt x="692" y="1652"/>
                    <a:pt x="701" y="1632"/>
                  </a:cubicBezTo>
                  <a:cubicBezTo>
                    <a:pt x="717" y="1604"/>
                    <a:pt x="732" y="1575"/>
                    <a:pt x="750" y="1547"/>
                  </a:cubicBezTo>
                  <a:cubicBezTo>
                    <a:pt x="792" y="1478"/>
                    <a:pt x="842" y="1412"/>
                    <a:pt x="891" y="1345"/>
                  </a:cubicBezTo>
                  <a:cubicBezTo>
                    <a:pt x="996" y="1198"/>
                    <a:pt x="1090" y="1047"/>
                    <a:pt x="1148" y="875"/>
                  </a:cubicBezTo>
                  <a:cubicBezTo>
                    <a:pt x="1276" y="488"/>
                    <a:pt x="1093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8" name="Google Shape;3708;p7"/>
            <p:cNvSpPr/>
            <p:nvPr/>
          </p:nvSpPr>
          <p:spPr>
            <a:xfrm>
              <a:off x="2177025" y="1108475"/>
              <a:ext cx="98550" cy="22900"/>
            </a:xfrm>
            <a:custGeom>
              <a:avLst/>
              <a:gdLst/>
              <a:ahLst/>
              <a:cxnLst/>
              <a:rect l="l" t="t" r="r" b="b"/>
              <a:pathLst>
                <a:path w="3942" h="916" extrusionOk="0">
                  <a:moveTo>
                    <a:pt x="1169" y="0"/>
                  </a:moveTo>
                  <a:cubicBezTo>
                    <a:pt x="885" y="0"/>
                    <a:pt x="600" y="13"/>
                    <a:pt x="316" y="37"/>
                  </a:cubicBezTo>
                  <a:cubicBezTo>
                    <a:pt x="146" y="53"/>
                    <a:pt x="1" y="172"/>
                    <a:pt x="1" y="352"/>
                  </a:cubicBezTo>
                  <a:cubicBezTo>
                    <a:pt x="1" y="504"/>
                    <a:pt x="134" y="668"/>
                    <a:pt x="296" y="668"/>
                  </a:cubicBezTo>
                  <a:cubicBezTo>
                    <a:pt x="302" y="668"/>
                    <a:pt x="309" y="668"/>
                    <a:pt x="316" y="667"/>
                  </a:cubicBezTo>
                  <a:cubicBezTo>
                    <a:pt x="596" y="642"/>
                    <a:pt x="878" y="629"/>
                    <a:pt x="1159" y="629"/>
                  </a:cubicBezTo>
                  <a:cubicBezTo>
                    <a:pt x="1917" y="629"/>
                    <a:pt x="2673" y="721"/>
                    <a:pt x="3410" y="905"/>
                  </a:cubicBezTo>
                  <a:cubicBezTo>
                    <a:pt x="3439" y="913"/>
                    <a:pt x="3467" y="916"/>
                    <a:pt x="3493" y="916"/>
                  </a:cubicBezTo>
                  <a:cubicBezTo>
                    <a:pt x="3825" y="916"/>
                    <a:pt x="3942" y="389"/>
                    <a:pt x="3578" y="297"/>
                  </a:cubicBezTo>
                  <a:cubicBezTo>
                    <a:pt x="2789" y="100"/>
                    <a:pt x="1980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09" name="Google Shape;3709;p7"/>
            <p:cNvSpPr/>
            <p:nvPr/>
          </p:nvSpPr>
          <p:spPr>
            <a:xfrm>
              <a:off x="2176275" y="1148350"/>
              <a:ext cx="86525" cy="25625"/>
            </a:xfrm>
            <a:custGeom>
              <a:avLst/>
              <a:gdLst/>
              <a:ahLst/>
              <a:cxnLst/>
              <a:rect l="l" t="t" r="r" b="b"/>
              <a:pathLst>
                <a:path w="3461" h="1025" extrusionOk="0">
                  <a:moveTo>
                    <a:pt x="361" y="1"/>
                  </a:moveTo>
                  <a:cubicBezTo>
                    <a:pt x="217" y="1"/>
                    <a:pt x="85" y="71"/>
                    <a:pt x="42" y="225"/>
                  </a:cubicBezTo>
                  <a:cubicBezTo>
                    <a:pt x="1" y="374"/>
                    <a:pt x="93" y="587"/>
                    <a:pt x="263" y="612"/>
                  </a:cubicBezTo>
                  <a:lnTo>
                    <a:pt x="3033" y="1020"/>
                  </a:lnTo>
                  <a:cubicBezTo>
                    <a:pt x="3055" y="1023"/>
                    <a:pt x="3078" y="1025"/>
                    <a:pt x="3100" y="1025"/>
                  </a:cubicBezTo>
                  <a:cubicBezTo>
                    <a:pt x="3243" y="1025"/>
                    <a:pt x="3376" y="954"/>
                    <a:pt x="3420" y="800"/>
                  </a:cubicBezTo>
                  <a:cubicBezTo>
                    <a:pt x="3460" y="652"/>
                    <a:pt x="3369" y="438"/>
                    <a:pt x="3199" y="413"/>
                  </a:cubicBezTo>
                  <a:lnTo>
                    <a:pt x="429" y="6"/>
                  </a:lnTo>
                  <a:cubicBezTo>
                    <a:pt x="406" y="3"/>
                    <a:pt x="383" y="1"/>
                    <a:pt x="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0" name="Google Shape;3710;p7"/>
            <p:cNvSpPr/>
            <p:nvPr/>
          </p:nvSpPr>
          <p:spPr>
            <a:xfrm>
              <a:off x="2365625" y="1066575"/>
              <a:ext cx="85800" cy="122175"/>
            </a:xfrm>
            <a:custGeom>
              <a:avLst/>
              <a:gdLst/>
              <a:ahLst/>
              <a:cxnLst/>
              <a:rect l="l" t="t" r="r" b="b"/>
              <a:pathLst>
                <a:path w="3432" h="4887" extrusionOk="0">
                  <a:moveTo>
                    <a:pt x="1801" y="0"/>
                  </a:moveTo>
                  <a:cubicBezTo>
                    <a:pt x="1404" y="0"/>
                    <a:pt x="1013" y="149"/>
                    <a:pt x="712" y="440"/>
                  </a:cubicBezTo>
                  <a:cubicBezTo>
                    <a:pt x="486" y="658"/>
                    <a:pt x="703" y="975"/>
                    <a:pt x="947" y="975"/>
                  </a:cubicBezTo>
                  <a:cubicBezTo>
                    <a:pt x="1018" y="975"/>
                    <a:pt x="1091" y="948"/>
                    <a:pt x="1157" y="885"/>
                  </a:cubicBezTo>
                  <a:cubicBezTo>
                    <a:pt x="1333" y="716"/>
                    <a:pt x="1564" y="625"/>
                    <a:pt x="1802" y="625"/>
                  </a:cubicBezTo>
                  <a:cubicBezTo>
                    <a:pt x="1866" y="625"/>
                    <a:pt x="1930" y="632"/>
                    <a:pt x="1994" y="645"/>
                  </a:cubicBezTo>
                  <a:cubicBezTo>
                    <a:pt x="1677" y="1975"/>
                    <a:pt x="1050" y="3216"/>
                    <a:pt x="145" y="4242"/>
                  </a:cubicBezTo>
                  <a:cubicBezTo>
                    <a:pt x="1" y="4405"/>
                    <a:pt x="34" y="4723"/>
                    <a:pt x="283" y="4769"/>
                  </a:cubicBezTo>
                  <a:cubicBezTo>
                    <a:pt x="701" y="4847"/>
                    <a:pt x="1125" y="4886"/>
                    <a:pt x="1549" y="4886"/>
                  </a:cubicBezTo>
                  <a:cubicBezTo>
                    <a:pt x="2057" y="4886"/>
                    <a:pt x="2565" y="4830"/>
                    <a:pt x="3064" y="4717"/>
                  </a:cubicBezTo>
                  <a:cubicBezTo>
                    <a:pt x="3432" y="4634"/>
                    <a:pt x="3311" y="4102"/>
                    <a:pt x="2974" y="4102"/>
                  </a:cubicBezTo>
                  <a:cubicBezTo>
                    <a:pt x="2949" y="4102"/>
                    <a:pt x="2923" y="4104"/>
                    <a:pt x="2896" y="4111"/>
                  </a:cubicBezTo>
                  <a:cubicBezTo>
                    <a:pt x="2456" y="4209"/>
                    <a:pt x="2007" y="4258"/>
                    <a:pt x="1558" y="4258"/>
                  </a:cubicBezTo>
                  <a:cubicBezTo>
                    <a:pt x="1361" y="4258"/>
                    <a:pt x="1164" y="4249"/>
                    <a:pt x="967" y="4230"/>
                  </a:cubicBezTo>
                  <a:cubicBezTo>
                    <a:pt x="1810" y="3142"/>
                    <a:pt x="2392" y="1875"/>
                    <a:pt x="2667" y="527"/>
                  </a:cubicBezTo>
                  <a:cubicBezTo>
                    <a:pt x="2694" y="397"/>
                    <a:pt x="2652" y="237"/>
                    <a:pt x="2523" y="172"/>
                  </a:cubicBezTo>
                  <a:cubicBezTo>
                    <a:pt x="2294" y="57"/>
                    <a:pt x="2046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1" name="Google Shape;3711;p7"/>
            <p:cNvSpPr/>
            <p:nvPr/>
          </p:nvSpPr>
          <p:spPr>
            <a:xfrm>
              <a:off x="2472025" y="1058600"/>
              <a:ext cx="88700" cy="130625"/>
            </a:xfrm>
            <a:custGeom>
              <a:avLst/>
              <a:gdLst/>
              <a:ahLst/>
              <a:cxnLst/>
              <a:rect l="l" t="t" r="r" b="b"/>
              <a:pathLst>
                <a:path w="3548" h="5225" extrusionOk="0">
                  <a:moveTo>
                    <a:pt x="1768" y="1219"/>
                  </a:moveTo>
                  <a:cubicBezTo>
                    <a:pt x="2097" y="1219"/>
                    <a:pt x="2437" y="1452"/>
                    <a:pt x="2568" y="1769"/>
                  </a:cubicBezTo>
                  <a:cubicBezTo>
                    <a:pt x="2848" y="2449"/>
                    <a:pt x="2490" y="3173"/>
                    <a:pt x="2082" y="3712"/>
                  </a:cubicBezTo>
                  <a:cubicBezTo>
                    <a:pt x="1872" y="3991"/>
                    <a:pt x="1631" y="4321"/>
                    <a:pt x="1335" y="4509"/>
                  </a:cubicBezTo>
                  <a:cubicBezTo>
                    <a:pt x="1270" y="4550"/>
                    <a:pt x="1182" y="4605"/>
                    <a:pt x="1099" y="4605"/>
                  </a:cubicBezTo>
                  <a:cubicBezTo>
                    <a:pt x="1070" y="4605"/>
                    <a:pt x="1043" y="4599"/>
                    <a:pt x="1017" y="4583"/>
                  </a:cubicBezTo>
                  <a:cubicBezTo>
                    <a:pt x="896" y="4509"/>
                    <a:pt x="857" y="4276"/>
                    <a:pt x="824" y="4152"/>
                  </a:cubicBezTo>
                  <a:cubicBezTo>
                    <a:pt x="656" y="3549"/>
                    <a:pt x="672" y="2907"/>
                    <a:pt x="841" y="2305"/>
                  </a:cubicBezTo>
                  <a:cubicBezTo>
                    <a:pt x="918" y="2032"/>
                    <a:pt x="1026" y="1769"/>
                    <a:pt x="1166" y="1522"/>
                  </a:cubicBezTo>
                  <a:cubicBezTo>
                    <a:pt x="1213" y="1504"/>
                    <a:pt x="1253" y="1476"/>
                    <a:pt x="1285" y="1439"/>
                  </a:cubicBezTo>
                  <a:cubicBezTo>
                    <a:pt x="1421" y="1285"/>
                    <a:pt x="1593" y="1219"/>
                    <a:pt x="1768" y="1219"/>
                  </a:cubicBezTo>
                  <a:close/>
                  <a:moveTo>
                    <a:pt x="1769" y="0"/>
                  </a:moveTo>
                  <a:cubicBezTo>
                    <a:pt x="1700" y="0"/>
                    <a:pt x="1629" y="23"/>
                    <a:pt x="1564" y="75"/>
                  </a:cubicBezTo>
                  <a:cubicBezTo>
                    <a:pt x="901" y="614"/>
                    <a:pt x="434" y="1376"/>
                    <a:pt x="218" y="2200"/>
                  </a:cubicBezTo>
                  <a:cubicBezTo>
                    <a:pt x="5" y="3013"/>
                    <a:pt x="0" y="3994"/>
                    <a:pt x="378" y="4763"/>
                  </a:cubicBezTo>
                  <a:cubicBezTo>
                    <a:pt x="528" y="5070"/>
                    <a:pt x="801" y="5224"/>
                    <a:pt x="1099" y="5224"/>
                  </a:cubicBezTo>
                  <a:cubicBezTo>
                    <a:pt x="1232" y="5224"/>
                    <a:pt x="1370" y="5193"/>
                    <a:pt x="1504" y="5131"/>
                  </a:cubicBezTo>
                  <a:cubicBezTo>
                    <a:pt x="1935" y="4934"/>
                    <a:pt x="2247" y="4519"/>
                    <a:pt x="2530" y="4155"/>
                  </a:cubicBezTo>
                  <a:cubicBezTo>
                    <a:pt x="3118" y="3400"/>
                    <a:pt x="3547" y="2402"/>
                    <a:pt x="3116" y="1464"/>
                  </a:cubicBezTo>
                  <a:cubicBezTo>
                    <a:pt x="2902" y="992"/>
                    <a:pt x="2416" y="665"/>
                    <a:pt x="1916" y="602"/>
                  </a:cubicBezTo>
                  <a:cubicBezTo>
                    <a:pt x="1947" y="575"/>
                    <a:pt x="1977" y="547"/>
                    <a:pt x="2009" y="520"/>
                  </a:cubicBezTo>
                  <a:cubicBezTo>
                    <a:pt x="2258" y="320"/>
                    <a:pt x="202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2" name="Google Shape;3712;p7"/>
            <p:cNvSpPr/>
            <p:nvPr/>
          </p:nvSpPr>
          <p:spPr>
            <a:xfrm>
              <a:off x="2592350" y="1073050"/>
              <a:ext cx="97650" cy="92900"/>
            </a:xfrm>
            <a:custGeom>
              <a:avLst/>
              <a:gdLst/>
              <a:ahLst/>
              <a:cxnLst/>
              <a:rect l="l" t="t" r="r" b="b"/>
              <a:pathLst>
                <a:path w="3906" h="3716" extrusionOk="0">
                  <a:moveTo>
                    <a:pt x="1856" y="0"/>
                  </a:moveTo>
                  <a:cubicBezTo>
                    <a:pt x="1733" y="0"/>
                    <a:pt x="1616" y="68"/>
                    <a:pt x="1581" y="226"/>
                  </a:cubicBezTo>
                  <a:cubicBezTo>
                    <a:pt x="1470" y="732"/>
                    <a:pt x="1376" y="1243"/>
                    <a:pt x="1302" y="1757"/>
                  </a:cubicBezTo>
                  <a:lnTo>
                    <a:pt x="404" y="1710"/>
                  </a:lnTo>
                  <a:cubicBezTo>
                    <a:pt x="398" y="1709"/>
                    <a:pt x="392" y="1709"/>
                    <a:pt x="385" y="1709"/>
                  </a:cubicBezTo>
                  <a:cubicBezTo>
                    <a:pt x="0" y="1709"/>
                    <a:pt x="8" y="2318"/>
                    <a:pt x="404" y="2340"/>
                  </a:cubicBezTo>
                  <a:lnTo>
                    <a:pt x="1224" y="2382"/>
                  </a:lnTo>
                  <a:cubicBezTo>
                    <a:pt x="1185" y="2722"/>
                    <a:pt x="1152" y="3060"/>
                    <a:pt x="1128" y="3402"/>
                  </a:cubicBezTo>
                  <a:cubicBezTo>
                    <a:pt x="1117" y="3571"/>
                    <a:pt x="1282" y="3715"/>
                    <a:pt x="1443" y="3715"/>
                  </a:cubicBezTo>
                  <a:cubicBezTo>
                    <a:pt x="1623" y="3715"/>
                    <a:pt x="1747" y="3571"/>
                    <a:pt x="1758" y="3402"/>
                  </a:cubicBezTo>
                  <a:cubicBezTo>
                    <a:pt x="1780" y="3071"/>
                    <a:pt x="1813" y="2742"/>
                    <a:pt x="1850" y="2415"/>
                  </a:cubicBezTo>
                  <a:lnTo>
                    <a:pt x="3500" y="2501"/>
                  </a:lnTo>
                  <a:cubicBezTo>
                    <a:pt x="3507" y="2501"/>
                    <a:pt x="3513" y="2501"/>
                    <a:pt x="3519" y="2501"/>
                  </a:cubicBezTo>
                  <a:cubicBezTo>
                    <a:pt x="3906" y="2501"/>
                    <a:pt x="3898" y="1893"/>
                    <a:pt x="3502" y="1871"/>
                  </a:cubicBezTo>
                  <a:lnTo>
                    <a:pt x="1932" y="1790"/>
                  </a:lnTo>
                  <a:cubicBezTo>
                    <a:pt x="2002" y="1321"/>
                    <a:pt x="2085" y="856"/>
                    <a:pt x="2189" y="394"/>
                  </a:cubicBezTo>
                  <a:cubicBezTo>
                    <a:pt x="2241" y="156"/>
                    <a:pt x="2042" y="0"/>
                    <a:pt x="1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3" name="Google Shape;3713;p7"/>
            <p:cNvSpPr/>
            <p:nvPr/>
          </p:nvSpPr>
          <p:spPr>
            <a:xfrm>
              <a:off x="2714075" y="1078500"/>
              <a:ext cx="77050" cy="111175"/>
            </a:xfrm>
            <a:custGeom>
              <a:avLst/>
              <a:gdLst/>
              <a:ahLst/>
              <a:cxnLst/>
              <a:rect l="l" t="t" r="r" b="b"/>
              <a:pathLst>
                <a:path w="3082" h="4447" extrusionOk="0">
                  <a:moveTo>
                    <a:pt x="1220" y="1"/>
                  </a:moveTo>
                  <a:cubicBezTo>
                    <a:pt x="1061" y="1"/>
                    <a:pt x="928" y="166"/>
                    <a:pt x="928" y="317"/>
                  </a:cubicBezTo>
                  <a:cubicBezTo>
                    <a:pt x="928" y="502"/>
                    <a:pt x="1074" y="613"/>
                    <a:pt x="1243" y="632"/>
                  </a:cubicBezTo>
                  <a:cubicBezTo>
                    <a:pt x="1434" y="650"/>
                    <a:pt x="1522" y="910"/>
                    <a:pt x="1528" y="1070"/>
                  </a:cubicBezTo>
                  <a:cubicBezTo>
                    <a:pt x="1541" y="1390"/>
                    <a:pt x="1342" y="1702"/>
                    <a:pt x="1196" y="1971"/>
                  </a:cubicBezTo>
                  <a:cubicBezTo>
                    <a:pt x="837" y="2631"/>
                    <a:pt x="480" y="3290"/>
                    <a:pt x="121" y="3950"/>
                  </a:cubicBezTo>
                  <a:cubicBezTo>
                    <a:pt x="1" y="4171"/>
                    <a:pt x="154" y="4404"/>
                    <a:pt x="392" y="4423"/>
                  </a:cubicBezTo>
                  <a:cubicBezTo>
                    <a:pt x="590" y="4439"/>
                    <a:pt x="788" y="4446"/>
                    <a:pt x="986" y="4446"/>
                  </a:cubicBezTo>
                  <a:cubicBezTo>
                    <a:pt x="1568" y="4446"/>
                    <a:pt x="2147" y="4380"/>
                    <a:pt x="2714" y="4248"/>
                  </a:cubicBezTo>
                  <a:cubicBezTo>
                    <a:pt x="3082" y="4162"/>
                    <a:pt x="2962" y="3631"/>
                    <a:pt x="2625" y="3631"/>
                  </a:cubicBezTo>
                  <a:cubicBezTo>
                    <a:pt x="2600" y="3631"/>
                    <a:pt x="2574" y="3633"/>
                    <a:pt x="2547" y="3640"/>
                  </a:cubicBezTo>
                  <a:cubicBezTo>
                    <a:pt x="2035" y="3758"/>
                    <a:pt x="1512" y="3817"/>
                    <a:pt x="988" y="3817"/>
                  </a:cubicBezTo>
                  <a:cubicBezTo>
                    <a:pt x="962" y="3817"/>
                    <a:pt x="936" y="3817"/>
                    <a:pt x="909" y="3817"/>
                  </a:cubicBezTo>
                  <a:cubicBezTo>
                    <a:pt x="1054" y="3549"/>
                    <a:pt x="1199" y="3281"/>
                    <a:pt x="1345" y="3013"/>
                  </a:cubicBezTo>
                  <a:cubicBezTo>
                    <a:pt x="1561" y="2615"/>
                    <a:pt x="1802" y="2220"/>
                    <a:pt x="1984" y="1804"/>
                  </a:cubicBezTo>
                  <a:cubicBezTo>
                    <a:pt x="2139" y="1443"/>
                    <a:pt x="2227" y="1039"/>
                    <a:pt x="2078" y="663"/>
                  </a:cubicBezTo>
                  <a:cubicBezTo>
                    <a:pt x="1932" y="292"/>
                    <a:pt x="1643" y="44"/>
                    <a:pt x="1243" y="2"/>
                  </a:cubicBezTo>
                  <a:cubicBezTo>
                    <a:pt x="1235" y="1"/>
                    <a:pt x="1227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4" name="Google Shape;3714;p7"/>
            <p:cNvSpPr/>
            <p:nvPr/>
          </p:nvSpPr>
          <p:spPr>
            <a:xfrm>
              <a:off x="2800325" y="1060375"/>
              <a:ext cx="75675" cy="122425"/>
            </a:xfrm>
            <a:custGeom>
              <a:avLst/>
              <a:gdLst/>
              <a:ahLst/>
              <a:cxnLst/>
              <a:rect l="l" t="t" r="r" b="b"/>
              <a:pathLst>
                <a:path w="3027" h="4897" extrusionOk="0">
                  <a:moveTo>
                    <a:pt x="1365" y="1"/>
                  </a:moveTo>
                  <a:cubicBezTo>
                    <a:pt x="1172" y="1"/>
                    <a:pt x="977" y="33"/>
                    <a:pt x="784" y="33"/>
                  </a:cubicBezTo>
                  <a:cubicBezTo>
                    <a:pt x="710" y="33"/>
                    <a:pt x="636" y="28"/>
                    <a:pt x="563" y="15"/>
                  </a:cubicBezTo>
                  <a:cubicBezTo>
                    <a:pt x="541" y="12"/>
                    <a:pt x="520" y="10"/>
                    <a:pt x="500" y="10"/>
                  </a:cubicBezTo>
                  <a:cubicBezTo>
                    <a:pt x="150" y="10"/>
                    <a:pt x="19" y="555"/>
                    <a:pt x="395" y="622"/>
                  </a:cubicBezTo>
                  <a:cubicBezTo>
                    <a:pt x="536" y="646"/>
                    <a:pt x="673" y="656"/>
                    <a:pt x="811" y="656"/>
                  </a:cubicBezTo>
                  <a:cubicBezTo>
                    <a:pt x="902" y="656"/>
                    <a:pt x="993" y="652"/>
                    <a:pt x="1086" y="645"/>
                  </a:cubicBezTo>
                  <a:cubicBezTo>
                    <a:pt x="1180" y="639"/>
                    <a:pt x="1275" y="630"/>
                    <a:pt x="1370" y="630"/>
                  </a:cubicBezTo>
                  <a:cubicBezTo>
                    <a:pt x="1475" y="630"/>
                    <a:pt x="1579" y="640"/>
                    <a:pt x="1677" y="677"/>
                  </a:cubicBezTo>
                  <a:cubicBezTo>
                    <a:pt x="2063" y="819"/>
                    <a:pt x="1870" y="1349"/>
                    <a:pt x="1820" y="1650"/>
                  </a:cubicBezTo>
                  <a:cubicBezTo>
                    <a:pt x="1763" y="1996"/>
                    <a:pt x="1701" y="2342"/>
                    <a:pt x="1635" y="2688"/>
                  </a:cubicBezTo>
                  <a:cubicBezTo>
                    <a:pt x="1399" y="2706"/>
                    <a:pt x="1162" y="2715"/>
                    <a:pt x="926" y="2715"/>
                  </a:cubicBezTo>
                  <a:cubicBezTo>
                    <a:pt x="722" y="2715"/>
                    <a:pt x="519" y="2708"/>
                    <a:pt x="316" y="2695"/>
                  </a:cubicBezTo>
                  <a:cubicBezTo>
                    <a:pt x="310" y="2694"/>
                    <a:pt x="305" y="2694"/>
                    <a:pt x="300" y="2694"/>
                  </a:cubicBezTo>
                  <a:cubicBezTo>
                    <a:pt x="137" y="2694"/>
                    <a:pt x="1" y="2853"/>
                    <a:pt x="1" y="3010"/>
                  </a:cubicBezTo>
                  <a:cubicBezTo>
                    <a:pt x="1" y="3190"/>
                    <a:pt x="145" y="3312"/>
                    <a:pt x="316" y="3324"/>
                  </a:cubicBezTo>
                  <a:cubicBezTo>
                    <a:pt x="524" y="3338"/>
                    <a:pt x="732" y="3345"/>
                    <a:pt x="940" y="3345"/>
                  </a:cubicBezTo>
                  <a:cubicBezTo>
                    <a:pt x="1130" y="3345"/>
                    <a:pt x="1320" y="3340"/>
                    <a:pt x="1509" y="3328"/>
                  </a:cubicBezTo>
                  <a:lnTo>
                    <a:pt x="1509" y="3328"/>
                  </a:lnTo>
                  <a:cubicBezTo>
                    <a:pt x="1462" y="3563"/>
                    <a:pt x="1417" y="3799"/>
                    <a:pt x="1367" y="4034"/>
                  </a:cubicBezTo>
                  <a:cubicBezTo>
                    <a:pt x="1341" y="4029"/>
                    <a:pt x="1315" y="4026"/>
                    <a:pt x="1289" y="4026"/>
                  </a:cubicBezTo>
                  <a:cubicBezTo>
                    <a:pt x="1096" y="4026"/>
                    <a:pt x="910" y="4171"/>
                    <a:pt x="999" y="4399"/>
                  </a:cubicBezTo>
                  <a:cubicBezTo>
                    <a:pt x="1094" y="4642"/>
                    <a:pt x="1245" y="4796"/>
                    <a:pt x="1491" y="4883"/>
                  </a:cubicBezTo>
                  <a:cubicBezTo>
                    <a:pt x="1517" y="4892"/>
                    <a:pt x="1544" y="4897"/>
                    <a:pt x="1571" y="4897"/>
                  </a:cubicBezTo>
                  <a:cubicBezTo>
                    <a:pt x="1708" y="4897"/>
                    <a:pt x="1849" y="4794"/>
                    <a:pt x="1878" y="4662"/>
                  </a:cubicBezTo>
                  <a:cubicBezTo>
                    <a:pt x="1981" y="4199"/>
                    <a:pt x="2078" y="3733"/>
                    <a:pt x="2171" y="3266"/>
                  </a:cubicBezTo>
                  <a:cubicBezTo>
                    <a:pt x="2370" y="3240"/>
                    <a:pt x="2567" y="3209"/>
                    <a:pt x="2766" y="3171"/>
                  </a:cubicBezTo>
                  <a:cubicBezTo>
                    <a:pt x="2932" y="3138"/>
                    <a:pt x="3026" y="2937"/>
                    <a:pt x="2984" y="2782"/>
                  </a:cubicBezTo>
                  <a:cubicBezTo>
                    <a:pt x="2944" y="2634"/>
                    <a:pt x="2812" y="2556"/>
                    <a:pt x="2670" y="2556"/>
                  </a:cubicBezTo>
                  <a:cubicBezTo>
                    <a:pt x="2646" y="2556"/>
                    <a:pt x="2621" y="2558"/>
                    <a:pt x="2597" y="2563"/>
                  </a:cubicBezTo>
                  <a:cubicBezTo>
                    <a:pt x="2497" y="2583"/>
                    <a:pt x="2395" y="2596"/>
                    <a:pt x="2293" y="2612"/>
                  </a:cubicBezTo>
                  <a:cubicBezTo>
                    <a:pt x="2368" y="2189"/>
                    <a:pt x="2440" y="1764"/>
                    <a:pt x="2501" y="1339"/>
                  </a:cubicBezTo>
                  <a:cubicBezTo>
                    <a:pt x="2569" y="879"/>
                    <a:pt x="2509" y="402"/>
                    <a:pt x="2056" y="158"/>
                  </a:cubicBezTo>
                  <a:cubicBezTo>
                    <a:pt x="1857" y="50"/>
                    <a:pt x="1627" y="6"/>
                    <a:pt x="1401" y="1"/>
                  </a:cubicBezTo>
                  <a:cubicBezTo>
                    <a:pt x="1389" y="1"/>
                    <a:pt x="1377" y="1"/>
                    <a:pt x="1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5" name="Google Shape;3715;p7"/>
            <p:cNvSpPr/>
            <p:nvPr/>
          </p:nvSpPr>
          <p:spPr>
            <a:xfrm>
              <a:off x="2906275" y="1061075"/>
              <a:ext cx="88400" cy="119600"/>
            </a:xfrm>
            <a:custGeom>
              <a:avLst/>
              <a:gdLst/>
              <a:ahLst/>
              <a:cxnLst/>
              <a:rect l="l" t="t" r="r" b="b"/>
              <a:pathLst>
                <a:path w="3536" h="4784" extrusionOk="0">
                  <a:moveTo>
                    <a:pt x="897" y="1"/>
                  </a:moveTo>
                  <a:cubicBezTo>
                    <a:pt x="754" y="1"/>
                    <a:pt x="622" y="73"/>
                    <a:pt x="579" y="226"/>
                  </a:cubicBezTo>
                  <a:cubicBezTo>
                    <a:pt x="538" y="374"/>
                    <a:pt x="631" y="586"/>
                    <a:pt x="800" y="613"/>
                  </a:cubicBezTo>
                  <a:cubicBezTo>
                    <a:pt x="1093" y="658"/>
                    <a:pt x="1362" y="863"/>
                    <a:pt x="1403" y="1175"/>
                  </a:cubicBezTo>
                  <a:cubicBezTo>
                    <a:pt x="1438" y="1443"/>
                    <a:pt x="1260" y="1745"/>
                    <a:pt x="1010" y="1846"/>
                  </a:cubicBezTo>
                  <a:cubicBezTo>
                    <a:pt x="762" y="1944"/>
                    <a:pt x="690" y="2266"/>
                    <a:pt x="935" y="2421"/>
                  </a:cubicBezTo>
                  <a:cubicBezTo>
                    <a:pt x="1117" y="2535"/>
                    <a:pt x="1321" y="2578"/>
                    <a:pt x="1532" y="2578"/>
                  </a:cubicBezTo>
                  <a:cubicBezTo>
                    <a:pt x="1570" y="2578"/>
                    <a:pt x="1608" y="2577"/>
                    <a:pt x="1646" y="2574"/>
                  </a:cubicBezTo>
                  <a:cubicBezTo>
                    <a:pt x="1821" y="2562"/>
                    <a:pt x="2006" y="2519"/>
                    <a:pt x="2185" y="2519"/>
                  </a:cubicBezTo>
                  <a:cubicBezTo>
                    <a:pt x="2229" y="2519"/>
                    <a:pt x="2272" y="2521"/>
                    <a:pt x="2315" y="2527"/>
                  </a:cubicBezTo>
                  <a:cubicBezTo>
                    <a:pt x="2707" y="2584"/>
                    <a:pt x="2868" y="3047"/>
                    <a:pt x="2754" y="3387"/>
                  </a:cubicBezTo>
                  <a:cubicBezTo>
                    <a:pt x="2578" y="3911"/>
                    <a:pt x="2058" y="4155"/>
                    <a:pt x="1532" y="4155"/>
                  </a:cubicBezTo>
                  <a:cubicBezTo>
                    <a:pt x="1185" y="4155"/>
                    <a:pt x="835" y="4049"/>
                    <a:pt x="580" y="3846"/>
                  </a:cubicBezTo>
                  <a:cubicBezTo>
                    <a:pt x="511" y="3790"/>
                    <a:pt x="427" y="3757"/>
                    <a:pt x="345" y="3757"/>
                  </a:cubicBezTo>
                  <a:cubicBezTo>
                    <a:pt x="271" y="3757"/>
                    <a:pt x="197" y="3785"/>
                    <a:pt x="136" y="3846"/>
                  </a:cubicBezTo>
                  <a:cubicBezTo>
                    <a:pt x="26" y="3956"/>
                    <a:pt x="1" y="4185"/>
                    <a:pt x="136" y="4291"/>
                  </a:cubicBezTo>
                  <a:cubicBezTo>
                    <a:pt x="542" y="4614"/>
                    <a:pt x="1023" y="4784"/>
                    <a:pt x="1529" y="4784"/>
                  </a:cubicBezTo>
                  <a:cubicBezTo>
                    <a:pt x="1645" y="4784"/>
                    <a:pt x="1763" y="4775"/>
                    <a:pt x="1881" y="4757"/>
                  </a:cubicBezTo>
                  <a:cubicBezTo>
                    <a:pt x="2468" y="4666"/>
                    <a:pt x="3039" y="4288"/>
                    <a:pt x="3289" y="3738"/>
                  </a:cubicBezTo>
                  <a:cubicBezTo>
                    <a:pt x="3535" y="3191"/>
                    <a:pt x="3424" y="2522"/>
                    <a:pt x="2943" y="2139"/>
                  </a:cubicBezTo>
                  <a:cubicBezTo>
                    <a:pt x="2724" y="1963"/>
                    <a:pt x="2465" y="1893"/>
                    <a:pt x="2190" y="1893"/>
                  </a:cubicBezTo>
                  <a:cubicBezTo>
                    <a:pt x="2151" y="1893"/>
                    <a:pt x="2112" y="1895"/>
                    <a:pt x="2072" y="1897"/>
                  </a:cubicBezTo>
                  <a:cubicBezTo>
                    <a:pt x="1994" y="1904"/>
                    <a:pt x="1909" y="1918"/>
                    <a:pt x="1824" y="1930"/>
                  </a:cubicBezTo>
                  <a:cubicBezTo>
                    <a:pt x="1981" y="1700"/>
                    <a:pt x="2055" y="1423"/>
                    <a:pt x="2028" y="1147"/>
                  </a:cubicBezTo>
                  <a:cubicBezTo>
                    <a:pt x="1973" y="584"/>
                    <a:pt x="1530" y="92"/>
                    <a:pt x="966" y="6"/>
                  </a:cubicBezTo>
                  <a:cubicBezTo>
                    <a:pt x="943" y="3"/>
                    <a:pt x="920" y="1"/>
                    <a:pt x="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6" name="Google Shape;3716;p7"/>
            <p:cNvSpPr/>
            <p:nvPr/>
          </p:nvSpPr>
          <p:spPr>
            <a:xfrm>
              <a:off x="3038400" y="1104925"/>
              <a:ext cx="136400" cy="19750"/>
            </a:xfrm>
            <a:custGeom>
              <a:avLst/>
              <a:gdLst/>
              <a:ahLst/>
              <a:cxnLst/>
              <a:rect l="l" t="t" r="r" b="b"/>
              <a:pathLst>
                <a:path w="5456" h="790" extrusionOk="0">
                  <a:moveTo>
                    <a:pt x="406" y="1"/>
                  </a:moveTo>
                  <a:cubicBezTo>
                    <a:pt x="2" y="1"/>
                    <a:pt x="0" y="629"/>
                    <a:pt x="406" y="631"/>
                  </a:cubicBezTo>
                  <a:cubicBezTo>
                    <a:pt x="1956" y="635"/>
                    <a:pt x="3505" y="689"/>
                    <a:pt x="5052" y="789"/>
                  </a:cubicBezTo>
                  <a:cubicBezTo>
                    <a:pt x="5060" y="789"/>
                    <a:pt x="5068" y="790"/>
                    <a:pt x="5076" y="790"/>
                  </a:cubicBezTo>
                  <a:cubicBezTo>
                    <a:pt x="5456" y="790"/>
                    <a:pt x="5446" y="185"/>
                    <a:pt x="5052" y="159"/>
                  </a:cubicBezTo>
                  <a:cubicBezTo>
                    <a:pt x="3505" y="59"/>
                    <a:pt x="1957" y="5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7" name="Google Shape;3717;p7"/>
            <p:cNvSpPr/>
            <p:nvPr/>
          </p:nvSpPr>
          <p:spPr>
            <a:xfrm>
              <a:off x="3054975" y="1137825"/>
              <a:ext cx="103350" cy="19550"/>
            </a:xfrm>
            <a:custGeom>
              <a:avLst/>
              <a:gdLst/>
              <a:ahLst/>
              <a:cxnLst/>
              <a:rect l="l" t="t" r="r" b="b"/>
              <a:pathLst>
                <a:path w="4134" h="782" extrusionOk="0">
                  <a:moveTo>
                    <a:pt x="286" y="1"/>
                  </a:moveTo>
                  <a:cubicBezTo>
                    <a:pt x="130" y="1"/>
                    <a:pt x="0" y="172"/>
                    <a:pt x="0" y="317"/>
                  </a:cubicBezTo>
                  <a:cubicBezTo>
                    <a:pt x="0" y="505"/>
                    <a:pt x="144" y="609"/>
                    <a:pt x="314" y="632"/>
                  </a:cubicBezTo>
                  <a:cubicBezTo>
                    <a:pt x="1061" y="732"/>
                    <a:pt x="1813" y="782"/>
                    <a:pt x="2565" y="782"/>
                  </a:cubicBezTo>
                  <a:cubicBezTo>
                    <a:pt x="2983" y="782"/>
                    <a:pt x="3401" y="766"/>
                    <a:pt x="3818" y="736"/>
                  </a:cubicBezTo>
                  <a:cubicBezTo>
                    <a:pt x="3988" y="723"/>
                    <a:pt x="4133" y="599"/>
                    <a:pt x="4133" y="421"/>
                  </a:cubicBezTo>
                  <a:cubicBezTo>
                    <a:pt x="4133" y="267"/>
                    <a:pt x="3999" y="105"/>
                    <a:pt x="3837" y="105"/>
                  </a:cubicBezTo>
                  <a:cubicBezTo>
                    <a:pt x="3831" y="105"/>
                    <a:pt x="3825" y="105"/>
                    <a:pt x="3818" y="106"/>
                  </a:cubicBezTo>
                  <a:cubicBezTo>
                    <a:pt x="3401" y="137"/>
                    <a:pt x="2983" y="152"/>
                    <a:pt x="2565" y="152"/>
                  </a:cubicBezTo>
                  <a:cubicBezTo>
                    <a:pt x="1813" y="152"/>
                    <a:pt x="1061" y="102"/>
                    <a:pt x="314" y="2"/>
                  </a:cubicBezTo>
                  <a:cubicBezTo>
                    <a:pt x="304" y="1"/>
                    <a:pt x="295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8" name="Google Shape;3718;p7"/>
            <p:cNvSpPr/>
            <p:nvPr/>
          </p:nvSpPr>
          <p:spPr>
            <a:xfrm>
              <a:off x="3239700" y="1070800"/>
              <a:ext cx="96650" cy="121500"/>
            </a:xfrm>
            <a:custGeom>
              <a:avLst/>
              <a:gdLst/>
              <a:ahLst/>
              <a:cxnLst/>
              <a:rect l="l" t="t" r="r" b="b"/>
              <a:pathLst>
                <a:path w="3866" h="4860" extrusionOk="0">
                  <a:moveTo>
                    <a:pt x="1733" y="0"/>
                  </a:moveTo>
                  <a:cubicBezTo>
                    <a:pt x="1658" y="0"/>
                    <a:pt x="1583" y="6"/>
                    <a:pt x="1509" y="17"/>
                  </a:cubicBezTo>
                  <a:cubicBezTo>
                    <a:pt x="1194" y="64"/>
                    <a:pt x="899" y="203"/>
                    <a:pt x="583" y="241"/>
                  </a:cubicBezTo>
                  <a:cubicBezTo>
                    <a:pt x="415" y="261"/>
                    <a:pt x="268" y="371"/>
                    <a:pt x="268" y="556"/>
                  </a:cubicBezTo>
                  <a:cubicBezTo>
                    <a:pt x="268" y="701"/>
                    <a:pt x="399" y="872"/>
                    <a:pt x="557" y="872"/>
                  </a:cubicBezTo>
                  <a:cubicBezTo>
                    <a:pt x="565" y="872"/>
                    <a:pt x="574" y="872"/>
                    <a:pt x="583" y="871"/>
                  </a:cubicBezTo>
                  <a:cubicBezTo>
                    <a:pt x="848" y="838"/>
                    <a:pt x="1094" y="764"/>
                    <a:pt x="1351" y="694"/>
                  </a:cubicBezTo>
                  <a:cubicBezTo>
                    <a:pt x="1477" y="659"/>
                    <a:pt x="1609" y="627"/>
                    <a:pt x="1739" y="627"/>
                  </a:cubicBezTo>
                  <a:cubicBezTo>
                    <a:pt x="1811" y="627"/>
                    <a:pt x="1882" y="636"/>
                    <a:pt x="1952" y="661"/>
                  </a:cubicBezTo>
                  <a:cubicBezTo>
                    <a:pt x="2408" y="817"/>
                    <a:pt x="2004" y="1380"/>
                    <a:pt x="1868" y="1651"/>
                  </a:cubicBezTo>
                  <a:cubicBezTo>
                    <a:pt x="1449" y="2477"/>
                    <a:pt x="981" y="3334"/>
                    <a:pt x="227" y="3901"/>
                  </a:cubicBezTo>
                  <a:cubicBezTo>
                    <a:pt x="42" y="4039"/>
                    <a:pt x="0" y="4433"/>
                    <a:pt x="303" y="4476"/>
                  </a:cubicBezTo>
                  <a:lnTo>
                    <a:pt x="2527" y="4786"/>
                  </a:lnTo>
                  <a:cubicBezTo>
                    <a:pt x="2710" y="4811"/>
                    <a:pt x="2914" y="4860"/>
                    <a:pt x="3110" y="4860"/>
                  </a:cubicBezTo>
                  <a:cubicBezTo>
                    <a:pt x="3242" y="4860"/>
                    <a:pt x="3369" y="4838"/>
                    <a:pt x="3485" y="4773"/>
                  </a:cubicBezTo>
                  <a:cubicBezTo>
                    <a:pt x="3740" y="4629"/>
                    <a:pt x="3865" y="4260"/>
                    <a:pt x="3682" y="4014"/>
                  </a:cubicBezTo>
                  <a:cubicBezTo>
                    <a:pt x="3611" y="3920"/>
                    <a:pt x="3510" y="3859"/>
                    <a:pt x="3402" y="3859"/>
                  </a:cubicBezTo>
                  <a:cubicBezTo>
                    <a:pt x="3353" y="3859"/>
                    <a:pt x="3302" y="3872"/>
                    <a:pt x="3251" y="3901"/>
                  </a:cubicBezTo>
                  <a:cubicBezTo>
                    <a:pt x="3148" y="3960"/>
                    <a:pt x="3079" y="4101"/>
                    <a:pt x="3096" y="4225"/>
                  </a:cubicBezTo>
                  <a:lnTo>
                    <a:pt x="3038" y="4225"/>
                  </a:lnTo>
                  <a:cubicBezTo>
                    <a:pt x="2924" y="4216"/>
                    <a:pt x="2808" y="4194"/>
                    <a:pt x="2693" y="4178"/>
                  </a:cubicBezTo>
                  <a:lnTo>
                    <a:pt x="1952" y="4076"/>
                  </a:lnTo>
                  <a:lnTo>
                    <a:pt x="1087" y="3956"/>
                  </a:lnTo>
                  <a:cubicBezTo>
                    <a:pt x="1736" y="3282"/>
                    <a:pt x="2186" y="2442"/>
                    <a:pt x="2595" y="1599"/>
                  </a:cubicBezTo>
                  <a:cubicBezTo>
                    <a:pt x="2729" y="1320"/>
                    <a:pt x="2844" y="1026"/>
                    <a:pt x="2780" y="711"/>
                  </a:cubicBezTo>
                  <a:cubicBezTo>
                    <a:pt x="2726" y="451"/>
                    <a:pt x="2532" y="236"/>
                    <a:pt x="2297" y="123"/>
                  </a:cubicBezTo>
                  <a:cubicBezTo>
                    <a:pt x="2119" y="38"/>
                    <a:pt x="1927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9" name="Google Shape;3719;p7"/>
            <p:cNvSpPr/>
            <p:nvPr/>
          </p:nvSpPr>
          <p:spPr>
            <a:xfrm>
              <a:off x="3342750" y="1061000"/>
              <a:ext cx="92175" cy="122550"/>
            </a:xfrm>
            <a:custGeom>
              <a:avLst/>
              <a:gdLst/>
              <a:ahLst/>
              <a:cxnLst/>
              <a:rect l="l" t="t" r="r" b="b"/>
              <a:pathLst>
                <a:path w="3687" h="4902" extrusionOk="0">
                  <a:moveTo>
                    <a:pt x="2722" y="0"/>
                  </a:moveTo>
                  <a:cubicBezTo>
                    <a:pt x="2698" y="0"/>
                    <a:pt x="2675" y="2"/>
                    <a:pt x="2651" y="6"/>
                  </a:cubicBezTo>
                  <a:cubicBezTo>
                    <a:pt x="2032" y="103"/>
                    <a:pt x="1377" y="218"/>
                    <a:pt x="851" y="583"/>
                  </a:cubicBezTo>
                  <a:cubicBezTo>
                    <a:pt x="390" y="902"/>
                    <a:pt x="91" y="1380"/>
                    <a:pt x="46" y="1944"/>
                  </a:cubicBezTo>
                  <a:cubicBezTo>
                    <a:pt x="0" y="2494"/>
                    <a:pt x="281" y="3027"/>
                    <a:pt x="802" y="3237"/>
                  </a:cubicBezTo>
                  <a:cubicBezTo>
                    <a:pt x="957" y="3299"/>
                    <a:pt x="1119" y="3327"/>
                    <a:pt x="1282" y="3327"/>
                  </a:cubicBezTo>
                  <a:cubicBezTo>
                    <a:pt x="1681" y="3327"/>
                    <a:pt x="2082" y="3157"/>
                    <a:pt x="2385" y="2903"/>
                  </a:cubicBezTo>
                  <a:cubicBezTo>
                    <a:pt x="2609" y="2717"/>
                    <a:pt x="2773" y="2483"/>
                    <a:pt x="2904" y="2228"/>
                  </a:cubicBezTo>
                  <a:lnTo>
                    <a:pt x="2904" y="2228"/>
                  </a:lnTo>
                  <a:cubicBezTo>
                    <a:pt x="2925" y="2554"/>
                    <a:pt x="2908" y="2880"/>
                    <a:pt x="2814" y="3196"/>
                  </a:cubicBezTo>
                  <a:cubicBezTo>
                    <a:pt x="2661" y="3712"/>
                    <a:pt x="2294" y="4172"/>
                    <a:pt x="1749" y="4287"/>
                  </a:cubicBezTo>
                  <a:cubicBezTo>
                    <a:pt x="1377" y="4364"/>
                    <a:pt x="1501" y="4902"/>
                    <a:pt x="1845" y="4902"/>
                  </a:cubicBezTo>
                  <a:cubicBezTo>
                    <a:pt x="1868" y="4902"/>
                    <a:pt x="1892" y="4900"/>
                    <a:pt x="1916" y="4894"/>
                  </a:cubicBezTo>
                  <a:cubicBezTo>
                    <a:pt x="2634" y="4742"/>
                    <a:pt x="3143" y="4150"/>
                    <a:pt x="3383" y="3481"/>
                  </a:cubicBezTo>
                  <a:cubicBezTo>
                    <a:pt x="3687" y="2635"/>
                    <a:pt x="3494" y="1703"/>
                    <a:pt x="3316" y="852"/>
                  </a:cubicBezTo>
                  <a:cubicBezTo>
                    <a:pt x="3284" y="701"/>
                    <a:pt x="3154" y="628"/>
                    <a:pt x="3021" y="628"/>
                  </a:cubicBezTo>
                  <a:cubicBezTo>
                    <a:pt x="2885" y="628"/>
                    <a:pt x="2746" y="705"/>
                    <a:pt x="2708" y="852"/>
                  </a:cubicBezTo>
                  <a:cubicBezTo>
                    <a:pt x="2565" y="1408"/>
                    <a:pt x="2418" y="2082"/>
                    <a:pt x="1942" y="2458"/>
                  </a:cubicBezTo>
                  <a:cubicBezTo>
                    <a:pt x="1768" y="2595"/>
                    <a:pt x="1512" y="2695"/>
                    <a:pt x="1275" y="2695"/>
                  </a:cubicBezTo>
                  <a:cubicBezTo>
                    <a:pt x="1049" y="2695"/>
                    <a:pt x="840" y="2605"/>
                    <a:pt x="732" y="2370"/>
                  </a:cubicBezTo>
                  <a:cubicBezTo>
                    <a:pt x="544" y="1961"/>
                    <a:pt x="771" y="1444"/>
                    <a:pt x="1097" y="1180"/>
                  </a:cubicBezTo>
                  <a:cubicBezTo>
                    <a:pt x="1573" y="793"/>
                    <a:pt x="2233" y="705"/>
                    <a:pt x="2819" y="612"/>
                  </a:cubicBezTo>
                  <a:cubicBezTo>
                    <a:pt x="2988" y="587"/>
                    <a:pt x="3079" y="377"/>
                    <a:pt x="3038" y="225"/>
                  </a:cubicBezTo>
                  <a:cubicBezTo>
                    <a:pt x="2998" y="72"/>
                    <a:pt x="2865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0" name="Google Shape;3720;p7"/>
            <p:cNvSpPr/>
            <p:nvPr/>
          </p:nvSpPr>
          <p:spPr>
            <a:xfrm>
              <a:off x="3457600" y="1060725"/>
              <a:ext cx="78675" cy="119350"/>
            </a:xfrm>
            <a:custGeom>
              <a:avLst/>
              <a:gdLst/>
              <a:ahLst/>
              <a:cxnLst/>
              <a:rect l="l" t="t" r="r" b="b"/>
              <a:pathLst>
                <a:path w="3147" h="4774" extrusionOk="0">
                  <a:moveTo>
                    <a:pt x="1195" y="0"/>
                  </a:moveTo>
                  <a:cubicBezTo>
                    <a:pt x="927" y="0"/>
                    <a:pt x="662" y="67"/>
                    <a:pt x="423" y="196"/>
                  </a:cubicBezTo>
                  <a:cubicBezTo>
                    <a:pt x="120" y="361"/>
                    <a:pt x="305" y="781"/>
                    <a:pt x="588" y="781"/>
                  </a:cubicBezTo>
                  <a:cubicBezTo>
                    <a:pt x="637" y="781"/>
                    <a:pt x="688" y="768"/>
                    <a:pt x="741" y="739"/>
                  </a:cubicBezTo>
                  <a:cubicBezTo>
                    <a:pt x="879" y="665"/>
                    <a:pt x="1033" y="625"/>
                    <a:pt x="1188" y="625"/>
                  </a:cubicBezTo>
                  <a:cubicBezTo>
                    <a:pt x="1241" y="625"/>
                    <a:pt x="1293" y="630"/>
                    <a:pt x="1346" y="639"/>
                  </a:cubicBezTo>
                  <a:cubicBezTo>
                    <a:pt x="1463" y="658"/>
                    <a:pt x="1576" y="699"/>
                    <a:pt x="1680" y="760"/>
                  </a:cubicBezTo>
                  <a:cubicBezTo>
                    <a:pt x="1719" y="783"/>
                    <a:pt x="1756" y="808"/>
                    <a:pt x="1792" y="838"/>
                  </a:cubicBezTo>
                  <a:cubicBezTo>
                    <a:pt x="1819" y="862"/>
                    <a:pt x="1844" y="887"/>
                    <a:pt x="1868" y="915"/>
                  </a:cubicBezTo>
                  <a:cubicBezTo>
                    <a:pt x="1846" y="998"/>
                    <a:pt x="1727" y="1120"/>
                    <a:pt x="1675" y="1181"/>
                  </a:cubicBezTo>
                  <a:cubicBezTo>
                    <a:pt x="1590" y="1280"/>
                    <a:pt x="1501" y="1372"/>
                    <a:pt x="1404" y="1459"/>
                  </a:cubicBezTo>
                  <a:cubicBezTo>
                    <a:pt x="1208" y="1632"/>
                    <a:pt x="982" y="1767"/>
                    <a:pt x="744" y="1877"/>
                  </a:cubicBezTo>
                  <a:cubicBezTo>
                    <a:pt x="481" y="1997"/>
                    <a:pt x="588" y="2465"/>
                    <a:pt x="869" y="2465"/>
                  </a:cubicBezTo>
                  <a:cubicBezTo>
                    <a:pt x="881" y="2465"/>
                    <a:pt x="892" y="2464"/>
                    <a:pt x="904" y="2463"/>
                  </a:cubicBezTo>
                  <a:cubicBezTo>
                    <a:pt x="1093" y="2438"/>
                    <a:pt x="1300" y="2408"/>
                    <a:pt x="1504" y="2408"/>
                  </a:cubicBezTo>
                  <a:cubicBezTo>
                    <a:pt x="1689" y="2408"/>
                    <a:pt x="1872" y="2433"/>
                    <a:pt x="2035" y="2510"/>
                  </a:cubicBezTo>
                  <a:cubicBezTo>
                    <a:pt x="2358" y="2663"/>
                    <a:pt x="2482" y="3041"/>
                    <a:pt x="2388" y="3372"/>
                  </a:cubicBezTo>
                  <a:cubicBezTo>
                    <a:pt x="2245" y="3876"/>
                    <a:pt x="1767" y="4127"/>
                    <a:pt x="1277" y="4147"/>
                  </a:cubicBezTo>
                  <a:cubicBezTo>
                    <a:pt x="1333" y="3967"/>
                    <a:pt x="1248" y="3746"/>
                    <a:pt x="1022" y="3746"/>
                  </a:cubicBezTo>
                  <a:cubicBezTo>
                    <a:pt x="1012" y="3746"/>
                    <a:pt x="1002" y="3747"/>
                    <a:pt x="992" y="3748"/>
                  </a:cubicBezTo>
                  <a:cubicBezTo>
                    <a:pt x="716" y="3765"/>
                    <a:pt x="447" y="3845"/>
                    <a:pt x="205" y="3979"/>
                  </a:cubicBezTo>
                  <a:cubicBezTo>
                    <a:pt x="2" y="4094"/>
                    <a:pt x="0" y="4410"/>
                    <a:pt x="205" y="4523"/>
                  </a:cubicBezTo>
                  <a:cubicBezTo>
                    <a:pt x="508" y="4691"/>
                    <a:pt x="857" y="4774"/>
                    <a:pt x="1204" y="4774"/>
                  </a:cubicBezTo>
                  <a:cubicBezTo>
                    <a:pt x="1987" y="4774"/>
                    <a:pt x="2763" y="4352"/>
                    <a:pt x="2994" y="3539"/>
                  </a:cubicBezTo>
                  <a:cubicBezTo>
                    <a:pt x="3146" y="3007"/>
                    <a:pt x="2968" y="2405"/>
                    <a:pt x="2519" y="2071"/>
                  </a:cubicBezTo>
                  <a:cubicBezTo>
                    <a:pt x="2341" y="1940"/>
                    <a:pt x="2139" y="1863"/>
                    <a:pt x="1929" y="1824"/>
                  </a:cubicBezTo>
                  <a:cubicBezTo>
                    <a:pt x="1952" y="1802"/>
                    <a:pt x="1977" y="1781"/>
                    <a:pt x="1999" y="1758"/>
                  </a:cubicBezTo>
                  <a:cubicBezTo>
                    <a:pt x="2261" y="1487"/>
                    <a:pt x="2632" y="1081"/>
                    <a:pt x="2452" y="677"/>
                  </a:cubicBezTo>
                  <a:cubicBezTo>
                    <a:pt x="2300" y="337"/>
                    <a:pt x="1891" y="111"/>
                    <a:pt x="1540" y="37"/>
                  </a:cubicBezTo>
                  <a:cubicBezTo>
                    <a:pt x="1426" y="12"/>
                    <a:pt x="131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1" name="Google Shape;3721;p7"/>
            <p:cNvSpPr/>
            <p:nvPr/>
          </p:nvSpPr>
          <p:spPr>
            <a:xfrm>
              <a:off x="3556375" y="1054750"/>
              <a:ext cx="77575" cy="127650"/>
            </a:xfrm>
            <a:custGeom>
              <a:avLst/>
              <a:gdLst/>
              <a:ahLst/>
              <a:cxnLst/>
              <a:rect l="l" t="t" r="r" b="b"/>
              <a:pathLst>
                <a:path w="3103" h="5106" extrusionOk="0">
                  <a:moveTo>
                    <a:pt x="547" y="1"/>
                  </a:moveTo>
                  <a:cubicBezTo>
                    <a:pt x="390" y="1"/>
                    <a:pt x="236" y="102"/>
                    <a:pt x="242" y="305"/>
                  </a:cubicBezTo>
                  <a:cubicBezTo>
                    <a:pt x="287" y="1804"/>
                    <a:pt x="214" y="3303"/>
                    <a:pt x="22" y="4790"/>
                  </a:cubicBezTo>
                  <a:cubicBezTo>
                    <a:pt x="0" y="4961"/>
                    <a:pt x="182" y="5104"/>
                    <a:pt x="337" y="5105"/>
                  </a:cubicBezTo>
                  <a:cubicBezTo>
                    <a:pt x="339" y="5105"/>
                    <a:pt x="341" y="5105"/>
                    <a:pt x="343" y="5105"/>
                  </a:cubicBezTo>
                  <a:cubicBezTo>
                    <a:pt x="527" y="5105"/>
                    <a:pt x="631" y="4958"/>
                    <a:pt x="651" y="4790"/>
                  </a:cubicBezTo>
                  <a:cubicBezTo>
                    <a:pt x="685" y="4527"/>
                    <a:pt x="710" y="4261"/>
                    <a:pt x="738" y="3996"/>
                  </a:cubicBezTo>
                  <a:cubicBezTo>
                    <a:pt x="1296" y="4358"/>
                    <a:pt x="1910" y="4623"/>
                    <a:pt x="2557" y="4783"/>
                  </a:cubicBezTo>
                  <a:cubicBezTo>
                    <a:pt x="2586" y="4789"/>
                    <a:pt x="2613" y="4793"/>
                    <a:pt x="2639" y="4793"/>
                  </a:cubicBezTo>
                  <a:cubicBezTo>
                    <a:pt x="2972" y="4793"/>
                    <a:pt x="3090" y="4265"/>
                    <a:pt x="2724" y="4175"/>
                  </a:cubicBezTo>
                  <a:cubicBezTo>
                    <a:pt x="2186" y="4043"/>
                    <a:pt x="1671" y="3830"/>
                    <a:pt x="1196" y="3543"/>
                  </a:cubicBezTo>
                  <a:cubicBezTo>
                    <a:pt x="1768" y="3006"/>
                    <a:pt x="2357" y="2487"/>
                    <a:pt x="2969" y="1998"/>
                  </a:cubicBezTo>
                  <a:cubicBezTo>
                    <a:pt x="3103" y="1892"/>
                    <a:pt x="3081" y="1665"/>
                    <a:pt x="2969" y="1553"/>
                  </a:cubicBezTo>
                  <a:cubicBezTo>
                    <a:pt x="2907" y="1491"/>
                    <a:pt x="2834" y="1464"/>
                    <a:pt x="2760" y="1464"/>
                  </a:cubicBezTo>
                  <a:cubicBezTo>
                    <a:pt x="2678" y="1464"/>
                    <a:pt x="2595" y="1497"/>
                    <a:pt x="2525" y="1553"/>
                  </a:cubicBezTo>
                  <a:cubicBezTo>
                    <a:pt x="1935" y="2025"/>
                    <a:pt x="1368" y="2523"/>
                    <a:pt x="817" y="3039"/>
                  </a:cubicBezTo>
                  <a:cubicBezTo>
                    <a:pt x="876" y="2128"/>
                    <a:pt x="898" y="1217"/>
                    <a:pt x="872" y="305"/>
                  </a:cubicBezTo>
                  <a:cubicBezTo>
                    <a:pt x="865" y="102"/>
                    <a:pt x="705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2" name="Google Shape;3722;p7"/>
            <p:cNvSpPr/>
            <p:nvPr/>
          </p:nvSpPr>
          <p:spPr>
            <a:xfrm>
              <a:off x="2452875" y="559250"/>
              <a:ext cx="151350" cy="197425"/>
            </a:xfrm>
            <a:custGeom>
              <a:avLst/>
              <a:gdLst/>
              <a:ahLst/>
              <a:cxnLst/>
              <a:rect l="l" t="t" r="r" b="b"/>
              <a:pathLst>
                <a:path w="6054" h="7897" extrusionOk="0">
                  <a:moveTo>
                    <a:pt x="2797" y="1"/>
                  </a:moveTo>
                  <a:cubicBezTo>
                    <a:pt x="1948" y="1"/>
                    <a:pt x="1099" y="58"/>
                    <a:pt x="255" y="172"/>
                  </a:cubicBezTo>
                  <a:cubicBezTo>
                    <a:pt x="0" y="206"/>
                    <a:pt x="94" y="578"/>
                    <a:pt x="334" y="578"/>
                  </a:cubicBezTo>
                  <a:cubicBezTo>
                    <a:pt x="344" y="578"/>
                    <a:pt x="355" y="578"/>
                    <a:pt x="366" y="576"/>
                  </a:cubicBezTo>
                  <a:cubicBezTo>
                    <a:pt x="1165" y="469"/>
                    <a:pt x="1968" y="416"/>
                    <a:pt x="2774" y="416"/>
                  </a:cubicBezTo>
                  <a:cubicBezTo>
                    <a:pt x="2786" y="416"/>
                    <a:pt x="2797" y="416"/>
                    <a:pt x="2809" y="416"/>
                  </a:cubicBezTo>
                  <a:cubicBezTo>
                    <a:pt x="2803" y="429"/>
                    <a:pt x="2797" y="441"/>
                    <a:pt x="2793" y="455"/>
                  </a:cubicBezTo>
                  <a:cubicBezTo>
                    <a:pt x="2424" y="2854"/>
                    <a:pt x="2176" y="5270"/>
                    <a:pt x="2054" y="7695"/>
                  </a:cubicBezTo>
                  <a:cubicBezTo>
                    <a:pt x="2048" y="7830"/>
                    <a:pt x="2149" y="7897"/>
                    <a:pt x="2253" y="7897"/>
                  </a:cubicBezTo>
                  <a:cubicBezTo>
                    <a:pt x="2358" y="7897"/>
                    <a:pt x="2467" y="7830"/>
                    <a:pt x="2474" y="7695"/>
                  </a:cubicBezTo>
                  <a:cubicBezTo>
                    <a:pt x="2593" y="5308"/>
                    <a:pt x="2834" y="2929"/>
                    <a:pt x="3198" y="567"/>
                  </a:cubicBezTo>
                  <a:cubicBezTo>
                    <a:pt x="3205" y="515"/>
                    <a:pt x="3194" y="463"/>
                    <a:pt x="3166" y="419"/>
                  </a:cubicBezTo>
                  <a:lnTo>
                    <a:pt x="3166" y="419"/>
                  </a:lnTo>
                  <a:cubicBezTo>
                    <a:pt x="4011" y="437"/>
                    <a:pt x="4854" y="510"/>
                    <a:pt x="5687" y="643"/>
                  </a:cubicBezTo>
                  <a:cubicBezTo>
                    <a:pt x="5700" y="645"/>
                    <a:pt x="5712" y="646"/>
                    <a:pt x="5724" y="646"/>
                  </a:cubicBezTo>
                  <a:cubicBezTo>
                    <a:pt x="5962" y="646"/>
                    <a:pt x="6054" y="279"/>
                    <a:pt x="5800" y="239"/>
                  </a:cubicBezTo>
                  <a:cubicBezTo>
                    <a:pt x="4806" y="80"/>
                    <a:pt x="3801" y="1"/>
                    <a:pt x="2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3" name="Google Shape;3723;p7"/>
            <p:cNvSpPr/>
            <p:nvPr/>
          </p:nvSpPr>
          <p:spPr>
            <a:xfrm>
              <a:off x="1313150" y="494875"/>
              <a:ext cx="128300" cy="180500"/>
            </a:xfrm>
            <a:custGeom>
              <a:avLst/>
              <a:gdLst/>
              <a:ahLst/>
              <a:cxnLst/>
              <a:rect l="l" t="t" r="r" b="b"/>
              <a:pathLst>
                <a:path w="5132" h="7220" extrusionOk="0">
                  <a:moveTo>
                    <a:pt x="3092" y="1"/>
                  </a:moveTo>
                  <a:cubicBezTo>
                    <a:pt x="2139" y="1"/>
                    <a:pt x="1187" y="92"/>
                    <a:pt x="250" y="276"/>
                  </a:cubicBezTo>
                  <a:cubicBezTo>
                    <a:pt x="1" y="325"/>
                    <a:pt x="86" y="685"/>
                    <a:pt x="315" y="685"/>
                  </a:cubicBezTo>
                  <a:cubicBezTo>
                    <a:pt x="330" y="685"/>
                    <a:pt x="345" y="683"/>
                    <a:pt x="361" y="680"/>
                  </a:cubicBezTo>
                  <a:cubicBezTo>
                    <a:pt x="1002" y="558"/>
                    <a:pt x="1649" y="481"/>
                    <a:pt x="2301" y="448"/>
                  </a:cubicBezTo>
                  <a:lnTo>
                    <a:pt x="2301" y="448"/>
                  </a:lnTo>
                  <a:cubicBezTo>
                    <a:pt x="1981" y="2623"/>
                    <a:pt x="1863" y="4821"/>
                    <a:pt x="1948" y="7018"/>
                  </a:cubicBezTo>
                  <a:cubicBezTo>
                    <a:pt x="1954" y="7152"/>
                    <a:pt x="2062" y="7219"/>
                    <a:pt x="2166" y="7219"/>
                  </a:cubicBezTo>
                  <a:cubicBezTo>
                    <a:pt x="2271" y="7219"/>
                    <a:pt x="2373" y="7152"/>
                    <a:pt x="2366" y="7018"/>
                  </a:cubicBezTo>
                  <a:cubicBezTo>
                    <a:pt x="2279" y="4815"/>
                    <a:pt x="2398" y="2607"/>
                    <a:pt x="2722" y="428"/>
                  </a:cubicBezTo>
                  <a:cubicBezTo>
                    <a:pt x="2859" y="424"/>
                    <a:pt x="2996" y="422"/>
                    <a:pt x="3133" y="422"/>
                  </a:cubicBezTo>
                  <a:cubicBezTo>
                    <a:pt x="3712" y="422"/>
                    <a:pt x="4290" y="457"/>
                    <a:pt x="4865" y="527"/>
                  </a:cubicBezTo>
                  <a:cubicBezTo>
                    <a:pt x="4875" y="528"/>
                    <a:pt x="4885" y="528"/>
                    <a:pt x="4894" y="528"/>
                  </a:cubicBezTo>
                  <a:cubicBezTo>
                    <a:pt x="5131" y="528"/>
                    <a:pt x="5119" y="138"/>
                    <a:pt x="4864" y="107"/>
                  </a:cubicBezTo>
                  <a:cubicBezTo>
                    <a:pt x="4275" y="36"/>
                    <a:pt x="3683" y="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4" name="Google Shape;3724;p7"/>
            <p:cNvSpPr/>
            <p:nvPr/>
          </p:nvSpPr>
          <p:spPr>
            <a:xfrm>
              <a:off x="2094750" y="3796025"/>
              <a:ext cx="95850" cy="117575"/>
            </a:xfrm>
            <a:custGeom>
              <a:avLst/>
              <a:gdLst/>
              <a:ahLst/>
              <a:cxnLst/>
              <a:rect l="l" t="t" r="r" b="b"/>
              <a:pathLst>
                <a:path w="3834" h="4703" extrusionOk="0">
                  <a:moveTo>
                    <a:pt x="1888" y="574"/>
                  </a:moveTo>
                  <a:cubicBezTo>
                    <a:pt x="1911" y="590"/>
                    <a:pt x="1943" y="605"/>
                    <a:pt x="1957" y="618"/>
                  </a:cubicBezTo>
                  <a:cubicBezTo>
                    <a:pt x="2153" y="784"/>
                    <a:pt x="2248" y="1077"/>
                    <a:pt x="2338" y="1324"/>
                  </a:cubicBezTo>
                  <a:cubicBezTo>
                    <a:pt x="2469" y="1696"/>
                    <a:pt x="2602" y="2067"/>
                    <a:pt x="2734" y="2437"/>
                  </a:cubicBezTo>
                  <a:lnTo>
                    <a:pt x="3118" y="3515"/>
                  </a:lnTo>
                  <a:lnTo>
                    <a:pt x="3223" y="3811"/>
                  </a:lnTo>
                  <a:cubicBezTo>
                    <a:pt x="3237" y="3849"/>
                    <a:pt x="3252" y="3921"/>
                    <a:pt x="3273" y="3982"/>
                  </a:cubicBezTo>
                  <a:lnTo>
                    <a:pt x="3054" y="3990"/>
                  </a:lnTo>
                  <a:lnTo>
                    <a:pt x="664" y="4080"/>
                  </a:lnTo>
                  <a:lnTo>
                    <a:pt x="1281" y="2312"/>
                  </a:lnTo>
                  <a:lnTo>
                    <a:pt x="1673" y="1190"/>
                  </a:lnTo>
                  <a:cubicBezTo>
                    <a:pt x="1734" y="1014"/>
                    <a:pt x="1795" y="840"/>
                    <a:pt x="1857" y="665"/>
                  </a:cubicBezTo>
                  <a:cubicBezTo>
                    <a:pt x="1867" y="635"/>
                    <a:pt x="1878" y="605"/>
                    <a:pt x="1888" y="574"/>
                  </a:cubicBezTo>
                  <a:close/>
                  <a:moveTo>
                    <a:pt x="1825" y="0"/>
                  </a:moveTo>
                  <a:cubicBezTo>
                    <a:pt x="1741" y="0"/>
                    <a:pt x="1659" y="30"/>
                    <a:pt x="1589" y="102"/>
                  </a:cubicBezTo>
                  <a:cubicBezTo>
                    <a:pt x="1468" y="225"/>
                    <a:pt x="1427" y="439"/>
                    <a:pt x="1369" y="604"/>
                  </a:cubicBezTo>
                  <a:lnTo>
                    <a:pt x="1122" y="1315"/>
                  </a:lnTo>
                  <a:lnTo>
                    <a:pt x="75" y="4309"/>
                  </a:lnTo>
                  <a:cubicBezTo>
                    <a:pt x="1" y="4522"/>
                    <a:pt x="165" y="4703"/>
                    <a:pt x="315" y="4703"/>
                  </a:cubicBezTo>
                  <a:cubicBezTo>
                    <a:pt x="384" y="4703"/>
                    <a:pt x="450" y="4665"/>
                    <a:pt x="489" y="4574"/>
                  </a:cubicBezTo>
                  <a:cubicBezTo>
                    <a:pt x="525" y="4602"/>
                    <a:pt x="571" y="4619"/>
                    <a:pt x="617" y="4619"/>
                  </a:cubicBezTo>
                  <a:cubicBezTo>
                    <a:pt x="619" y="4619"/>
                    <a:pt x="621" y="4619"/>
                    <a:pt x="623" y="4619"/>
                  </a:cubicBezTo>
                  <a:lnTo>
                    <a:pt x="3185" y="4521"/>
                  </a:lnTo>
                  <a:cubicBezTo>
                    <a:pt x="3208" y="4520"/>
                    <a:pt x="3232" y="4520"/>
                    <a:pt x="3257" y="4520"/>
                  </a:cubicBezTo>
                  <a:cubicBezTo>
                    <a:pt x="3274" y="4520"/>
                    <a:pt x="3291" y="4520"/>
                    <a:pt x="3309" y="4520"/>
                  </a:cubicBezTo>
                  <a:cubicBezTo>
                    <a:pt x="3435" y="4520"/>
                    <a:pt x="3572" y="4515"/>
                    <a:pt x="3671" y="4439"/>
                  </a:cubicBezTo>
                  <a:cubicBezTo>
                    <a:pt x="3824" y="4322"/>
                    <a:pt x="3834" y="4123"/>
                    <a:pt x="3782" y="3941"/>
                  </a:cubicBezTo>
                  <a:cubicBezTo>
                    <a:pt x="3654" y="3488"/>
                    <a:pt x="3462" y="3046"/>
                    <a:pt x="3306" y="2605"/>
                  </a:cubicBezTo>
                  <a:lnTo>
                    <a:pt x="2829" y="1268"/>
                  </a:lnTo>
                  <a:cubicBezTo>
                    <a:pt x="2712" y="939"/>
                    <a:pt x="2596" y="601"/>
                    <a:pt x="2381" y="334"/>
                  </a:cubicBezTo>
                  <a:cubicBezTo>
                    <a:pt x="2255" y="176"/>
                    <a:pt x="2031" y="0"/>
                    <a:pt x="1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5" name="Google Shape;3725;p7"/>
            <p:cNvSpPr/>
            <p:nvPr/>
          </p:nvSpPr>
          <p:spPr>
            <a:xfrm>
              <a:off x="2193725" y="3768550"/>
              <a:ext cx="60450" cy="135925"/>
            </a:xfrm>
            <a:custGeom>
              <a:avLst/>
              <a:gdLst/>
              <a:ahLst/>
              <a:cxnLst/>
              <a:rect l="l" t="t" r="r" b="b"/>
              <a:pathLst>
                <a:path w="2418" h="5437" extrusionOk="0">
                  <a:moveTo>
                    <a:pt x="1642" y="680"/>
                  </a:moveTo>
                  <a:cubicBezTo>
                    <a:pt x="1664" y="850"/>
                    <a:pt x="1598" y="1056"/>
                    <a:pt x="1554" y="1204"/>
                  </a:cubicBezTo>
                  <a:cubicBezTo>
                    <a:pt x="1315" y="2000"/>
                    <a:pt x="957" y="2757"/>
                    <a:pt x="495" y="3450"/>
                  </a:cubicBezTo>
                  <a:cubicBezTo>
                    <a:pt x="501" y="3342"/>
                    <a:pt x="517" y="3235"/>
                    <a:pt x="539" y="3128"/>
                  </a:cubicBezTo>
                  <a:cubicBezTo>
                    <a:pt x="641" y="2633"/>
                    <a:pt x="821" y="2143"/>
                    <a:pt x="1019" y="1685"/>
                  </a:cubicBezTo>
                  <a:cubicBezTo>
                    <a:pt x="1178" y="1314"/>
                    <a:pt x="1377" y="963"/>
                    <a:pt x="1642" y="680"/>
                  </a:cubicBezTo>
                  <a:close/>
                  <a:moveTo>
                    <a:pt x="1688" y="1"/>
                  </a:moveTo>
                  <a:cubicBezTo>
                    <a:pt x="1647" y="1"/>
                    <a:pt x="1606" y="13"/>
                    <a:pt x="1570" y="44"/>
                  </a:cubicBezTo>
                  <a:cubicBezTo>
                    <a:pt x="1119" y="421"/>
                    <a:pt x="804" y="940"/>
                    <a:pt x="567" y="1508"/>
                  </a:cubicBezTo>
                  <a:cubicBezTo>
                    <a:pt x="318" y="2102"/>
                    <a:pt x="66" y="2765"/>
                    <a:pt x="17" y="3425"/>
                  </a:cubicBezTo>
                  <a:cubicBezTo>
                    <a:pt x="0" y="3661"/>
                    <a:pt x="22" y="3899"/>
                    <a:pt x="85" y="4130"/>
                  </a:cubicBezTo>
                  <a:cubicBezTo>
                    <a:pt x="88" y="4174"/>
                    <a:pt x="100" y="4217"/>
                    <a:pt x="122" y="4257"/>
                  </a:cubicBezTo>
                  <a:cubicBezTo>
                    <a:pt x="361" y="4951"/>
                    <a:pt x="959" y="5437"/>
                    <a:pt x="1649" y="5437"/>
                  </a:cubicBezTo>
                  <a:cubicBezTo>
                    <a:pt x="1752" y="5437"/>
                    <a:pt x="1857" y="5426"/>
                    <a:pt x="1963" y="5403"/>
                  </a:cubicBezTo>
                  <a:cubicBezTo>
                    <a:pt x="2245" y="5344"/>
                    <a:pt x="2128" y="4889"/>
                    <a:pt x="1864" y="4889"/>
                  </a:cubicBezTo>
                  <a:cubicBezTo>
                    <a:pt x="1848" y="4889"/>
                    <a:pt x="1832" y="4891"/>
                    <a:pt x="1814" y="4894"/>
                  </a:cubicBezTo>
                  <a:cubicBezTo>
                    <a:pt x="1755" y="4907"/>
                    <a:pt x="1695" y="4913"/>
                    <a:pt x="1635" y="4913"/>
                  </a:cubicBezTo>
                  <a:cubicBezTo>
                    <a:pt x="1322" y="4913"/>
                    <a:pt x="1013" y="4749"/>
                    <a:pt x="794" y="4501"/>
                  </a:cubicBezTo>
                  <a:cubicBezTo>
                    <a:pt x="708" y="4402"/>
                    <a:pt x="641" y="4289"/>
                    <a:pt x="592" y="4167"/>
                  </a:cubicBezTo>
                  <a:cubicBezTo>
                    <a:pt x="1064" y="3539"/>
                    <a:pt x="1451" y="2851"/>
                    <a:pt x="1742" y="2123"/>
                  </a:cubicBezTo>
                  <a:cubicBezTo>
                    <a:pt x="1960" y="1573"/>
                    <a:pt x="2418" y="550"/>
                    <a:pt x="1860" y="70"/>
                  </a:cubicBezTo>
                  <a:cubicBezTo>
                    <a:pt x="1812" y="29"/>
                    <a:pt x="1750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6" name="Google Shape;3726;p7"/>
            <p:cNvSpPr/>
            <p:nvPr/>
          </p:nvSpPr>
          <p:spPr>
            <a:xfrm>
              <a:off x="2255850" y="3828750"/>
              <a:ext cx="61750" cy="17850"/>
            </a:xfrm>
            <a:custGeom>
              <a:avLst/>
              <a:gdLst/>
              <a:ahLst/>
              <a:cxnLst/>
              <a:rect l="l" t="t" r="r" b="b"/>
              <a:pathLst>
                <a:path w="2470" h="714" extrusionOk="0">
                  <a:moveTo>
                    <a:pt x="218" y="1"/>
                  </a:moveTo>
                  <a:cubicBezTo>
                    <a:pt x="96" y="1"/>
                    <a:pt x="0" y="155"/>
                    <a:pt x="5" y="282"/>
                  </a:cubicBezTo>
                  <a:cubicBezTo>
                    <a:pt x="13" y="442"/>
                    <a:pt x="125" y="525"/>
                    <a:pt x="254" y="536"/>
                  </a:cubicBezTo>
                  <a:lnTo>
                    <a:pt x="2236" y="713"/>
                  </a:lnTo>
                  <a:cubicBezTo>
                    <a:pt x="2240" y="713"/>
                    <a:pt x="2244" y="713"/>
                    <a:pt x="2248" y="713"/>
                  </a:cubicBezTo>
                  <a:cubicBezTo>
                    <a:pt x="2371" y="713"/>
                    <a:pt x="2469" y="560"/>
                    <a:pt x="2463" y="432"/>
                  </a:cubicBezTo>
                  <a:cubicBezTo>
                    <a:pt x="2457" y="272"/>
                    <a:pt x="2342" y="188"/>
                    <a:pt x="2214" y="177"/>
                  </a:cubicBezTo>
                  <a:lnTo>
                    <a:pt x="232" y="1"/>
                  </a:lnTo>
                  <a:cubicBezTo>
                    <a:pt x="227" y="1"/>
                    <a:pt x="22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7" name="Google Shape;3727;p7"/>
            <p:cNvSpPr/>
            <p:nvPr/>
          </p:nvSpPr>
          <p:spPr>
            <a:xfrm>
              <a:off x="2253800" y="3856600"/>
              <a:ext cx="51175" cy="16550"/>
            </a:xfrm>
            <a:custGeom>
              <a:avLst/>
              <a:gdLst/>
              <a:ahLst/>
              <a:cxnLst/>
              <a:rect l="l" t="t" r="r" b="b"/>
              <a:pathLst>
                <a:path w="2047" h="662" extrusionOk="0">
                  <a:moveTo>
                    <a:pt x="227" y="1"/>
                  </a:moveTo>
                  <a:cubicBezTo>
                    <a:pt x="107" y="1"/>
                    <a:pt x="1" y="154"/>
                    <a:pt x="11" y="282"/>
                  </a:cubicBezTo>
                  <a:cubicBezTo>
                    <a:pt x="24" y="442"/>
                    <a:pt x="126" y="526"/>
                    <a:pt x="261" y="537"/>
                  </a:cubicBezTo>
                  <a:lnTo>
                    <a:pt x="1809" y="661"/>
                  </a:lnTo>
                  <a:cubicBezTo>
                    <a:pt x="1813" y="661"/>
                    <a:pt x="1817" y="661"/>
                    <a:pt x="1821" y="661"/>
                  </a:cubicBezTo>
                  <a:cubicBezTo>
                    <a:pt x="1941" y="661"/>
                    <a:pt x="2046" y="509"/>
                    <a:pt x="2036" y="380"/>
                  </a:cubicBezTo>
                  <a:cubicBezTo>
                    <a:pt x="2022" y="222"/>
                    <a:pt x="1920" y="138"/>
                    <a:pt x="1787" y="127"/>
                  </a:cubicBezTo>
                  <a:lnTo>
                    <a:pt x="237" y="1"/>
                  </a:lnTo>
                  <a:cubicBezTo>
                    <a:pt x="234" y="1"/>
                    <a:pt x="230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8" name="Google Shape;3728;p7"/>
            <p:cNvSpPr/>
            <p:nvPr/>
          </p:nvSpPr>
          <p:spPr>
            <a:xfrm>
              <a:off x="2325150" y="3795550"/>
              <a:ext cx="78275" cy="107950"/>
            </a:xfrm>
            <a:custGeom>
              <a:avLst/>
              <a:gdLst/>
              <a:ahLst/>
              <a:cxnLst/>
              <a:rect l="l" t="t" r="r" b="b"/>
              <a:pathLst>
                <a:path w="3131" h="4318" extrusionOk="0">
                  <a:moveTo>
                    <a:pt x="1724" y="0"/>
                  </a:moveTo>
                  <a:cubicBezTo>
                    <a:pt x="1649" y="0"/>
                    <a:pt x="1578" y="42"/>
                    <a:pt x="1540" y="142"/>
                  </a:cubicBezTo>
                  <a:cubicBezTo>
                    <a:pt x="1123" y="1229"/>
                    <a:pt x="644" y="2293"/>
                    <a:pt x="106" y="3327"/>
                  </a:cubicBezTo>
                  <a:cubicBezTo>
                    <a:pt x="1" y="3531"/>
                    <a:pt x="163" y="3710"/>
                    <a:pt x="326" y="3710"/>
                  </a:cubicBezTo>
                  <a:cubicBezTo>
                    <a:pt x="402" y="3710"/>
                    <a:pt x="479" y="3671"/>
                    <a:pt x="528" y="3576"/>
                  </a:cubicBezTo>
                  <a:cubicBezTo>
                    <a:pt x="976" y="2714"/>
                    <a:pt x="1385" y="1828"/>
                    <a:pt x="1751" y="919"/>
                  </a:cubicBezTo>
                  <a:cubicBezTo>
                    <a:pt x="1858" y="1184"/>
                    <a:pt x="1966" y="1448"/>
                    <a:pt x="2068" y="1716"/>
                  </a:cubicBezTo>
                  <a:cubicBezTo>
                    <a:pt x="2237" y="2168"/>
                    <a:pt x="2420" y="2624"/>
                    <a:pt x="2552" y="3089"/>
                  </a:cubicBezTo>
                  <a:cubicBezTo>
                    <a:pt x="2591" y="3228"/>
                    <a:pt x="2633" y="3396"/>
                    <a:pt x="2602" y="3543"/>
                  </a:cubicBezTo>
                  <a:cubicBezTo>
                    <a:pt x="2564" y="3722"/>
                    <a:pt x="2389" y="3709"/>
                    <a:pt x="2254" y="3717"/>
                  </a:cubicBezTo>
                  <a:cubicBezTo>
                    <a:pt x="1781" y="3742"/>
                    <a:pt x="1308" y="3763"/>
                    <a:pt x="833" y="3781"/>
                  </a:cubicBezTo>
                  <a:cubicBezTo>
                    <a:pt x="531" y="3794"/>
                    <a:pt x="549" y="4317"/>
                    <a:pt x="846" y="4317"/>
                  </a:cubicBezTo>
                  <a:cubicBezTo>
                    <a:pt x="850" y="4317"/>
                    <a:pt x="853" y="4317"/>
                    <a:pt x="857" y="4317"/>
                  </a:cubicBezTo>
                  <a:cubicBezTo>
                    <a:pt x="1131" y="4306"/>
                    <a:pt x="1407" y="4295"/>
                    <a:pt x="1682" y="4281"/>
                  </a:cubicBezTo>
                  <a:cubicBezTo>
                    <a:pt x="1944" y="4269"/>
                    <a:pt x="2215" y="4276"/>
                    <a:pt x="2475" y="4234"/>
                  </a:cubicBezTo>
                  <a:cubicBezTo>
                    <a:pt x="2917" y="4165"/>
                    <a:pt x="3130" y="3763"/>
                    <a:pt x="3077" y="3283"/>
                  </a:cubicBezTo>
                  <a:cubicBezTo>
                    <a:pt x="3020" y="2777"/>
                    <a:pt x="2790" y="2280"/>
                    <a:pt x="2619" y="1813"/>
                  </a:cubicBezTo>
                  <a:cubicBezTo>
                    <a:pt x="2417" y="1264"/>
                    <a:pt x="2202" y="720"/>
                    <a:pt x="1977" y="182"/>
                  </a:cubicBezTo>
                  <a:cubicBezTo>
                    <a:pt x="1932" y="75"/>
                    <a:pt x="1824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9" name="Google Shape;3729;p7"/>
            <p:cNvSpPr/>
            <p:nvPr/>
          </p:nvSpPr>
          <p:spPr>
            <a:xfrm>
              <a:off x="2413175" y="3779700"/>
              <a:ext cx="53700" cy="128400"/>
            </a:xfrm>
            <a:custGeom>
              <a:avLst/>
              <a:gdLst/>
              <a:ahLst/>
              <a:cxnLst/>
              <a:rect l="l" t="t" r="r" b="b"/>
              <a:pathLst>
                <a:path w="2148" h="5136" extrusionOk="0">
                  <a:moveTo>
                    <a:pt x="1618" y="602"/>
                  </a:moveTo>
                  <a:lnTo>
                    <a:pt x="1618" y="602"/>
                  </a:lnTo>
                  <a:cubicBezTo>
                    <a:pt x="1604" y="652"/>
                    <a:pt x="1596" y="713"/>
                    <a:pt x="1583" y="755"/>
                  </a:cubicBezTo>
                  <a:cubicBezTo>
                    <a:pt x="1533" y="921"/>
                    <a:pt x="1473" y="1083"/>
                    <a:pt x="1408" y="1243"/>
                  </a:cubicBezTo>
                  <a:cubicBezTo>
                    <a:pt x="1226" y="1688"/>
                    <a:pt x="989" y="2109"/>
                    <a:pt x="703" y="2496"/>
                  </a:cubicBezTo>
                  <a:cubicBezTo>
                    <a:pt x="820" y="2100"/>
                    <a:pt x="996" y="1720"/>
                    <a:pt x="1179" y="1363"/>
                  </a:cubicBezTo>
                  <a:cubicBezTo>
                    <a:pt x="1259" y="1208"/>
                    <a:pt x="1342" y="1056"/>
                    <a:pt x="1425" y="904"/>
                  </a:cubicBezTo>
                  <a:cubicBezTo>
                    <a:pt x="1461" y="840"/>
                    <a:pt x="1497" y="774"/>
                    <a:pt x="1533" y="711"/>
                  </a:cubicBezTo>
                  <a:cubicBezTo>
                    <a:pt x="1560" y="674"/>
                    <a:pt x="1588" y="638"/>
                    <a:pt x="1618" y="602"/>
                  </a:cubicBezTo>
                  <a:close/>
                  <a:moveTo>
                    <a:pt x="1676" y="1"/>
                  </a:moveTo>
                  <a:cubicBezTo>
                    <a:pt x="1617" y="1"/>
                    <a:pt x="1558" y="12"/>
                    <a:pt x="1500" y="36"/>
                  </a:cubicBezTo>
                  <a:cubicBezTo>
                    <a:pt x="1217" y="155"/>
                    <a:pt x="1063" y="547"/>
                    <a:pt x="916" y="818"/>
                  </a:cubicBezTo>
                  <a:cubicBezTo>
                    <a:pt x="737" y="1145"/>
                    <a:pt x="568" y="1479"/>
                    <a:pt x="428" y="1830"/>
                  </a:cubicBezTo>
                  <a:cubicBezTo>
                    <a:pt x="157" y="2516"/>
                    <a:pt x="1" y="3272"/>
                    <a:pt x="151" y="4017"/>
                  </a:cubicBezTo>
                  <a:cubicBezTo>
                    <a:pt x="269" y="4611"/>
                    <a:pt x="697" y="5135"/>
                    <a:pt x="1210" y="5135"/>
                  </a:cubicBezTo>
                  <a:cubicBezTo>
                    <a:pt x="1350" y="5135"/>
                    <a:pt x="1496" y="5096"/>
                    <a:pt x="1644" y="5009"/>
                  </a:cubicBezTo>
                  <a:cubicBezTo>
                    <a:pt x="1876" y="4874"/>
                    <a:pt x="1720" y="4528"/>
                    <a:pt x="1501" y="4528"/>
                  </a:cubicBezTo>
                  <a:cubicBezTo>
                    <a:pt x="1463" y="4528"/>
                    <a:pt x="1424" y="4538"/>
                    <a:pt x="1384" y="4561"/>
                  </a:cubicBezTo>
                  <a:cubicBezTo>
                    <a:pt x="1328" y="4594"/>
                    <a:pt x="1270" y="4609"/>
                    <a:pt x="1213" y="4609"/>
                  </a:cubicBezTo>
                  <a:cubicBezTo>
                    <a:pt x="1014" y="4609"/>
                    <a:pt x="824" y="4430"/>
                    <a:pt x="729" y="4240"/>
                  </a:cubicBezTo>
                  <a:cubicBezTo>
                    <a:pt x="598" y="3983"/>
                    <a:pt x="563" y="3668"/>
                    <a:pt x="568" y="3372"/>
                  </a:cubicBezTo>
                  <a:cubicBezTo>
                    <a:pt x="618" y="3364"/>
                    <a:pt x="665" y="3339"/>
                    <a:pt x="699" y="3300"/>
                  </a:cubicBezTo>
                  <a:cubicBezTo>
                    <a:pt x="1177" y="2766"/>
                    <a:pt x="1561" y="2154"/>
                    <a:pt x="1831" y="1490"/>
                  </a:cubicBezTo>
                  <a:cubicBezTo>
                    <a:pt x="1956" y="1185"/>
                    <a:pt x="2147" y="780"/>
                    <a:pt x="2122" y="436"/>
                  </a:cubicBezTo>
                  <a:cubicBezTo>
                    <a:pt x="2102" y="160"/>
                    <a:pt x="1896" y="1"/>
                    <a:pt x="1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0" name="Google Shape;3730;p7"/>
            <p:cNvSpPr/>
            <p:nvPr/>
          </p:nvSpPr>
          <p:spPr>
            <a:xfrm>
              <a:off x="2482750" y="3811450"/>
              <a:ext cx="63850" cy="57050"/>
            </a:xfrm>
            <a:custGeom>
              <a:avLst/>
              <a:gdLst/>
              <a:ahLst/>
              <a:cxnLst/>
              <a:rect l="l" t="t" r="r" b="b"/>
              <a:pathLst>
                <a:path w="2554" h="2282" extrusionOk="0">
                  <a:moveTo>
                    <a:pt x="1514" y="1"/>
                  </a:moveTo>
                  <a:cubicBezTo>
                    <a:pt x="1400" y="1"/>
                    <a:pt x="1312" y="83"/>
                    <a:pt x="1277" y="209"/>
                  </a:cubicBezTo>
                  <a:cubicBezTo>
                    <a:pt x="1191" y="529"/>
                    <a:pt x="1133" y="855"/>
                    <a:pt x="1106" y="1185"/>
                  </a:cubicBezTo>
                  <a:cubicBezTo>
                    <a:pt x="842" y="1168"/>
                    <a:pt x="575" y="1146"/>
                    <a:pt x="311" y="1115"/>
                  </a:cubicBezTo>
                  <a:cubicBezTo>
                    <a:pt x="298" y="1113"/>
                    <a:pt x="286" y="1113"/>
                    <a:pt x="274" y="1113"/>
                  </a:cubicBezTo>
                  <a:cubicBezTo>
                    <a:pt x="160" y="1113"/>
                    <a:pt x="54" y="1180"/>
                    <a:pt x="25" y="1318"/>
                  </a:cubicBezTo>
                  <a:cubicBezTo>
                    <a:pt x="0" y="1447"/>
                    <a:pt x="77" y="1622"/>
                    <a:pt x="206" y="1638"/>
                  </a:cubicBezTo>
                  <a:cubicBezTo>
                    <a:pt x="500" y="1673"/>
                    <a:pt x="793" y="1699"/>
                    <a:pt x="1088" y="1716"/>
                  </a:cubicBezTo>
                  <a:cubicBezTo>
                    <a:pt x="1088" y="1820"/>
                    <a:pt x="1088" y="1923"/>
                    <a:pt x="1095" y="2027"/>
                  </a:cubicBezTo>
                  <a:cubicBezTo>
                    <a:pt x="1103" y="2159"/>
                    <a:pt x="1202" y="2282"/>
                    <a:pt x="1323" y="2282"/>
                  </a:cubicBezTo>
                  <a:cubicBezTo>
                    <a:pt x="1330" y="2282"/>
                    <a:pt x="1336" y="2281"/>
                    <a:pt x="1343" y="2280"/>
                  </a:cubicBezTo>
                  <a:cubicBezTo>
                    <a:pt x="1482" y="2262"/>
                    <a:pt x="1581" y="2139"/>
                    <a:pt x="1570" y="2000"/>
                  </a:cubicBezTo>
                  <a:cubicBezTo>
                    <a:pt x="1564" y="1912"/>
                    <a:pt x="1566" y="1826"/>
                    <a:pt x="1564" y="1738"/>
                  </a:cubicBezTo>
                  <a:lnTo>
                    <a:pt x="1564" y="1738"/>
                  </a:lnTo>
                  <a:cubicBezTo>
                    <a:pt x="1734" y="1744"/>
                    <a:pt x="1902" y="1747"/>
                    <a:pt x="2072" y="1747"/>
                  </a:cubicBezTo>
                  <a:cubicBezTo>
                    <a:pt x="2131" y="1747"/>
                    <a:pt x="2190" y="1747"/>
                    <a:pt x="2249" y="1746"/>
                  </a:cubicBezTo>
                  <a:cubicBezTo>
                    <a:pt x="2554" y="1742"/>
                    <a:pt x="2532" y="1212"/>
                    <a:pt x="2232" y="1212"/>
                  </a:cubicBezTo>
                  <a:cubicBezTo>
                    <a:pt x="2230" y="1212"/>
                    <a:pt x="2228" y="1212"/>
                    <a:pt x="2227" y="1212"/>
                  </a:cubicBezTo>
                  <a:cubicBezTo>
                    <a:pt x="2169" y="1213"/>
                    <a:pt x="2112" y="1213"/>
                    <a:pt x="2054" y="1213"/>
                  </a:cubicBezTo>
                  <a:cubicBezTo>
                    <a:pt x="1897" y="1213"/>
                    <a:pt x="1740" y="1210"/>
                    <a:pt x="1583" y="1206"/>
                  </a:cubicBezTo>
                  <a:cubicBezTo>
                    <a:pt x="1609" y="908"/>
                    <a:pt x="1663" y="615"/>
                    <a:pt x="1741" y="327"/>
                  </a:cubicBezTo>
                  <a:cubicBezTo>
                    <a:pt x="1779" y="192"/>
                    <a:pt x="1681" y="31"/>
                    <a:pt x="1562" y="6"/>
                  </a:cubicBezTo>
                  <a:cubicBezTo>
                    <a:pt x="1546" y="2"/>
                    <a:pt x="1530" y="1"/>
                    <a:pt x="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1" name="Google Shape;3731;p7"/>
            <p:cNvSpPr/>
            <p:nvPr/>
          </p:nvSpPr>
          <p:spPr>
            <a:xfrm>
              <a:off x="2562375" y="3787000"/>
              <a:ext cx="83625" cy="94625"/>
            </a:xfrm>
            <a:custGeom>
              <a:avLst/>
              <a:gdLst/>
              <a:ahLst/>
              <a:cxnLst/>
              <a:rect l="l" t="t" r="r" b="b"/>
              <a:pathLst>
                <a:path w="3345" h="3785" extrusionOk="0">
                  <a:moveTo>
                    <a:pt x="2207" y="850"/>
                  </a:moveTo>
                  <a:lnTo>
                    <a:pt x="2476" y="1742"/>
                  </a:lnTo>
                  <a:cubicBezTo>
                    <a:pt x="2545" y="1964"/>
                    <a:pt x="2612" y="2187"/>
                    <a:pt x="2680" y="2409"/>
                  </a:cubicBezTo>
                  <a:cubicBezTo>
                    <a:pt x="2736" y="2594"/>
                    <a:pt x="2821" y="2790"/>
                    <a:pt x="2840" y="2986"/>
                  </a:cubicBezTo>
                  <a:cubicBezTo>
                    <a:pt x="2843" y="3016"/>
                    <a:pt x="2852" y="3081"/>
                    <a:pt x="2827" y="3105"/>
                  </a:cubicBezTo>
                  <a:lnTo>
                    <a:pt x="2825" y="3105"/>
                  </a:lnTo>
                  <a:cubicBezTo>
                    <a:pt x="2813" y="3116"/>
                    <a:pt x="2788" y="3119"/>
                    <a:pt x="2759" y="3119"/>
                  </a:cubicBezTo>
                  <a:cubicBezTo>
                    <a:pt x="2707" y="3119"/>
                    <a:pt x="2640" y="3108"/>
                    <a:pt x="2611" y="3107"/>
                  </a:cubicBezTo>
                  <a:cubicBezTo>
                    <a:pt x="2391" y="3099"/>
                    <a:pt x="2174" y="3091"/>
                    <a:pt x="1956" y="3083"/>
                  </a:cubicBezTo>
                  <a:lnTo>
                    <a:pt x="1301" y="3058"/>
                  </a:lnTo>
                  <a:lnTo>
                    <a:pt x="1000" y="3047"/>
                  </a:lnTo>
                  <a:cubicBezTo>
                    <a:pt x="970" y="3047"/>
                    <a:pt x="912" y="3052"/>
                    <a:pt x="858" y="3052"/>
                  </a:cubicBezTo>
                  <a:lnTo>
                    <a:pt x="2207" y="850"/>
                  </a:lnTo>
                  <a:close/>
                  <a:moveTo>
                    <a:pt x="2293" y="1"/>
                  </a:moveTo>
                  <a:cubicBezTo>
                    <a:pt x="2209" y="1"/>
                    <a:pt x="2122" y="50"/>
                    <a:pt x="2067" y="137"/>
                  </a:cubicBezTo>
                  <a:lnTo>
                    <a:pt x="74" y="3392"/>
                  </a:lnTo>
                  <a:cubicBezTo>
                    <a:pt x="1" y="3511"/>
                    <a:pt x="71" y="3692"/>
                    <a:pt x="174" y="3754"/>
                  </a:cubicBezTo>
                  <a:cubicBezTo>
                    <a:pt x="211" y="3775"/>
                    <a:pt x="247" y="3784"/>
                    <a:pt x="282" y="3784"/>
                  </a:cubicBezTo>
                  <a:cubicBezTo>
                    <a:pt x="367" y="3784"/>
                    <a:pt x="444" y="3726"/>
                    <a:pt x="496" y="3641"/>
                  </a:cubicBezTo>
                  <a:lnTo>
                    <a:pt x="565" y="3528"/>
                  </a:lnTo>
                  <a:cubicBezTo>
                    <a:pt x="641" y="3558"/>
                    <a:pt x="723" y="3573"/>
                    <a:pt x="804" y="3575"/>
                  </a:cubicBezTo>
                  <a:lnTo>
                    <a:pt x="2224" y="3627"/>
                  </a:lnTo>
                  <a:cubicBezTo>
                    <a:pt x="2346" y="3631"/>
                    <a:pt x="2489" y="3647"/>
                    <a:pt x="2631" y="3647"/>
                  </a:cubicBezTo>
                  <a:cubicBezTo>
                    <a:pt x="2926" y="3647"/>
                    <a:pt x="3215" y="3580"/>
                    <a:pt x="3299" y="3213"/>
                  </a:cubicBezTo>
                  <a:cubicBezTo>
                    <a:pt x="3344" y="3017"/>
                    <a:pt x="3302" y="2807"/>
                    <a:pt x="3247" y="2621"/>
                  </a:cubicBezTo>
                  <a:cubicBezTo>
                    <a:pt x="3176" y="2378"/>
                    <a:pt x="3100" y="2137"/>
                    <a:pt x="3026" y="1894"/>
                  </a:cubicBezTo>
                  <a:cubicBezTo>
                    <a:pt x="2852" y="1322"/>
                    <a:pt x="2678" y="750"/>
                    <a:pt x="2506" y="178"/>
                  </a:cubicBezTo>
                  <a:cubicBezTo>
                    <a:pt x="2469" y="56"/>
                    <a:pt x="2383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2" name="Google Shape;3732;p7"/>
            <p:cNvSpPr/>
            <p:nvPr/>
          </p:nvSpPr>
          <p:spPr>
            <a:xfrm>
              <a:off x="2657775" y="3760075"/>
              <a:ext cx="54125" cy="111450"/>
            </a:xfrm>
            <a:custGeom>
              <a:avLst/>
              <a:gdLst/>
              <a:ahLst/>
              <a:cxnLst/>
              <a:rect l="l" t="t" r="r" b="b"/>
              <a:pathLst>
                <a:path w="2165" h="4458" extrusionOk="0">
                  <a:moveTo>
                    <a:pt x="1482" y="1036"/>
                  </a:moveTo>
                  <a:lnTo>
                    <a:pt x="1482" y="1036"/>
                  </a:lnTo>
                  <a:cubicBezTo>
                    <a:pt x="1350" y="1470"/>
                    <a:pt x="1168" y="1888"/>
                    <a:pt x="940" y="2280"/>
                  </a:cubicBezTo>
                  <a:cubicBezTo>
                    <a:pt x="943" y="2266"/>
                    <a:pt x="946" y="2252"/>
                    <a:pt x="951" y="2238"/>
                  </a:cubicBezTo>
                  <a:cubicBezTo>
                    <a:pt x="1068" y="1815"/>
                    <a:pt x="1236" y="1387"/>
                    <a:pt x="1482" y="1036"/>
                  </a:cubicBezTo>
                  <a:close/>
                  <a:moveTo>
                    <a:pt x="1900" y="1"/>
                  </a:moveTo>
                  <a:cubicBezTo>
                    <a:pt x="1858" y="1"/>
                    <a:pt x="1815" y="13"/>
                    <a:pt x="1773" y="39"/>
                  </a:cubicBezTo>
                  <a:cubicBezTo>
                    <a:pt x="1038" y="509"/>
                    <a:pt x="604" y="1489"/>
                    <a:pt x="421" y="2386"/>
                  </a:cubicBezTo>
                  <a:cubicBezTo>
                    <a:pt x="373" y="2614"/>
                    <a:pt x="354" y="2844"/>
                    <a:pt x="365" y="3076"/>
                  </a:cubicBezTo>
                  <a:cubicBezTo>
                    <a:pt x="302" y="3148"/>
                    <a:pt x="241" y="3220"/>
                    <a:pt x="175" y="3289"/>
                  </a:cubicBezTo>
                  <a:cubicBezTo>
                    <a:pt x="1" y="3468"/>
                    <a:pt x="170" y="3718"/>
                    <a:pt x="359" y="3718"/>
                  </a:cubicBezTo>
                  <a:cubicBezTo>
                    <a:pt x="403" y="3718"/>
                    <a:pt x="448" y="3705"/>
                    <a:pt x="490" y="3674"/>
                  </a:cubicBezTo>
                  <a:cubicBezTo>
                    <a:pt x="512" y="3731"/>
                    <a:pt x="539" y="3786"/>
                    <a:pt x="568" y="3839"/>
                  </a:cubicBezTo>
                  <a:cubicBezTo>
                    <a:pt x="771" y="4201"/>
                    <a:pt x="1116" y="4457"/>
                    <a:pt x="1498" y="4457"/>
                  </a:cubicBezTo>
                  <a:cubicBezTo>
                    <a:pt x="1521" y="4457"/>
                    <a:pt x="1543" y="4456"/>
                    <a:pt x="1566" y="4455"/>
                  </a:cubicBezTo>
                  <a:cubicBezTo>
                    <a:pt x="1865" y="4430"/>
                    <a:pt x="1851" y="3918"/>
                    <a:pt x="1565" y="3918"/>
                  </a:cubicBezTo>
                  <a:cubicBezTo>
                    <a:pt x="1558" y="3918"/>
                    <a:pt x="1551" y="3918"/>
                    <a:pt x="1544" y="3919"/>
                  </a:cubicBezTo>
                  <a:cubicBezTo>
                    <a:pt x="1531" y="3920"/>
                    <a:pt x="1517" y="3920"/>
                    <a:pt x="1504" y="3920"/>
                  </a:cubicBezTo>
                  <a:cubicBezTo>
                    <a:pt x="1238" y="3920"/>
                    <a:pt x="1017" y="3703"/>
                    <a:pt x="911" y="3435"/>
                  </a:cubicBezTo>
                  <a:cubicBezTo>
                    <a:pt x="890" y="3380"/>
                    <a:pt x="874" y="3322"/>
                    <a:pt x="861" y="3264"/>
                  </a:cubicBezTo>
                  <a:cubicBezTo>
                    <a:pt x="1519" y="2443"/>
                    <a:pt x="1967" y="1415"/>
                    <a:pt x="2135" y="323"/>
                  </a:cubicBezTo>
                  <a:cubicBezTo>
                    <a:pt x="2164" y="140"/>
                    <a:pt x="2042" y="1"/>
                    <a:pt x="1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3" name="Google Shape;3733;p7"/>
            <p:cNvSpPr/>
            <p:nvPr/>
          </p:nvSpPr>
          <p:spPr>
            <a:xfrm>
              <a:off x="2729825" y="3873575"/>
              <a:ext cx="450" cy="75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8" y="1"/>
                  </a:moveTo>
                  <a:cubicBezTo>
                    <a:pt x="11" y="1"/>
                    <a:pt x="7" y="1"/>
                    <a:pt x="0" y="2"/>
                  </a:cubicBezTo>
                  <a:lnTo>
                    <a:pt x="13" y="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4" name="Google Shape;3734;p7"/>
            <p:cNvSpPr/>
            <p:nvPr/>
          </p:nvSpPr>
          <p:spPr>
            <a:xfrm>
              <a:off x="2734375" y="3869950"/>
              <a:ext cx="50" cy="10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0"/>
                  </a:moveTo>
                  <a:cubicBezTo>
                    <a:pt x="0" y="0"/>
                    <a:pt x="0" y="2"/>
                    <a:pt x="0" y="2"/>
                  </a:cubicBezTo>
                  <a:lnTo>
                    <a:pt x="0" y="3"/>
                  </a:lnTo>
                  <a:cubicBezTo>
                    <a:pt x="2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5" name="Google Shape;3735;p7"/>
            <p:cNvSpPr/>
            <p:nvPr/>
          </p:nvSpPr>
          <p:spPr>
            <a:xfrm>
              <a:off x="2720700" y="3863400"/>
              <a:ext cx="50" cy="500"/>
            </a:xfrm>
            <a:custGeom>
              <a:avLst/>
              <a:gdLst/>
              <a:ahLst/>
              <a:cxnLst/>
              <a:rect l="l" t="t" r="r" b="b"/>
              <a:pathLst>
                <a:path w="2" h="20" extrusionOk="0">
                  <a:moveTo>
                    <a:pt x="0" y="0"/>
                  </a:moveTo>
                  <a:cubicBezTo>
                    <a:pt x="0" y="7"/>
                    <a:pt x="0" y="13"/>
                    <a:pt x="2" y="19"/>
                  </a:cubicBezTo>
                  <a:cubicBezTo>
                    <a:pt x="2" y="13"/>
                    <a:pt x="0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6" name="Google Shape;3736;p7"/>
            <p:cNvSpPr/>
            <p:nvPr/>
          </p:nvSpPr>
          <p:spPr>
            <a:xfrm>
              <a:off x="2706950" y="3838650"/>
              <a:ext cx="40250" cy="48475"/>
            </a:xfrm>
            <a:custGeom>
              <a:avLst/>
              <a:gdLst/>
              <a:ahLst/>
              <a:cxnLst/>
              <a:rect l="l" t="t" r="r" b="b"/>
              <a:pathLst>
                <a:path w="1610" h="1939" extrusionOk="0">
                  <a:moveTo>
                    <a:pt x="728" y="535"/>
                  </a:moveTo>
                  <a:cubicBezTo>
                    <a:pt x="730" y="535"/>
                    <a:pt x="731" y="536"/>
                    <a:pt x="731" y="538"/>
                  </a:cubicBezTo>
                  <a:lnTo>
                    <a:pt x="751" y="538"/>
                  </a:lnTo>
                  <a:cubicBezTo>
                    <a:pt x="765" y="542"/>
                    <a:pt x="781" y="545"/>
                    <a:pt x="796" y="549"/>
                  </a:cubicBezTo>
                  <a:cubicBezTo>
                    <a:pt x="795" y="547"/>
                    <a:pt x="792" y="545"/>
                    <a:pt x="792" y="542"/>
                  </a:cubicBezTo>
                  <a:lnTo>
                    <a:pt x="792" y="542"/>
                  </a:lnTo>
                  <a:cubicBezTo>
                    <a:pt x="792" y="544"/>
                    <a:pt x="796" y="547"/>
                    <a:pt x="801" y="549"/>
                  </a:cubicBezTo>
                  <a:lnTo>
                    <a:pt x="809" y="550"/>
                  </a:lnTo>
                  <a:cubicBezTo>
                    <a:pt x="821" y="553"/>
                    <a:pt x="822" y="555"/>
                    <a:pt x="818" y="555"/>
                  </a:cubicBezTo>
                  <a:cubicBezTo>
                    <a:pt x="816" y="555"/>
                    <a:pt x="813" y="554"/>
                    <a:pt x="809" y="553"/>
                  </a:cubicBezTo>
                  <a:lnTo>
                    <a:pt x="809" y="553"/>
                  </a:lnTo>
                  <a:cubicBezTo>
                    <a:pt x="818" y="558"/>
                    <a:pt x="828" y="563"/>
                    <a:pt x="831" y="564"/>
                  </a:cubicBezTo>
                  <a:lnTo>
                    <a:pt x="831" y="564"/>
                  </a:lnTo>
                  <a:cubicBezTo>
                    <a:pt x="830" y="563"/>
                    <a:pt x="828" y="562"/>
                    <a:pt x="826" y="560"/>
                  </a:cubicBezTo>
                  <a:lnTo>
                    <a:pt x="826" y="560"/>
                  </a:lnTo>
                  <a:lnTo>
                    <a:pt x="837" y="569"/>
                  </a:lnTo>
                  <a:cubicBezTo>
                    <a:pt x="843" y="573"/>
                    <a:pt x="846" y="577"/>
                    <a:pt x="845" y="577"/>
                  </a:cubicBezTo>
                  <a:cubicBezTo>
                    <a:pt x="845" y="577"/>
                    <a:pt x="845" y="577"/>
                    <a:pt x="845" y="577"/>
                  </a:cubicBezTo>
                  <a:lnTo>
                    <a:pt x="845" y="577"/>
                  </a:lnTo>
                  <a:lnTo>
                    <a:pt x="854" y="586"/>
                  </a:lnTo>
                  <a:cubicBezTo>
                    <a:pt x="865" y="597"/>
                    <a:pt x="876" y="608"/>
                    <a:pt x="887" y="621"/>
                  </a:cubicBezTo>
                  <a:lnTo>
                    <a:pt x="895" y="630"/>
                  </a:lnTo>
                  <a:lnTo>
                    <a:pt x="912" y="655"/>
                  </a:lnTo>
                  <a:cubicBezTo>
                    <a:pt x="920" y="666"/>
                    <a:pt x="926" y="677"/>
                    <a:pt x="934" y="688"/>
                  </a:cubicBezTo>
                  <a:cubicBezTo>
                    <a:pt x="950" y="718"/>
                    <a:pt x="966" y="748"/>
                    <a:pt x="981" y="779"/>
                  </a:cubicBezTo>
                  <a:cubicBezTo>
                    <a:pt x="983" y="784"/>
                    <a:pt x="984" y="788"/>
                    <a:pt x="988" y="793"/>
                  </a:cubicBezTo>
                  <a:cubicBezTo>
                    <a:pt x="989" y="798"/>
                    <a:pt x="995" y="813"/>
                    <a:pt x="999" y="821"/>
                  </a:cubicBezTo>
                  <a:cubicBezTo>
                    <a:pt x="1009" y="849"/>
                    <a:pt x="1020" y="879"/>
                    <a:pt x="1031" y="909"/>
                  </a:cubicBezTo>
                  <a:cubicBezTo>
                    <a:pt x="1055" y="979"/>
                    <a:pt x="1080" y="1051"/>
                    <a:pt x="1097" y="1127"/>
                  </a:cubicBezTo>
                  <a:cubicBezTo>
                    <a:pt x="1097" y="1130"/>
                    <a:pt x="1100" y="1142"/>
                    <a:pt x="1102" y="1153"/>
                  </a:cubicBezTo>
                  <a:cubicBezTo>
                    <a:pt x="1103" y="1167"/>
                    <a:pt x="1106" y="1197"/>
                    <a:pt x="1107" y="1197"/>
                  </a:cubicBezTo>
                  <a:cubicBezTo>
                    <a:pt x="1107" y="1197"/>
                    <a:pt x="1107" y="1197"/>
                    <a:pt x="1107" y="1197"/>
                  </a:cubicBezTo>
                  <a:cubicBezTo>
                    <a:pt x="1107" y="1203"/>
                    <a:pt x="1107" y="1211"/>
                    <a:pt x="1107" y="1219"/>
                  </a:cubicBezTo>
                  <a:cubicBezTo>
                    <a:pt x="1107" y="1222"/>
                    <a:pt x="1105" y="1227"/>
                    <a:pt x="1105" y="1230"/>
                  </a:cubicBezTo>
                  <a:lnTo>
                    <a:pt x="1100" y="1254"/>
                  </a:lnTo>
                  <a:cubicBezTo>
                    <a:pt x="1103" y="1246"/>
                    <a:pt x="1107" y="1238"/>
                    <a:pt x="1108" y="1238"/>
                  </a:cubicBezTo>
                  <a:lnTo>
                    <a:pt x="1108" y="1238"/>
                  </a:lnTo>
                  <a:cubicBezTo>
                    <a:pt x="1108" y="1238"/>
                    <a:pt x="1106" y="1242"/>
                    <a:pt x="1100" y="1255"/>
                  </a:cubicBezTo>
                  <a:cubicBezTo>
                    <a:pt x="1097" y="1257"/>
                    <a:pt x="1097" y="1263"/>
                    <a:pt x="1097" y="1263"/>
                  </a:cubicBezTo>
                  <a:cubicBezTo>
                    <a:pt x="1096" y="1263"/>
                    <a:pt x="1097" y="1260"/>
                    <a:pt x="1097" y="1255"/>
                  </a:cubicBezTo>
                  <a:lnTo>
                    <a:pt x="1097" y="1255"/>
                  </a:lnTo>
                  <a:cubicBezTo>
                    <a:pt x="1093" y="1268"/>
                    <a:pt x="1086" y="1280"/>
                    <a:pt x="1080" y="1293"/>
                  </a:cubicBezTo>
                  <a:cubicBezTo>
                    <a:pt x="1078" y="1293"/>
                    <a:pt x="1080" y="1293"/>
                    <a:pt x="1078" y="1294"/>
                  </a:cubicBezTo>
                  <a:cubicBezTo>
                    <a:pt x="1075" y="1299"/>
                    <a:pt x="1063" y="1316"/>
                    <a:pt x="1052" y="1330"/>
                  </a:cubicBezTo>
                  <a:cubicBezTo>
                    <a:pt x="1050" y="1332"/>
                    <a:pt x="1047" y="1334"/>
                    <a:pt x="1044" y="1335"/>
                  </a:cubicBezTo>
                  <a:cubicBezTo>
                    <a:pt x="1033" y="1343"/>
                    <a:pt x="1022" y="1352"/>
                    <a:pt x="1011" y="1360"/>
                  </a:cubicBezTo>
                  <a:cubicBezTo>
                    <a:pt x="1008" y="1362"/>
                    <a:pt x="1002" y="1368"/>
                    <a:pt x="995" y="1373"/>
                  </a:cubicBezTo>
                  <a:cubicBezTo>
                    <a:pt x="992" y="1374"/>
                    <a:pt x="991" y="1374"/>
                    <a:pt x="988" y="1376"/>
                  </a:cubicBezTo>
                  <a:cubicBezTo>
                    <a:pt x="984" y="1377"/>
                    <a:pt x="955" y="1390"/>
                    <a:pt x="933" y="1398"/>
                  </a:cubicBezTo>
                  <a:lnTo>
                    <a:pt x="930" y="1398"/>
                  </a:lnTo>
                  <a:cubicBezTo>
                    <a:pt x="921" y="1400"/>
                    <a:pt x="915" y="1403"/>
                    <a:pt x="912" y="1403"/>
                  </a:cubicBezTo>
                  <a:cubicBezTo>
                    <a:pt x="912" y="1403"/>
                    <a:pt x="911" y="1403"/>
                    <a:pt x="911" y="1402"/>
                  </a:cubicBezTo>
                  <a:cubicBezTo>
                    <a:pt x="911" y="1401"/>
                    <a:pt x="914" y="1401"/>
                    <a:pt x="917" y="1399"/>
                  </a:cubicBezTo>
                  <a:cubicBezTo>
                    <a:pt x="909" y="1399"/>
                    <a:pt x="901" y="1401"/>
                    <a:pt x="895" y="1402"/>
                  </a:cubicBezTo>
                  <a:lnTo>
                    <a:pt x="864" y="1402"/>
                  </a:lnTo>
                  <a:cubicBezTo>
                    <a:pt x="843" y="1398"/>
                    <a:pt x="825" y="1393"/>
                    <a:pt x="807" y="1387"/>
                  </a:cubicBezTo>
                  <a:lnTo>
                    <a:pt x="804" y="1385"/>
                  </a:lnTo>
                  <a:cubicBezTo>
                    <a:pt x="790" y="1377"/>
                    <a:pt x="774" y="1370"/>
                    <a:pt x="759" y="1360"/>
                  </a:cubicBezTo>
                  <a:lnTo>
                    <a:pt x="749" y="1354"/>
                  </a:lnTo>
                  <a:cubicBezTo>
                    <a:pt x="748" y="1352"/>
                    <a:pt x="724" y="1335"/>
                    <a:pt x="723" y="1334"/>
                  </a:cubicBezTo>
                  <a:cubicBezTo>
                    <a:pt x="704" y="1316"/>
                    <a:pt x="687" y="1299"/>
                    <a:pt x="671" y="1280"/>
                  </a:cubicBezTo>
                  <a:cubicBezTo>
                    <a:pt x="666" y="1274"/>
                    <a:pt x="660" y="1266"/>
                    <a:pt x="654" y="1260"/>
                  </a:cubicBezTo>
                  <a:cubicBezTo>
                    <a:pt x="652" y="1255"/>
                    <a:pt x="649" y="1252"/>
                    <a:pt x="648" y="1249"/>
                  </a:cubicBezTo>
                  <a:cubicBezTo>
                    <a:pt x="630" y="1222"/>
                    <a:pt x="615" y="1194"/>
                    <a:pt x="601" y="1166"/>
                  </a:cubicBezTo>
                  <a:cubicBezTo>
                    <a:pt x="599" y="1163"/>
                    <a:pt x="597" y="1160"/>
                    <a:pt x="594" y="1156"/>
                  </a:cubicBezTo>
                  <a:cubicBezTo>
                    <a:pt x="588" y="1141"/>
                    <a:pt x="583" y="1125"/>
                    <a:pt x="579" y="1109"/>
                  </a:cubicBezTo>
                  <a:cubicBezTo>
                    <a:pt x="569" y="1078"/>
                    <a:pt x="561" y="1047"/>
                    <a:pt x="554" y="1015"/>
                  </a:cubicBezTo>
                  <a:lnTo>
                    <a:pt x="554" y="1009"/>
                  </a:lnTo>
                  <a:cubicBezTo>
                    <a:pt x="552" y="1003"/>
                    <a:pt x="552" y="997"/>
                    <a:pt x="552" y="992"/>
                  </a:cubicBezTo>
                  <a:cubicBezTo>
                    <a:pt x="550" y="975"/>
                    <a:pt x="549" y="957"/>
                    <a:pt x="547" y="942"/>
                  </a:cubicBezTo>
                  <a:cubicBezTo>
                    <a:pt x="544" y="901"/>
                    <a:pt x="546" y="860"/>
                    <a:pt x="546" y="820"/>
                  </a:cubicBezTo>
                  <a:cubicBezTo>
                    <a:pt x="546" y="818"/>
                    <a:pt x="546" y="816"/>
                    <a:pt x="546" y="815"/>
                  </a:cubicBezTo>
                  <a:cubicBezTo>
                    <a:pt x="549" y="791"/>
                    <a:pt x="552" y="769"/>
                    <a:pt x="555" y="746"/>
                  </a:cubicBezTo>
                  <a:cubicBezTo>
                    <a:pt x="555" y="743"/>
                    <a:pt x="557" y="738"/>
                    <a:pt x="557" y="733"/>
                  </a:cubicBezTo>
                  <a:cubicBezTo>
                    <a:pt x="611" y="695"/>
                    <a:pt x="648" y="638"/>
                    <a:pt x="661" y="574"/>
                  </a:cubicBezTo>
                  <a:lnTo>
                    <a:pt x="661" y="574"/>
                  </a:lnTo>
                  <a:cubicBezTo>
                    <a:pt x="661" y="574"/>
                    <a:pt x="661" y="575"/>
                    <a:pt x="661" y="575"/>
                  </a:cubicBezTo>
                  <a:cubicBezTo>
                    <a:pt x="661" y="575"/>
                    <a:pt x="662" y="573"/>
                    <a:pt x="662" y="570"/>
                  </a:cubicBezTo>
                  <a:lnTo>
                    <a:pt x="662" y="570"/>
                  </a:lnTo>
                  <a:cubicBezTo>
                    <a:pt x="662" y="570"/>
                    <a:pt x="662" y="570"/>
                    <a:pt x="662" y="570"/>
                  </a:cubicBezTo>
                  <a:lnTo>
                    <a:pt x="662" y="569"/>
                  </a:lnTo>
                  <a:cubicBezTo>
                    <a:pt x="662" y="569"/>
                    <a:pt x="662" y="567"/>
                    <a:pt x="662" y="566"/>
                  </a:cubicBezTo>
                  <a:lnTo>
                    <a:pt x="663" y="564"/>
                  </a:lnTo>
                  <a:lnTo>
                    <a:pt x="663" y="563"/>
                  </a:lnTo>
                  <a:lnTo>
                    <a:pt x="665" y="561"/>
                  </a:lnTo>
                  <a:cubicBezTo>
                    <a:pt x="668" y="558"/>
                    <a:pt x="669" y="556"/>
                    <a:pt x="671" y="553"/>
                  </a:cubicBezTo>
                  <a:lnTo>
                    <a:pt x="673" y="553"/>
                  </a:lnTo>
                  <a:cubicBezTo>
                    <a:pt x="673" y="555"/>
                    <a:pt x="671" y="555"/>
                    <a:pt x="671" y="556"/>
                  </a:cubicBezTo>
                  <a:cubicBezTo>
                    <a:pt x="674" y="555"/>
                    <a:pt x="676" y="553"/>
                    <a:pt x="679" y="552"/>
                  </a:cubicBezTo>
                  <a:cubicBezTo>
                    <a:pt x="687" y="549"/>
                    <a:pt x="696" y="545"/>
                    <a:pt x="706" y="542"/>
                  </a:cubicBezTo>
                  <a:cubicBezTo>
                    <a:pt x="702" y="542"/>
                    <a:pt x="701" y="542"/>
                    <a:pt x="699" y="541"/>
                  </a:cubicBezTo>
                  <a:lnTo>
                    <a:pt x="710" y="541"/>
                  </a:lnTo>
                  <a:lnTo>
                    <a:pt x="713" y="539"/>
                  </a:lnTo>
                  <a:cubicBezTo>
                    <a:pt x="721" y="537"/>
                    <a:pt x="726" y="535"/>
                    <a:pt x="728" y="535"/>
                  </a:cubicBezTo>
                  <a:close/>
                  <a:moveTo>
                    <a:pt x="751" y="1"/>
                  </a:moveTo>
                  <a:cubicBezTo>
                    <a:pt x="675" y="1"/>
                    <a:pt x="599" y="16"/>
                    <a:pt x="527" y="47"/>
                  </a:cubicBezTo>
                  <a:cubicBezTo>
                    <a:pt x="497" y="34"/>
                    <a:pt x="464" y="28"/>
                    <a:pt x="432" y="28"/>
                  </a:cubicBezTo>
                  <a:cubicBezTo>
                    <a:pt x="347" y="28"/>
                    <a:pt x="263" y="73"/>
                    <a:pt x="225" y="166"/>
                  </a:cubicBezTo>
                  <a:cubicBezTo>
                    <a:pt x="62" y="561"/>
                    <a:pt x="0" y="1011"/>
                    <a:pt x="179" y="1412"/>
                  </a:cubicBezTo>
                  <a:cubicBezTo>
                    <a:pt x="309" y="1703"/>
                    <a:pt x="584" y="1939"/>
                    <a:pt x="879" y="1939"/>
                  </a:cubicBezTo>
                  <a:cubicBezTo>
                    <a:pt x="908" y="1939"/>
                    <a:pt x="937" y="1937"/>
                    <a:pt x="966" y="1932"/>
                  </a:cubicBezTo>
                  <a:cubicBezTo>
                    <a:pt x="1343" y="1868"/>
                    <a:pt x="1610" y="1526"/>
                    <a:pt x="1580" y="1144"/>
                  </a:cubicBezTo>
                  <a:cubicBezTo>
                    <a:pt x="1563" y="931"/>
                    <a:pt x="1483" y="721"/>
                    <a:pt x="1400" y="531"/>
                  </a:cubicBezTo>
                  <a:cubicBezTo>
                    <a:pt x="1324" y="356"/>
                    <a:pt x="1215" y="204"/>
                    <a:pt x="1066" y="99"/>
                  </a:cubicBezTo>
                  <a:cubicBezTo>
                    <a:pt x="972" y="34"/>
                    <a:pt x="86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7" name="Google Shape;3737;p7"/>
            <p:cNvSpPr/>
            <p:nvPr/>
          </p:nvSpPr>
          <p:spPr>
            <a:xfrm>
              <a:off x="2726850" y="3852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cubicBezTo>
                    <a:pt x="4" y="4"/>
                    <a:pt x="8" y="6"/>
                    <a:pt x="11" y="7"/>
                  </a:cubicBezTo>
                  <a:cubicBezTo>
                    <a:pt x="10" y="6"/>
                    <a:pt x="7" y="3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8" name="Google Shape;3738;p7"/>
            <p:cNvSpPr/>
            <p:nvPr/>
          </p:nvSpPr>
          <p:spPr>
            <a:xfrm>
              <a:off x="2727825" y="3852850"/>
              <a:ext cx="250" cy="225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1" y="1"/>
                  </a:moveTo>
                  <a:lnTo>
                    <a:pt x="10" y="9"/>
                  </a:lnTo>
                  <a:cubicBezTo>
                    <a:pt x="7" y="6"/>
                    <a:pt x="4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9" name="Google Shape;3739;p7"/>
            <p:cNvSpPr/>
            <p:nvPr/>
          </p:nvSpPr>
          <p:spPr>
            <a:xfrm>
              <a:off x="2723450" y="38525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1" y="0"/>
                  </a:moveTo>
                  <a:lnTo>
                    <a:pt x="5" y="4"/>
                  </a:lnTo>
                  <a:lnTo>
                    <a:pt x="2" y="8"/>
                  </a:lnTo>
                  <a:cubicBezTo>
                    <a:pt x="2" y="10"/>
                    <a:pt x="0" y="11"/>
                    <a:pt x="0" y="13"/>
                  </a:cubicBezTo>
                  <a:cubicBezTo>
                    <a:pt x="5" y="10"/>
                    <a:pt x="8" y="5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0" name="Google Shape;3740;p7"/>
            <p:cNvSpPr/>
            <p:nvPr/>
          </p:nvSpPr>
          <p:spPr>
            <a:xfrm>
              <a:off x="2724575" y="38520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22" y="1"/>
                  </a:moveTo>
                  <a:cubicBezTo>
                    <a:pt x="22" y="1"/>
                    <a:pt x="13" y="2"/>
                    <a:pt x="4" y="2"/>
                  </a:cubicBezTo>
                  <a:lnTo>
                    <a:pt x="1" y="4"/>
                  </a:lnTo>
                  <a:cubicBezTo>
                    <a:pt x="4" y="5"/>
                    <a:pt x="8" y="6"/>
                    <a:pt x="11" y="6"/>
                  </a:cubicBezTo>
                  <a:cubicBezTo>
                    <a:pt x="19" y="6"/>
                    <a:pt x="24" y="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1" name="Google Shape;3741;p7"/>
            <p:cNvSpPr/>
            <p:nvPr/>
          </p:nvSpPr>
          <p:spPr>
            <a:xfrm>
              <a:off x="3795850" y="4503750"/>
              <a:ext cx="156875" cy="185100"/>
            </a:xfrm>
            <a:custGeom>
              <a:avLst/>
              <a:gdLst/>
              <a:ahLst/>
              <a:cxnLst/>
              <a:rect l="l" t="t" r="r" b="b"/>
              <a:pathLst>
                <a:path w="6275" h="7404" extrusionOk="0">
                  <a:moveTo>
                    <a:pt x="5566" y="481"/>
                  </a:moveTo>
                  <a:cubicBezTo>
                    <a:pt x="5738" y="1020"/>
                    <a:pt x="5055" y="1702"/>
                    <a:pt x="4756" y="2063"/>
                  </a:cubicBezTo>
                  <a:cubicBezTo>
                    <a:pt x="4333" y="2576"/>
                    <a:pt x="3882" y="3065"/>
                    <a:pt x="3405" y="3528"/>
                  </a:cubicBezTo>
                  <a:cubicBezTo>
                    <a:pt x="3103" y="3820"/>
                    <a:pt x="2790" y="4097"/>
                    <a:pt x="2468" y="4368"/>
                  </a:cubicBezTo>
                  <a:cubicBezTo>
                    <a:pt x="2595" y="4030"/>
                    <a:pt x="2749" y="3702"/>
                    <a:pt x="2893" y="3397"/>
                  </a:cubicBezTo>
                  <a:cubicBezTo>
                    <a:pt x="3462" y="2190"/>
                    <a:pt x="4286" y="989"/>
                    <a:pt x="5566" y="481"/>
                  </a:cubicBezTo>
                  <a:close/>
                  <a:moveTo>
                    <a:pt x="5666" y="1"/>
                  </a:moveTo>
                  <a:cubicBezTo>
                    <a:pt x="5649" y="1"/>
                    <a:pt x="5631" y="3"/>
                    <a:pt x="5613" y="9"/>
                  </a:cubicBezTo>
                  <a:cubicBezTo>
                    <a:pt x="4353" y="437"/>
                    <a:pt x="3463" y="1457"/>
                    <a:pt x="2835" y="2591"/>
                  </a:cubicBezTo>
                  <a:cubicBezTo>
                    <a:pt x="2504" y="3192"/>
                    <a:pt x="2227" y="3818"/>
                    <a:pt x="2008" y="4465"/>
                  </a:cubicBezTo>
                  <a:cubicBezTo>
                    <a:pt x="1967" y="4584"/>
                    <a:pt x="1931" y="4708"/>
                    <a:pt x="1898" y="4835"/>
                  </a:cubicBezTo>
                  <a:cubicBezTo>
                    <a:pt x="1353" y="5257"/>
                    <a:pt x="784" y="5648"/>
                    <a:pt x="193" y="6007"/>
                  </a:cubicBezTo>
                  <a:cubicBezTo>
                    <a:pt x="1" y="6124"/>
                    <a:pt x="119" y="6401"/>
                    <a:pt x="299" y="6401"/>
                  </a:cubicBezTo>
                  <a:cubicBezTo>
                    <a:pt x="333" y="6401"/>
                    <a:pt x="369" y="6391"/>
                    <a:pt x="405" y="6369"/>
                  </a:cubicBezTo>
                  <a:cubicBezTo>
                    <a:pt x="883" y="6079"/>
                    <a:pt x="1343" y="5759"/>
                    <a:pt x="1793" y="5429"/>
                  </a:cubicBezTo>
                  <a:lnTo>
                    <a:pt x="1793" y="5429"/>
                  </a:lnTo>
                  <a:cubicBezTo>
                    <a:pt x="1757" y="5846"/>
                    <a:pt x="1806" y="6264"/>
                    <a:pt x="2028" y="6629"/>
                  </a:cubicBezTo>
                  <a:cubicBezTo>
                    <a:pt x="2294" y="7065"/>
                    <a:pt x="2777" y="7404"/>
                    <a:pt x="3285" y="7404"/>
                  </a:cubicBezTo>
                  <a:cubicBezTo>
                    <a:pt x="3423" y="7404"/>
                    <a:pt x="3563" y="7379"/>
                    <a:pt x="3701" y="7323"/>
                  </a:cubicBezTo>
                  <a:cubicBezTo>
                    <a:pt x="3922" y="7237"/>
                    <a:pt x="3860" y="6905"/>
                    <a:pt x="3666" y="6905"/>
                  </a:cubicBezTo>
                  <a:cubicBezTo>
                    <a:pt x="3643" y="6905"/>
                    <a:pt x="3617" y="6910"/>
                    <a:pt x="3590" y="6920"/>
                  </a:cubicBezTo>
                  <a:cubicBezTo>
                    <a:pt x="3480" y="6964"/>
                    <a:pt x="3373" y="6984"/>
                    <a:pt x="3269" y="6984"/>
                  </a:cubicBezTo>
                  <a:cubicBezTo>
                    <a:pt x="2690" y="6984"/>
                    <a:pt x="2241" y="6356"/>
                    <a:pt x="2202" y="5791"/>
                  </a:cubicBezTo>
                  <a:cubicBezTo>
                    <a:pt x="2189" y="5554"/>
                    <a:pt x="2208" y="5318"/>
                    <a:pt x="2258" y="5086"/>
                  </a:cubicBezTo>
                  <a:cubicBezTo>
                    <a:pt x="3448" y="4152"/>
                    <a:pt x="4516" y="3074"/>
                    <a:pt x="5439" y="1877"/>
                  </a:cubicBezTo>
                  <a:cubicBezTo>
                    <a:pt x="5809" y="1396"/>
                    <a:pt x="6274" y="694"/>
                    <a:pt x="5849" y="107"/>
                  </a:cubicBezTo>
                  <a:cubicBezTo>
                    <a:pt x="5807" y="48"/>
                    <a:pt x="5739" y="1"/>
                    <a:pt x="5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2" name="Google Shape;3742;p7"/>
            <p:cNvSpPr/>
            <p:nvPr/>
          </p:nvSpPr>
          <p:spPr>
            <a:xfrm>
              <a:off x="3942575" y="4628475"/>
              <a:ext cx="32500" cy="73200"/>
            </a:xfrm>
            <a:custGeom>
              <a:avLst/>
              <a:gdLst/>
              <a:ahLst/>
              <a:cxnLst/>
              <a:rect l="l" t="t" r="r" b="b"/>
              <a:pathLst>
                <a:path w="1300" h="2928" extrusionOk="0">
                  <a:moveTo>
                    <a:pt x="1008" y="0"/>
                  </a:moveTo>
                  <a:cubicBezTo>
                    <a:pt x="943" y="0"/>
                    <a:pt x="879" y="28"/>
                    <a:pt x="834" y="97"/>
                  </a:cubicBezTo>
                  <a:cubicBezTo>
                    <a:pt x="322" y="880"/>
                    <a:pt x="35" y="1790"/>
                    <a:pt x="6" y="2726"/>
                  </a:cubicBezTo>
                  <a:cubicBezTo>
                    <a:pt x="1" y="2861"/>
                    <a:pt x="103" y="2928"/>
                    <a:pt x="208" y="2928"/>
                  </a:cubicBezTo>
                  <a:cubicBezTo>
                    <a:pt x="312" y="2928"/>
                    <a:pt x="419" y="2861"/>
                    <a:pt x="424" y="2726"/>
                  </a:cubicBezTo>
                  <a:cubicBezTo>
                    <a:pt x="455" y="1864"/>
                    <a:pt x="722" y="1027"/>
                    <a:pt x="1196" y="308"/>
                  </a:cubicBezTo>
                  <a:cubicBezTo>
                    <a:pt x="1300" y="150"/>
                    <a:pt x="115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3" name="Google Shape;3743;p7"/>
            <p:cNvSpPr/>
            <p:nvPr/>
          </p:nvSpPr>
          <p:spPr>
            <a:xfrm>
              <a:off x="3731650" y="4740425"/>
              <a:ext cx="274050" cy="21600"/>
            </a:xfrm>
            <a:custGeom>
              <a:avLst/>
              <a:gdLst/>
              <a:ahLst/>
              <a:cxnLst/>
              <a:rect l="l" t="t" r="r" b="b"/>
              <a:pathLst>
                <a:path w="10962" h="864" extrusionOk="0">
                  <a:moveTo>
                    <a:pt x="264" y="1"/>
                  </a:moveTo>
                  <a:cubicBezTo>
                    <a:pt x="1" y="1"/>
                    <a:pt x="3" y="413"/>
                    <a:pt x="270" y="419"/>
                  </a:cubicBezTo>
                  <a:cubicBezTo>
                    <a:pt x="3747" y="499"/>
                    <a:pt x="7222" y="648"/>
                    <a:pt x="10692" y="863"/>
                  </a:cubicBezTo>
                  <a:cubicBezTo>
                    <a:pt x="10698" y="863"/>
                    <a:pt x="10703" y="863"/>
                    <a:pt x="10708" y="863"/>
                  </a:cubicBezTo>
                  <a:cubicBezTo>
                    <a:pt x="10962" y="863"/>
                    <a:pt x="10956" y="461"/>
                    <a:pt x="10692" y="444"/>
                  </a:cubicBezTo>
                  <a:cubicBezTo>
                    <a:pt x="7222" y="228"/>
                    <a:pt x="3748" y="81"/>
                    <a:pt x="270" y="1"/>
                  </a:cubicBezTo>
                  <a:cubicBezTo>
                    <a:pt x="268" y="1"/>
                    <a:pt x="26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4" name="Google Shape;3744;p7"/>
            <p:cNvSpPr/>
            <p:nvPr/>
          </p:nvSpPr>
          <p:spPr>
            <a:xfrm>
              <a:off x="3782450" y="4775675"/>
              <a:ext cx="122125" cy="175550"/>
            </a:xfrm>
            <a:custGeom>
              <a:avLst/>
              <a:gdLst/>
              <a:ahLst/>
              <a:cxnLst/>
              <a:rect l="l" t="t" r="r" b="b"/>
              <a:pathLst>
                <a:path w="4885" h="7022" extrusionOk="0">
                  <a:moveTo>
                    <a:pt x="4349" y="411"/>
                  </a:moveTo>
                  <a:cubicBezTo>
                    <a:pt x="4364" y="411"/>
                    <a:pt x="4376" y="413"/>
                    <a:pt x="4385" y="419"/>
                  </a:cubicBezTo>
                  <a:cubicBezTo>
                    <a:pt x="4447" y="466"/>
                    <a:pt x="4385" y="618"/>
                    <a:pt x="4366" y="661"/>
                  </a:cubicBezTo>
                  <a:cubicBezTo>
                    <a:pt x="4255" y="924"/>
                    <a:pt x="4056" y="1178"/>
                    <a:pt x="3899" y="1418"/>
                  </a:cubicBezTo>
                  <a:cubicBezTo>
                    <a:pt x="3592" y="1886"/>
                    <a:pt x="3260" y="2337"/>
                    <a:pt x="2906" y="2771"/>
                  </a:cubicBezTo>
                  <a:cubicBezTo>
                    <a:pt x="2505" y="3262"/>
                    <a:pt x="2075" y="3729"/>
                    <a:pt x="1622" y="4170"/>
                  </a:cubicBezTo>
                  <a:cubicBezTo>
                    <a:pt x="1622" y="4164"/>
                    <a:pt x="1624" y="4159"/>
                    <a:pt x="1626" y="4155"/>
                  </a:cubicBezTo>
                  <a:cubicBezTo>
                    <a:pt x="1760" y="3683"/>
                    <a:pt x="1926" y="3221"/>
                    <a:pt x="2122" y="2771"/>
                  </a:cubicBezTo>
                  <a:cubicBezTo>
                    <a:pt x="2503" y="1903"/>
                    <a:pt x="3039" y="1038"/>
                    <a:pt x="3897" y="579"/>
                  </a:cubicBezTo>
                  <a:cubicBezTo>
                    <a:pt x="3996" y="526"/>
                    <a:pt x="4101" y="471"/>
                    <a:pt x="4209" y="441"/>
                  </a:cubicBezTo>
                  <a:cubicBezTo>
                    <a:pt x="4238" y="434"/>
                    <a:pt x="4304" y="411"/>
                    <a:pt x="4349" y="411"/>
                  </a:cubicBezTo>
                  <a:close/>
                  <a:moveTo>
                    <a:pt x="4346" y="0"/>
                  </a:moveTo>
                  <a:cubicBezTo>
                    <a:pt x="3854" y="0"/>
                    <a:pt x="3334" y="403"/>
                    <a:pt x="2993" y="717"/>
                  </a:cubicBezTo>
                  <a:cubicBezTo>
                    <a:pt x="2578" y="1099"/>
                    <a:pt x="2254" y="1577"/>
                    <a:pt x="1992" y="2074"/>
                  </a:cubicBezTo>
                  <a:cubicBezTo>
                    <a:pt x="1724" y="2588"/>
                    <a:pt x="1514" y="3133"/>
                    <a:pt x="1334" y="3685"/>
                  </a:cubicBezTo>
                  <a:cubicBezTo>
                    <a:pt x="1229" y="4001"/>
                    <a:pt x="1132" y="4332"/>
                    <a:pt x="1080" y="4665"/>
                  </a:cubicBezTo>
                  <a:cubicBezTo>
                    <a:pt x="787" y="4929"/>
                    <a:pt x="487" y="5182"/>
                    <a:pt x="175" y="5422"/>
                  </a:cubicBezTo>
                  <a:cubicBezTo>
                    <a:pt x="1" y="5556"/>
                    <a:pt x="111" y="5826"/>
                    <a:pt x="275" y="5826"/>
                  </a:cubicBezTo>
                  <a:cubicBezTo>
                    <a:pt x="310" y="5826"/>
                    <a:pt x="348" y="5813"/>
                    <a:pt x="386" y="5784"/>
                  </a:cubicBezTo>
                  <a:cubicBezTo>
                    <a:pt x="612" y="5610"/>
                    <a:pt x="831" y="5428"/>
                    <a:pt x="1049" y="5245"/>
                  </a:cubicBezTo>
                  <a:cubicBezTo>
                    <a:pt x="1052" y="5344"/>
                    <a:pt x="1063" y="5443"/>
                    <a:pt x="1082" y="5541"/>
                  </a:cubicBezTo>
                  <a:cubicBezTo>
                    <a:pt x="1315" y="6770"/>
                    <a:pt x="2555" y="7021"/>
                    <a:pt x="3637" y="7021"/>
                  </a:cubicBezTo>
                  <a:cubicBezTo>
                    <a:pt x="3793" y="7021"/>
                    <a:pt x="3947" y="7016"/>
                    <a:pt x="4093" y="7008"/>
                  </a:cubicBezTo>
                  <a:cubicBezTo>
                    <a:pt x="4356" y="6992"/>
                    <a:pt x="4363" y="6587"/>
                    <a:pt x="4108" y="6587"/>
                  </a:cubicBezTo>
                  <a:cubicBezTo>
                    <a:pt x="4103" y="6587"/>
                    <a:pt x="4098" y="6588"/>
                    <a:pt x="4093" y="6588"/>
                  </a:cubicBezTo>
                  <a:cubicBezTo>
                    <a:pt x="3912" y="6598"/>
                    <a:pt x="3712" y="6608"/>
                    <a:pt x="3505" y="6608"/>
                  </a:cubicBezTo>
                  <a:cubicBezTo>
                    <a:pt x="2755" y="6608"/>
                    <a:pt x="1923" y="6477"/>
                    <a:pt x="1590" y="5767"/>
                  </a:cubicBezTo>
                  <a:cubicBezTo>
                    <a:pt x="1458" y="5486"/>
                    <a:pt x="1441" y="5176"/>
                    <a:pt x="1475" y="4868"/>
                  </a:cubicBezTo>
                  <a:cubicBezTo>
                    <a:pt x="2136" y="4269"/>
                    <a:pt x="2755" y="3628"/>
                    <a:pt x="3313" y="2929"/>
                  </a:cubicBezTo>
                  <a:cubicBezTo>
                    <a:pt x="3742" y="2395"/>
                    <a:pt x="4139" y="1836"/>
                    <a:pt x="4499" y="1253"/>
                  </a:cubicBezTo>
                  <a:cubicBezTo>
                    <a:pt x="4645" y="1018"/>
                    <a:pt x="4884" y="728"/>
                    <a:pt x="4864" y="435"/>
                  </a:cubicBezTo>
                  <a:cubicBezTo>
                    <a:pt x="4845" y="178"/>
                    <a:pt x="4632" y="12"/>
                    <a:pt x="4385" y="1"/>
                  </a:cubicBezTo>
                  <a:cubicBezTo>
                    <a:pt x="4372" y="1"/>
                    <a:pt x="4359" y="0"/>
                    <a:pt x="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5" name="Google Shape;3745;p7"/>
            <p:cNvSpPr/>
            <p:nvPr/>
          </p:nvSpPr>
          <p:spPr>
            <a:xfrm>
              <a:off x="3919125" y="4897250"/>
              <a:ext cx="57900" cy="75000"/>
            </a:xfrm>
            <a:custGeom>
              <a:avLst/>
              <a:gdLst/>
              <a:ahLst/>
              <a:cxnLst/>
              <a:rect l="l" t="t" r="r" b="b"/>
              <a:pathLst>
                <a:path w="2316" h="3000" extrusionOk="0">
                  <a:moveTo>
                    <a:pt x="880" y="1"/>
                  </a:moveTo>
                  <a:cubicBezTo>
                    <a:pt x="557" y="1"/>
                    <a:pt x="258" y="183"/>
                    <a:pt x="68" y="442"/>
                  </a:cubicBezTo>
                  <a:cubicBezTo>
                    <a:pt x="0" y="533"/>
                    <a:pt x="52" y="675"/>
                    <a:pt x="143" y="728"/>
                  </a:cubicBezTo>
                  <a:cubicBezTo>
                    <a:pt x="176" y="748"/>
                    <a:pt x="211" y="756"/>
                    <a:pt x="244" y="756"/>
                  </a:cubicBezTo>
                  <a:cubicBezTo>
                    <a:pt x="316" y="756"/>
                    <a:pt x="383" y="715"/>
                    <a:pt x="430" y="653"/>
                  </a:cubicBezTo>
                  <a:cubicBezTo>
                    <a:pt x="522" y="528"/>
                    <a:pt x="704" y="415"/>
                    <a:pt x="873" y="415"/>
                  </a:cubicBezTo>
                  <a:cubicBezTo>
                    <a:pt x="922" y="415"/>
                    <a:pt x="969" y="424"/>
                    <a:pt x="1012" y="445"/>
                  </a:cubicBezTo>
                  <a:cubicBezTo>
                    <a:pt x="1258" y="561"/>
                    <a:pt x="1166" y="923"/>
                    <a:pt x="1072" y="1106"/>
                  </a:cubicBezTo>
                  <a:cubicBezTo>
                    <a:pt x="917" y="1404"/>
                    <a:pt x="669" y="1640"/>
                    <a:pt x="541" y="1954"/>
                  </a:cubicBezTo>
                  <a:cubicBezTo>
                    <a:pt x="412" y="2267"/>
                    <a:pt x="425" y="2676"/>
                    <a:pt x="776" y="2829"/>
                  </a:cubicBezTo>
                  <a:cubicBezTo>
                    <a:pt x="962" y="2911"/>
                    <a:pt x="1186" y="2908"/>
                    <a:pt x="1387" y="2927"/>
                  </a:cubicBezTo>
                  <a:lnTo>
                    <a:pt x="2108" y="2999"/>
                  </a:lnTo>
                  <a:cubicBezTo>
                    <a:pt x="2113" y="2999"/>
                    <a:pt x="2118" y="2999"/>
                    <a:pt x="2122" y="2999"/>
                  </a:cubicBezTo>
                  <a:cubicBezTo>
                    <a:pt x="2227" y="2999"/>
                    <a:pt x="2316" y="2890"/>
                    <a:pt x="2316" y="2789"/>
                  </a:cubicBezTo>
                  <a:cubicBezTo>
                    <a:pt x="2316" y="2668"/>
                    <a:pt x="2220" y="2591"/>
                    <a:pt x="2108" y="2580"/>
                  </a:cubicBezTo>
                  <a:lnTo>
                    <a:pt x="1459" y="2516"/>
                  </a:lnTo>
                  <a:lnTo>
                    <a:pt x="1147" y="2485"/>
                  </a:lnTo>
                  <a:cubicBezTo>
                    <a:pt x="1081" y="2478"/>
                    <a:pt x="981" y="2480"/>
                    <a:pt x="925" y="2438"/>
                  </a:cubicBezTo>
                  <a:cubicBezTo>
                    <a:pt x="824" y="2364"/>
                    <a:pt x="900" y="2168"/>
                    <a:pt x="940" y="2081"/>
                  </a:cubicBezTo>
                  <a:cubicBezTo>
                    <a:pt x="1012" y="1921"/>
                    <a:pt x="1122" y="1778"/>
                    <a:pt x="1226" y="1637"/>
                  </a:cubicBezTo>
                  <a:cubicBezTo>
                    <a:pt x="1425" y="1363"/>
                    <a:pt x="1606" y="1050"/>
                    <a:pt x="1586" y="697"/>
                  </a:cubicBezTo>
                  <a:cubicBezTo>
                    <a:pt x="1567" y="370"/>
                    <a:pt x="1356" y="70"/>
                    <a:pt x="1020" y="12"/>
                  </a:cubicBezTo>
                  <a:cubicBezTo>
                    <a:pt x="973" y="4"/>
                    <a:pt x="926" y="1"/>
                    <a:pt x="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746" name="Google Shape;3746;p7"/>
          <p:cNvSpPr/>
          <p:nvPr/>
        </p:nvSpPr>
        <p:spPr>
          <a:xfrm rot="-5400000" flipH="1">
            <a:off x="1424250" y="-1446050"/>
            <a:ext cx="5171850" cy="802035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8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4" name="Google Shape;18274;p31"/>
          <p:cNvGrpSpPr/>
          <p:nvPr/>
        </p:nvGrpSpPr>
        <p:grpSpPr>
          <a:xfrm>
            <a:off x="3876001" y="106600"/>
            <a:ext cx="5111304" cy="4841325"/>
            <a:chOff x="313550" y="1553825"/>
            <a:chExt cx="2630625" cy="2491675"/>
          </a:xfrm>
        </p:grpSpPr>
        <p:sp>
          <p:nvSpPr>
            <p:cNvPr id="18275" name="Google Shape;18275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6" name="Google Shape;18276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7" name="Google Shape;18277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8" name="Google Shape;18278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9" name="Google Shape;18279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0" name="Google Shape;18280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1" name="Google Shape;18281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2" name="Google Shape;18282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3" name="Google Shape;18283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4" name="Google Shape;18284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5" name="Google Shape;18285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6" name="Google Shape;18286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7" name="Google Shape;18287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8" name="Google Shape;18288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9" name="Google Shape;18289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0" name="Google Shape;18290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1" name="Google Shape;18291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2" name="Google Shape;18292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3" name="Google Shape;18293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4" name="Google Shape;18294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5" name="Google Shape;18295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6" name="Google Shape;18296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7" name="Google Shape;18297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8" name="Google Shape;18298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9" name="Google Shape;18299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0" name="Google Shape;18300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1" name="Google Shape;18301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2" name="Google Shape;18302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3" name="Google Shape;18303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4" name="Google Shape;18304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5" name="Google Shape;18305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6" name="Google Shape;18306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7" name="Google Shape;18307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8" name="Google Shape;18308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9" name="Google Shape;18309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0" name="Google Shape;18310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1" name="Google Shape;18311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2" name="Google Shape;18312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3" name="Google Shape;18313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4" name="Google Shape;18314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5" name="Google Shape;18315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6" name="Google Shape;18316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7" name="Google Shape;18317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8" name="Google Shape;18318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9" name="Google Shape;18319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0" name="Google Shape;18320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1" name="Google Shape;18321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2" name="Google Shape;18322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3" name="Google Shape;18323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4" name="Google Shape;18324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5" name="Google Shape;18325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6" name="Google Shape;18326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7" name="Google Shape;18327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8" name="Google Shape;18328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9" name="Google Shape;18329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0" name="Google Shape;18330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1" name="Google Shape;18331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2" name="Google Shape;18332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3" name="Google Shape;18333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4" name="Google Shape;18334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5" name="Google Shape;18335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6" name="Google Shape;18336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7" name="Google Shape;18337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8" name="Google Shape;18338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9" name="Google Shape;18339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0" name="Google Shape;18340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1" name="Google Shape;18341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2" name="Google Shape;18342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3" name="Google Shape;18343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4" name="Google Shape;18344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5" name="Google Shape;18345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6" name="Google Shape;18346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7" name="Google Shape;18347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8" name="Google Shape;18348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9" name="Google Shape;18349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0" name="Google Shape;18350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1" name="Google Shape;18351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2" name="Google Shape;18352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3" name="Google Shape;18353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4" name="Google Shape;18354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5" name="Google Shape;18355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6" name="Google Shape;18356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7" name="Google Shape;18357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8" name="Google Shape;18358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9" name="Google Shape;18359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0" name="Google Shape;18360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1" name="Google Shape;18361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2" name="Google Shape;18362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3" name="Google Shape;18363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4" name="Google Shape;18364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5" name="Google Shape;18365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6" name="Google Shape;18366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7" name="Google Shape;18367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8" name="Google Shape;18368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9" name="Google Shape;18369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0" name="Google Shape;18370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1" name="Google Shape;18371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2" name="Google Shape;18372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3" name="Google Shape;18373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4" name="Google Shape;18374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5" name="Google Shape;18375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6" name="Google Shape;18376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7" name="Google Shape;18377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8" name="Google Shape;18378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9" name="Google Shape;18379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0" name="Google Shape;18380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1" name="Google Shape;18381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2" name="Google Shape;18382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3" name="Google Shape;18383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4" name="Google Shape;18384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5" name="Google Shape;18385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6" name="Google Shape;18386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7" name="Google Shape;18387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8" name="Google Shape;18388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9" name="Google Shape;18389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0" name="Google Shape;18390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1" name="Google Shape;18391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2" name="Google Shape;18392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3" name="Google Shape;18393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4" name="Google Shape;18394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5" name="Google Shape;18395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6" name="Google Shape;18396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7" name="Google Shape;18397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8" name="Google Shape;18398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9" name="Google Shape;18399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0" name="Google Shape;18400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1" name="Google Shape;18401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2" name="Google Shape;18402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3" name="Google Shape;18403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4" name="Google Shape;18404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5" name="Google Shape;18405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6" name="Google Shape;18406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7" name="Google Shape;18407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8" name="Google Shape;18408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9" name="Google Shape;18409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0" name="Google Shape;18410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1" name="Google Shape;18411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2" name="Google Shape;18412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3" name="Google Shape;18413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4" name="Google Shape;18414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5" name="Google Shape;18415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6" name="Google Shape;18416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7" name="Google Shape;18417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8" name="Google Shape;18418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9" name="Google Shape;18419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0" name="Google Shape;18420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1" name="Google Shape;18421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2" name="Google Shape;18422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3" name="Google Shape;18423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4" name="Google Shape;18424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5" name="Google Shape;18425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6" name="Google Shape;18426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7" name="Google Shape;18427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8" name="Google Shape;18428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9" name="Google Shape;18429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0" name="Google Shape;18430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1" name="Google Shape;18431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2" name="Google Shape;18432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3" name="Google Shape;18433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4" name="Google Shape;18434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5" name="Google Shape;18435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6" name="Google Shape;18436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7" name="Google Shape;18437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8" name="Google Shape;18438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9" name="Google Shape;18439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0" name="Google Shape;18440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1" name="Google Shape;18441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2" name="Google Shape;18442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3" name="Google Shape;18443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4" name="Google Shape;18444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5" name="Google Shape;18445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6" name="Google Shape;18446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7" name="Google Shape;18447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8" name="Google Shape;18448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9" name="Google Shape;18449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0" name="Google Shape;18450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1" name="Google Shape;18451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2" name="Google Shape;18452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3" name="Google Shape;18453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4" name="Google Shape;18454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5" name="Google Shape;18455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6" name="Google Shape;18456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7" name="Google Shape;18457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8" name="Google Shape;18458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9" name="Google Shape;18459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0" name="Google Shape;18460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1" name="Google Shape;18461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2" name="Google Shape;18462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3" name="Google Shape;18463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4" name="Google Shape;18464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5" name="Google Shape;18465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6" name="Google Shape;18466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7" name="Google Shape;18467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8" name="Google Shape;18468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9" name="Google Shape;18469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0" name="Google Shape;18470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1" name="Google Shape;18471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2" name="Google Shape;18472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3" name="Google Shape;18473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4" name="Google Shape;18474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5" name="Google Shape;18475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6" name="Google Shape;18476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7" name="Google Shape;18477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8" name="Google Shape;18478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9" name="Google Shape;18479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0" name="Google Shape;18480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1" name="Google Shape;18481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2" name="Google Shape;18482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3" name="Google Shape;18483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4" name="Google Shape;18484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5" name="Google Shape;18485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6" name="Google Shape;18486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7" name="Google Shape;18487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8" name="Google Shape;18488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9" name="Google Shape;18489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0" name="Google Shape;18490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1" name="Google Shape;18491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2" name="Google Shape;18492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3" name="Google Shape;18493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4" name="Google Shape;18494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5" name="Google Shape;18495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6" name="Google Shape;18496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7" name="Google Shape;18497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8" name="Google Shape;18498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9" name="Google Shape;18499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0" name="Google Shape;18500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1" name="Google Shape;18501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2" name="Google Shape;18502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2" name="Google Shape;18602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3" name="Google Shape;18603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4" name="Google Shape;18604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5" name="Google Shape;18605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6" name="Google Shape;18606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7" name="Google Shape;18607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8" name="Google Shape;18608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9" name="Google Shape;18609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0" name="Google Shape;18610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1" name="Google Shape;18611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2" name="Google Shape;18612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3" name="Google Shape;18613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4" name="Google Shape;18614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5" name="Google Shape;18615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6" name="Google Shape;18616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7" name="Google Shape;18617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8" name="Google Shape;18618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9" name="Google Shape;18619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0" name="Google Shape;18620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1" name="Google Shape;18621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2" name="Google Shape;18622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3" name="Google Shape;18623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4" name="Google Shape;18624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5" name="Google Shape;18625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6" name="Google Shape;18626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7" name="Google Shape;18627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8" name="Google Shape;18628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9" name="Google Shape;18629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4" name="Google Shape;18634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5" name="Google Shape;18635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6" name="Google Shape;18636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7" name="Google Shape;18637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8" name="Google Shape;18638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9" name="Google Shape;18639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0" name="Google Shape;18640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1" name="Google Shape;18641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2" name="Google Shape;18642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3" name="Google Shape;18643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4" name="Google Shape;18644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5" name="Google Shape;18645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6" name="Google Shape;18646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7" name="Google Shape;18647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8" name="Google Shape;18648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9" name="Google Shape;18649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0" name="Google Shape;18650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1" name="Google Shape;18651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2" name="Google Shape;18652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3" name="Google Shape;18653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4" name="Google Shape;18654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5" name="Google Shape;18655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6" name="Google Shape;18656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7" name="Google Shape;18657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8" name="Google Shape;18658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9" name="Google Shape;18659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0" name="Google Shape;18660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1" name="Google Shape;18661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2" name="Google Shape;18662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3" name="Google Shape;18663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4" name="Google Shape;18664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5" name="Google Shape;18665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6" name="Google Shape;18666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7" name="Google Shape;18667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8" name="Google Shape;18668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9" name="Google Shape;18669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0" name="Google Shape;18670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1" name="Google Shape;18671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2" name="Google Shape;18672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3" name="Google Shape;18673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4" name="Google Shape;18674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5" name="Google Shape;18675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6" name="Google Shape;18676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7" name="Google Shape;18677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8" name="Google Shape;18678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9" name="Google Shape;18679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0" name="Google Shape;18680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1" name="Google Shape;18681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2" name="Google Shape;18682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3" name="Google Shape;18683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4" name="Google Shape;18684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5" name="Google Shape;18685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6" name="Google Shape;18686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7" name="Google Shape;18687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8" name="Google Shape;18688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9" name="Google Shape;18689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0" name="Google Shape;18690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1" name="Google Shape;18691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2" name="Google Shape;18692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3" name="Google Shape;18693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4" name="Google Shape;18694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5" name="Google Shape;18695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6" name="Google Shape;18696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7" name="Google Shape;18697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8" name="Google Shape;18698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9" name="Google Shape;18699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0" name="Google Shape;18700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1" name="Google Shape;18701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2" name="Google Shape;18702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3" name="Google Shape;18703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4" name="Google Shape;18704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5" name="Google Shape;18705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6" name="Google Shape;18706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7" name="Google Shape;18707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8" name="Google Shape;18708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9" name="Google Shape;18709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0" name="Google Shape;18710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1" name="Google Shape;18711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2" name="Google Shape;18712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3" name="Google Shape;18713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4" name="Google Shape;18714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5" name="Google Shape;18715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6" name="Google Shape;18716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7" name="Google Shape;18717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8" name="Google Shape;18718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9" name="Google Shape;18719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0" name="Google Shape;18720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1" name="Google Shape;18721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2" name="Google Shape;18722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3" name="Google Shape;18723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4" name="Google Shape;18724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5" name="Google Shape;18725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6" name="Google Shape;18726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7" name="Google Shape;18727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8" name="Google Shape;18728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9" name="Google Shape;18729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0" name="Google Shape;18730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1" name="Google Shape;18731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2" name="Google Shape;18732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3" name="Google Shape;18733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4" name="Google Shape;18734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5" name="Google Shape;18735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6" name="Google Shape;18736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7" name="Google Shape;18737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8" name="Google Shape;18738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9" name="Google Shape;18739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0" name="Google Shape;18740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1" name="Google Shape;18741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2" name="Google Shape;18742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3" name="Google Shape;18743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4" name="Google Shape;18744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5" name="Google Shape;18745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6" name="Google Shape;18746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7" name="Google Shape;18747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8" name="Google Shape;18748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9" name="Google Shape;18749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0" name="Google Shape;18750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1" name="Google Shape;18751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2" name="Google Shape;18752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3" name="Google Shape;18753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4" name="Google Shape;18754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5" name="Google Shape;18755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6" name="Google Shape;18756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7" name="Google Shape;18757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8" name="Google Shape;18758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9" name="Google Shape;18759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0" name="Google Shape;18760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1" name="Google Shape;18761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2" name="Google Shape;18762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3" name="Google Shape;18763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4" name="Google Shape;18764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5" name="Google Shape;18765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6" name="Google Shape;18766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7" name="Google Shape;18767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8" name="Google Shape;18768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9" name="Google Shape;18769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0" name="Google Shape;18770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1" name="Google Shape;18771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2" name="Google Shape;18772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3" name="Google Shape;18773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4" name="Google Shape;18774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5" name="Google Shape;18775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6" name="Google Shape;18776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7" name="Google Shape;18777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8" name="Google Shape;18778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9" name="Google Shape;18779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0" name="Google Shape;18780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1" name="Google Shape;18781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2" name="Google Shape;18782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3" name="Google Shape;18783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4" name="Google Shape;18784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5" name="Google Shape;18785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6" name="Google Shape;18786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7" name="Google Shape;18787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8" name="Google Shape;18788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9" name="Google Shape;18789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0" name="Google Shape;18790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1" name="Google Shape;18791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2" name="Google Shape;18792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3" name="Google Shape;18793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4" name="Google Shape;18794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5" name="Google Shape;18795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6" name="Google Shape;18796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7" name="Google Shape;18797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8" name="Google Shape;18798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9" name="Google Shape;18799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0" name="Google Shape;18800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1" name="Google Shape;18801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2" name="Google Shape;18802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3" name="Google Shape;18803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4" name="Google Shape;18804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5" name="Google Shape;18805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6" name="Google Shape;18806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7" name="Google Shape;18807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8" name="Google Shape;18808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9" name="Google Shape;18809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0" name="Google Shape;18810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1" name="Google Shape;18811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2" name="Google Shape;18812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3" name="Google Shape;18813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4" name="Google Shape;18814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5" name="Google Shape;18815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6" name="Google Shape;18816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7" name="Google Shape;18817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8" name="Google Shape;18818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9" name="Google Shape;18819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0" name="Google Shape;18820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1" name="Google Shape;18821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2" name="Google Shape;18822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3" name="Google Shape;18823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4" name="Google Shape;18824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5" name="Google Shape;18825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6" name="Google Shape;18826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7" name="Google Shape;18827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8" name="Google Shape;18828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9" name="Google Shape;18829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0" name="Google Shape;18830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1" name="Google Shape;18831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2" name="Google Shape;18832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3" name="Google Shape;18833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4" name="Google Shape;18834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5" name="Google Shape;18835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6" name="Google Shape;18836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7" name="Google Shape;18837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8" name="Google Shape;18838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9" name="Google Shape;18839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0" name="Google Shape;18840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1" name="Google Shape;18841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2" name="Google Shape;18842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3" name="Google Shape;18843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4" name="Google Shape;18844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5" name="Google Shape;18845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6" name="Google Shape;18846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7" name="Google Shape;18847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8" name="Google Shape;18848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9" name="Google Shape;18849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0" name="Google Shape;18850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1" name="Google Shape;18851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2" name="Google Shape;18852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3" name="Google Shape;18853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4" name="Google Shape;18854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5" name="Google Shape;18855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6" name="Google Shape;18856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7" name="Google Shape;18857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8" name="Google Shape;18858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9" name="Google Shape;18859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0" name="Google Shape;18860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1" name="Google Shape;18861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2" name="Google Shape;18862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3" name="Google Shape;18863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4" name="Google Shape;18864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5" name="Google Shape;18865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6" name="Google Shape;18866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7" name="Google Shape;18867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8" name="Google Shape;18868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9" name="Google Shape;18869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0" name="Google Shape;18870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1" name="Google Shape;18871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2" name="Google Shape;18872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3" name="Google Shape;18873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4" name="Google Shape;18874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5" name="Google Shape;18875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6" name="Google Shape;18876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7" name="Google Shape;18877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8" name="Google Shape;18878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9" name="Google Shape;18879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0" name="Google Shape;18880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1" name="Google Shape;18881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2" name="Google Shape;18882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3" name="Google Shape;18883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4" name="Google Shape;18884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5" name="Google Shape;18885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6" name="Google Shape;18886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7" name="Google Shape;18887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8" name="Google Shape;18888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9" name="Google Shape;18889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0" name="Google Shape;18890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1" name="Google Shape;18891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2" name="Google Shape;18892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3" name="Google Shape;18893;p31"/>
          <p:cNvGrpSpPr/>
          <p:nvPr/>
        </p:nvGrpSpPr>
        <p:grpSpPr>
          <a:xfrm>
            <a:off x="-1428024" y="151087"/>
            <a:ext cx="5111304" cy="4841325"/>
            <a:chOff x="313550" y="1553825"/>
            <a:chExt cx="2630625" cy="2491675"/>
          </a:xfrm>
        </p:grpSpPr>
        <p:sp>
          <p:nvSpPr>
            <p:cNvPr id="18894" name="Google Shape;18894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5" name="Google Shape;18895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6" name="Google Shape;18896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7" name="Google Shape;18897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8" name="Google Shape;18898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9" name="Google Shape;18899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0" name="Google Shape;18900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1" name="Google Shape;18901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2" name="Google Shape;18902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3" name="Google Shape;18903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4" name="Google Shape;18904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5" name="Google Shape;18905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6" name="Google Shape;18906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7" name="Google Shape;18907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8" name="Google Shape;18908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9" name="Google Shape;18909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0" name="Google Shape;18910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1" name="Google Shape;18911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2" name="Google Shape;18912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3" name="Google Shape;18913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4" name="Google Shape;18914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5" name="Google Shape;18915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6" name="Google Shape;18916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7" name="Google Shape;18917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8" name="Google Shape;18918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9" name="Google Shape;18919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0" name="Google Shape;18920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1" name="Google Shape;18921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2" name="Google Shape;18922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3" name="Google Shape;18923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4" name="Google Shape;18924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5" name="Google Shape;18925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6" name="Google Shape;18926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7" name="Google Shape;18927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8" name="Google Shape;18928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9" name="Google Shape;18929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0" name="Google Shape;18930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1" name="Google Shape;18931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2" name="Google Shape;18932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3" name="Google Shape;18933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4" name="Google Shape;18934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5" name="Google Shape;18935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6" name="Google Shape;18936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7" name="Google Shape;18937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8" name="Google Shape;18938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9" name="Google Shape;18939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0" name="Google Shape;18940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1" name="Google Shape;18941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2" name="Google Shape;18942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3" name="Google Shape;18943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4" name="Google Shape;18944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5" name="Google Shape;18945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6" name="Google Shape;18946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7" name="Google Shape;18947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8" name="Google Shape;18948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9" name="Google Shape;18949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0" name="Google Shape;18950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1" name="Google Shape;18951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2" name="Google Shape;18952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3" name="Google Shape;18953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4" name="Google Shape;18954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5" name="Google Shape;18955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6" name="Google Shape;18956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7" name="Google Shape;18957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8" name="Google Shape;18958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9" name="Google Shape;18959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0" name="Google Shape;18960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1" name="Google Shape;18961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2" name="Google Shape;18962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3" name="Google Shape;18963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4" name="Google Shape;18964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5" name="Google Shape;18965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6" name="Google Shape;18966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7" name="Google Shape;18967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8" name="Google Shape;18968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9" name="Google Shape;18969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0" name="Google Shape;18970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1" name="Google Shape;18971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2" name="Google Shape;18972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3" name="Google Shape;18973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4" name="Google Shape;18974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5" name="Google Shape;18975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6" name="Google Shape;18976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7" name="Google Shape;18977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7" name="Google Shape;19077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8" name="Google Shape;19078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9" name="Google Shape;19079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0" name="Google Shape;19080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1" name="Google Shape;19081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2" name="Google Shape;19082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3" name="Google Shape;19083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4" name="Google Shape;19084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5" name="Google Shape;19085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6" name="Google Shape;19086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7" name="Google Shape;19087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8" name="Google Shape;19088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9" name="Google Shape;19089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0" name="Google Shape;19090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1" name="Google Shape;19091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2" name="Google Shape;19092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3" name="Google Shape;19093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4" name="Google Shape;19094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5" name="Google Shape;19095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6" name="Google Shape;19096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7" name="Google Shape;19097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8" name="Google Shape;19098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9" name="Google Shape;19099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0" name="Google Shape;19100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1" name="Google Shape;19101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2" name="Google Shape;19102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3" name="Google Shape;19103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4" name="Google Shape;19104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9" name="Google Shape;19109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0" name="Google Shape;19110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1" name="Google Shape;19111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2" name="Google Shape;19112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3" name="Google Shape;19113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4" name="Google Shape;19114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5" name="Google Shape;19115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6" name="Google Shape;19116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7" name="Google Shape;19117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8" name="Google Shape;19118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9" name="Google Shape;19119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0" name="Google Shape;19120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1" name="Google Shape;19121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2" name="Google Shape;19122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3" name="Google Shape;19123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4" name="Google Shape;19124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5" name="Google Shape;19125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6" name="Google Shape;19126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7" name="Google Shape;19127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8" name="Google Shape;19128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9" name="Google Shape;19129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0" name="Google Shape;19130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1" name="Google Shape;19131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2" name="Google Shape;19132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3" name="Google Shape;19133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4" name="Google Shape;19134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5" name="Google Shape;19135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6" name="Google Shape;19136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7" name="Google Shape;19137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8" name="Google Shape;19138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9" name="Google Shape;19139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0" name="Google Shape;19140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1" name="Google Shape;19141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2" name="Google Shape;19142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3" name="Google Shape;19143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4" name="Google Shape;19144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5" name="Google Shape;19145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6" name="Google Shape;19146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7" name="Google Shape;19147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8" name="Google Shape;19148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9" name="Google Shape;19149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0" name="Google Shape;19150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1" name="Google Shape;19151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2" name="Google Shape;19152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3" name="Google Shape;19153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4" name="Google Shape;19154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5" name="Google Shape;19155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6" name="Google Shape;19156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7" name="Google Shape;19157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8" name="Google Shape;19158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9" name="Google Shape;19159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0" name="Google Shape;19160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1" name="Google Shape;19161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2" name="Google Shape;19162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3" name="Google Shape;19163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4" name="Google Shape;19164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5" name="Google Shape;19165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6" name="Google Shape;19166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7" name="Google Shape;19167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8" name="Google Shape;19168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9" name="Google Shape;19169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0" name="Google Shape;19170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1" name="Google Shape;19171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2" name="Google Shape;19172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3" name="Google Shape;19173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4" name="Google Shape;19174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5" name="Google Shape;19175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6" name="Google Shape;19176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7" name="Google Shape;19177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8" name="Google Shape;19178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9" name="Google Shape;19179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0" name="Google Shape;19180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1" name="Google Shape;19181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2" name="Google Shape;19182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3" name="Google Shape;19183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4" name="Google Shape;19184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5" name="Google Shape;19185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6" name="Google Shape;19186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7" name="Google Shape;19187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8" name="Google Shape;19188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9" name="Google Shape;19189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0" name="Google Shape;19190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1" name="Google Shape;19191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2" name="Google Shape;19192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3" name="Google Shape;19193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4" name="Google Shape;19194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5" name="Google Shape;19195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6" name="Google Shape;19196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7" name="Google Shape;19197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8" name="Google Shape;19198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9" name="Google Shape;19199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0" name="Google Shape;19200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1" name="Google Shape;19201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2" name="Google Shape;19202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3" name="Google Shape;19203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4" name="Google Shape;19204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5" name="Google Shape;19205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6" name="Google Shape;19206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7" name="Google Shape;19207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8" name="Google Shape;19208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9" name="Google Shape;19209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0" name="Google Shape;19210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1" name="Google Shape;19211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2" name="Google Shape;19212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3" name="Google Shape;19213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4" name="Google Shape;19214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5" name="Google Shape;19215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6" name="Google Shape;19216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7" name="Google Shape;19217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8" name="Google Shape;19218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9" name="Google Shape;19219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0" name="Google Shape;19220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1" name="Google Shape;19221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2" name="Google Shape;19222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3" name="Google Shape;19223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4" name="Google Shape;19224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5" name="Google Shape;19225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6" name="Google Shape;19226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7" name="Google Shape;19227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8" name="Google Shape;19228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9" name="Google Shape;19229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0" name="Google Shape;19230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1" name="Google Shape;19231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2" name="Google Shape;19232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3" name="Google Shape;19233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4" name="Google Shape;19234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5" name="Google Shape;19235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6" name="Google Shape;19236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7" name="Google Shape;19237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8" name="Google Shape;19238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9" name="Google Shape;19239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0" name="Google Shape;19240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1" name="Google Shape;19241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2" name="Google Shape;19242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3" name="Google Shape;19243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4" name="Google Shape;19244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5" name="Google Shape;19245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6" name="Google Shape;19246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7" name="Google Shape;19247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8" name="Google Shape;19248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9" name="Google Shape;19249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0" name="Google Shape;19250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1" name="Google Shape;19251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2" name="Google Shape;19252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3" name="Google Shape;19253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4" name="Google Shape;19254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5" name="Google Shape;19255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6" name="Google Shape;19256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7" name="Google Shape;19257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8" name="Google Shape;19258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9" name="Google Shape;19259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0" name="Google Shape;19260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1" name="Google Shape;19261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2" name="Google Shape;19262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3" name="Google Shape;19263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4" name="Google Shape;19264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5" name="Google Shape;19265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6" name="Google Shape;19266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7" name="Google Shape;19267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8" name="Google Shape;19268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9" name="Google Shape;19269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0" name="Google Shape;19270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1" name="Google Shape;19271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2" name="Google Shape;19272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3" name="Google Shape;19273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4" name="Google Shape;19274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5" name="Google Shape;19275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6" name="Google Shape;19276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7" name="Google Shape;19277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8" name="Google Shape;19278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9" name="Google Shape;19279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0" name="Google Shape;19280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1" name="Google Shape;19281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2" name="Google Shape;19282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3" name="Google Shape;19283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4" name="Google Shape;19284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5" name="Google Shape;19285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6" name="Google Shape;19286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7" name="Google Shape;19287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8" name="Google Shape;19288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9" name="Google Shape;19289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0" name="Google Shape;19290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1" name="Google Shape;19291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2" name="Google Shape;19292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3" name="Google Shape;19293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4" name="Google Shape;19294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5" name="Google Shape;19295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6" name="Google Shape;19296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7" name="Google Shape;19297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8" name="Google Shape;19298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9" name="Google Shape;19299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0" name="Google Shape;19300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1" name="Google Shape;19301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2" name="Google Shape;19302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3" name="Google Shape;19303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4" name="Google Shape;19304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5" name="Google Shape;19305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6" name="Google Shape;19306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7" name="Google Shape;19307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8" name="Google Shape;19308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9" name="Google Shape;19309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0" name="Google Shape;19310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1" name="Google Shape;19311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2" name="Google Shape;19312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3" name="Google Shape;19313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4" name="Google Shape;19314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5" name="Google Shape;19315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6" name="Google Shape;19316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7" name="Google Shape;19317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8" name="Google Shape;19318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9" name="Google Shape;19319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0" name="Google Shape;19320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1" name="Google Shape;19321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2" name="Google Shape;19322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3" name="Google Shape;19323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4" name="Google Shape;19324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5" name="Google Shape;19325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6" name="Google Shape;19326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7" name="Google Shape;19327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8" name="Google Shape;19328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9" name="Google Shape;19329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0" name="Google Shape;19330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1" name="Google Shape;19331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2" name="Google Shape;19332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3" name="Google Shape;19333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4" name="Google Shape;19334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5" name="Google Shape;19335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6" name="Google Shape;19336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7" name="Google Shape;19337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8" name="Google Shape;19338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9" name="Google Shape;19339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0" name="Google Shape;19340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1" name="Google Shape;19341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2" name="Google Shape;19342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3" name="Google Shape;19343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4" name="Google Shape;19344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5" name="Google Shape;19345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6" name="Google Shape;19346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7" name="Google Shape;19347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8" name="Google Shape;19348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9" name="Google Shape;19349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0" name="Google Shape;19350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1" name="Google Shape;19351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2" name="Google Shape;19352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3" name="Google Shape;19353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4" name="Google Shape;19354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5" name="Google Shape;19355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6" name="Google Shape;19356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7" name="Google Shape;19357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8" name="Google Shape;19358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9" name="Google Shape;19359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0" name="Google Shape;19360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1" name="Google Shape;19361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2" name="Google Shape;19362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3" name="Google Shape;19363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4" name="Google Shape;19364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5" name="Google Shape;19365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6" name="Google Shape;19366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7" name="Google Shape;19367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8" name="Google Shape;19368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9" name="Google Shape;19369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0" name="Google Shape;19370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1" name="Google Shape;19371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2" name="Google Shape;19372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3" name="Google Shape;19373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4" name="Google Shape;19374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5" name="Google Shape;19375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6" name="Google Shape;19376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7" name="Google Shape;19377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8" name="Google Shape;19378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9" name="Google Shape;19379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0" name="Google Shape;19380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1" name="Google Shape;19381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2" name="Google Shape;19382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3" name="Google Shape;19383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4" name="Google Shape;19384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5" name="Google Shape;19385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6" name="Google Shape;19386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7" name="Google Shape;19387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8" name="Google Shape;19388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9" name="Google Shape;19389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0" name="Google Shape;19390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1" name="Google Shape;19391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2" name="Google Shape;19392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3" name="Google Shape;19393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4" name="Google Shape;19394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5" name="Google Shape;19395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6" name="Google Shape;19396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7" name="Google Shape;19397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8" name="Google Shape;19398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9" name="Google Shape;19399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0" name="Google Shape;19400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1" name="Google Shape;19401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2" name="Google Shape;19402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3" name="Google Shape;19403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4" name="Google Shape;19404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5" name="Google Shape;19405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6" name="Google Shape;19406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6" name="Google Shape;19506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7" name="Google Shape;19507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8" name="Google Shape;19508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9" name="Google Shape;19509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0" name="Google Shape;19510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1" name="Google Shape;19511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12" name="Google Shape;19512;p31"/>
          <p:cNvSpPr/>
          <p:nvPr/>
        </p:nvSpPr>
        <p:spPr>
          <a:xfrm rot="-8100016">
            <a:off x="2068244" y="544036"/>
            <a:ext cx="8167393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3" name="Google Shape;19513;p31"/>
          <p:cNvSpPr/>
          <p:nvPr/>
        </p:nvSpPr>
        <p:spPr>
          <a:xfrm rot="2699984">
            <a:off x="-973582" y="499550"/>
            <a:ext cx="8156625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94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19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5" name="Google Shape;19515;p32"/>
          <p:cNvGrpSpPr/>
          <p:nvPr/>
        </p:nvGrpSpPr>
        <p:grpSpPr>
          <a:xfrm>
            <a:off x="231631" y="200708"/>
            <a:ext cx="7239268" cy="4723906"/>
            <a:chOff x="3282475" y="1530550"/>
            <a:chExt cx="4017575" cy="2621625"/>
          </a:xfrm>
        </p:grpSpPr>
        <p:sp>
          <p:nvSpPr>
            <p:cNvPr id="19516" name="Google Shape;19516;p32"/>
            <p:cNvSpPr/>
            <p:nvPr/>
          </p:nvSpPr>
          <p:spPr>
            <a:xfrm>
              <a:off x="3838900" y="1649750"/>
              <a:ext cx="38475" cy="1023650"/>
            </a:xfrm>
            <a:custGeom>
              <a:avLst/>
              <a:gdLst/>
              <a:ahLst/>
              <a:cxnLst/>
              <a:rect l="l" t="t" r="r" b="b"/>
              <a:pathLst>
                <a:path w="1539" h="40946" extrusionOk="0">
                  <a:moveTo>
                    <a:pt x="163" y="1"/>
                  </a:moveTo>
                  <a:cubicBezTo>
                    <a:pt x="80" y="1"/>
                    <a:pt x="0" y="54"/>
                    <a:pt x="9" y="162"/>
                  </a:cubicBezTo>
                  <a:cubicBezTo>
                    <a:pt x="1038" y="13689"/>
                    <a:pt x="1205" y="27227"/>
                    <a:pt x="811" y="40783"/>
                  </a:cubicBezTo>
                  <a:cubicBezTo>
                    <a:pt x="808" y="40891"/>
                    <a:pt x="890" y="40946"/>
                    <a:pt x="974" y="40946"/>
                  </a:cubicBezTo>
                  <a:cubicBezTo>
                    <a:pt x="1058" y="40946"/>
                    <a:pt x="1144" y="40891"/>
                    <a:pt x="1147" y="40783"/>
                  </a:cubicBezTo>
                  <a:cubicBezTo>
                    <a:pt x="1539" y="27227"/>
                    <a:pt x="1374" y="13689"/>
                    <a:pt x="343" y="162"/>
                  </a:cubicBezTo>
                  <a:cubicBezTo>
                    <a:pt x="335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7" name="Google Shape;19517;p32"/>
            <p:cNvSpPr/>
            <p:nvPr/>
          </p:nvSpPr>
          <p:spPr>
            <a:xfrm>
              <a:off x="3338475" y="2162950"/>
              <a:ext cx="1018725" cy="19675"/>
            </a:xfrm>
            <a:custGeom>
              <a:avLst/>
              <a:gdLst/>
              <a:ahLst/>
              <a:cxnLst/>
              <a:rect l="l" t="t" r="r" b="b"/>
              <a:pathLst>
                <a:path w="40749" h="787" extrusionOk="0">
                  <a:moveTo>
                    <a:pt x="207" y="1"/>
                  </a:moveTo>
                  <a:cubicBezTo>
                    <a:pt x="0" y="1"/>
                    <a:pt x="3" y="326"/>
                    <a:pt x="215" y="335"/>
                  </a:cubicBezTo>
                  <a:cubicBezTo>
                    <a:pt x="7159" y="636"/>
                    <a:pt x="14105" y="787"/>
                    <a:pt x="21052" y="787"/>
                  </a:cubicBezTo>
                  <a:cubicBezTo>
                    <a:pt x="27544" y="787"/>
                    <a:pt x="34037" y="655"/>
                    <a:pt x="40532" y="393"/>
                  </a:cubicBezTo>
                  <a:cubicBezTo>
                    <a:pt x="40744" y="384"/>
                    <a:pt x="40748" y="57"/>
                    <a:pt x="40539" y="57"/>
                  </a:cubicBezTo>
                  <a:cubicBezTo>
                    <a:pt x="40537" y="57"/>
                    <a:pt x="40534" y="57"/>
                    <a:pt x="40532" y="57"/>
                  </a:cubicBezTo>
                  <a:cubicBezTo>
                    <a:pt x="34038" y="321"/>
                    <a:pt x="27543" y="452"/>
                    <a:pt x="21046" y="452"/>
                  </a:cubicBezTo>
                  <a:cubicBezTo>
                    <a:pt x="14104" y="452"/>
                    <a:pt x="7161" y="302"/>
                    <a:pt x="215" y="1"/>
                  </a:cubicBez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8" name="Google Shape;19518;p32"/>
            <p:cNvSpPr/>
            <p:nvPr/>
          </p:nvSpPr>
          <p:spPr>
            <a:xfrm>
              <a:off x="3809900" y="1555050"/>
              <a:ext cx="53625" cy="61025"/>
            </a:xfrm>
            <a:custGeom>
              <a:avLst/>
              <a:gdLst/>
              <a:ahLst/>
              <a:cxnLst/>
              <a:rect l="l" t="t" r="r" b="b"/>
              <a:pathLst>
                <a:path w="2145" h="2441" extrusionOk="0">
                  <a:moveTo>
                    <a:pt x="1675" y="0"/>
                  </a:moveTo>
                  <a:cubicBezTo>
                    <a:pt x="1625" y="0"/>
                    <a:pt x="1573" y="25"/>
                    <a:pt x="1535" y="81"/>
                  </a:cubicBezTo>
                  <a:lnTo>
                    <a:pt x="1192" y="577"/>
                  </a:lnTo>
                  <a:cubicBezTo>
                    <a:pt x="1126" y="672"/>
                    <a:pt x="1028" y="900"/>
                    <a:pt x="934" y="949"/>
                  </a:cubicBezTo>
                  <a:cubicBezTo>
                    <a:pt x="867" y="983"/>
                    <a:pt x="809" y="998"/>
                    <a:pt x="759" y="998"/>
                  </a:cubicBezTo>
                  <a:cubicBezTo>
                    <a:pt x="435" y="998"/>
                    <a:pt x="431" y="369"/>
                    <a:pt x="346" y="170"/>
                  </a:cubicBezTo>
                  <a:cubicBezTo>
                    <a:pt x="320" y="107"/>
                    <a:pt x="273" y="81"/>
                    <a:pt x="224" y="81"/>
                  </a:cubicBezTo>
                  <a:cubicBezTo>
                    <a:pt x="118" y="81"/>
                    <a:pt x="0" y="204"/>
                    <a:pt x="57" y="338"/>
                  </a:cubicBezTo>
                  <a:lnTo>
                    <a:pt x="57" y="339"/>
                  </a:lnTo>
                  <a:cubicBezTo>
                    <a:pt x="210" y="698"/>
                    <a:pt x="166" y="1442"/>
                    <a:pt x="731" y="1442"/>
                  </a:cubicBezTo>
                  <a:cubicBezTo>
                    <a:pt x="744" y="1442"/>
                    <a:pt x="758" y="1441"/>
                    <a:pt x="772" y="1440"/>
                  </a:cubicBezTo>
                  <a:cubicBezTo>
                    <a:pt x="961" y="1430"/>
                    <a:pt x="1077" y="1308"/>
                    <a:pt x="1187" y="1166"/>
                  </a:cubicBezTo>
                  <a:cubicBezTo>
                    <a:pt x="1324" y="992"/>
                    <a:pt x="1449" y="807"/>
                    <a:pt x="1573" y="621"/>
                  </a:cubicBezTo>
                  <a:lnTo>
                    <a:pt x="1573" y="621"/>
                  </a:lnTo>
                  <a:lnTo>
                    <a:pt x="1796" y="2282"/>
                  </a:lnTo>
                  <a:cubicBezTo>
                    <a:pt x="1810" y="2387"/>
                    <a:pt x="1902" y="2440"/>
                    <a:pt x="1985" y="2440"/>
                  </a:cubicBezTo>
                  <a:cubicBezTo>
                    <a:pt x="2069" y="2440"/>
                    <a:pt x="2145" y="2388"/>
                    <a:pt x="2131" y="2282"/>
                  </a:cubicBezTo>
                  <a:cubicBezTo>
                    <a:pt x="2037" y="1576"/>
                    <a:pt x="1941" y="870"/>
                    <a:pt x="1846" y="165"/>
                  </a:cubicBezTo>
                  <a:cubicBezTo>
                    <a:pt x="1833" y="64"/>
                    <a:pt x="1756" y="0"/>
                    <a:pt x="1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9" name="Google Shape;19519;p32"/>
            <p:cNvSpPr/>
            <p:nvPr/>
          </p:nvSpPr>
          <p:spPr>
            <a:xfrm>
              <a:off x="4388200" y="2140575"/>
              <a:ext cx="51625" cy="43100"/>
            </a:xfrm>
            <a:custGeom>
              <a:avLst/>
              <a:gdLst/>
              <a:ahLst/>
              <a:cxnLst/>
              <a:rect l="l" t="t" r="r" b="b"/>
              <a:pathLst>
                <a:path w="2065" h="1724" extrusionOk="0">
                  <a:moveTo>
                    <a:pt x="228" y="1"/>
                  </a:moveTo>
                  <a:cubicBezTo>
                    <a:pt x="91" y="1"/>
                    <a:pt x="1" y="218"/>
                    <a:pt x="147" y="319"/>
                  </a:cubicBezTo>
                  <a:cubicBezTo>
                    <a:pt x="716" y="713"/>
                    <a:pt x="1241" y="1167"/>
                    <a:pt x="1714" y="1672"/>
                  </a:cubicBezTo>
                  <a:cubicBezTo>
                    <a:pt x="1748" y="1709"/>
                    <a:pt x="1787" y="1724"/>
                    <a:pt x="1825" y="1724"/>
                  </a:cubicBezTo>
                  <a:cubicBezTo>
                    <a:pt x="1951" y="1724"/>
                    <a:pt x="2064" y="1557"/>
                    <a:pt x="1950" y="1436"/>
                  </a:cubicBezTo>
                  <a:cubicBezTo>
                    <a:pt x="1458" y="911"/>
                    <a:pt x="909" y="440"/>
                    <a:pt x="317" y="31"/>
                  </a:cubicBezTo>
                  <a:cubicBezTo>
                    <a:pt x="286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0" name="Google Shape;19520;p32"/>
            <p:cNvSpPr/>
            <p:nvPr/>
          </p:nvSpPr>
          <p:spPr>
            <a:xfrm>
              <a:off x="4383300" y="2134375"/>
              <a:ext cx="53150" cy="65075"/>
            </a:xfrm>
            <a:custGeom>
              <a:avLst/>
              <a:gdLst/>
              <a:ahLst/>
              <a:cxnLst/>
              <a:rect l="l" t="t" r="r" b="b"/>
              <a:pathLst>
                <a:path w="2126" h="2603" extrusionOk="0">
                  <a:moveTo>
                    <a:pt x="1894" y="1"/>
                  </a:moveTo>
                  <a:cubicBezTo>
                    <a:pt x="1857" y="1"/>
                    <a:pt x="1818" y="17"/>
                    <a:pt x="1785" y="56"/>
                  </a:cubicBezTo>
                  <a:cubicBezTo>
                    <a:pt x="1175" y="790"/>
                    <a:pt x="606" y="1559"/>
                    <a:pt x="83" y="2357"/>
                  </a:cubicBezTo>
                  <a:cubicBezTo>
                    <a:pt x="1" y="2483"/>
                    <a:pt x="117" y="2603"/>
                    <a:pt x="234" y="2603"/>
                  </a:cubicBezTo>
                  <a:cubicBezTo>
                    <a:pt x="285" y="2603"/>
                    <a:pt x="337" y="2580"/>
                    <a:pt x="372" y="2526"/>
                  </a:cubicBezTo>
                  <a:cubicBezTo>
                    <a:pt x="879" y="1751"/>
                    <a:pt x="1430" y="1005"/>
                    <a:pt x="2021" y="293"/>
                  </a:cubicBezTo>
                  <a:cubicBezTo>
                    <a:pt x="2126" y="168"/>
                    <a:pt x="2015" y="1"/>
                    <a:pt x="1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1" name="Google Shape;19521;p32"/>
            <p:cNvSpPr/>
            <p:nvPr/>
          </p:nvSpPr>
          <p:spPr>
            <a:xfrm>
              <a:off x="3961375" y="2150450"/>
              <a:ext cx="11200" cy="68025"/>
            </a:xfrm>
            <a:custGeom>
              <a:avLst/>
              <a:gdLst/>
              <a:ahLst/>
              <a:cxnLst/>
              <a:rect l="l" t="t" r="r" b="b"/>
              <a:pathLst>
                <a:path w="448" h="272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lnTo>
                    <a:pt x="108" y="2560"/>
                  </a:lnTo>
                  <a:cubicBezTo>
                    <a:pt x="113" y="2667"/>
                    <a:pt x="199" y="2721"/>
                    <a:pt x="283" y="2721"/>
                  </a:cubicBezTo>
                  <a:cubicBezTo>
                    <a:pt x="366" y="2721"/>
                    <a:pt x="447" y="2668"/>
                    <a:pt x="442" y="2560"/>
                  </a:cubicBezTo>
                  <a:lnTo>
                    <a:pt x="340" y="162"/>
                  </a:ln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2" name="Google Shape;19522;p32"/>
            <p:cNvSpPr/>
            <p:nvPr/>
          </p:nvSpPr>
          <p:spPr>
            <a:xfrm>
              <a:off x="3832625" y="2090125"/>
              <a:ext cx="53075" cy="9625"/>
            </a:xfrm>
            <a:custGeom>
              <a:avLst/>
              <a:gdLst/>
              <a:ahLst/>
              <a:cxnLst/>
              <a:rect l="l" t="t" r="r" b="b"/>
              <a:pathLst>
                <a:path w="2123" h="385" extrusionOk="0">
                  <a:moveTo>
                    <a:pt x="210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906" y="385"/>
                  </a:lnTo>
                  <a:cubicBezTo>
                    <a:pt x="1908" y="385"/>
                    <a:pt x="1909" y="385"/>
                    <a:pt x="1911" y="385"/>
                  </a:cubicBezTo>
                  <a:cubicBezTo>
                    <a:pt x="2122" y="385"/>
                    <a:pt x="2119" y="55"/>
                    <a:pt x="1906" y="49"/>
                  </a:cubicBezTo>
                  <a:lnTo>
                    <a:pt x="215" y="0"/>
                  </a:lnTo>
                  <a:cubicBezTo>
                    <a:pt x="213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3" name="Google Shape;19523;p32"/>
            <p:cNvSpPr/>
            <p:nvPr/>
          </p:nvSpPr>
          <p:spPr>
            <a:xfrm>
              <a:off x="4066700" y="2146475"/>
              <a:ext cx="10075" cy="60925"/>
            </a:xfrm>
            <a:custGeom>
              <a:avLst/>
              <a:gdLst/>
              <a:ahLst/>
              <a:cxnLst/>
              <a:rect l="l" t="t" r="r" b="b"/>
              <a:pathLst>
                <a:path w="403" h="2437" extrusionOk="0">
                  <a:moveTo>
                    <a:pt x="237" y="0"/>
                  </a:moveTo>
                  <a:cubicBezTo>
                    <a:pt x="154" y="0"/>
                    <a:pt x="68" y="54"/>
                    <a:pt x="64" y="163"/>
                  </a:cubicBezTo>
                  <a:cubicBezTo>
                    <a:pt x="45" y="866"/>
                    <a:pt x="23" y="1571"/>
                    <a:pt x="3" y="2275"/>
                  </a:cubicBezTo>
                  <a:cubicBezTo>
                    <a:pt x="0" y="2383"/>
                    <a:pt x="82" y="2437"/>
                    <a:pt x="166" y="2437"/>
                  </a:cubicBezTo>
                  <a:cubicBezTo>
                    <a:pt x="249" y="2437"/>
                    <a:pt x="334" y="2383"/>
                    <a:pt x="337" y="2275"/>
                  </a:cubicBezTo>
                  <a:cubicBezTo>
                    <a:pt x="359" y="1571"/>
                    <a:pt x="379" y="866"/>
                    <a:pt x="400" y="163"/>
                  </a:cubicBezTo>
                  <a:cubicBezTo>
                    <a:pt x="403" y="54"/>
                    <a:pt x="321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4" name="Google Shape;19524;p32"/>
            <p:cNvSpPr/>
            <p:nvPr/>
          </p:nvSpPr>
          <p:spPr>
            <a:xfrm>
              <a:off x="4169300" y="2156575"/>
              <a:ext cx="11800" cy="46850"/>
            </a:xfrm>
            <a:custGeom>
              <a:avLst/>
              <a:gdLst/>
              <a:ahLst/>
              <a:cxnLst/>
              <a:rect l="l" t="t" r="r" b="b"/>
              <a:pathLst>
                <a:path w="472" h="1874" extrusionOk="0">
                  <a:moveTo>
                    <a:pt x="163" y="1"/>
                  </a:moveTo>
                  <a:cubicBezTo>
                    <a:pt x="80" y="1"/>
                    <a:pt x="0" y="54"/>
                    <a:pt x="9" y="161"/>
                  </a:cubicBezTo>
                  <a:lnTo>
                    <a:pt x="129" y="1713"/>
                  </a:lnTo>
                  <a:cubicBezTo>
                    <a:pt x="137" y="1820"/>
                    <a:pt x="225" y="1873"/>
                    <a:pt x="309" y="1873"/>
                  </a:cubicBezTo>
                  <a:cubicBezTo>
                    <a:pt x="392" y="1873"/>
                    <a:pt x="472" y="1820"/>
                    <a:pt x="463" y="1713"/>
                  </a:cubicBezTo>
                  <a:lnTo>
                    <a:pt x="343" y="161"/>
                  </a:lnTo>
                  <a:cubicBezTo>
                    <a:pt x="335" y="54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5" name="Google Shape;19525;p32"/>
            <p:cNvSpPr/>
            <p:nvPr/>
          </p:nvSpPr>
          <p:spPr>
            <a:xfrm>
              <a:off x="4261250" y="2148775"/>
              <a:ext cx="15450" cy="57350"/>
            </a:xfrm>
            <a:custGeom>
              <a:avLst/>
              <a:gdLst/>
              <a:ahLst/>
              <a:cxnLst/>
              <a:rect l="l" t="t" r="r" b="b"/>
              <a:pathLst>
                <a:path w="618" h="2294" extrusionOk="0">
                  <a:moveTo>
                    <a:pt x="160" y="0"/>
                  </a:moveTo>
                  <a:cubicBezTo>
                    <a:pt x="77" y="0"/>
                    <a:pt x="1" y="53"/>
                    <a:pt x="15" y="159"/>
                  </a:cubicBezTo>
                  <a:cubicBezTo>
                    <a:pt x="100" y="818"/>
                    <a:pt x="184" y="1475"/>
                    <a:pt x="269" y="2134"/>
                  </a:cubicBezTo>
                  <a:cubicBezTo>
                    <a:pt x="283" y="2240"/>
                    <a:pt x="375" y="2293"/>
                    <a:pt x="458" y="2293"/>
                  </a:cubicBezTo>
                  <a:cubicBezTo>
                    <a:pt x="542" y="2293"/>
                    <a:pt x="618" y="2241"/>
                    <a:pt x="603" y="2134"/>
                  </a:cubicBezTo>
                  <a:cubicBezTo>
                    <a:pt x="520" y="1475"/>
                    <a:pt x="434" y="818"/>
                    <a:pt x="349" y="159"/>
                  </a:cubicBezTo>
                  <a:cubicBezTo>
                    <a:pt x="335" y="53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6" name="Google Shape;19526;p32"/>
            <p:cNvSpPr/>
            <p:nvPr/>
          </p:nvSpPr>
          <p:spPr>
            <a:xfrm>
              <a:off x="3832450" y="1975725"/>
              <a:ext cx="74200" cy="14725"/>
            </a:xfrm>
            <a:custGeom>
              <a:avLst/>
              <a:gdLst/>
              <a:ahLst/>
              <a:cxnLst/>
              <a:rect l="l" t="t" r="r" b="b"/>
              <a:pathLst>
                <a:path w="2968" h="589" extrusionOk="0">
                  <a:moveTo>
                    <a:pt x="2772" y="1"/>
                  </a:moveTo>
                  <a:cubicBezTo>
                    <a:pt x="2766" y="1"/>
                    <a:pt x="2760" y="1"/>
                    <a:pt x="2753" y="2"/>
                  </a:cubicBezTo>
                  <a:lnTo>
                    <a:pt x="213" y="253"/>
                  </a:lnTo>
                  <a:cubicBezTo>
                    <a:pt x="8" y="274"/>
                    <a:pt x="0" y="588"/>
                    <a:pt x="194" y="588"/>
                  </a:cubicBezTo>
                  <a:cubicBezTo>
                    <a:pt x="200" y="588"/>
                    <a:pt x="207" y="588"/>
                    <a:pt x="213" y="587"/>
                  </a:cubicBezTo>
                  <a:lnTo>
                    <a:pt x="2753" y="336"/>
                  </a:lnTo>
                  <a:cubicBezTo>
                    <a:pt x="2959" y="315"/>
                    <a:pt x="2968" y="1"/>
                    <a:pt x="2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7" name="Google Shape;19527;p32"/>
            <p:cNvSpPr/>
            <p:nvPr/>
          </p:nvSpPr>
          <p:spPr>
            <a:xfrm>
              <a:off x="3813575" y="1858375"/>
              <a:ext cx="78825" cy="20175"/>
            </a:xfrm>
            <a:custGeom>
              <a:avLst/>
              <a:gdLst/>
              <a:ahLst/>
              <a:cxnLst/>
              <a:rect l="l" t="t" r="r" b="b"/>
              <a:pathLst>
                <a:path w="3153" h="807" extrusionOk="0">
                  <a:moveTo>
                    <a:pt x="2961" y="1"/>
                  </a:moveTo>
                  <a:cubicBezTo>
                    <a:pt x="2953" y="1"/>
                    <a:pt x="2946" y="1"/>
                    <a:pt x="2938" y="2"/>
                  </a:cubicBezTo>
                  <a:cubicBezTo>
                    <a:pt x="2016" y="110"/>
                    <a:pt x="1099" y="269"/>
                    <a:pt x="195" y="478"/>
                  </a:cubicBezTo>
                  <a:cubicBezTo>
                    <a:pt x="0" y="523"/>
                    <a:pt x="63" y="806"/>
                    <a:pt x="241" y="806"/>
                  </a:cubicBezTo>
                  <a:cubicBezTo>
                    <a:pt x="255" y="806"/>
                    <a:pt x="269" y="805"/>
                    <a:pt x="283" y="801"/>
                  </a:cubicBezTo>
                  <a:cubicBezTo>
                    <a:pt x="1159" y="597"/>
                    <a:pt x="2045" y="443"/>
                    <a:pt x="2938" y="336"/>
                  </a:cubicBezTo>
                  <a:cubicBezTo>
                    <a:pt x="3142" y="313"/>
                    <a:pt x="3152" y="1"/>
                    <a:pt x="2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8" name="Google Shape;19528;p32"/>
            <p:cNvSpPr/>
            <p:nvPr/>
          </p:nvSpPr>
          <p:spPr>
            <a:xfrm>
              <a:off x="3817900" y="1748725"/>
              <a:ext cx="56625" cy="11375"/>
            </a:xfrm>
            <a:custGeom>
              <a:avLst/>
              <a:gdLst/>
              <a:ahLst/>
              <a:cxnLst/>
              <a:rect l="l" t="t" r="r" b="b"/>
              <a:pathLst>
                <a:path w="2265" h="455" extrusionOk="0">
                  <a:moveTo>
                    <a:pt x="2062" y="1"/>
                  </a:moveTo>
                  <a:cubicBezTo>
                    <a:pt x="2058" y="1"/>
                    <a:pt x="2053" y="1"/>
                    <a:pt x="2049" y="1"/>
                  </a:cubicBezTo>
                  <a:lnTo>
                    <a:pt x="216" y="120"/>
                  </a:lnTo>
                  <a:cubicBezTo>
                    <a:pt x="6" y="133"/>
                    <a:pt x="1" y="454"/>
                    <a:pt x="203" y="454"/>
                  </a:cubicBezTo>
                  <a:cubicBezTo>
                    <a:pt x="207" y="454"/>
                    <a:pt x="211" y="454"/>
                    <a:pt x="216" y="454"/>
                  </a:cubicBezTo>
                  <a:lnTo>
                    <a:pt x="2049" y="337"/>
                  </a:lnTo>
                  <a:cubicBezTo>
                    <a:pt x="2258" y="323"/>
                    <a:pt x="2264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9" name="Google Shape;19529;p32"/>
            <p:cNvSpPr/>
            <p:nvPr/>
          </p:nvSpPr>
          <p:spPr>
            <a:xfrm>
              <a:off x="3848675" y="1736475"/>
              <a:ext cx="416675" cy="447200"/>
            </a:xfrm>
            <a:custGeom>
              <a:avLst/>
              <a:gdLst/>
              <a:ahLst/>
              <a:cxnLst/>
              <a:rect l="l" t="t" r="r" b="b"/>
              <a:pathLst>
                <a:path w="16667" h="17888" extrusionOk="0">
                  <a:moveTo>
                    <a:pt x="8587" y="0"/>
                  </a:moveTo>
                  <a:cubicBezTo>
                    <a:pt x="6580" y="0"/>
                    <a:pt x="5456" y="6540"/>
                    <a:pt x="5169" y="7589"/>
                  </a:cubicBezTo>
                  <a:cubicBezTo>
                    <a:pt x="4235" y="10996"/>
                    <a:pt x="3610" y="15734"/>
                    <a:pt x="164" y="17577"/>
                  </a:cubicBezTo>
                  <a:cubicBezTo>
                    <a:pt x="1" y="17664"/>
                    <a:pt x="101" y="17888"/>
                    <a:pt x="253" y="17888"/>
                  </a:cubicBezTo>
                  <a:cubicBezTo>
                    <a:pt x="278" y="17888"/>
                    <a:pt x="305" y="17881"/>
                    <a:pt x="333" y="17867"/>
                  </a:cubicBezTo>
                  <a:cubicBezTo>
                    <a:pt x="2601" y="16653"/>
                    <a:pt x="3620" y="14235"/>
                    <a:pt x="4327" y="11884"/>
                  </a:cubicBezTo>
                  <a:cubicBezTo>
                    <a:pt x="4830" y="10214"/>
                    <a:pt x="5260" y="8521"/>
                    <a:pt x="5721" y="6840"/>
                  </a:cubicBezTo>
                  <a:cubicBezTo>
                    <a:pt x="6185" y="5145"/>
                    <a:pt x="6505" y="3289"/>
                    <a:pt x="7316" y="1717"/>
                  </a:cubicBezTo>
                  <a:cubicBezTo>
                    <a:pt x="7504" y="1353"/>
                    <a:pt x="7748" y="907"/>
                    <a:pt x="8070" y="650"/>
                  </a:cubicBezTo>
                  <a:cubicBezTo>
                    <a:pt x="8273" y="487"/>
                    <a:pt x="8464" y="421"/>
                    <a:pt x="8644" y="421"/>
                  </a:cubicBezTo>
                  <a:cubicBezTo>
                    <a:pt x="9030" y="421"/>
                    <a:pt x="9365" y="726"/>
                    <a:pt x="9659" y="1045"/>
                  </a:cubicBezTo>
                  <a:cubicBezTo>
                    <a:pt x="10242" y="1675"/>
                    <a:pt x="10575" y="2512"/>
                    <a:pt x="10797" y="3328"/>
                  </a:cubicBezTo>
                  <a:cubicBezTo>
                    <a:pt x="11276" y="5084"/>
                    <a:pt x="11372" y="6960"/>
                    <a:pt x="11591" y="8760"/>
                  </a:cubicBezTo>
                  <a:cubicBezTo>
                    <a:pt x="11737" y="9978"/>
                    <a:pt x="11681" y="14021"/>
                    <a:pt x="13674" y="14021"/>
                  </a:cubicBezTo>
                  <a:cubicBezTo>
                    <a:pt x="13821" y="14021"/>
                    <a:pt x="13979" y="13999"/>
                    <a:pt x="14149" y="13953"/>
                  </a:cubicBezTo>
                  <a:cubicBezTo>
                    <a:pt x="15563" y="13562"/>
                    <a:pt x="15775" y="11768"/>
                    <a:pt x="15987" y="10578"/>
                  </a:cubicBezTo>
                  <a:cubicBezTo>
                    <a:pt x="16327" y="8659"/>
                    <a:pt x="16545" y="6724"/>
                    <a:pt x="16660" y="4779"/>
                  </a:cubicBezTo>
                  <a:cubicBezTo>
                    <a:pt x="16666" y="4671"/>
                    <a:pt x="16586" y="4618"/>
                    <a:pt x="16503" y="4618"/>
                  </a:cubicBezTo>
                  <a:cubicBezTo>
                    <a:pt x="16419" y="4618"/>
                    <a:pt x="16332" y="4672"/>
                    <a:pt x="16325" y="4779"/>
                  </a:cubicBezTo>
                  <a:cubicBezTo>
                    <a:pt x="16190" y="7067"/>
                    <a:pt x="15996" y="9436"/>
                    <a:pt x="15438" y="11665"/>
                  </a:cubicBezTo>
                  <a:cubicBezTo>
                    <a:pt x="15250" y="12412"/>
                    <a:pt x="14954" y="13426"/>
                    <a:pt x="14060" y="13629"/>
                  </a:cubicBezTo>
                  <a:cubicBezTo>
                    <a:pt x="13943" y="13656"/>
                    <a:pt x="13833" y="13668"/>
                    <a:pt x="13731" y="13668"/>
                  </a:cubicBezTo>
                  <a:cubicBezTo>
                    <a:pt x="12915" y="13668"/>
                    <a:pt x="12573" y="12870"/>
                    <a:pt x="12390" y="12198"/>
                  </a:cubicBezTo>
                  <a:cubicBezTo>
                    <a:pt x="12128" y="11237"/>
                    <a:pt x="12097" y="10189"/>
                    <a:pt x="11978" y="9199"/>
                  </a:cubicBezTo>
                  <a:cubicBezTo>
                    <a:pt x="11746" y="7277"/>
                    <a:pt x="11645" y="5276"/>
                    <a:pt x="11162" y="3395"/>
                  </a:cubicBezTo>
                  <a:cubicBezTo>
                    <a:pt x="10855" y="2198"/>
                    <a:pt x="10239" y="674"/>
                    <a:pt x="9034" y="107"/>
                  </a:cubicBezTo>
                  <a:cubicBezTo>
                    <a:pt x="8880" y="34"/>
                    <a:pt x="8731" y="0"/>
                    <a:pt x="8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0" name="Google Shape;19530;p32"/>
            <p:cNvSpPr/>
            <p:nvPr/>
          </p:nvSpPr>
          <p:spPr>
            <a:xfrm>
              <a:off x="3949075" y="1964550"/>
              <a:ext cx="32525" cy="33325"/>
            </a:xfrm>
            <a:custGeom>
              <a:avLst/>
              <a:gdLst/>
              <a:ahLst/>
              <a:cxnLst/>
              <a:rect l="l" t="t" r="r" b="b"/>
              <a:pathLst>
                <a:path w="1301" h="1333" extrusionOk="0">
                  <a:moveTo>
                    <a:pt x="706" y="0"/>
                  </a:moveTo>
                  <a:cubicBezTo>
                    <a:pt x="661" y="0"/>
                    <a:pt x="615" y="7"/>
                    <a:pt x="567" y="20"/>
                  </a:cubicBezTo>
                  <a:cubicBezTo>
                    <a:pt x="157" y="134"/>
                    <a:pt x="1" y="679"/>
                    <a:pt x="189" y="1031"/>
                  </a:cubicBezTo>
                  <a:cubicBezTo>
                    <a:pt x="193" y="1039"/>
                    <a:pt x="197" y="1046"/>
                    <a:pt x="201" y="1053"/>
                  </a:cubicBezTo>
                  <a:lnTo>
                    <a:pt x="201" y="1053"/>
                  </a:lnTo>
                  <a:cubicBezTo>
                    <a:pt x="239" y="1124"/>
                    <a:pt x="290" y="1187"/>
                    <a:pt x="355" y="1236"/>
                  </a:cubicBezTo>
                  <a:cubicBezTo>
                    <a:pt x="435" y="1296"/>
                    <a:pt x="518" y="1326"/>
                    <a:pt x="600" y="1331"/>
                  </a:cubicBezTo>
                  <a:lnTo>
                    <a:pt x="600" y="1331"/>
                  </a:lnTo>
                  <a:cubicBezTo>
                    <a:pt x="614" y="1332"/>
                    <a:pt x="629" y="1333"/>
                    <a:pt x="643" y="1333"/>
                  </a:cubicBezTo>
                  <a:cubicBezTo>
                    <a:pt x="669" y="1333"/>
                    <a:pt x="696" y="1331"/>
                    <a:pt x="722" y="1326"/>
                  </a:cubicBezTo>
                  <a:cubicBezTo>
                    <a:pt x="950" y="1286"/>
                    <a:pt x="1096" y="1100"/>
                    <a:pt x="1221" y="922"/>
                  </a:cubicBezTo>
                  <a:cubicBezTo>
                    <a:pt x="1252" y="878"/>
                    <a:pt x="1258" y="835"/>
                    <a:pt x="1246" y="797"/>
                  </a:cubicBezTo>
                  <a:lnTo>
                    <a:pt x="1246" y="797"/>
                  </a:lnTo>
                  <a:cubicBezTo>
                    <a:pt x="1300" y="613"/>
                    <a:pt x="1291" y="411"/>
                    <a:pt x="1197" y="260"/>
                  </a:cubicBezTo>
                  <a:cubicBezTo>
                    <a:pt x="1123" y="139"/>
                    <a:pt x="1008" y="66"/>
                    <a:pt x="882" y="36"/>
                  </a:cubicBezTo>
                  <a:lnTo>
                    <a:pt x="882" y="36"/>
                  </a:lnTo>
                  <a:cubicBezTo>
                    <a:pt x="828" y="13"/>
                    <a:pt x="76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1" name="Google Shape;19531;p32"/>
            <p:cNvSpPr/>
            <p:nvPr/>
          </p:nvSpPr>
          <p:spPr>
            <a:xfrm>
              <a:off x="4048600" y="1728150"/>
              <a:ext cx="30400" cy="29750"/>
            </a:xfrm>
            <a:custGeom>
              <a:avLst/>
              <a:gdLst/>
              <a:ahLst/>
              <a:cxnLst/>
              <a:rect l="l" t="t" r="r" b="b"/>
              <a:pathLst>
                <a:path w="1216" h="1190" extrusionOk="0">
                  <a:moveTo>
                    <a:pt x="488" y="625"/>
                  </a:moveTo>
                  <a:cubicBezTo>
                    <a:pt x="518" y="662"/>
                    <a:pt x="566" y="681"/>
                    <a:pt x="615" y="681"/>
                  </a:cubicBezTo>
                  <a:cubicBezTo>
                    <a:pt x="660" y="681"/>
                    <a:pt x="705" y="666"/>
                    <a:pt x="739" y="636"/>
                  </a:cubicBezTo>
                  <a:lnTo>
                    <a:pt x="739" y="636"/>
                  </a:lnTo>
                  <a:cubicBezTo>
                    <a:pt x="750" y="665"/>
                    <a:pt x="751" y="697"/>
                    <a:pt x="738" y="727"/>
                  </a:cubicBezTo>
                  <a:lnTo>
                    <a:pt x="738" y="727"/>
                  </a:lnTo>
                  <a:cubicBezTo>
                    <a:pt x="721" y="735"/>
                    <a:pt x="702" y="741"/>
                    <a:pt x="682" y="745"/>
                  </a:cubicBezTo>
                  <a:cubicBezTo>
                    <a:pt x="670" y="747"/>
                    <a:pt x="658" y="748"/>
                    <a:pt x="647" y="748"/>
                  </a:cubicBezTo>
                  <a:cubicBezTo>
                    <a:pt x="573" y="748"/>
                    <a:pt x="512" y="705"/>
                    <a:pt x="480" y="648"/>
                  </a:cubicBezTo>
                  <a:lnTo>
                    <a:pt x="480" y="648"/>
                  </a:lnTo>
                  <a:cubicBezTo>
                    <a:pt x="483" y="642"/>
                    <a:pt x="485" y="636"/>
                    <a:pt x="486" y="630"/>
                  </a:cubicBezTo>
                  <a:cubicBezTo>
                    <a:pt x="487" y="628"/>
                    <a:pt x="487" y="627"/>
                    <a:pt x="488" y="625"/>
                  </a:cubicBezTo>
                  <a:close/>
                  <a:moveTo>
                    <a:pt x="611" y="0"/>
                  </a:moveTo>
                  <a:cubicBezTo>
                    <a:pt x="578" y="0"/>
                    <a:pt x="546" y="3"/>
                    <a:pt x="512" y="9"/>
                  </a:cubicBezTo>
                  <a:cubicBezTo>
                    <a:pt x="163" y="76"/>
                    <a:pt x="1" y="414"/>
                    <a:pt x="65" y="710"/>
                  </a:cubicBezTo>
                  <a:lnTo>
                    <a:pt x="65" y="710"/>
                  </a:lnTo>
                  <a:cubicBezTo>
                    <a:pt x="65" y="711"/>
                    <a:pt x="65" y="712"/>
                    <a:pt x="65" y="713"/>
                  </a:cubicBezTo>
                  <a:cubicBezTo>
                    <a:pt x="67" y="745"/>
                    <a:pt x="76" y="772"/>
                    <a:pt x="90" y="794"/>
                  </a:cubicBezTo>
                  <a:lnTo>
                    <a:pt x="90" y="794"/>
                  </a:lnTo>
                  <a:cubicBezTo>
                    <a:pt x="103" y="827"/>
                    <a:pt x="118" y="859"/>
                    <a:pt x="137" y="889"/>
                  </a:cubicBezTo>
                  <a:lnTo>
                    <a:pt x="137" y="889"/>
                  </a:lnTo>
                  <a:cubicBezTo>
                    <a:pt x="142" y="900"/>
                    <a:pt x="147" y="912"/>
                    <a:pt x="152" y="923"/>
                  </a:cubicBezTo>
                  <a:cubicBezTo>
                    <a:pt x="243" y="1108"/>
                    <a:pt x="409" y="1188"/>
                    <a:pt x="578" y="1188"/>
                  </a:cubicBezTo>
                  <a:cubicBezTo>
                    <a:pt x="584" y="1188"/>
                    <a:pt x="590" y="1188"/>
                    <a:pt x="595" y="1188"/>
                  </a:cubicBezTo>
                  <a:lnTo>
                    <a:pt x="595" y="1188"/>
                  </a:lnTo>
                  <a:cubicBezTo>
                    <a:pt x="610" y="1189"/>
                    <a:pt x="624" y="1189"/>
                    <a:pt x="638" y="1189"/>
                  </a:cubicBezTo>
                  <a:cubicBezTo>
                    <a:pt x="699" y="1189"/>
                    <a:pt x="760" y="1179"/>
                    <a:pt x="817" y="1160"/>
                  </a:cubicBezTo>
                  <a:cubicBezTo>
                    <a:pt x="1035" y="1082"/>
                    <a:pt x="1172" y="861"/>
                    <a:pt x="1176" y="635"/>
                  </a:cubicBezTo>
                  <a:lnTo>
                    <a:pt x="1176" y="635"/>
                  </a:lnTo>
                  <a:cubicBezTo>
                    <a:pt x="1215" y="322"/>
                    <a:pt x="94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2" name="Google Shape;19532;p32"/>
            <p:cNvSpPr/>
            <p:nvPr/>
          </p:nvSpPr>
          <p:spPr>
            <a:xfrm>
              <a:off x="4158975" y="2067350"/>
              <a:ext cx="28350" cy="29000"/>
            </a:xfrm>
            <a:custGeom>
              <a:avLst/>
              <a:gdLst/>
              <a:ahLst/>
              <a:cxnLst/>
              <a:rect l="l" t="t" r="r" b="b"/>
              <a:pathLst>
                <a:path w="1134" h="1160" extrusionOk="0">
                  <a:moveTo>
                    <a:pt x="594" y="1"/>
                  </a:moveTo>
                  <a:cubicBezTo>
                    <a:pt x="432" y="1"/>
                    <a:pt x="263" y="77"/>
                    <a:pt x="159" y="219"/>
                  </a:cubicBezTo>
                  <a:cubicBezTo>
                    <a:pt x="1" y="433"/>
                    <a:pt x="46" y="713"/>
                    <a:pt x="203" y="894"/>
                  </a:cubicBezTo>
                  <a:lnTo>
                    <a:pt x="203" y="894"/>
                  </a:lnTo>
                  <a:cubicBezTo>
                    <a:pt x="239" y="938"/>
                    <a:pt x="281" y="975"/>
                    <a:pt x="328" y="1005"/>
                  </a:cubicBezTo>
                  <a:lnTo>
                    <a:pt x="328" y="1005"/>
                  </a:lnTo>
                  <a:cubicBezTo>
                    <a:pt x="400" y="1096"/>
                    <a:pt x="502" y="1160"/>
                    <a:pt x="628" y="1160"/>
                  </a:cubicBezTo>
                  <a:cubicBezTo>
                    <a:pt x="723" y="1160"/>
                    <a:pt x="804" y="1123"/>
                    <a:pt x="871" y="1067"/>
                  </a:cubicBezTo>
                  <a:lnTo>
                    <a:pt x="871" y="1067"/>
                  </a:lnTo>
                  <a:cubicBezTo>
                    <a:pt x="883" y="1062"/>
                    <a:pt x="896" y="1057"/>
                    <a:pt x="908" y="1050"/>
                  </a:cubicBezTo>
                  <a:cubicBezTo>
                    <a:pt x="1029" y="988"/>
                    <a:pt x="1079" y="862"/>
                    <a:pt x="1089" y="732"/>
                  </a:cubicBezTo>
                  <a:lnTo>
                    <a:pt x="1089" y="732"/>
                  </a:lnTo>
                  <a:cubicBezTo>
                    <a:pt x="1100" y="694"/>
                    <a:pt x="1107" y="656"/>
                    <a:pt x="1109" y="617"/>
                  </a:cubicBezTo>
                  <a:lnTo>
                    <a:pt x="1109" y="617"/>
                  </a:lnTo>
                  <a:cubicBezTo>
                    <a:pt x="1133" y="488"/>
                    <a:pt x="1127" y="353"/>
                    <a:pt x="1067" y="239"/>
                  </a:cubicBezTo>
                  <a:cubicBezTo>
                    <a:pt x="1003" y="114"/>
                    <a:pt x="887" y="42"/>
                    <a:pt x="759" y="29"/>
                  </a:cubicBezTo>
                  <a:lnTo>
                    <a:pt x="759" y="29"/>
                  </a:lnTo>
                  <a:cubicBezTo>
                    <a:pt x="707" y="10"/>
                    <a:pt x="651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3" name="Google Shape;19533;p32"/>
            <p:cNvSpPr/>
            <p:nvPr/>
          </p:nvSpPr>
          <p:spPr>
            <a:xfrm>
              <a:off x="4242550" y="1848175"/>
              <a:ext cx="31850" cy="34200"/>
            </a:xfrm>
            <a:custGeom>
              <a:avLst/>
              <a:gdLst/>
              <a:ahLst/>
              <a:cxnLst/>
              <a:rect l="l" t="t" r="r" b="b"/>
              <a:pathLst>
                <a:path w="1274" h="1368" extrusionOk="0">
                  <a:moveTo>
                    <a:pt x="612" y="564"/>
                  </a:moveTo>
                  <a:cubicBezTo>
                    <a:pt x="625" y="564"/>
                    <a:pt x="637" y="570"/>
                    <a:pt x="649" y="579"/>
                  </a:cubicBezTo>
                  <a:lnTo>
                    <a:pt x="649" y="579"/>
                  </a:lnTo>
                  <a:cubicBezTo>
                    <a:pt x="636" y="588"/>
                    <a:pt x="620" y="596"/>
                    <a:pt x="601" y="602"/>
                  </a:cubicBezTo>
                  <a:cubicBezTo>
                    <a:pt x="586" y="607"/>
                    <a:pt x="573" y="609"/>
                    <a:pt x="560" y="609"/>
                  </a:cubicBezTo>
                  <a:cubicBezTo>
                    <a:pt x="559" y="609"/>
                    <a:pt x="558" y="609"/>
                    <a:pt x="557" y="609"/>
                  </a:cubicBezTo>
                  <a:lnTo>
                    <a:pt x="557" y="609"/>
                  </a:lnTo>
                  <a:cubicBezTo>
                    <a:pt x="573" y="577"/>
                    <a:pt x="593" y="564"/>
                    <a:pt x="612" y="564"/>
                  </a:cubicBezTo>
                  <a:close/>
                  <a:moveTo>
                    <a:pt x="503" y="0"/>
                  </a:moveTo>
                  <a:cubicBezTo>
                    <a:pt x="427" y="0"/>
                    <a:pt x="354" y="21"/>
                    <a:pt x="302" y="73"/>
                  </a:cubicBezTo>
                  <a:cubicBezTo>
                    <a:pt x="248" y="127"/>
                    <a:pt x="208" y="211"/>
                    <a:pt x="182" y="305"/>
                  </a:cubicBezTo>
                  <a:lnTo>
                    <a:pt x="182" y="305"/>
                  </a:lnTo>
                  <a:cubicBezTo>
                    <a:pt x="168" y="327"/>
                    <a:pt x="157" y="351"/>
                    <a:pt x="148" y="375"/>
                  </a:cubicBezTo>
                  <a:lnTo>
                    <a:pt x="148" y="375"/>
                  </a:lnTo>
                  <a:cubicBezTo>
                    <a:pt x="50" y="521"/>
                    <a:pt x="0" y="695"/>
                    <a:pt x="30" y="858"/>
                  </a:cubicBezTo>
                  <a:cubicBezTo>
                    <a:pt x="89" y="1173"/>
                    <a:pt x="363" y="1368"/>
                    <a:pt x="645" y="1368"/>
                  </a:cubicBezTo>
                  <a:cubicBezTo>
                    <a:pt x="789" y="1368"/>
                    <a:pt x="935" y="1317"/>
                    <a:pt x="1056" y="1206"/>
                  </a:cubicBezTo>
                  <a:cubicBezTo>
                    <a:pt x="1220" y="1056"/>
                    <a:pt x="1273" y="863"/>
                    <a:pt x="1243" y="681"/>
                  </a:cubicBezTo>
                  <a:lnTo>
                    <a:pt x="1243" y="681"/>
                  </a:lnTo>
                  <a:cubicBezTo>
                    <a:pt x="1263" y="438"/>
                    <a:pt x="1148" y="184"/>
                    <a:pt x="908" y="81"/>
                  </a:cubicBezTo>
                  <a:cubicBezTo>
                    <a:pt x="842" y="52"/>
                    <a:pt x="775" y="39"/>
                    <a:pt x="709" y="39"/>
                  </a:cubicBezTo>
                  <a:cubicBezTo>
                    <a:pt x="707" y="39"/>
                    <a:pt x="705" y="39"/>
                    <a:pt x="702" y="39"/>
                  </a:cubicBezTo>
                  <a:lnTo>
                    <a:pt x="702" y="39"/>
                  </a:lnTo>
                  <a:cubicBezTo>
                    <a:pt x="640" y="16"/>
                    <a:pt x="57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32"/>
            <p:cNvSpPr/>
            <p:nvPr/>
          </p:nvSpPr>
          <p:spPr>
            <a:xfrm>
              <a:off x="3754600" y="215497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0"/>
                  </a:moveTo>
                  <a:cubicBezTo>
                    <a:pt x="175" y="0"/>
                    <a:pt x="90" y="54"/>
                    <a:pt x="86" y="163"/>
                  </a:cubicBezTo>
                  <a:cubicBezTo>
                    <a:pt x="58" y="1101"/>
                    <a:pt x="31" y="2041"/>
                    <a:pt x="3" y="2979"/>
                  </a:cubicBezTo>
                  <a:cubicBezTo>
                    <a:pt x="0" y="3087"/>
                    <a:pt x="82" y="3141"/>
                    <a:pt x="166" y="3141"/>
                  </a:cubicBezTo>
                  <a:cubicBezTo>
                    <a:pt x="250" y="3141"/>
                    <a:pt x="336" y="3086"/>
                    <a:pt x="339" y="2979"/>
                  </a:cubicBezTo>
                  <a:cubicBezTo>
                    <a:pt x="366" y="2041"/>
                    <a:pt x="394" y="1101"/>
                    <a:pt x="421" y="163"/>
                  </a:cubicBezTo>
                  <a:cubicBezTo>
                    <a:pt x="424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32"/>
            <p:cNvSpPr/>
            <p:nvPr/>
          </p:nvSpPr>
          <p:spPr>
            <a:xfrm>
              <a:off x="3663100" y="214992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1"/>
                  </a:moveTo>
                  <a:cubicBezTo>
                    <a:pt x="175" y="1"/>
                    <a:pt x="89" y="54"/>
                    <a:pt x="86" y="162"/>
                  </a:cubicBezTo>
                  <a:cubicBezTo>
                    <a:pt x="59" y="1102"/>
                    <a:pt x="31" y="2040"/>
                    <a:pt x="4" y="2979"/>
                  </a:cubicBezTo>
                  <a:cubicBezTo>
                    <a:pt x="1" y="3087"/>
                    <a:pt x="83" y="3141"/>
                    <a:pt x="166" y="3141"/>
                  </a:cubicBezTo>
                  <a:cubicBezTo>
                    <a:pt x="250" y="3141"/>
                    <a:pt x="335" y="3087"/>
                    <a:pt x="338" y="2979"/>
                  </a:cubicBezTo>
                  <a:cubicBezTo>
                    <a:pt x="365" y="2040"/>
                    <a:pt x="393" y="1102"/>
                    <a:pt x="422" y="162"/>
                  </a:cubicBezTo>
                  <a:cubicBezTo>
                    <a:pt x="425" y="54"/>
                    <a:pt x="34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32"/>
            <p:cNvSpPr/>
            <p:nvPr/>
          </p:nvSpPr>
          <p:spPr>
            <a:xfrm>
              <a:off x="3565100" y="2151850"/>
              <a:ext cx="15975" cy="76100"/>
            </a:xfrm>
            <a:custGeom>
              <a:avLst/>
              <a:gdLst/>
              <a:ahLst/>
              <a:cxnLst/>
              <a:rect l="l" t="t" r="r" b="b"/>
              <a:pathLst>
                <a:path w="639" h="3044" extrusionOk="0">
                  <a:moveTo>
                    <a:pt x="478" y="0"/>
                  </a:moveTo>
                  <a:cubicBezTo>
                    <a:pt x="394" y="0"/>
                    <a:pt x="304" y="54"/>
                    <a:pt x="293" y="161"/>
                  </a:cubicBezTo>
                  <a:cubicBezTo>
                    <a:pt x="199" y="1069"/>
                    <a:pt x="106" y="1976"/>
                    <a:pt x="11" y="2884"/>
                  </a:cubicBezTo>
                  <a:cubicBezTo>
                    <a:pt x="1" y="2991"/>
                    <a:pt x="79" y="3044"/>
                    <a:pt x="162" y="3044"/>
                  </a:cubicBezTo>
                  <a:cubicBezTo>
                    <a:pt x="245" y="3044"/>
                    <a:pt x="335" y="2990"/>
                    <a:pt x="345" y="2884"/>
                  </a:cubicBezTo>
                  <a:cubicBezTo>
                    <a:pt x="440" y="1976"/>
                    <a:pt x="534" y="1069"/>
                    <a:pt x="628" y="161"/>
                  </a:cubicBezTo>
                  <a:cubicBezTo>
                    <a:pt x="639" y="54"/>
                    <a:pt x="561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32"/>
            <p:cNvSpPr/>
            <p:nvPr/>
          </p:nvSpPr>
          <p:spPr>
            <a:xfrm>
              <a:off x="3485325" y="2149400"/>
              <a:ext cx="9850" cy="52700"/>
            </a:xfrm>
            <a:custGeom>
              <a:avLst/>
              <a:gdLst/>
              <a:ahLst/>
              <a:cxnLst/>
              <a:rect l="l" t="t" r="r" b="b"/>
              <a:pathLst>
                <a:path w="394" h="2108" extrusionOk="0">
                  <a:moveTo>
                    <a:pt x="228" y="0"/>
                  </a:moveTo>
                  <a:cubicBezTo>
                    <a:pt x="144" y="0"/>
                    <a:pt x="58" y="54"/>
                    <a:pt x="55" y="162"/>
                  </a:cubicBezTo>
                  <a:cubicBezTo>
                    <a:pt x="39" y="756"/>
                    <a:pt x="20" y="1351"/>
                    <a:pt x="4" y="1946"/>
                  </a:cubicBezTo>
                  <a:cubicBezTo>
                    <a:pt x="0" y="2054"/>
                    <a:pt x="82" y="2108"/>
                    <a:pt x="166" y="2108"/>
                  </a:cubicBezTo>
                  <a:cubicBezTo>
                    <a:pt x="249" y="2108"/>
                    <a:pt x="335" y="2054"/>
                    <a:pt x="338" y="1946"/>
                  </a:cubicBezTo>
                  <a:cubicBezTo>
                    <a:pt x="356" y="1351"/>
                    <a:pt x="373" y="756"/>
                    <a:pt x="389" y="162"/>
                  </a:cubicBezTo>
                  <a:cubicBezTo>
                    <a:pt x="393" y="54"/>
                    <a:pt x="311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8" name="Google Shape;19538;p32"/>
            <p:cNvSpPr/>
            <p:nvPr/>
          </p:nvSpPr>
          <p:spPr>
            <a:xfrm>
              <a:off x="3320000" y="2155725"/>
              <a:ext cx="31075" cy="29600"/>
            </a:xfrm>
            <a:custGeom>
              <a:avLst/>
              <a:gdLst/>
              <a:ahLst/>
              <a:cxnLst/>
              <a:rect l="l" t="t" r="r" b="b"/>
              <a:pathLst>
                <a:path w="1243" h="1184" extrusionOk="0">
                  <a:moveTo>
                    <a:pt x="797" y="494"/>
                  </a:moveTo>
                  <a:cubicBezTo>
                    <a:pt x="807" y="494"/>
                    <a:pt x="845" y="524"/>
                    <a:pt x="854" y="563"/>
                  </a:cubicBezTo>
                  <a:cubicBezTo>
                    <a:pt x="864" y="607"/>
                    <a:pt x="850" y="653"/>
                    <a:pt x="817" y="683"/>
                  </a:cubicBezTo>
                  <a:cubicBezTo>
                    <a:pt x="790" y="710"/>
                    <a:pt x="753" y="728"/>
                    <a:pt x="712" y="737"/>
                  </a:cubicBezTo>
                  <a:lnTo>
                    <a:pt x="712" y="737"/>
                  </a:lnTo>
                  <a:cubicBezTo>
                    <a:pt x="808" y="708"/>
                    <a:pt x="877" y="608"/>
                    <a:pt x="800" y="506"/>
                  </a:cubicBezTo>
                  <a:cubicBezTo>
                    <a:pt x="794" y="498"/>
                    <a:pt x="794" y="494"/>
                    <a:pt x="797" y="494"/>
                  </a:cubicBezTo>
                  <a:close/>
                  <a:moveTo>
                    <a:pt x="452" y="545"/>
                  </a:moveTo>
                  <a:cubicBezTo>
                    <a:pt x="460" y="589"/>
                    <a:pt x="479" y="633"/>
                    <a:pt x="512" y="676"/>
                  </a:cubicBezTo>
                  <a:cubicBezTo>
                    <a:pt x="543" y="717"/>
                    <a:pt x="585" y="739"/>
                    <a:pt x="627" y="745"/>
                  </a:cubicBezTo>
                  <a:lnTo>
                    <a:pt x="627" y="745"/>
                  </a:lnTo>
                  <a:cubicBezTo>
                    <a:pt x="590" y="743"/>
                    <a:pt x="555" y="735"/>
                    <a:pt x="526" y="722"/>
                  </a:cubicBezTo>
                  <a:cubicBezTo>
                    <a:pt x="442" y="681"/>
                    <a:pt x="427" y="612"/>
                    <a:pt x="452" y="545"/>
                  </a:cubicBezTo>
                  <a:close/>
                  <a:moveTo>
                    <a:pt x="562" y="1"/>
                  </a:moveTo>
                  <a:cubicBezTo>
                    <a:pt x="452" y="1"/>
                    <a:pt x="337" y="38"/>
                    <a:pt x="251" y="102"/>
                  </a:cubicBezTo>
                  <a:cubicBezTo>
                    <a:pt x="18" y="273"/>
                    <a:pt x="1" y="600"/>
                    <a:pt x="127" y="841"/>
                  </a:cubicBezTo>
                  <a:cubicBezTo>
                    <a:pt x="231" y="1038"/>
                    <a:pt x="438" y="1183"/>
                    <a:pt x="660" y="1183"/>
                  </a:cubicBezTo>
                  <a:cubicBezTo>
                    <a:pt x="702" y="1183"/>
                    <a:pt x="745" y="1178"/>
                    <a:pt x="788" y="1167"/>
                  </a:cubicBezTo>
                  <a:cubicBezTo>
                    <a:pt x="1034" y="1101"/>
                    <a:pt x="1192" y="862"/>
                    <a:pt x="1217" y="618"/>
                  </a:cubicBezTo>
                  <a:cubicBezTo>
                    <a:pt x="1242" y="359"/>
                    <a:pt x="1096" y="99"/>
                    <a:pt x="834" y="37"/>
                  </a:cubicBezTo>
                  <a:cubicBezTo>
                    <a:pt x="795" y="28"/>
                    <a:pt x="756" y="23"/>
                    <a:pt x="718" y="23"/>
                  </a:cubicBezTo>
                  <a:cubicBezTo>
                    <a:pt x="713" y="23"/>
                    <a:pt x="708" y="23"/>
                    <a:pt x="704" y="24"/>
                  </a:cubicBezTo>
                  <a:lnTo>
                    <a:pt x="704" y="24"/>
                  </a:lnTo>
                  <a:cubicBezTo>
                    <a:pt x="659" y="8"/>
                    <a:pt x="61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9" name="Google Shape;19539;p32"/>
            <p:cNvSpPr/>
            <p:nvPr/>
          </p:nvSpPr>
          <p:spPr>
            <a:xfrm>
              <a:off x="3479075" y="1854975"/>
              <a:ext cx="33825" cy="31500"/>
            </a:xfrm>
            <a:custGeom>
              <a:avLst/>
              <a:gdLst/>
              <a:ahLst/>
              <a:cxnLst/>
              <a:rect l="l" t="t" r="r" b="b"/>
              <a:pathLst>
                <a:path w="1353" h="1260" extrusionOk="0">
                  <a:moveTo>
                    <a:pt x="635" y="600"/>
                  </a:moveTo>
                  <a:lnTo>
                    <a:pt x="635" y="600"/>
                  </a:lnTo>
                  <a:cubicBezTo>
                    <a:pt x="635" y="618"/>
                    <a:pt x="636" y="637"/>
                    <a:pt x="638" y="656"/>
                  </a:cubicBezTo>
                  <a:lnTo>
                    <a:pt x="638" y="656"/>
                  </a:lnTo>
                  <a:cubicBezTo>
                    <a:pt x="630" y="639"/>
                    <a:pt x="627" y="620"/>
                    <a:pt x="627" y="601"/>
                  </a:cubicBezTo>
                  <a:lnTo>
                    <a:pt x="627" y="601"/>
                  </a:lnTo>
                  <a:cubicBezTo>
                    <a:pt x="630" y="601"/>
                    <a:pt x="632" y="600"/>
                    <a:pt x="635" y="600"/>
                  </a:cubicBezTo>
                  <a:close/>
                  <a:moveTo>
                    <a:pt x="758" y="0"/>
                  </a:moveTo>
                  <a:cubicBezTo>
                    <a:pt x="657" y="0"/>
                    <a:pt x="570" y="28"/>
                    <a:pt x="498" y="76"/>
                  </a:cubicBezTo>
                  <a:lnTo>
                    <a:pt x="498" y="76"/>
                  </a:lnTo>
                  <a:cubicBezTo>
                    <a:pt x="393" y="110"/>
                    <a:pt x="298" y="166"/>
                    <a:pt x="226" y="245"/>
                  </a:cubicBezTo>
                  <a:cubicBezTo>
                    <a:pt x="38" y="449"/>
                    <a:pt x="0" y="782"/>
                    <a:pt x="150" y="1018"/>
                  </a:cubicBezTo>
                  <a:cubicBezTo>
                    <a:pt x="252" y="1178"/>
                    <a:pt x="428" y="1259"/>
                    <a:pt x="609" y="1259"/>
                  </a:cubicBezTo>
                  <a:cubicBezTo>
                    <a:pt x="685" y="1259"/>
                    <a:pt x="762" y="1244"/>
                    <a:pt x="835" y="1215"/>
                  </a:cubicBezTo>
                  <a:cubicBezTo>
                    <a:pt x="933" y="1175"/>
                    <a:pt x="1014" y="1107"/>
                    <a:pt x="1069" y="1025"/>
                  </a:cubicBezTo>
                  <a:lnTo>
                    <a:pt x="1069" y="1025"/>
                  </a:lnTo>
                  <a:cubicBezTo>
                    <a:pt x="1085" y="1014"/>
                    <a:pt x="1100" y="1001"/>
                    <a:pt x="1115" y="988"/>
                  </a:cubicBezTo>
                  <a:lnTo>
                    <a:pt x="1115" y="988"/>
                  </a:lnTo>
                  <a:cubicBezTo>
                    <a:pt x="1283" y="884"/>
                    <a:pt x="1347" y="723"/>
                    <a:pt x="1337" y="561"/>
                  </a:cubicBezTo>
                  <a:lnTo>
                    <a:pt x="1337" y="561"/>
                  </a:lnTo>
                  <a:cubicBezTo>
                    <a:pt x="1353" y="347"/>
                    <a:pt x="1248" y="199"/>
                    <a:pt x="1093" y="116"/>
                  </a:cubicBezTo>
                  <a:lnTo>
                    <a:pt x="1093" y="116"/>
                  </a:lnTo>
                  <a:cubicBezTo>
                    <a:pt x="1004" y="48"/>
                    <a:pt x="894" y="4"/>
                    <a:pt x="774" y="1"/>
                  </a:cubicBezTo>
                  <a:cubicBezTo>
                    <a:pt x="768" y="1"/>
                    <a:pt x="763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0" name="Google Shape;19540;p32"/>
            <p:cNvSpPr/>
            <p:nvPr/>
          </p:nvSpPr>
          <p:spPr>
            <a:xfrm>
              <a:off x="3555900" y="1980725"/>
              <a:ext cx="31625" cy="29825"/>
            </a:xfrm>
            <a:custGeom>
              <a:avLst/>
              <a:gdLst/>
              <a:ahLst/>
              <a:cxnLst/>
              <a:rect l="l" t="t" r="r" b="b"/>
              <a:pathLst>
                <a:path w="1265" h="1193" extrusionOk="0">
                  <a:moveTo>
                    <a:pt x="682" y="0"/>
                  </a:moveTo>
                  <a:cubicBezTo>
                    <a:pt x="594" y="0"/>
                    <a:pt x="504" y="21"/>
                    <a:pt x="417" y="66"/>
                  </a:cubicBezTo>
                  <a:cubicBezTo>
                    <a:pt x="31" y="268"/>
                    <a:pt x="1" y="798"/>
                    <a:pt x="330" y="1071"/>
                  </a:cubicBezTo>
                  <a:cubicBezTo>
                    <a:pt x="431" y="1155"/>
                    <a:pt x="545" y="1193"/>
                    <a:pt x="655" y="1193"/>
                  </a:cubicBezTo>
                  <a:cubicBezTo>
                    <a:pt x="889" y="1193"/>
                    <a:pt x="1110" y="1024"/>
                    <a:pt x="1171" y="766"/>
                  </a:cubicBezTo>
                  <a:lnTo>
                    <a:pt x="1171" y="766"/>
                  </a:lnTo>
                  <a:cubicBezTo>
                    <a:pt x="1198" y="717"/>
                    <a:pt x="1217" y="660"/>
                    <a:pt x="1224" y="598"/>
                  </a:cubicBezTo>
                  <a:cubicBezTo>
                    <a:pt x="1265" y="251"/>
                    <a:pt x="989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1" name="Google Shape;19541;p32"/>
            <p:cNvSpPr/>
            <p:nvPr/>
          </p:nvSpPr>
          <p:spPr>
            <a:xfrm>
              <a:off x="3660125" y="1749025"/>
              <a:ext cx="33850" cy="28050"/>
            </a:xfrm>
            <a:custGeom>
              <a:avLst/>
              <a:gdLst/>
              <a:ahLst/>
              <a:cxnLst/>
              <a:rect l="l" t="t" r="r" b="b"/>
              <a:pathLst>
                <a:path w="1354" h="1122" extrusionOk="0">
                  <a:moveTo>
                    <a:pt x="787" y="500"/>
                  </a:moveTo>
                  <a:cubicBezTo>
                    <a:pt x="780" y="572"/>
                    <a:pt x="716" y="638"/>
                    <a:pt x="640" y="642"/>
                  </a:cubicBezTo>
                  <a:lnTo>
                    <a:pt x="640" y="642"/>
                  </a:lnTo>
                  <a:cubicBezTo>
                    <a:pt x="639" y="642"/>
                    <a:pt x="637" y="641"/>
                    <a:pt x="636" y="641"/>
                  </a:cubicBezTo>
                  <a:lnTo>
                    <a:pt x="636" y="641"/>
                  </a:lnTo>
                  <a:cubicBezTo>
                    <a:pt x="653" y="570"/>
                    <a:pt x="715" y="516"/>
                    <a:pt x="787" y="500"/>
                  </a:cubicBezTo>
                  <a:close/>
                  <a:moveTo>
                    <a:pt x="614" y="0"/>
                  </a:moveTo>
                  <a:cubicBezTo>
                    <a:pt x="389" y="0"/>
                    <a:pt x="166" y="140"/>
                    <a:pt x="99" y="395"/>
                  </a:cubicBezTo>
                  <a:cubicBezTo>
                    <a:pt x="1" y="766"/>
                    <a:pt x="303" y="1122"/>
                    <a:pt x="652" y="1122"/>
                  </a:cubicBezTo>
                  <a:cubicBezTo>
                    <a:pt x="738" y="1122"/>
                    <a:pt x="828" y="1100"/>
                    <a:pt x="915" y="1051"/>
                  </a:cubicBezTo>
                  <a:cubicBezTo>
                    <a:pt x="1274" y="847"/>
                    <a:pt x="1353" y="255"/>
                    <a:pt x="924" y="85"/>
                  </a:cubicBezTo>
                  <a:lnTo>
                    <a:pt x="924" y="85"/>
                  </a:lnTo>
                  <a:cubicBezTo>
                    <a:pt x="886" y="61"/>
                    <a:pt x="845" y="42"/>
                    <a:pt x="800" y="27"/>
                  </a:cubicBezTo>
                  <a:cubicBezTo>
                    <a:pt x="783" y="21"/>
                    <a:pt x="766" y="18"/>
                    <a:pt x="751" y="18"/>
                  </a:cubicBezTo>
                  <a:lnTo>
                    <a:pt x="751" y="18"/>
                  </a:lnTo>
                  <a:cubicBezTo>
                    <a:pt x="706" y="6"/>
                    <a:pt x="660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2" name="Google Shape;19542;p32"/>
            <p:cNvSpPr/>
            <p:nvPr/>
          </p:nvSpPr>
          <p:spPr>
            <a:xfrm>
              <a:off x="3727525" y="1865925"/>
              <a:ext cx="29275" cy="26075"/>
            </a:xfrm>
            <a:custGeom>
              <a:avLst/>
              <a:gdLst/>
              <a:ahLst/>
              <a:cxnLst/>
              <a:rect l="l" t="t" r="r" b="b"/>
              <a:pathLst>
                <a:path w="1171" h="1043" extrusionOk="0">
                  <a:moveTo>
                    <a:pt x="645" y="1"/>
                  </a:moveTo>
                  <a:cubicBezTo>
                    <a:pt x="572" y="1"/>
                    <a:pt x="498" y="17"/>
                    <a:pt x="427" y="52"/>
                  </a:cubicBezTo>
                  <a:cubicBezTo>
                    <a:pt x="135" y="196"/>
                    <a:pt x="0" y="582"/>
                    <a:pt x="188" y="861"/>
                  </a:cubicBezTo>
                  <a:cubicBezTo>
                    <a:pt x="271" y="985"/>
                    <a:pt x="400" y="1043"/>
                    <a:pt x="532" y="1043"/>
                  </a:cubicBezTo>
                  <a:cubicBezTo>
                    <a:pt x="675" y="1043"/>
                    <a:pt x="821" y="974"/>
                    <a:pt x="910" y="846"/>
                  </a:cubicBezTo>
                  <a:lnTo>
                    <a:pt x="910" y="846"/>
                  </a:lnTo>
                  <a:cubicBezTo>
                    <a:pt x="1073" y="765"/>
                    <a:pt x="1171" y="582"/>
                    <a:pt x="1121" y="377"/>
                  </a:cubicBezTo>
                  <a:cubicBezTo>
                    <a:pt x="1067" y="147"/>
                    <a:pt x="863" y="1"/>
                    <a:pt x="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3" name="Google Shape;19543;p32"/>
            <p:cNvSpPr/>
            <p:nvPr/>
          </p:nvSpPr>
          <p:spPr>
            <a:xfrm>
              <a:off x="3313925" y="1756550"/>
              <a:ext cx="544300" cy="420800"/>
            </a:xfrm>
            <a:custGeom>
              <a:avLst/>
              <a:gdLst/>
              <a:ahLst/>
              <a:cxnLst/>
              <a:rect l="l" t="t" r="r" b="b"/>
              <a:pathLst>
                <a:path w="21772" h="16832" extrusionOk="0">
                  <a:moveTo>
                    <a:pt x="14955" y="1"/>
                  </a:moveTo>
                  <a:cubicBezTo>
                    <a:pt x="14471" y="1"/>
                    <a:pt x="14010" y="241"/>
                    <a:pt x="13722" y="730"/>
                  </a:cubicBezTo>
                  <a:cubicBezTo>
                    <a:pt x="12998" y="1956"/>
                    <a:pt x="13451" y="3884"/>
                    <a:pt x="13361" y="5230"/>
                  </a:cubicBezTo>
                  <a:cubicBezTo>
                    <a:pt x="13292" y="6250"/>
                    <a:pt x="13207" y="7335"/>
                    <a:pt x="12899" y="8316"/>
                  </a:cubicBezTo>
                  <a:cubicBezTo>
                    <a:pt x="12706" y="8930"/>
                    <a:pt x="12298" y="9672"/>
                    <a:pt x="11608" y="9829"/>
                  </a:cubicBezTo>
                  <a:cubicBezTo>
                    <a:pt x="11511" y="9851"/>
                    <a:pt x="11421" y="9861"/>
                    <a:pt x="11338" y="9861"/>
                  </a:cubicBezTo>
                  <a:cubicBezTo>
                    <a:pt x="10413" y="9861"/>
                    <a:pt x="10291" y="8592"/>
                    <a:pt x="10199" y="7838"/>
                  </a:cubicBezTo>
                  <a:cubicBezTo>
                    <a:pt x="10040" y="6568"/>
                    <a:pt x="9463" y="5266"/>
                    <a:pt x="8220" y="4734"/>
                  </a:cubicBezTo>
                  <a:cubicBezTo>
                    <a:pt x="7902" y="4598"/>
                    <a:pt x="7580" y="4533"/>
                    <a:pt x="7268" y="4533"/>
                  </a:cubicBezTo>
                  <a:cubicBezTo>
                    <a:pt x="6531" y="4533"/>
                    <a:pt x="5844" y="4896"/>
                    <a:pt x="5366" y="5545"/>
                  </a:cubicBezTo>
                  <a:cubicBezTo>
                    <a:pt x="4362" y="6912"/>
                    <a:pt x="4095" y="8853"/>
                    <a:pt x="3464" y="10402"/>
                  </a:cubicBezTo>
                  <a:cubicBezTo>
                    <a:pt x="2573" y="12587"/>
                    <a:pt x="1429" y="14651"/>
                    <a:pt x="87" y="16588"/>
                  </a:cubicBezTo>
                  <a:cubicBezTo>
                    <a:pt x="0" y="16712"/>
                    <a:pt x="117" y="16831"/>
                    <a:pt x="236" y="16831"/>
                  </a:cubicBezTo>
                  <a:cubicBezTo>
                    <a:pt x="287" y="16831"/>
                    <a:pt x="338" y="16810"/>
                    <a:pt x="375" y="16757"/>
                  </a:cubicBezTo>
                  <a:cubicBezTo>
                    <a:pt x="2411" y="13818"/>
                    <a:pt x="3757" y="10689"/>
                    <a:pt x="4896" y="7323"/>
                  </a:cubicBezTo>
                  <a:cubicBezTo>
                    <a:pt x="5154" y="6558"/>
                    <a:pt x="5476" y="5669"/>
                    <a:pt x="6181" y="5210"/>
                  </a:cubicBezTo>
                  <a:cubicBezTo>
                    <a:pt x="6543" y="4974"/>
                    <a:pt x="6910" y="4872"/>
                    <a:pt x="7263" y="4872"/>
                  </a:cubicBezTo>
                  <a:cubicBezTo>
                    <a:pt x="8370" y="4872"/>
                    <a:pt x="9351" y="5881"/>
                    <a:pt x="9686" y="6982"/>
                  </a:cubicBezTo>
                  <a:cubicBezTo>
                    <a:pt x="9959" y="7881"/>
                    <a:pt x="9604" y="9502"/>
                    <a:pt x="10601" y="10045"/>
                  </a:cubicBezTo>
                  <a:cubicBezTo>
                    <a:pt x="10815" y="10162"/>
                    <a:pt x="11039" y="10213"/>
                    <a:pt x="11263" y="10213"/>
                  </a:cubicBezTo>
                  <a:cubicBezTo>
                    <a:pt x="11866" y="10213"/>
                    <a:pt x="12461" y="9837"/>
                    <a:pt x="12798" y="9342"/>
                  </a:cubicBezTo>
                  <a:cubicBezTo>
                    <a:pt x="13626" y="8130"/>
                    <a:pt x="13654" y="6218"/>
                    <a:pt x="13721" y="4806"/>
                  </a:cubicBezTo>
                  <a:cubicBezTo>
                    <a:pt x="13759" y="3976"/>
                    <a:pt x="13690" y="3149"/>
                    <a:pt x="13719" y="2321"/>
                  </a:cubicBezTo>
                  <a:cubicBezTo>
                    <a:pt x="13735" y="1839"/>
                    <a:pt x="13760" y="1334"/>
                    <a:pt x="14038" y="924"/>
                  </a:cubicBezTo>
                  <a:cubicBezTo>
                    <a:pt x="14232" y="637"/>
                    <a:pt x="14762" y="432"/>
                    <a:pt x="15207" y="432"/>
                  </a:cubicBezTo>
                  <a:cubicBezTo>
                    <a:pt x="15325" y="432"/>
                    <a:pt x="15438" y="447"/>
                    <a:pt x="15536" y="478"/>
                  </a:cubicBezTo>
                  <a:cubicBezTo>
                    <a:pt x="15978" y="620"/>
                    <a:pt x="16253" y="1184"/>
                    <a:pt x="16416" y="1572"/>
                  </a:cubicBezTo>
                  <a:cubicBezTo>
                    <a:pt x="16750" y="2374"/>
                    <a:pt x="16822" y="3296"/>
                    <a:pt x="16973" y="4147"/>
                  </a:cubicBezTo>
                  <a:cubicBezTo>
                    <a:pt x="17164" y="5222"/>
                    <a:pt x="17354" y="6298"/>
                    <a:pt x="17545" y="7373"/>
                  </a:cubicBezTo>
                  <a:cubicBezTo>
                    <a:pt x="17914" y="9447"/>
                    <a:pt x="18143" y="11630"/>
                    <a:pt x="18849" y="13626"/>
                  </a:cubicBezTo>
                  <a:cubicBezTo>
                    <a:pt x="19311" y="14927"/>
                    <a:pt x="20016" y="16411"/>
                    <a:pt x="21485" y="16731"/>
                  </a:cubicBezTo>
                  <a:cubicBezTo>
                    <a:pt x="21499" y="16734"/>
                    <a:pt x="21512" y="16736"/>
                    <a:pt x="21525" y="16736"/>
                  </a:cubicBezTo>
                  <a:cubicBezTo>
                    <a:pt x="21706" y="16736"/>
                    <a:pt x="21772" y="16452"/>
                    <a:pt x="21575" y="16408"/>
                  </a:cubicBezTo>
                  <a:cubicBezTo>
                    <a:pt x="19382" y="15932"/>
                    <a:pt x="18854" y="12701"/>
                    <a:pt x="18504" y="10858"/>
                  </a:cubicBezTo>
                  <a:cubicBezTo>
                    <a:pt x="18105" y="8740"/>
                    <a:pt x="17749" y="6610"/>
                    <a:pt x="17373" y="4487"/>
                  </a:cubicBezTo>
                  <a:cubicBezTo>
                    <a:pt x="17141" y="3187"/>
                    <a:pt x="17133" y="1222"/>
                    <a:pt x="15951" y="347"/>
                  </a:cubicBezTo>
                  <a:cubicBezTo>
                    <a:pt x="15642" y="117"/>
                    <a:pt x="15293" y="1"/>
                    <a:pt x="14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4" name="Google Shape;19544;p32"/>
            <p:cNvSpPr/>
            <p:nvPr/>
          </p:nvSpPr>
          <p:spPr>
            <a:xfrm>
              <a:off x="3485475" y="1794100"/>
              <a:ext cx="38300" cy="35850"/>
            </a:xfrm>
            <a:custGeom>
              <a:avLst/>
              <a:gdLst/>
              <a:ahLst/>
              <a:cxnLst/>
              <a:rect l="l" t="t" r="r" b="b"/>
              <a:pathLst>
                <a:path w="1532" h="1434" extrusionOk="0">
                  <a:moveTo>
                    <a:pt x="646" y="395"/>
                  </a:moveTo>
                  <a:cubicBezTo>
                    <a:pt x="674" y="395"/>
                    <a:pt x="703" y="411"/>
                    <a:pt x="731" y="448"/>
                  </a:cubicBezTo>
                  <a:cubicBezTo>
                    <a:pt x="762" y="489"/>
                    <a:pt x="802" y="510"/>
                    <a:pt x="843" y="517"/>
                  </a:cubicBezTo>
                  <a:lnTo>
                    <a:pt x="843" y="517"/>
                  </a:lnTo>
                  <a:cubicBezTo>
                    <a:pt x="857" y="586"/>
                    <a:pt x="873" y="656"/>
                    <a:pt x="892" y="724"/>
                  </a:cubicBezTo>
                  <a:lnTo>
                    <a:pt x="892" y="724"/>
                  </a:lnTo>
                  <a:cubicBezTo>
                    <a:pt x="889" y="922"/>
                    <a:pt x="820" y="1092"/>
                    <a:pt x="592" y="1092"/>
                  </a:cubicBezTo>
                  <a:cubicBezTo>
                    <a:pt x="405" y="1092"/>
                    <a:pt x="409" y="855"/>
                    <a:pt x="423" y="718"/>
                  </a:cubicBezTo>
                  <a:cubicBezTo>
                    <a:pt x="432" y="642"/>
                    <a:pt x="533" y="395"/>
                    <a:pt x="646" y="395"/>
                  </a:cubicBezTo>
                  <a:close/>
                  <a:moveTo>
                    <a:pt x="965" y="0"/>
                  </a:moveTo>
                  <a:cubicBezTo>
                    <a:pt x="894" y="0"/>
                    <a:pt x="823" y="40"/>
                    <a:pt x="805" y="115"/>
                  </a:cubicBezTo>
                  <a:lnTo>
                    <a:pt x="805" y="115"/>
                  </a:lnTo>
                  <a:cubicBezTo>
                    <a:pt x="751" y="95"/>
                    <a:pt x="694" y="84"/>
                    <a:pt x="637" y="84"/>
                  </a:cubicBezTo>
                  <a:cubicBezTo>
                    <a:pt x="502" y="84"/>
                    <a:pt x="366" y="141"/>
                    <a:pt x="263" y="254"/>
                  </a:cubicBezTo>
                  <a:cubicBezTo>
                    <a:pt x="46" y="494"/>
                    <a:pt x="1" y="1009"/>
                    <a:pt x="217" y="1263"/>
                  </a:cubicBezTo>
                  <a:cubicBezTo>
                    <a:pt x="313" y="1375"/>
                    <a:pt x="444" y="1423"/>
                    <a:pt x="579" y="1423"/>
                  </a:cubicBezTo>
                  <a:cubicBezTo>
                    <a:pt x="729" y="1423"/>
                    <a:pt x="883" y="1364"/>
                    <a:pt x="998" y="1264"/>
                  </a:cubicBezTo>
                  <a:cubicBezTo>
                    <a:pt x="1026" y="1240"/>
                    <a:pt x="1051" y="1215"/>
                    <a:pt x="1073" y="1189"/>
                  </a:cubicBezTo>
                  <a:lnTo>
                    <a:pt x="1073" y="1189"/>
                  </a:lnTo>
                  <a:cubicBezTo>
                    <a:pt x="1101" y="1245"/>
                    <a:pt x="1132" y="1300"/>
                    <a:pt x="1164" y="1354"/>
                  </a:cubicBezTo>
                  <a:cubicBezTo>
                    <a:pt x="1198" y="1410"/>
                    <a:pt x="1249" y="1433"/>
                    <a:pt x="1300" y="1433"/>
                  </a:cubicBezTo>
                  <a:cubicBezTo>
                    <a:pt x="1415" y="1433"/>
                    <a:pt x="1532" y="1313"/>
                    <a:pt x="1454" y="1185"/>
                  </a:cubicBezTo>
                  <a:cubicBezTo>
                    <a:pt x="1358" y="1029"/>
                    <a:pt x="1283" y="863"/>
                    <a:pt x="1230" y="690"/>
                  </a:cubicBezTo>
                  <a:lnTo>
                    <a:pt x="1230" y="690"/>
                  </a:lnTo>
                  <a:cubicBezTo>
                    <a:pt x="1229" y="496"/>
                    <a:pt x="1180" y="294"/>
                    <a:pt x="1129" y="117"/>
                  </a:cubicBezTo>
                  <a:cubicBezTo>
                    <a:pt x="1107" y="38"/>
                    <a:pt x="103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5" name="Google Shape;19545;p32"/>
            <p:cNvSpPr/>
            <p:nvPr/>
          </p:nvSpPr>
          <p:spPr>
            <a:xfrm>
              <a:off x="3528625" y="2023175"/>
              <a:ext cx="36000" cy="52175"/>
            </a:xfrm>
            <a:custGeom>
              <a:avLst/>
              <a:gdLst/>
              <a:ahLst/>
              <a:cxnLst/>
              <a:rect l="l" t="t" r="r" b="b"/>
              <a:pathLst>
                <a:path w="1440" h="2087" extrusionOk="0">
                  <a:moveTo>
                    <a:pt x="164" y="1"/>
                  </a:moveTo>
                  <a:cubicBezTo>
                    <a:pt x="80" y="1"/>
                    <a:pt x="1" y="54"/>
                    <a:pt x="7" y="161"/>
                  </a:cubicBezTo>
                  <a:lnTo>
                    <a:pt x="7" y="163"/>
                  </a:lnTo>
                  <a:cubicBezTo>
                    <a:pt x="39" y="640"/>
                    <a:pt x="111" y="1115"/>
                    <a:pt x="224" y="1582"/>
                  </a:cubicBezTo>
                  <a:cubicBezTo>
                    <a:pt x="244" y="1663"/>
                    <a:pt x="313" y="1700"/>
                    <a:pt x="382" y="1700"/>
                  </a:cubicBezTo>
                  <a:cubicBezTo>
                    <a:pt x="469" y="1700"/>
                    <a:pt x="557" y="1642"/>
                    <a:pt x="554" y="1537"/>
                  </a:cubicBezTo>
                  <a:lnTo>
                    <a:pt x="706" y="1302"/>
                  </a:lnTo>
                  <a:cubicBezTo>
                    <a:pt x="875" y="1328"/>
                    <a:pt x="952" y="1403"/>
                    <a:pt x="933" y="1530"/>
                  </a:cubicBezTo>
                  <a:cubicBezTo>
                    <a:pt x="919" y="1670"/>
                    <a:pt x="791" y="1765"/>
                    <a:pt x="651" y="1765"/>
                  </a:cubicBezTo>
                  <a:cubicBezTo>
                    <a:pt x="609" y="1765"/>
                    <a:pt x="567" y="1756"/>
                    <a:pt x="526" y="1739"/>
                  </a:cubicBezTo>
                  <a:cubicBezTo>
                    <a:pt x="502" y="1728"/>
                    <a:pt x="477" y="1724"/>
                    <a:pt x="454" y="1724"/>
                  </a:cubicBezTo>
                  <a:cubicBezTo>
                    <a:pt x="293" y="1724"/>
                    <a:pt x="184" y="1954"/>
                    <a:pt x="357" y="2029"/>
                  </a:cubicBezTo>
                  <a:cubicBezTo>
                    <a:pt x="449" y="2068"/>
                    <a:pt x="546" y="2086"/>
                    <a:pt x="641" y="2086"/>
                  </a:cubicBezTo>
                  <a:cubicBezTo>
                    <a:pt x="1057" y="2086"/>
                    <a:pt x="1439" y="1739"/>
                    <a:pt x="1217" y="1273"/>
                  </a:cubicBezTo>
                  <a:cubicBezTo>
                    <a:pt x="1118" y="1066"/>
                    <a:pt x="940" y="975"/>
                    <a:pt x="760" y="975"/>
                  </a:cubicBezTo>
                  <a:cubicBezTo>
                    <a:pt x="654" y="975"/>
                    <a:pt x="546" y="1007"/>
                    <a:pt x="456" y="1067"/>
                  </a:cubicBezTo>
                  <a:lnTo>
                    <a:pt x="456" y="1067"/>
                  </a:lnTo>
                  <a:cubicBezTo>
                    <a:pt x="400" y="768"/>
                    <a:pt x="362" y="465"/>
                    <a:pt x="341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6" name="Google Shape;19546;p32"/>
            <p:cNvSpPr/>
            <p:nvPr/>
          </p:nvSpPr>
          <p:spPr>
            <a:xfrm>
              <a:off x="3652400" y="1709600"/>
              <a:ext cx="30075" cy="30425"/>
            </a:xfrm>
            <a:custGeom>
              <a:avLst/>
              <a:gdLst/>
              <a:ahLst/>
              <a:cxnLst/>
              <a:rect l="l" t="t" r="r" b="b"/>
              <a:pathLst>
                <a:path w="1203" h="1217" extrusionOk="0">
                  <a:moveTo>
                    <a:pt x="616" y="1"/>
                  </a:moveTo>
                  <a:cubicBezTo>
                    <a:pt x="600" y="1"/>
                    <a:pt x="583" y="3"/>
                    <a:pt x="565" y="8"/>
                  </a:cubicBezTo>
                  <a:cubicBezTo>
                    <a:pt x="218" y="111"/>
                    <a:pt x="0" y="509"/>
                    <a:pt x="145" y="851"/>
                  </a:cubicBezTo>
                  <a:cubicBezTo>
                    <a:pt x="246" y="1087"/>
                    <a:pt x="485" y="1217"/>
                    <a:pt x="726" y="1217"/>
                  </a:cubicBezTo>
                  <a:cubicBezTo>
                    <a:pt x="836" y="1217"/>
                    <a:pt x="946" y="1190"/>
                    <a:pt x="1044" y="1134"/>
                  </a:cubicBezTo>
                  <a:cubicBezTo>
                    <a:pt x="1203" y="1044"/>
                    <a:pt x="1106" y="821"/>
                    <a:pt x="958" y="821"/>
                  </a:cubicBezTo>
                  <a:cubicBezTo>
                    <a:pt x="931" y="821"/>
                    <a:pt x="903" y="828"/>
                    <a:pt x="874" y="844"/>
                  </a:cubicBezTo>
                  <a:cubicBezTo>
                    <a:pt x="828" y="871"/>
                    <a:pt x="775" y="884"/>
                    <a:pt x="721" y="884"/>
                  </a:cubicBezTo>
                  <a:cubicBezTo>
                    <a:pt x="611" y="884"/>
                    <a:pt x="499" y="829"/>
                    <a:pt x="453" y="721"/>
                  </a:cubicBezTo>
                  <a:cubicBezTo>
                    <a:pt x="385" y="562"/>
                    <a:pt x="498" y="378"/>
                    <a:pt x="653" y="330"/>
                  </a:cubicBezTo>
                  <a:cubicBezTo>
                    <a:pt x="841" y="275"/>
                    <a:pt x="78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7" name="Google Shape;19547;p32"/>
            <p:cNvSpPr/>
            <p:nvPr/>
          </p:nvSpPr>
          <p:spPr>
            <a:xfrm>
              <a:off x="3761350" y="1827100"/>
              <a:ext cx="36025" cy="31325"/>
            </a:xfrm>
            <a:custGeom>
              <a:avLst/>
              <a:gdLst/>
              <a:ahLst/>
              <a:cxnLst/>
              <a:rect l="l" t="t" r="r" b="b"/>
              <a:pathLst>
                <a:path w="1441" h="1253" extrusionOk="0">
                  <a:moveTo>
                    <a:pt x="668" y="454"/>
                  </a:moveTo>
                  <a:cubicBezTo>
                    <a:pt x="718" y="454"/>
                    <a:pt x="766" y="469"/>
                    <a:pt x="803" y="502"/>
                  </a:cubicBezTo>
                  <a:cubicBezTo>
                    <a:pt x="837" y="536"/>
                    <a:pt x="876" y="549"/>
                    <a:pt x="914" y="549"/>
                  </a:cubicBezTo>
                  <a:cubicBezTo>
                    <a:pt x="944" y="549"/>
                    <a:pt x="973" y="541"/>
                    <a:pt x="998" y="526"/>
                  </a:cubicBezTo>
                  <a:lnTo>
                    <a:pt x="998" y="526"/>
                  </a:lnTo>
                  <a:cubicBezTo>
                    <a:pt x="1014" y="563"/>
                    <a:pt x="1021" y="604"/>
                    <a:pt x="1018" y="649"/>
                  </a:cubicBezTo>
                  <a:cubicBezTo>
                    <a:pt x="1007" y="794"/>
                    <a:pt x="863" y="921"/>
                    <a:pt x="718" y="921"/>
                  </a:cubicBezTo>
                  <a:cubicBezTo>
                    <a:pt x="701" y="921"/>
                    <a:pt x="685" y="919"/>
                    <a:pt x="668" y="916"/>
                  </a:cubicBezTo>
                  <a:cubicBezTo>
                    <a:pt x="534" y="887"/>
                    <a:pt x="405" y="713"/>
                    <a:pt x="463" y="576"/>
                  </a:cubicBezTo>
                  <a:cubicBezTo>
                    <a:pt x="496" y="498"/>
                    <a:pt x="583" y="454"/>
                    <a:pt x="668" y="454"/>
                  </a:cubicBezTo>
                  <a:close/>
                  <a:moveTo>
                    <a:pt x="781" y="0"/>
                  </a:moveTo>
                  <a:cubicBezTo>
                    <a:pt x="697" y="0"/>
                    <a:pt x="636" y="57"/>
                    <a:pt x="611" y="124"/>
                  </a:cubicBezTo>
                  <a:lnTo>
                    <a:pt x="611" y="124"/>
                  </a:lnTo>
                  <a:cubicBezTo>
                    <a:pt x="454" y="139"/>
                    <a:pt x="304" y="217"/>
                    <a:pt x="208" y="355"/>
                  </a:cubicBezTo>
                  <a:cubicBezTo>
                    <a:pt x="0" y="655"/>
                    <a:pt x="177" y="1070"/>
                    <a:pt x="495" y="1207"/>
                  </a:cubicBezTo>
                  <a:cubicBezTo>
                    <a:pt x="566" y="1238"/>
                    <a:pt x="642" y="1253"/>
                    <a:pt x="716" y="1253"/>
                  </a:cubicBezTo>
                  <a:cubicBezTo>
                    <a:pt x="981" y="1253"/>
                    <a:pt x="1241" y="1071"/>
                    <a:pt x="1324" y="811"/>
                  </a:cubicBezTo>
                  <a:cubicBezTo>
                    <a:pt x="1440" y="451"/>
                    <a:pt x="1176" y="57"/>
                    <a:pt x="809" y="2"/>
                  </a:cubicBezTo>
                  <a:cubicBezTo>
                    <a:pt x="799" y="1"/>
                    <a:pt x="79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8" name="Google Shape;19548;p32"/>
            <p:cNvSpPr/>
            <p:nvPr/>
          </p:nvSpPr>
          <p:spPr>
            <a:xfrm>
              <a:off x="3783475" y="1798000"/>
              <a:ext cx="15275" cy="59375"/>
            </a:xfrm>
            <a:custGeom>
              <a:avLst/>
              <a:gdLst/>
              <a:ahLst/>
              <a:cxnLst/>
              <a:rect l="l" t="t" r="r" b="b"/>
              <a:pathLst>
                <a:path w="611" h="2375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50" y="872"/>
                    <a:pt x="232" y="1541"/>
                    <a:pt x="270" y="2213"/>
                  </a:cubicBezTo>
                  <a:cubicBezTo>
                    <a:pt x="276" y="2320"/>
                    <a:pt x="363" y="2374"/>
                    <a:pt x="447" y="2374"/>
                  </a:cubicBezTo>
                  <a:cubicBezTo>
                    <a:pt x="530" y="2374"/>
                    <a:pt x="610" y="2321"/>
                    <a:pt x="604" y="2213"/>
                  </a:cubicBezTo>
                  <a:cubicBezTo>
                    <a:pt x="564" y="1511"/>
                    <a:pt x="479" y="812"/>
                    <a:pt x="348" y="121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9" name="Google Shape;19549;p32"/>
            <p:cNvSpPr/>
            <p:nvPr/>
          </p:nvSpPr>
          <p:spPr>
            <a:xfrm>
              <a:off x="3990650" y="1976575"/>
              <a:ext cx="34875" cy="40025"/>
            </a:xfrm>
            <a:custGeom>
              <a:avLst/>
              <a:gdLst/>
              <a:ahLst/>
              <a:cxnLst/>
              <a:rect l="l" t="t" r="r" b="b"/>
              <a:pathLst>
                <a:path w="1395" h="1601" extrusionOk="0">
                  <a:moveTo>
                    <a:pt x="665" y="335"/>
                  </a:moveTo>
                  <a:cubicBezTo>
                    <a:pt x="708" y="335"/>
                    <a:pt x="753" y="347"/>
                    <a:pt x="797" y="373"/>
                  </a:cubicBezTo>
                  <a:cubicBezTo>
                    <a:pt x="861" y="412"/>
                    <a:pt x="922" y="482"/>
                    <a:pt x="907" y="563"/>
                  </a:cubicBezTo>
                  <a:cubicBezTo>
                    <a:pt x="891" y="646"/>
                    <a:pt x="834" y="686"/>
                    <a:pt x="777" y="686"/>
                  </a:cubicBezTo>
                  <a:cubicBezTo>
                    <a:pt x="709" y="686"/>
                    <a:pt x="642" y="629"/>
                    <a:pt x="652" y="526"/>
                  </a:cubicBezTo>
                  <a:cubicBezTo>
                    <a:pt x="661" y="436"/>
                    <a:pt x="607" y="384"/>
                    <a:pt x="539" y="370"/>
                  </a:cubicBezTo>
                  <a:lnTo>
                    <a:pt x="539" y="370"/>
                  </a:lnTo>
                  <a:cubicBezTo>
                    <a:pt x="578" y="348"/>
                    <a:pt x="620" y="335"/>
                    <a:pt x="665" y="335"/>
                  </a:cubicBezTo>
                  <a:close/>
                  <a:moveTo>
                    <a:pt x="660" y="0"/>
                  </a:moveTo>
                  <a:cubicBezTo>
                    <a:pt x="332" y="0"/>
                    <a:pt x="75" y="290"/>
                    <a:pt x="43" y="625"/>
                  </a:cubicBezTo>
                  <a:cubicBezTo>
                    <a:pt x="1" y="1095"/>
                    <a:pt x="368" y="1429"/>
                    <a:pt x="771" y="1588"/>
                  </a:cubicBezTo>
                  <a:cubicBezTo>
                    <a:pt x="793" y="1596"/>
                    <a:pt x="813" y="1600"/>
                    <a:pt x="831" y="1600"/>
                  </a:cubicBezTo>
                  <a:cubicBezTo>
                    <a:pt x="986" y="1600"/>
                    <a:pt x="1036" y="1335"/>
                    <a:pt x="859" y="1266"/>
                  </a:cubicBezTo>
                  <a:cubicBezTo>
                    <a:pt x="665" y="1189"/>
                    <a:pt x="450" y="1020"/>
                    <a:pt x="386" y="815"/>
                  </a:cubicBezTo>
                  <a:lnTo>
                    <a:pt x="386" y="815"/>
                  </a:lnTo>
                  <a:cubicBezTo>
                    <a:pt x="471" y="943"/>
                    <a:pt x="620" y="1020"/>
                    <a:pt x="774" y="1020"/>
                  </a:cubicBezTo>
                  <a:cubicBezTo>
                    <a:pt x="887" y="1020"/>
                    <a:pt x="1002" y="978"/>
                    <a:pt x="1096" y="884"/>
                  </a:cubicBezTo>
                  <a:cubicBezTo>
                    <a:pt x="1395" y="585"/>
                    <a:pt x="1193" y="128"/>
                    <a:pt x="820" y="23"/>
                  </a:cubicBezTo>
                  <a:cubicBezTo>
                    <a:pt x="765" y="7"/>
                    <a:pt x="712" y="0"/>
                    <a:pt x="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0" name="Google Shape;19550;p32"/>
            <p:cNvSpPr/>
            <p:nvPr/>
          </p:nvSpPr>
          <p:spPr>
            <a:xfrm>
              <a:off x="4060100" y="1774700"/>
              <a:ext cx="18550" cy="46600"/>
            </a:xfrm>
            <a:custGeom>
              <a:avLst/>
              <a:gdLst/>
              <a:ahLst/>
              <a:cxnLst/>
              <a:rect l="l" t="t" r="r" b="b"/>
              <a:pathLst>
                <a:path w="742" h="1864" extrusionOk="0">
                  <a:moveTo>
                    <a:pt x="469" y="1"/>
                  </a:moveTo>
                  <a:cubicBezTo>
                    <a:pt x="267" y="1"/>
                    <a:pt x="152" y="161"/>
                    <a:pt x="103" y="367"/>
                  </a:cubicBezTo>
                  <a:cubicBezTo>
                    <a:pt x="0" y="792"/>
                    <a:pt x="6" y="1268"/>
                    <a:pt x="22" y="1702"/>
                  </a:cubicBezTo>
                  <a:cubicBezTo>
                    <a:pt x="25" y="1809"/>
                    <a:pt x="111" y="1863"/>
                    <a:pt x="194" y="1863"/>
                  </a:cubicBezTo>
                  <a:cubicBezTo>
                    <a:pt x="278" y="1863"/>
                    <a:pt x="360" y="1810"/>
                    <a:pt x="356" y="1702"/>
                  </a:cubicBezTo>
                  <a:cubicBezTo>
                    <a:pt x="353" y="1585"/>
                    <a:pt x="382" y="329"/>
                    <a:pt x="451" y="329"/>
                  </a:cubicBezTo>
                  <a:cubicBezTo>
                    <a:pt x="451" y="329"/>
                    <a:pt x="452" y="329"/>
                    <a:pt x="452" y="329"/>
                  </a:cubicBezTo>
                  <a:cubicBezTo>
                    <a:pt x="463" y="331"/>
                    <a:pt x="473" y="331"/>
                    <a:pt x="483" y="331"/>
                  </a:cubicBezTo>
                  <a:cubicBezTo>
                    <a:pt x="670" y="331"/>
                    <a:pt x="741" y="40"/>
                    <a:pt x="540" y="7"/>
                  </a:cubicBezTo>
                  <a:cubicBezTo>
                    <a:pt x="516" y="3"/>
                    <a:pt x="492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1" name="Google Shape;19551;p32"/>
            <p:cNvSpPr/>
            <p:nvPr/>
          </p:nvSpPr>
          <p:spPr>
            <a:xfrm>
              <a:off x="4058075" y="1793625"/>
              <a:ext cx="17825" cy="8575"/>
            </a:xfrm>
            <a:custGeom>
              <a:avLst/>
              <a:gdLst/>
              <a:ahLst/>
              <a:cxnLst/>
              <a:rect l="l" t="t" r="r" b="b"/>
              <a:pathLst>
                <a:path w="713" h="343" extrusionOk="0">
                  <a:moveTo>
                    <a:pt x="210" y="0"/>
                  </a:moveTo>
                  <a:cubicBezTo>
                    <a:pt x="1" y="0"/>
                    <a:pt x="2" y="328"/>
                    <a:pt x="216" y="334"/>
                  </a:cubicBezTo>
                  <a:lnTo>
                    <a:pt x="498" y="342"/>
                  </a:lnTo>
                  <a:cubicBezTo>
                    <a:pt x="500" y="342"/>
                    <a:pt x="503" y="342"/>
                    <a:pt x="505" y="342"/>
                  </a:cubicBezTo>
                  <a:cubicBezTo>
                    <a:pt x="713" y="342"/>
                    <a:pt x="710" y="14"/>
                    <a:pt x="498" y="8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2" name="Google Shape;19552;p32"/>
            <p:cNvSpPr/>
            <p:nvPr/>
          </p:nvSpPr>
          <p:spPr>
            <a:xfrm>
              <a:off x="4164025" y="2013550"/>
              <a:ext cx="37025" cy="42725"/>
            </a:xfrm>
            <a:custGeom>
              <a:avLst/>
              <a:gdLst/>
              <a:ahLst/>
              <a:cxnLst/>
              <a:rect l="l" t="t" r="r" b="b"/>
              <a:pathLst>
                <a:path w="1481" h="1709" extrusionOk="0">
                  <a:moveTo>
                    <a:pt x="733" y="330"/>
                  </a:moveTo>
                  <a:cubicBezTo>
                    <a:pt x="783" y="330"/>
                    <a:pt x="834" y="347"/>
                    <a:pt x="877" y="386"/>
                  </a:cubicBezTo>
                  <a:cubicBezTo>
                    <a:pt x="880" y="388"/>
                    <a:pt x="882" y="391"/>
                    <a:pt x="885" y="393"/>
                  </a:cubicBezTo>
                  <a:lnTo>
                    <a:pt x="885" y="393"/>
                  </a:lnTo>
                  <a:cubicBezTo>
                    <a:pt x="892" y="411"/>
                    <a:pt x="899" y="429"/>
                    <a:pt x="906" y="448"/>
                  </a:cubicBezTo>
                  <a:lnTo>
                    <a:pt x="906" y="448"/>
                  </a:lnTo>
                  <a:cubicBezTo>
                    <a:pt x="940" y="579"/>
                    <a:pt x="837" y="707"/>
                    <a:pt x="722" y="707"/>
                  </a:cubicBezTo>
                  <a:cubicBezTo>
                    <a:pt x="672" y="707"/>
                    <a:pt x="619" y="683"/>
                    <a:pt x="575" y="624"/>
                  </a:cubicBezTo>
                  <a:cubicBezTo>
                    <a:pt x="460" y="469"/>
                    <a:pt x="590" y="330"/>
                    <a:pt x="733" y="330"/>
                  </a:cubicBezTo>
                  <a:close/>
                  <a:moveTo>
                    <a:pt x="742" y="0"/>
                  </a:moveTo>
                  <a:cubicBezTo>
                    <a:pt x="352" y="0"/>
                    <a:pt x="1" y="423"/>
                    <a:pt x="308" y="829"/>
                  </a:cubicBezTo>
                  <a:cubicBezTo>
                    <a:pt x="423" y="980"/>
                    <a:pt x="565" y="1043"/>
                    <a:pt x="703" y="1043"/>
                  </a:cubicBezTo>
                  <a:cubicBezTo>
                    <a:pt x="828" y="1043"/>
                    <a:pt x="950" y="991"/>
                    <a:pt x="1046" y="906"/>
                  </a:cubicBezTo>
                  <a:lnTo>
                    <a:pt x="1046" y="906"/>
                  </a:lnTo>
                  <a:cubicBezTo>
                    <a:pt x="1056" y="948"/>
                    <a:pt x="1065" y="991"/>
                    <a:pt x="1072" y="1035"/>
                  </a:cubicBezTo>
                  <a:cubicBezTo>
                    <a:pt x="1080" y="1074"/>
                    <a:pt x="1098" y="1364"/>
                    <a:pt x="1065" y="1364"/>
                  </a:cubicBezTo>
                  <a:cubicBezTo>
                    <a:pt x="1063" y="1364"/>
                    <a:pt x="1062" y="1364"/>
                    <a:pt x="1060" y="1363"/>
                  </a:cubicBezTo>
                  <a:cubicBezTo>
                    <a:pt x="1031" y="1344"/>
                    <a:pt x="1002" y="1336"/>
                    <a:pt x="974" y="1336"/>
                  </a:cubicBezTo>
                  <a:cubicBezTo>
                    <a:pt x="832" y="1336"/>
                    <a:pt x="739" y="1555"/>
                    <a:pt x="891" y="1652"/>
                  </a:cubicBezTo>
                  <a:cubicBezTo>
                    <a:pt x="952" y="1691"/>
                    <a:pt x="1014" y="1708"/>
                    <a:pt x="1073" y="1708"/>
                  </a:cubicBezTo>
                  <a:cubicBezTo>
                    <a:pt x="1250" y="1708"/>
                    <a:pt x="1401" y="1553"/>
                    <a:pt x="1429" y="1358"/>
                  </a:cubicBezTo>
                  <a:cubicBezTo>
                    <a:pt x="1480" y="1030"/>
                    <a:pt x="1338" y="630"/>
                    <a:pt x="1214" y="323"/>
                  </a:cubicBezTo>
                  <a:lnTo>
                    <a:pt x="1214" y="323"/>
                  </a:lnTo>
                  <a:cubicBezTo>
                    <a:pt x="1205" y="293"/>
                    <a:pt x="1193" y="263"/>
                    <a:pt x="1178" y="234"/>
                  </a:cubicBezTo>
                  <a:cubicBezTo>
                    <a:pt x="1170" y="218"/>
                    <a:pt x="1160" y="205"/>
                    <a:pt x="1149" y="194"/>
                  </a:cubicBezTo>
                  <a:lnTo>
                    <a:pt x="1149" y="194"/>
                  </a:lnTo>
                  <a:cubicBezTo>
                    <a:pt x="1141" y="179"/>
                    <a:pt x="1129" y="164"/>
                    <a:pt x="1114" y="150"/>
                  </a:cubicBezTo>
                  <a:lnTo>
                    <a:pt x="1112" y="148"/>
                  </a:lnTo>
                  <a:cubicBezTo>
                    <a:pt x="999" y="45"/>
                    <a:pt x="868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3" name="Google Shape;19553;p32"/>
            <p:cNvSpPr/>
            <p:nvPr/>
          </p:nvSpPr>
          <p:spPr>
            <a:xfrm>
              <a:off x="4265725" y="1805225"/>
              <a:ext cx="37900" cy="43825"/>
            </a:xfrm>
            <a:custGeom>
              <a:avLst/>
              <a:gdLst/>
              <a:ahLst/>
              <a:cxnLst/>
              <a:rect l="l" t="t" r="r" b="b"/>
              <a:pathLst>
                <a:path w="1516" h="1753" extrusionOk="0">
                  <a:moveTo>
                    <a:pt x="204" y="0"/>
                  </a:moveTo>
                  <a:cubicBezTo>
                    <a:pt x="105" y="0"/>
                    <a:pt x="0" y="83"/>
                    <a:pt x="29" y="209"/>
                  </a:cubicBezTo>
                  <a:cubicBezTo>
                    <a:pt x="133" y="651"/>
                    <a:pt x="235" y="1094"/>
                    <a:pt x="339" y="1536"/>
                  </a:cubicBezTo>
                  <a:cubicBezTo>
                    <a:pt x="358" y="1616"/>
                    <a:pt x="429" y="1656"/>
                    <a:pt x="499" y="1656"/>
                  </a:cubicBezTo>
                  <a:cubicBezTo>
                    <a:pt x="571" y="1656"/>
                    <a:pt x="642" y="1616"/>
                    <a:pt x="661" y="1536"/>
                  </a:cubicBezTo>
                  <a:cubicBezTo>
                    <a:pt x="703" y="1366"/>
                    <a:pt x="751" y="1092"/>
                    <a:pt x="951" y="1092"/>
                  </a:cubicBezTo>
                  <a:cubicBezTo>
                    <a:pt x="966" y="1092"/>
                    <a:pt x="981" y="1094"/>
                    <a:pt x="998" y="1097"/>
                  </a:cubicBezTo>
                  <a:cubicBezTo>
                    <a:pt x="1140" y="1124"/>
                    <a:pt x="1135" y="1153"/>
                    <a:pt x="1141" y="1297"/>
                  </a:cubicBezTo>
                  <a:cubicBezTo>
                    <a:pt x="1146" y="1379"/>
                    <a:pt x="1129" y="1463"/>
                    <a:pt x="1112" y="1544"/>
                  </a:cubicBezTo>
                  <a:cubicBezTo>
                    <a:pt x="1088" y="1670"/>
                    <a:pt x="1194" y="1753"/>
                    <a:pt x="1293" y="1753"/>
                  </a:cubicBezTo>
                  <a:cubicBezTo>
                    <a:pt x="1358" y="1753"/>
                    <a:pt x="1419" y="1717"/>
                    <a:pt x="1436" y="1632"/>
                  </a:cubicBezTo>
                  <a:cubicBezTo>
                    <a:pt x="1500" y="1310"/>
                    <a:pt x="1515" y="838"/>
                    <a:pt x="1117" y="729"/>
                  </a:cubicBezTo>
                  <a:cubicBezTo>
                    <a:pt x="1067" y="715"/>
                    <a:pt x="1019" y="709"/>
                    <a:pt x="974" y="709"/>
                  </a:cubicBezTo>
                  <a:cubicBezTo>
                    <a:pt x="791" y="709"/>
                    <a:pt x="651" y="815"/>
                    <a:pt x="548" y="961"/>
                  </a:cubicBezTo>
                  <a:lnTo>
                    <a:pt x="548" y="961"/>
                  </a:lnTo>
                  <a:cubicBezTo>
                    <a:pt x="483" y="681"/>
                    <a:pt x="417" y="401"/>
                    <a:pt x="353" y="121"/>
                  </a:cubicBezTo>
                  <a:cubicBezTo>
                    <a:pt x="333" y="37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4" name="Google Shape;19554;p32"/>
            <p:cNvSpPr/>
            <p:nvPr/>
          </p:nvSpPr>
          <p:spPr>
            <a:xfrm>
              <a:off x="3341975" y="2279100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5" y="1"/>
                  </a:moveTo>
                  <a:cubicBezTo>
                    <a:pt x="1918" y="1"/>
                    <a:pt x="1888" y="9"/>
                    <a:pt x="1858" y="29"/>
                  </a:cubicBezTo>
                  <a:cubicBezTo>
                    <a:pt x="238" y="1093"/>
                    <a:pt x="0" y="3220"/>
                    <a:pt x="1357" y="4609"/>
                  </a:cubicBezTo>
                  <a:cubicBezTo>
                    <a:pt x="1391" y="4645"/>
                    <a:pt x="1430" y="4660"/>
                    <a:pt x="1468" y="4660"/>
                  </a:cubicBezTo>
                  <a:cubicBezTo>
                    <a:pt x="1596" y="4660"/>
                    <a:pt x="1710" y="4492"/>
                    <a:pt x="1594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5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5" name="Google Shape;19555;p32"/>
            <p:cNvSpPr/>
            <p:nvPr/>
          </p:nvSpPr>
          <p:spPr>
            <a:xfrm>
              <a:off x="340722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3"/>
                  </a:cubicBezTo>
                  <a:cubicBezTo>
                    <a:pt x="879" y="991"/>
                    <a:pt x="1591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0" y="2589"/>
                    <a:pt x="2602" y="2422"/>
                    <a:pt x="2496" y="2297"/>
                  </a:cubicBezTo>
                  <a:cubicBezTo>
                    <a:pt x="1829" y="1505"/>
                    <a:pt x="1115" y="754"/>
                    <a:pt x="359" y="47"/>
                  </a:cubicBezTo>
                  <a:cubicBezTo>
                    <a:pt x="324" y="14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6" name="Google Shape;19556;p32"/>
            <p:cNvSpPr/>
            <p:nvPr/>
          </p:nvSpPr>
          <p:spPr>
            <a:xfrm>
              <a:off x="3415575" y="2313200"/>
              <a:ext cx="55825" cy="67800"/>
            </a:xfrm>
            <a:custGeom>
              <a:avLst/>
              <a:gdLst/>
              <a:ahLst/>
              <a:cxnLst/>
              <a:rect l="l" t="t" r="r" b="b"/>
              <a:pathLst>
                <a:path w="2233" h="2712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3"/>
                  </a:cubicBezTo>
                  <a:cubicBezTo>
                    <a:pt x="1193" y="787"/>
                    <a:pt x="588" y="1595"/>
                    <a:pt x="77" y="2461"/>
                  </a:cubicBezTo>
                  <a:cubicBezTo>
                    <a:pt x="1" y="2590"/>
                    <a:pt x="116" y="2711"/>
                    <a:pt x="230" y="2711"/>
                  </a:cubicBezTo>
                  <a:cubicBezTo>
                    <a:pt x="281" y="2711"/>
                    <a:pt x="331" y="2688"/>
                    <a:pt x="365" y="2631"/>
                  </a:cubicBezTo>
                  <a:cubicBezTo>
                    <a:pt x="862" y="1787"/>
                    <a:pt x="1450" y="1003"/>
                    <a:pt x="2119" y="289"/>
                  </a:cubicBezTo>
                  <a:cubicBezTo>
                    <a:pt x="2233" y="169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7" name="Google Shape;19557;p32"/>
            <p:cNvSpPr/>
            <p:nvPr/>
          </p:nvSpPr>
          <p:spPr>
            <a:xfrm>
              <a:off x="3472425" y="2286825"/>
              <a:ext cx="42775" cy="121950"/>
            </a:xfrm>
            <a:custGeom>
              <a:avLst/>
              <a:gdLst/>
              <a:ahLst/>
              <a:cxnLst/>
              <a:rect l="l" t="t" r="r" b="b"/>
              <a:pathLst>
                <a:path w="1711" h="4878" extrusionOk="0">
                  <a:moveTo>
                    <a:pt x="802" y="0"/>
                  </a:moveTo>
                  <a:cubicBezTo>
                    <a:pt x="692" y="0"/>
                    <a:pt x="575" y="122"/>
                    <a:pt x="642" y="255"/>
                  </a:cubicBezTo>
                  <a:cubicBezTo>
                    <a:pt x="1352" y="1691"/>
                    <a:pt x="1148" y="3365"/>
                    <a:pt x="106" y="4586"/>
                  </a:cubicBezTo>
                  <a:cubicBezTo>
                    <a:pt x="0" y="4710"/>
                    <a:pt x="112" y="4878"/>
                    <a:pt x="233" y="4878"/>
                  </a:cubicBezTo>
                  <a:cubicBezTo>
                    <a:pt x="270" y="4878"/>
                    <a:pt x="309" y="4861"/>
                    <a:pt x="343" y="4822"/>
                  </a:cubicBezTo>
                  <a:cubicBezTo>
                    <a:pt x="1485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8" name="Google Shape;19558;p32"/>
            <p:cNvSpPr/>
            <p:nvPr/>
          </p:nvSpPr>
          <p:spPr>
            <a:xfrm>
              <a:off x="3527475" y="2282875"/>
              <a:ext cx="32325" cy="50125"/>
            </a:xfrm>
            <a:custGeom>
              <a:avLst/>
              <a:gdLst/>
              <a:ahLst/>
              <a:cxnLst/>
              <a:rect l="l" t="t" r="r" b="b"/>
              <a:pathLst>
                <a:path w="1293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8" y="23"/>
                    <a:pt x="0" y="338"/>
                    <a:pt x="194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5" y="336"/>
                    <a:pt x="237" y="335"/>
                    <a:pt x="247" y="335"/>
                  </a:cubicBezTo>
                  <a:cubicBezTo>
                    <a:pt x="613" y="335"/>
                    <a:pt x="296" y="1009"/>
                    <a:pt x="229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3" y="1939"/>
                    <a:pt x="198" y="2005"/>
                    <a:pt x="265" y="2005"/>
                  </a:cubicBezTo>
                  <a:cubicBezTo>
                    <a:pt x="269" y="2005"/>
                    <a:pt x="273" y="2005"/>
                    <a:pt x="278" y="2004"/>
                  </a:cubicBezTo>
                  <a:lnTo>
                    <a:pt x="1080" y="1897"/>
                  </a:lnTo>
                  <a:cubicBezTo>
                    <a:pt x="1282" y="1869"/>
                    <a:pt x="1293" y="1560"/>
                    <a:pt x="1104" y="1560"/>
                  </a:cubicBezTo>
                  <a:cubicBezTo>
                    <a:pt x="1097" y="1560"/>
                    <a:pt x="1088" y="1561"/>
                    <a:pt x="1080" y="1562"/>
                  </a:cubicBezTo>
                  <a:lnTo>
                    <a:pt x="419" y="1650"/>
                  </a:lnTo>
                  <a:lnTo>
                    <a:pt x="419" y="1650"/>
                  </a:lnTo>
                  <a:cubicBezTo>
                    <a:pt x="417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9" name="Google Shape;19559;p32"/>
            <p:cNvSpPr/>
            <p:nvPr/>
          </p:nvSpPr>
          <p:spPr>
            <a:xfrm>
              <a:off x="3553025" y="2343700"/>
              <a:ext cx="57425" cy="13725"/>
            </a:xfrm>
            <a:custGeom>
              <a:avLst/>
              <a:gdLst/>
              <a:ahLst/>
              <a:cxnLst/>
              <a:rect l="l" t="t" r="r" b="b"/>
              <a:pathLst>
                <a:path w="2297" h="549" extrusionOk="0">
                  <a:moveTo>
                    <a:pt x="1344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0" y="319"/>
                    <a:pt x="110" y="549"/>
                    <a:pt x="271" y="549"/>
                  </a:cubicBezTo>
                  <a:cubicBezTo>
                    <a:pt x="295" y="549"/>
                    <a:pt x="319" y="544"/>
                    <a:pt x="343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6" y="363"/>
                    <a:pt x="2015" y="424"/>
                  </a:cubicBezTo>
                  <a:cubicBezTo>
                    <a:pt x="2031" y="428"/>
                    <a:pt x="2047" y="430"/>
                    <a:pt x="2061" y="430"/>
                  </a:cubicBezTo>
                  <a:cubicBezTo>
                    <a:pt x="2235" y="430"/>
                    <a:pt x="2296" y="153"/>
                    <a:pt x="2104" y="102"/>
                  </a:cubicBezTo>
                  <a:cubicBezTo>
                    <a:pt x="1849" y="34"/>
                    <a:pt x="1596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0" name="Google Shape;19560;p32"/>
            <p:cNvSpPr/>
            <p:nvPr/>
          </p:nvSpPr>
          <p:spPr>
            <a:xfrm>
              <a:off x="355190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1" y="466"/>
                  </a:cubicBezTo>
                  <a:cubicBezTo>
                    <a:pt x="1848" y="466"/>
                    <a:pt x="2165" y="443"/>
                    <a:pt x="2480" y="397"/>
                  </a:cubicBezTo>
                  <a:cubicBezTo>
                    <a:pt x="2682" y="368"/>
                    <a:pt x="2609" y="71"/>
                    <a:pt x="2419" y="71"/>
                  </a:cubicBezTo>
                  <a:cubicBezTo>
                    <a:pt x="2410" y="71"/>
                    <a:pt x="2401" y="72"/>
                    <a:pt x="2391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4" y="135"/>
                    <a:pt x="697" y="91"/>
                    <a:pt x="288" y="5"/>
                  </a:cubicBezTo>
                  <a:cubicBezTo>
                    <a:pt x="274" y="2"/>
                    <a:pt x="26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1" name="Google Shape;19561;p32"/>
            <p:cNvSpPr/>
            <p:nvPr/>
          </p:nvSpPr>
          <p:spPr>
            <a:xfrm>
              <a:off x="3627450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7" y="332"/>
                  </a:moveTo>
                  <a:cubicBezTo>
                    <a:pt x="1396" y="332"/>
                    <a:pt x="1556" y="395"/>
                    <a:pt x="1692" y="542"/>
                  </a:cubicBezTo>
                  <a:cubicBezTo>
                    <a:pt x="1726" y="579"/>
                    <a:pt x="1766" y="595"/>
                    <a:pt x="1804" y="595"/>
                  </a:cubicBezTo>
                  <a:cubicBezTo>
                    <a:pt x="1817" y="595"/>
                    <a:pt x="1829" y="593"/>
                    <a:pt x="1842" y="589"/>
                  </a:cubicBezTo>
                  <a:lnTo>
                    <a:pt x="1842" y="589"/>
                  </a:lnTo>
                  <a:cubicBezTo>
                    <a:pt x="1770" y="896"/>
                    <a:pt x="1697" y="1204"/>
                    <a:pt x="1625" y="1511"/>
                  </a:cubicBezTo>
                  <a:cubicBezTo>
                    <a:pt x="1596" y="1633"/>
                    <a:pt x="1575" y="1773"/>
                    <a:pt x="1529" y="1891"/>
                  </a:cubicBezTo>
                  <a:cubicBezTo>
                    <a:pt x="1445" y="2107"/>
                    <a:pt x="1273" y="2218"/>
                    <a:pt x="1089" y="2218"/>
                  </a:cubicBezTo>
                  <a:cubicBezTo>
                    <a:pt x="958" y="2218"/>
                    <a:pt x="821" y="2161"/>
                    <a:pt x="705" y="2046"/>
                  </a:cubicBezTo>
                  <a:cubicBezTo>
                    <a:pt x="420" y="1764"/>
                    <a:pt x="385" y="1245"/>
                    <a:pt x="518" y="884"/>
                  </a:cubicBezTo>
                  <a:cubicBezTo>
                    <a:pt x="634" y="563"/>
                    <a:pt x="933" y="332"/>
                    <a:pt x="1237" y="332"/>
                  </a:cubicBezTo>
                  <a:close/>
                  <a:moveTo>
                    <a:pt x="1219" y="0"/>
                  </a:moveTo>
                  <a:cubicBezTo>
                    <a:pt x="974" y="0"/>
                    <a:pt x="728" y="89"/>
                    <a:pt x="535" y="264"/>
                  </a:cubicBezTo>
                  <a:cubicBezTo>
                    <a:pt x="94" y="666"/>
                    <a:pt x="1" y="1389"/>
                    <a:pt x="234" y="1923"/>
                  </a:cubicBezTo>
                  <a:cubicBezTo>
                    <a:pt x="388" y="2275"/>
                    <a:pt x="746" y="2565"/>
                    <a:pt x="1122" y="2565"/>
                  </a:cubicBezTo>
                  <a:cubicBezTo>
                    <a:pt x="1255" y="2565"/>
                    <a:pt x="1389" y="2529"/>
                    <a:pt x="1518" y="2447"/>
                  </a:cubicBezTo>
                  <a:cubicBezTo>
                    <a:pt x="1764" y="2292"/>
                    <a:pt x="1845" y="2019"/>
                    <a:pt x="1912" y="1755"/>
                  </a:cubicBezTo>
                  <a:cubicBezTo>
                    <a:pt x="1965" y="1546"/>
                    <a:pt x="2014" y="1336"/>
                    <a:pt x="2063" y="1126"/>
                  </a:cubicBezTo>
                  <a:lnTo>
                    <a:pt x="2063" y="1126"/>
                  </a:lnTo>
                  <a:cubicBezTo>
                    <a:pt x="2143" y="1554"/>
                    <a:pt x="2224" y="1982"/>
                    <a:pt x="2304" y="2409"/>
                  </a:cubicBezTo>
                  <a:cubicBezTo>
                    <a:pt x="2320" y="2494"/>
                    <a:pt x="2381" y="2530"/>
                    <a:pt x="2445" y="2530"/>
                  </a:cubicBezTo>
                  <a:cubicBezTo>
                    <a:pt x="2543" y="2530"/>
                    <a:pt x="2650" y="2447"/>
                    <a:pt x="2626" y="2321"/>
                  </a:cubicBezTo>
                  <a:cubicBezTo>
                    <a:pt x="2498" y="1636"/>
                    <a:pt x="2370" y="951"/>
                    <a:pt x="2241" y="266"/>
                  </a:cubicBezTo>
                  <a:cubicBezTo>
                    <a:pt x="2226" y="185"/>
                    <a:pt x="2157" y="146"/>
                    <a:pt x="2085" y="146"/>
                  </a:cubicBezTo>
                  <a:cubicBezTo>
                    <a:pt x="2012" y="146"/>
                    <a:pt x="1937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2" name="Google Shape;19562;p32"/>
            <p:cNvSpPr/>
            <p:nvPr/>
          </p:nvSpPr>
          <p:spPr>
            <a:xfrm>
              <a:off x="3698300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1" y="0"/>
                  </a:moveTo>
                  <a:cubicBezTo>
                    <a:pt x="77" y="0"/>
                    <a:pt x="1" y="53"/>
                    <a:pt x="15" y="159"/>
                  </a:cubicBezTo>
                  <a:lnTo>
                    <a:pt x="390" y="3038"/>
                  </a:lnTo>
                  <a:cubicBezTo>
                    <a:pt x="404" y="3142"/>
                    <a:pt x="492" y="3198"/>
                    <a:pt x="575" y="3198"/>
                  </a:cubicBezTo>
                  <a:cubicBezTo>
                    <a:pt x="655" y="3198"/>
                    <a:pt x="728" y="3146"/>
                    <a:pt x="724" y="3038"/>
                  </a:cubicBezTo>
                  <a:cubicBezTo>
                    <a:pt x="709" y="2624"/>
                    <a:pt x="950" y="2202"/>
                    <a:pt x="1329" y="2020"/>
                  </a:cubicBezTo>
                  <a:cubicBezTo>
                    <a:pt x="1433" y="1971"/>
                    <a:pt x="1549" y="1947"/>
                    <a:pt x="1665" y="1947"/>
                  </a:cubicBezTo>
                  <a:cubicBezTo>
                    <a:pt x="2032" y="1947"/>
                    <a:pt x="2396" y="2184"/>
                    <a:pt x="2344" y="2594"/>
                  </a:cubicBezTo>
                  <a:cubicBezTo>
                    <a:pt x="2285" y="3058"/>
                    <a:pt x="1865" y="3307"/>
                    <a:pt x="1447" y="3307"/>
                  </a:cubicBezTo>
                  <a:cubicBezTo>
                    <a:pt x="1267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2" y="3139"/>
                  </a:cubicBezTo>
                  <a:cubicBezTo>
                    <a:pt x="710" y="3139"/>
                    <a:pt x="616" y="3358"/>
                    <a:pt x="768" y="3456"/>
                  </a:cubicBezTo>
                  <a:cubicBezTo>
                    <a:pt x="951" y="3571"/>
                    <a:pt x="1170" y="3623"/>
                    <a:pt x="1395" y="3623"/>
                  </a:cubicBezTo>
                  <a:cubicBezTo>
                    <a:pt x="2140" y="3623"/>
                    <a:pt x="2941" y="3041"/>
                    <a:pt x="2643" y="2220"/>
                  </a:cubicBezTo>
                  <a:cubicBezTo>
                    <a:pt x="2477" y="1764"/>
                    <a:pt x="2163" y="1581"/>
                    <a:pt x="1821" y="1581"/>
                  </a:cubicBezTo>
                  <a:cubicBezTo>
                    <a:pt x="1386" y="1581"/>
                    <a:pt x="906" y="1876"/>
                    <a:pt x="627" y="2286"/>
                  </a:cubicBezTo>
                  <a:lnTo>
                    <a:pt x="627" y="2286"/>
                  </a:lnTo>
                  <a:cubicBezTo>
                    <a:pt x="535" y="1577"/>
                    <a:pt x="443" y="868"/>
                    <a:pt x="350" y="159"/>
                  </a:cubicBez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3" name="Google Shape;19563;p32"/>
            <p:cNvSpPr/>
            <p:nvPr/>
          </p:nvSpPr>
          <p:spPr>
            <a:xfrm>
              <a:off x="3282475" y="2437725"/>
              <a:ext cx="71425" cy="87550"/>
            </a:xfrm>
            <a:custGeom>
              <a:avLst/>
              <a:gdLst/>
              <a:ahLst/>
              <a:cxnLst/>
              <a:rect l="l" t="t" r="r" b="b"/>
              <a:pathLst>
                <a:path w="2857" h="3502" extrusionOk="0">
                  <a:moveTo>
                    <a:pt x="1875" y="1285"/>
                  </a:moveTo>
                  <a:cubicBezTo>
                    <a:pt x="2013" y="1285"/>
                    <a:pt x="2153" y="1309"/>
                    <a:pt x="2284" y="1357"/>
                  </a:cubicBezTo>
                  <a:lnTo>
                    <a:pt x="2284" y="1357"/>
                  </a:lnTo>
                  <a:cubicBezTo>
                    <a:pt x="2290" y="1409"/>
                    <a:pt x="2296" y="1461"/>
                    <a:pt x="2303" y="1513"/>
                  </a:cubicBezTo>
                  <a:lnTo>
                    <a:pt x="2303" y="1513"/>
                  </a:lnTo>
                  <a:cubicBezTo>
                    <a:pt x="2300" y="1538"/>
                    <a:pt x="2298" y="1563"/>
                    <a:pt x="2295" y="1588"/>
                  </a:cubicBezTo>
                  <a:cubicBezTo>
                    <a:pt x="2261" y="1895"/>
                    <a:pt x="2139" y="2735"/>
                    <a:pt x="1847" y="2903"/>
                  </a:cubicBezTo>
                  <a:lnTo>
                    <a:pt x="1043" y="2862"/>
                  </a:lnTo>
                  <a:cubicBezTo>
                    <a:pt x="962" y="2746"/>
                    <a:pt x="911" y="2613"/>
                    <a:pt x="898" y="2473"/>
                  </a:cubicBezTo>
                  <a:cubicBezTo>
                    <a:pt x="855" y="2246"/>
                    <a:pt x="872" y="2003"/>
                    <a:pt x="982" y="1794"/>
                  </a:cubicBezTo>
                  <a:cubicBezTo>
                    <a:pt x="1162" y="1450"/>
                    <a:pt x="1514" y="1285"/>
                    <a:pt x="1875" y="1285"/>
                  </a:cubicBezTo>
                  <a:close/>
                  <a:moveTo>
                    <a:pt x="2302" y="0"/>
                  </a:moveTo>
                  <a:cubicBezTo>
                    <a:pt x="2216" y="0"/>
                    <a:pt x="2133" y="55"/>
                    <a:pt x="2146" y="162"/>
                  </a:cubicBezTo>
                  <a:cubicBezTo>
                    <a:pt x="2147" y="177"/>
                    <a:pt x="2149" y="192"/>
                    <a:pt x="2151" y="206"/>
                  </a:cubicBezTo>
                  <a:lnTo>
                    <a:pt x="2151" y="206"/>
                  </a:lnTo>
                  <a:lnTo>
                    <a:pt x="2150" y="206"/>
                  </a:lnTo>
                  <a:cubicBezTo>
                    <a:pt x="2150" y="207"/>
                    <a:pt x="2151" y="208"/>
                    <a:pt x="2151" y="209"/>
                  </a:cubicBezTo>
                  <a:lnTo>
                    <a:pt x="2151" y="209"/>
                  </a:lnTo>
                  <a:cubicBezTo>
                    <a:pt x="2181" y="472"/>
                    <a:pt x="2212" y="735"/>
                    <a:pt x="2243" y="998"/>
                  </a:cubicBezTo>
                  <a:lnTo>
                    <a:pt x="2243" y="998"/>
                  </a:lnTo>
                  <a:cubicBezTo>
                    <a:pt x="2138" y="974"/>
                    <a:pt x="2034" y="962"/>
                    <a:pt x="1931" y="962"/>
                  </a:cubicBezTo>
                  <a:cubicBezTo>
                    <a:pt x="865" y="962"/>
                    <a:pt x="1" y="2218"/>
                    <a:pt x="876" y="3195"/>
                  </a:cubicBezTo>
                  <a:cubicBezTo>
                    <a:pt x="1069" y="3410"/>
                    <a:pt x="1265" y="3502"/>
                    <a:pt x="1452" y="3502"/>
                  </a:cubicBezTo>
                  <a:cubicBezTo>
                    <a:pt x="1762" y="3502"/>
                    <a:pt x="2045" y="3250"/>
                    <a:pt x="2240" y="2891"/>
                  </a:cubicBezTo>
                  <a:cubicBezTo>
                    <a:pt x="2309" y="2766"/>
                    <a:pt x="2368" y="2638"/>
                    <a:pt x="2419" y="2507"/>
                  </a:cubicBezTo>
                  <a:lnTo>
                    <a:pt x="2419" y="2507"/>
                  </a:lnTo>
                  <a:cubicBezTo>
                    <a:pt x="2449" y="2767"/>
                    <a:pt x="2480" y="3027"/>
                    <a:pt x="2510" y="3288"/>
                  </a:cubicBezTo>
                  <a:cubicBezTo>
                    <a:pt x="2522" y="3393"/>
                    <a:pt x="2613" y="3447"/>
                    <a:pt x="2696" y="3447"/>
                  </a:cubicBezTo>
                  <a:cubicBezTo>
                    <a:pt x="2780" y="3447"/>
                    <a:pt x="2856" y="3394"/>
                    <a:pt x="2844" y="3288"/>
                  </a:cubicBezTo>
                  <a:cubicBezTo>
                    <a:pt x="2775" y="2698"/>
                    <a:pt x="2707" y="2109"/>
                    <a:pt x="2638" y="1521"/>
                  </a:cubicBezTo>
                  <a:lnTo>
                    <a:pt x="2638" y="1521"/>
                  </a:lnTo>
                  <a:cubicBezTo>
                    <a:pt x="2641" y="1476"/>
                    <a:pt x="2644" y="1432"/>
                    <a:pt x="2645" y="1388"/>
                  </a:cubicBezTo>
                  <a:lnTo>
                    <a:pt x="2645" y="1388"/>
                  </a:lnTo>
                  <a:cubicBezTo>
                    <a:pt x="2699" y="1325"/>
                    <a:pt x="2713" y="1228"/>
                    <a:pt x="2647" y="1164"/>
                  </a:cubicBezTo>
                  <a:lnTo>
                    <a:pt x="2647" y="1164"/>
                  </a:lnTo>
                  <a:cubicBezTo>
                    <a:pt x="2638" y="812"/>
                    <a:pt x="2578" y="458"/>
                    <a:pt x="2473" y="116"/>
                  </a:cubicBezTo>
                  <a:cubicBezTo>
                    <a:pt x="2449" y="39"/>
                    <a:pt x="2374" y="0"/>
                    <a:pt x="2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4" name="Google Shape;19564;p32"/>
            <p:cNvSpPr/>
            <p:nvPr/>
          </p:nvSpPr>
          <p:spPr>
            <a:xfrm>
              <a:off x="3358400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0" y="0"/>
                  </a:moveTo>
                  <a:cubicBezTo>
                    <a:pt x="77" y="0"/>
                    <a:pt x="0" y="53"/>
                    <a:pt x="13" y="160"/>
                  </a:cubicBezTo>
                  <a:cubicBezTo>
                    <a:pt x="131" y="1153"/>
                    <a:pt x="249" y="2148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8"/>
                  </a:cubicBezTo>
                  <a:cubicBezTo>
                    <a:pt x="384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6"/>
                  </a:lnTo>
                  <a:lnTo>
                    <a:pt x="704" y="3156"/>
                  </a:lnTo>
                  <a:cubicBezTo>
                    <a:pt x="671" y="2853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3" y="2333"/>
                    <a:pt x="1847" y="3072"/>
                    <a:pt x="1874" y="3496"/>
                  </a:cubicBezTo>
                  <a:cubicBezTo>
                    <a:pt x="1880" y="3603"/>
                    <a:pt x="1967" y="3656"/>
                    <a:pt x="2051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6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6"/>
                    <a:pt x="545" y="1822"/>
                  </a:cubicBezTo>
                  <a:lnTo>
                    <a:pt x="545" y="1822"/>
                  </a:lnTo>
                  <a:lnTo>
                    <a:pt x="347" y="160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5" name="Google Shape;19565;p32"/>
            <p:cNvSpPr/>
            <p:nvPr/>
          </p:nvSpPr>
          <p:spPr>
            <a:xfrm>
              <a:off x="3426175" y="244732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3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31"/>
                    <a:pt x="362" y="1224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6" name="Google Shape;19566;p32"/>
            <p:cNvSpPr/>
            <p:nvPr/>
          </p:nvSpPr>
          <p:spPr>
            <a:xfrm>
              <a:off x="347340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7" y="1"/>
                    <a:pt x="0" y="168"/>
                    <a:pt x="125" y="282"/>
                  </a:cubicBezTo>
                  <a:cubicBezTo>
                    <a:pt x="714" y="821"/>
                    <a:pt x="1239" y="1428"/>
                    <a:pt x="1687" y="2088"/>
                  </a:cubicBezTo>
                  <a:cubicBezTo>
                    <a:pt x="1723" y="2142"/>
                    <a:pt x="1775" y="2165"/>
                    <a:pt x="1826" y="2165"/>
                  </a:cubicBezTo>
                  <a:cubicBezTo>
                    <a:pt x="1944" y="2165"/>
                    <a:pt x="2060" y="2045"/>
                    <a:pt x="1975" y="1921"/>
                  </a:cubicBezTo>
                  <a:cubicBezTo>
                    <a:pt x="1512" y="1234"/>
                    <a:pt x="970" y="606"/>
                    <a:pt x="362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7" name="Google Shape;19567;p32"/>
            <p:cNvSpPr/>
            <p:nvPr/>
          </p:nvSpPr>
          <p:spPr>
            <a:xfrm>
              <a:off x="3476000" y="2468750"/>
              <a:ext cx="45350" cy="68025"/>
            </a:xfrm>
            <a:custGeom>
              <a:avLst/>
              <a:gdLst/>
              <a:ahLst/>
              <a:cxnLst/>
              <a:rect l="l" t="t" r="r" b="b"/>
              <a:pathLst>
                <a:path w="1814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8"/>
                    <a:pt x="409" y="1638"/>
                    <a:pt x="50" y="2521"/>
                  </a:cubicBezTo>
                  <a:cubicBezTo>
                    <a:pt x="0" y="2641"/>
                    <a:pt x="100" y="2721"/>
                    <a:pt x="204" y="2721"/>
                  </a:cubicBezTo>
                  <a:cubicBezTo>
                    <a:pt x="271" y="2721"/>
                    <a:pt x="341" y="2687"/>
                    <a:pt x="372" y="2610"/>
                  </a:cubicBezTo>
                  <a:cubicBezTo>
                    <a:pt x="709" y="1780"/>
                    <a:pt x="1161" y="1000"/>
                    <a:pt x="1714" y="295"/>
                  </a:cubicBezTo>
                  <a:cubicBezTo>
                    <a:pt x="1814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8" name="Google Shape;19568;p32"/>
            <p:cNvSpPr/>
            <p:nvPr/>
          </p:nvSpPr>
          <p:spPr>
            <a:xfrm>
              <a:off x="3529100" y="2454900"/>
              <a:ext cx="37200" cy="99325"/>
            </a:xfrm>
            <a:custGeom>
              <a:avLst/>
              <a:gdLst/>
              <a:ahLst/>
              <a:cxnLst/>
              <a:rect l="l" t="t" r="r" b="b"/>
              <a:pathLst>
                <a:path w="1488" h="3973" extrusionOk="0">
                  <a:moveTo>
                    <a:pt x="246" y="1"/>
                  </a:moveTo>
                  <a:cubicBezTo>
                    <a:pt x="116" y="1"/>
                    <a:pt x="0" y="169"/>
                    <a:pt x="121" y="287"/>
                  </a:cubicBezTo>
                  <a:cubicBezTo>
                    <a:pt x="1059" y="1194"/>
                    <a:pt x="1136" y="2695"/>
                    <a:pt x="271" y="3681"/>
                  </a:cubicBezTo>
                  <a:cubicBezTo>
                    <a:pt x="162" y="3804"/>
                    <a:pt x="275" y="3973"/>
                    <a:pt x="397" y="3973"/>
                  </a:cubicBezTo>
                  <a:cubicBezTo>
                    <a:pt x="435" y="3973"/>
                    <a:pt x="474" y="3957"/>
                    <a:pt x="507" y="3919"/>
                  </a:cubicBezTo>
                  <a:cubicBezTo>
                    <a:pt x="1488" y="2799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9" name="Google Shape;19569;p32"/>
            <p:cNvSpPr/>
            <p:nvPr/>
          </p:nvSpPr>
          <p:spPr>
            <a:xfrm>
              <a:off x="3581450" y="2487025"/>
              <a:ext cx="46300" cy="17800"/>
            </a:xfrm>
            <a:custGeom>
              <a:avLst/>
              <a:gdLst/>
              <a:ahLst/>
              <a:cxnLst/>
              <a:rect l="l" t="t" r="r" b="b"/>
              <a:pathLst>
                <a:path w="1852" h="712" extrusionOk="0">
                  <a:moveTo>
                    <a:pt x="520" y="0"/>
                  </a:moveTo>
                  <a:cubicBezTo>
                    <a:pt x="416" y="0"/>
                    <a:pt x="311" y="8"/>
                    <a:pt x="204" y="25"/>
                  </a:cubicBezTo>
                  <a:cubicBezTo>
                    <a:pt x="1" y="56"/>
                    <a:pt x="74" y="349"/>
                    <a:pt x="262" y="349"/>
                  </a:cubicBezTo>
                  <a:cubicBezTo>
                    <a:pt x="272" y="349"/>
                    <a:pt x="282" y="349"/>
                    <a:pt x="292" y="347"/>
                  </a:cubicBezTo>
                  <a:cubicBezTo>
                    <a:pt x="370" y="335"/>
                    <a:pt x="448" y="329"/>
                    <a:pt x="526" y="329"/>
                  </a:cubicBezTo>
                  <a:cubicBezTo>
                    <a:pt x="872" y="329"/>
                    <a:pt x="1211" y="449"/>
                    <a:pt x="1482" y="670"/>
                  </a:cubicBezTo>
                  <a:cubicBezTo>
                    <a:pt x="1517" y="699"/>
                    <a:pt x="1555" y="711"/>
                    <a:pt x="1592" y="711"/>
                  </a:cubicBezTo>
                  <a:cubicBezTo>
                    <a:pt x="1731" y="711"/>
                    <a:pt x="1851" y="541"/>
                    <a:pt x="1719" y="434"/>
                  </a:cubicBezTo>
                  <a:cubicBezTo>
                    <a:pt x="1366" y="147"/>
                    <a:pt x="957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0" name="Google Shape;19570;p32"/>
            <p:cNvSpPr/>
            <p:nvPr/>
          </p:nvSpPr>
          <p:spPr>
            <a:xfrm>
              <a:off x="358590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1" y="1"/>
                  </a:moveTo>
                  <a:cubicBezTo>
                    <a:pt x="542" y="1"/>
                    <a:pt x="372" y="17"/>
                    <a:pt x="200" y="49"/>
                  </a:cubicBezTo>
                  <a:cubicBezTo>
                    <a:pt x="0" y="87"/>
                    <a:pt x="68" y="375"/>
                    <a:pt x="253" y="375"/>
                  </a:cubicBezTo>
                  <a:cubicBezTo>
                    <a:pt x="264" y="375"/>
                    <a:pt x="276" y="373"/>
                    <a:pt x="288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4" y="427"/>
                    <a:pt x="1994" y="339"/>
                  </a:cubicBezTo>
                  <a:cubicBezTo>
                    <a:pt x="1590" y="113"/>
                    <a:pt x="1157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1" name="Google Shape;19571;p32"/>
            <p:cNvSpPr/>
            <p:nvPr/>
          </p:nvSpPr>
          <p:spPr>
            <a:xfrm>
              <a:off x="364677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7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89" y="2210"/>
                    <a:pt x="2707" y="2762"/>
                    <a:pt x="2117" y="2872"/>
                  </a:cubicBezTo>
                  <a:cubicBezTo>
                    <a:pt x="2024" y="2889"/>
                    <a:pt x="1932" y="2897"/>
                    <a:pt x="1840" y="2897"/>
                  </a:cubicBezTo>
                  <a:cubicBezTo>
                    <a:pt x="1544" y="2897"/>
                    <a:pt x="1250" y="2817"/>
                    <a:pt x="973" y="2715"/>
                  </a:cubicBezTo>
                  <a:cubicBezTo>
                    <a:pt x="952" y="2707"/>
                    <a:pt x="933" y="2703"/>
                    <a:pt x="915" y="2703"/>
                  </a:cubicBezTo>
                  <a:cubicBezTo>
                    <a:pt x="894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7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0" y="83"/>
                    <a:pt x="24" y="210"/>
                  </a:cubicBezTo>
                  <a:cubicBezTo>
                    <a:pt x="195" y="1082"/>
                    <a:pt x="364" y="1955"/>
                    <a:pt x="535" y="2827"/>
                  </a:cubicBezTo>
                  <a:cubicBezTo>
                    <a:pt x="550" y="2909"/>
                    <a:pt x="620" y="2946"/>
                    <a:pt x="692" y="2946"/>
                  </a:cubicBezTo>
                  <a:cubicBezTo>
                    <a:pt x="721" y="2946"/>
                    <a:pt x="752" y="2939"/>
                    <a:pt x="778" y="2927"/>
                  </a:cubicBezTo>
                  <a:lnTo>
                    <a:pt x="778" y="2927"/>
                  </a:lnTo>
                  <a:cubicBezTo>
                    <a:pt x="792" y="2974"/>
                    <a:pt x="826" y="3016"/>
                    <a:pt x="884" y="3038"/>
                  </a:cubicBezTo>
                  <a:cubicBezTo>
                    <a:pt x="1184" y="3148"/>
                    <a:pt x="1533" y="3234"/>
                    <a:pt x="1872" y="3234"/>
                  </a:cubicBezTo>
                  <a:cubicBezTo>
                    <a:pt x="2172" y="3234"/>
                    <a:pt x="2464" y="3167"/>
                    <a:pt x="2710" y="2991"/>
                  </a:cubicBezTo>
                  <a:cubicBezTo>
                    <a:pt x="3215" y="2629"/>
                    <a:pt x="3239" y="1972"/>
                    <a:pt x="2881" y="1497"/>
                  </a:cubicBezTo>
                  <a:cubicBezTo>
                    <a:pt x="2604" y="1133"/>
                    <a:pt x="2281" y="982"/>
                    <a:pt x="1964" y="982"/>
                  </a:cubicBezTo>
                  <a:cubicBezTo>
                    <a:pt x="1448" y="982"/>
                    <a:pt x="950" y="1381"/>
                    <a:pt x="696" y="1909"/>
                  </a:cubicBezTo>
                  <a:lnTo>
                    <a:pt x="696" y="1909"/>
                  </a:lnTo>
                  <a:cubicBezTo>
                    <a:pt x="579" y="1314"/>
                    <a:pt x="463" y="718"/>
                    <a:pt x="347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2" name="Google Shape;19572;p32"/>
            <p:cNvSpPr/>
            <p:nvPr/>
          </p:nvSpPr>
          <p:spPr>
            <a:xfrm>
              <a:off x="3741200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7" y="1"/>
                  </a:moveTo>
                  <a:cubicBezTo>
                    <a:pt x="569" y="1"/>
                    <a:pt x="53" y="408"/>
                    <a:pt x="30" y="999"/>
                  </a:cubicBezTo>
                  <a:cubicBezTo>
                    <a:pt x="1" y="1777"/>
                    <a:pt x="629" y="2230"/>
                    <a:pt x="1296" y="2230"/>
                  </a:cubicBezTo>
                  <a:cubicBezTo>
                    <a:pt x="1542" y="2230"/>
                    <a:pt x="1794" y="2168"/>
                    <a:pt x="2021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10" y="1726"/>
                    <a:pt x="1882" y="1733"/>
                    <a:pt x="1853" y="1750"/>
                  </a:cubicBezTo>
                  <a:cubicBezTo>
                    <a:pt x="1678" y="1850"/>
                    <a:pt x="1480" y="1899"/>
                    <a:pt x="1285" y="1899"/>
                  </a:cubicBezTo>
                  <a:cubicBezTo>
                    <a:pt x="822" y="1899"/>
                    <a:pt x="385" y="1618"/>
                    <a:pt x="366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9" y="652"/>
                    <a:pt x="1696" y="652"/>
                  </a:cubicBezTo>
                  <a:cubicBezTo>
                    <a:pt x="1815" y="652"/>
                    <a:pt x="1926" y="485"/>
                    <a:pt x="1824" y="358"/>
                  </a:cubicBezTo>
                  <a:cubicBezTo>
                    <a:pt x="1623" y="110"/>
                    <a:pt x="1355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3" name="Google Shape;19573;p32"/>
            <p:cNvSpPr/>
            <p:nvPr/>
          </p:nvSpPr>
          <p:spPr>
            <a:xfrm>
              <a:off x="6709700" y="3784250"/>
              <a:ext cx="54425" cy="116550"/>
            </a:xfrm>
            <a:custGeom>
              <a:avLst/>
              <a:gdLst/>
              <a:ahLst/>
              <a:cxnLst/>
              <a:rect l="l" t="t" r="r" b="b"/>
              <a:pathLst>
                <a:path w="2177" h="4662" extrusionOk="0">
                  <a:moveTo>
                    <a:pt x="1945" y="1"/>
                  </a:moveTo>
                  <a:cubicBezTo>
                    <a:pt x="1917" y="1"/>
                    <a:pt x="1888" y="9"/>
                    <a:pt x="1858" y="29"/>
                  </a:cubicBezTo>
                  <a:cubicBezTo>
                    <a:pt x="237" y="1095"/>
                    <a:pt x="0" y="3222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5"/>
                  </a:cubicBezTo>
                  <a:cubicBezTo>
                    <a:pt x="391" y="3142"/>
                    <a:pt x="589" y="1263"/>
                    <a:pt x="2027" y="319"/>
                  </a:cubicBezTo>
                  <a:cubicBezTo>
                    <a:pt x="2177" y="219"/>
                    <a:pt x="2084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4" name="Google Shape;19574;p32"/>
            <p:cNvSpPr/>
            <p:nvPr/>
          </p:nvSpPr>
          <p:spPr>
            <a:xfrm>
              <a:off x="6774950" y="3816625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4"/>
                  </a:cubicBezTo>
                  <a:cubicBezTo>
                    <a:pt x="879" y="990"/>
                    <a:pt x="1593" y="1742"/>
                    <a:pt x="2259" y="2534"/>
                  </a:cubicBezTo>
                  <a:cubicBezTo>
                    <a:pt x="2292" y="2573"/>
                    <a:pt x="2331" y="2589"/>
                    <a:pt x="2369" y="2589"/>
                  </a:cubicBezTo>
                  <a:cubicBezTo>
                    <a:pt x="2489" y="2589"/>
                    <a:pt x="2601" y="2422"/>
                    <a:pt x="2496" y="2297"/>
                  </a:cubicBezTo>
                  <a:cubicBezTo>
                    <a:pt x="1829" y="1505"/>
                    <a:pt x="1115" y="753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5" name="Google Shape;19575;p32"/>
            <p:cNvSpPr/>
            <p:nvPr/>
          </p:nvSpPr>
          <p:spPr>
            <a:xfrm>
              <a:off x="6783250" y="381837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2"/>
                  </a:cubicBezTo>
                  <a:cubicBezTo>
                    <a:pt x="1194" y="786"/>
                    <a:pt x="588" y="1594"/>
                    <a:pt x="77" y="2462"/>
                  </a:cubicBezTo>
                  <a:cubicBezTo>
                    <a:pt x="1" y="2591"/>
                    <a:pt x="116" y="2711"/>
                    <a:pt x="231" y="2711"/>
                  </a:cubicBezTo>
                  <a:cubicBezTo>
                    <a:pt x="281" y="2711"/>
                    <a:pt x="332" y="2687"/>
                    <a:pt x="365" y="2630"/>
                  </a:cubicBezTo>
                  <a:cubicBezTo>
                    <a:pt x="863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6" name="Google Shape;19576;p32"/>
            <p:cNvSpPr/>
            <p:nvPr/>
          </p:nvSpPr>
          <p:spPr>
            <a:xfrm>
              <a:off x="6840150" y="3792000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2" y="0"/>
                  </a:moveTo>
                  <a:cubicBezTo>
                    <a:pt x="692" y="0"/>
                    <a:pt x="575" y="122"/>
                    <a:pt x="641" y="254"/>
                  </a:cubicBezTo>
                  <a:lnTo>
                    <a:pt x="640" y="254"/>
                  </a:lnTo>
                  <a:cubicBezTo>
                    <a:pt x="1351" y="1690"/>
                    <a:pt x="1146" y="3366"/>
                    <a:pt x="106" y="4586"/>
                  </a:cubicBezTo>
                  <a:cubicBezTo>
                    <a:pt x="0" y="4711"/>
                    <a:pt x="111" y="4878"/>
                    <a:pt x="233" y="4878"/>
                  </a:cubicBezTo>
                  <a:cubicBezTo>
                    <a:pt x="270" y="4878"/>
                    <a:pt x="309" y="4862"/>
                    <a:pt x="342" y="4823"/>
                  </a:cubicBezTo>
                  <a:cubicBezTo>
                    <a:pt x="1485" y="3485"/>
                    <a:pt x="1712" y="1662"/>
                    <a:pt x="930" y="85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7" name="Google Shape;19577;p32"/>
            <p:cNvSpPr/>
            <p:nvPr/>
          </p:nvSpPr>
          <p:spPr>
            <a:xfrm>
              <a:off x="6895150" y="3788025"/>
              <a:ext cx="32350" cy="50150"/>
            </a:xfrm>
            <a:custGeom>
              <a:avLst/>
              <a:gdLst/>
              <a:ahLst/>
              <a:cxnLst/>
              <a:rect l="l" t="t" r="r" b="b"/>
              <a:pathLst>
                <a:path w="1294" h="2006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4"/>
                    <a:pt x="1" y="339"/>
                    <a:pt x="196" y="339"/>
                  </a:cubicBezTo>
                  <a:cubicBezTo>
                    <a:pt x="202" y="339"/>
                    <a:pt x="209" y="339"/>
                    <a:pt x="215" y="339"/>
                  </a:cubicBezTo>
                  <a:cubicBezTo>
                    <a:pt x="228" y="337"/>
                    <a:pt x="239" y="337"/>
                    <a:pt x="250" y="337"/>
                  </a:cubicBezTo>
                  <a:cubicBezTo>
                    <a:pt x="614" y="337"/>
                    <a:pt x="297" y="1009"/>
                    <a:pt x="231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9" y="2005"/>
                    <a:pt x="266" y="2005"/>
                  </a:cubicBezTo>
                  <a:cubicBezTo>
                    <a:pt x="271" y="2005"/>
                    <a:pt x="275" y="2005"/>
                    <a:pt x="279" y="2004"/>
                  </a:cubicBezTo>
                  <a:lnTo>
                    <a:pt x="1082" y="1897"/>
                  </a:lnTo>
                  <a:cubicBezTo>
                    <a:pt x="1282" y="1871"/>
                    <a:pt x="1293" y="1562"/>
                    <a:pt x="1106" y="1562"/>
                  </a:cubicBezTo>
                  <a:cubicBezTo>
                    <a:pt x="1098" y="1562"/>
                    <a:pt x="1090" y="1562"/>
                    <a:pt x="1082" y="1563"/>
                  </a:cubicBezTo>
                  <a:lnTo>
                    <a:pt x="420" y="1652"/>
                  </a:lnTo>
                  <a:lnTo>
                    <a:pt x="420" y="1652"/>
                  </a:lnTo>
                  <a:cubicBezTo>
                    <a:pt x="418" y="1275"/>
                    <a:pt x="803" y="931"/>
                    <a:pt x="746" y="519"/>
                  </a:cubicBezTo>
                  <a:cubicBezTo>
                    <a:pt x="710" y="250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8" name="Google Shape;19578;p32"/>
            <p:cNvSpPr/>
            <p:nvPr/>
          </p:nvSpPr>
          <p:spPr>
            <a:xfrm>
              <a:off x="6920725" y="3848875"/>
              <a:ext cx="57400" cy="13750"/>
            </a:xfrm>
            <a:custGeom>
              <a:avLst/>
              <a:gdLst/>
              <a:ahLst/>
              <a:cxnLst/>
              <a:rect l="l" t="t" r="r" b="b"/>
              <a:pathLst>
                <a:path w="2296" h="550" extrusionOk="0">
                  <a:moveTo>
                    <a:pt x="1345" y="0"/>
                  </a:moveTo>
                  <a:cubicBezTo>
                    <a:pt x="948" y="0"/>
                    <a:pt x="556" y="83"/>
                    <a:pt x="173" y="246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5"/>
                    <a:pt x="342" y="534"/>
                  </a:cubicBezTo>
                  <a:cubicBezTo>
                    <a:pt x="663" y="399"/>
                    <a:pt x="995" y="333"/>
                    <a:pt x="1329" y="333"/>
                  </a:cubicBezTo>
                  <a:cubicBezTo>
                    <a:pt x="1557" y="333"/>
                    <a:pt x="1787" y="364"/>
                    <a:pt x="2014" y="424"/>
                  </a:cubicBezTo>
                  <a:cubicBezTo>
                    <a:pt x="2031" y="429"/>
                    <a:pt x="2046" y="431"/>
                    <a:pt x="2061" y="431"/>
                  </a:cubicBezTo>
                  <a:cubicBezTo>
                    <a:pt x="2235" y="431"/>
                    <a:pt x="2296" y="153"/>
                    <a:pt x="2104" y="101"/>
                  </a:cubicBezTo>
                  <a:cubicBezTo>
                    <a:pt x="1850" y="34"/>
                    <a:pt x="1596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9" name="Google Shape;19579;p32"/>
            <p:cNvSpPr/>
            <p:nvPr/>
          </p:nvSpPr>
          <p:spPr>
            <a:xfrm>
              <a:off x="6919625" y="3883100"/>
              <a:ext cx="67050" cy="11625"/>
            </a:xfrm>
            <a:custGeom>
              <a:avLst/>
              <a:gdLst/>
              <a:ahLst/>
              <a:cxnLst/>
              <a:rect l="l" t="t" r="r" b="b"/>
              <a:pathLst>
                <a:path w="2682" h="465" extrusionOk="0">
                  <a:moveTo>
                    <a:pt x="247" y="0"/>
                  </a:moveTo>
                  <a:cubicBezTo>
                    <a:pt x="67" y="0"/>
                    <a:pt x="0" y="285"/>
                    <a:pt x="197" y="326"/>
                  </a:cubicBezTo>
                  <a:cubicBezTo>
                    <a:pt x="637" y="418"/>
                    <a:pt x="1083" y="464"/>
                    <a:pt x="1530" y="464"/>
                  </a:cubicBezTo>
                  <a:cubicBezTo>
                    <a:pt x="1847" y="464"/>
                    <a:pt x="2164" y="441"/>
                    <a:pt x="2479" y="395"/>
                  </a:cubicBezTo>
                  <a:cubicBezTo>
                    <a:pt x="2682" y="366"/>
                    <a:pt x="2609" y="71"/>
                    <a:pt x="2417" y="71"/>
                  </a:cubicBezTo>
                  <a:cubicBezTo>
                    <a:pt x="2408" y="71"/>
                    <a:pt x="2399" y="72"/>
                    <a:pt x="2389" y="73"/>
                  </a:cubicBezTo>
                  <a:cubicBezTo>
                    <a:pt x="2106" y="114"/>
                    <a:pt x="1821" y="134"/>
                    <a:pt x="1535" y="134"/>
                  </a:cubicBezTo>
                  <a:cubicBezTo>
                    <a:pt x="1116" y="134"/>
                    <a:pt x="698" y="90"/>
                    <a:pt x="286" y="4"/>
                  </a:cubicBezTo>
                  <a:cubicBezTo>
                    <a:pt x="272" y="1"/>
                    <a:pt x="260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0" name="Google Shape;19580;p32"/>
            <p:cNvSpPr/>
            <p:nvPr/>
          </p:nvSpPr>
          <p:spPr>
            <a:xfrm>
              <a:off x="6995175" y="3829000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7" y="333"/>
                  </a:moveTo>
                  <a:cubicBezTo>
                    <a:pt x="1396" y="333"/>
                    <a:pt x="1556" y="397"/>
                    <a:pt x="1692" y="544"/>
                  </a:cubicBezTo>
                  <a:cubicBezTo>
                    <a:pt x="1726" y="581"/>
                    <a:pt x="1765" y="596"/>
                    <a:pt x="1803" y="596"/>
                  </a:cubicBezTo>
                  <a:cubicBezTo>
                    <a:pt x="1816" y="596"/>
                    <a:pt x="1829" y="594"/>
                    <a:pt x="1842" y="591"/>
                  </a:cubicBezTo>
                  <a:lnTo>
                    <a:pt x="1842" y="591"/>
                  </a:lnTo>
                  <a:lnTo>
                    <a:pt x="1625" y="1511"/>
                  </a:lnTo>
                  <a:cubicBezTo>
                    <a:pt x="1596" y="1633"/>
                    <a:pt x="1573" y="1773"/>
                    <a:pt x="1527" y="1892"/>
                  </a:cubicBezTo>
                  <a:cubicBezTo>
                    <a:pt x="1444" y="2109"/>
                    <a:pt x="1272" y="2220"/>
                    <a:pt x="1088" y="2220"/>
                  </a:cubicBezTo>
                  <a:cubicBezTo>
                    <a:pt x="957" y="2220"/>
                    <a:pt x="819" y="2164"/>
                    <a:pt x="704" y="2049"/>
                  </a:cubicBezTo>
                  <a:cubicBezTo>
                    <a:pt x="420" y="1766"/>
                    <a:pt x="385" y="1248"/>
                    <a:pt x="516" y="885"/>
                  </a:cubicBezTo>
                  <a:cubicBezTo>
                    <a:pt x="633" y="565"/>
                    <a:pt x="933" y="333"/>
                    <a:pt x="1237" y="333"/>
                  </a:cubicBezTo>
                  <a:close/>
                  <a:moveTo>
                    <a:pt x="1219" y="1"/>
                  </a:moveTo>
                  <a:cubicBezTo>
                    <a:pt x="974" y="1"/>
                    <a:pt x="728" y="90"/>
                    <a:pt x="534" y="265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7" y="2275"/>
                    <a:pt x="744" y="2565"/>
                    <a:pt x="1121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2" y="2293"/>
                    <a:pt x="1845" y="2020"/>
                    <a:pt x="1912" y="1756"/>
                  </a:cubicBezTo>
                  <a:cubicBezTo>
                    <a:pt x="1964" y="1547"/>
                    <a:pt x="2013" y="1338"/>
                    <a:pt x="2062" y="1128"/>
                  </a:cubicBezTo>
                  <a:lnTo>
                    <a:pt x="2062" y="1128"/>
                  </a:lnTo>
                  <a:cubicBezTo>
                    <a:pt x="2142" y="1555"/>
                    <a:pt x="2222" y="1983"/>
                    <a:pt x="2302" y="2411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6" y="2322"/>
                  </a:cubicBezTo>
                  <a:cubicBezTo>
                    <a:pt x="2497" y="1637"/>
                    <a:pt x="2369" y="953"/>
                    <a:pt x="2240" y="268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9"/>
                    <a:pt x="1918" y="268"/>
                  </a:cubicBezTo>
                  <a:lnTo>
                    <a:pt x="1912" y="290"/>
                  </a:lnTo>
                  <a:lnTo>
                    <a:pt x="1912" y="290"/>
                  </a:lnTo>
                  <a:cubicBezTo>
                    <a:pt x="1724" y="96"/>
                    <a:pt x="1473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1" name="Google Shape;19581;p32"/>
            <p:cNvSpPr/>
            <p:nvPr/>
          </p:nvSpPr>
          <p:spPr>
            <a:xfrm>
              <a:off x="7066025" y="3808675"/>
              <a:ext cx="73500" cy="90625"/>
            </a:xfrm>
            <a:custGeom>
              <a:avLst/>
              <a:gdLst/>
              <a:ahLst/>
              <a:cxnLst/>
              <a:rect l="l" t="t" r="r" b="b"/>
              <a:pathLst>
                <a:path w="2940" h="3625" extrusionOk="0">
                  <a:moveTo>
                    <a:pt x="160" y="1"/>
                  </a:moveTo>
                  <a:cubicBezTo>
                    <a:pt x="77" y="1"/>
                    <a:pt x="1" y="53"/>
                    <a:pt x="14" y="159"/>
                  </a:cubicBezTo>
                  <a:lnTo>
                    <a:pt x="14" y="161"/>
                  </a:lnTo>
                  <a:lnTo>
                    <a:pt x="390" y="3039"/>
                  </a:lnTo>
                  <a:cubicBezTo>
                    <a:pt x="403" y="3144"/>
                    <a:pt x="491" y="3199"/>
                    <a:pt x="574" y="3199"/>
                  </a:cubicBezTo>
                  <a:cubicBezTo>
                    <a:pt x="654" y="3199"/>
                    <a:pt x="728" y="3148"/>
                    <a:pt x="724" y="3039"/>
                  </a:cubicBezTo>
                  <a:cubicBezTo>
                    <a:pt x="724" y="3039"/>
                    <a:pt x="724" y="3038"/>
                    <a:pt x="724" y="3038"/>
                  </a:cubicBezTo>
                  <a:lnTo>
                    <a:pt x="724" y="3038"/>
                  </a:lnTo>
                  <a:cubicBezTo>
                    <a:pt x="724" y="3038"/>
                    <a:pt x="724" y="3037"/>
                    <a:pt x="724" y="3037"/>
                  </a:cubicBezTo>
                  <a:lnTo>
                    <a:pt x="724" y="3037"/>
                  </a:lnTo>
                  <a:cubicBezTo>
                    <a:pt x="709" y="2624"/>
                    <a:pt x="949" y="2203"/>
                    <a:pt x="1329" y="2020"/>
                  </a:cubicBezTo>
                  <a:cubicBezTo>
                    <a:pt x="1432" y="1971"/>
                    <a:pt x="1548" y="1947"/>
                    <a:pt x="1664" y="1947"/>
                  </a:cubicBezTo>
                  <a:cubicBezTo>
                    <a:pt x="2030" y="1947"/>
                    <a:pt x="2396" y="2185"/>
                    <a:pt x="2344" y="2595"/>
                  </a:cubicBezTo>
                  <a:cubicBezTo>
                    <a:pt x="2285" y="3059"/>
                    <a:pt x="1864" y="3308"/>
                    <a:pt x="1445" y="3308"/>
                  </a:cubicBezTo>
                  <a:cubicBezTo>
                    <a:pt x="1265" y="3308"/>
                    <a:pt x="1086" y="3262"/>
                    <a:pt x="936" y="3167"/>
                  </a:cubicBezTo>
                  <a:cubicBezTo>
                    <a:pt x="906" y="3149"/>
                    <a:pt x="877" y="3141"/>
                    <a:pt x="850" y="3141"/>
                  </a:cubicBezTo>
                  <a:cubicBezTo>
                    <a:pt x="708" y="3141"/>
                    <a:pt x="614" y="3360"/>
                    <a:pt x="766" y="3456"/>
                  </a:cubicBezTo>
                  <a:cubicBezTo>
                    <a:pt x="950" y="3571"/>
                    <a:pt x="1170" y="3624"/>
                    <a:pt x="1395" y="3624"/>
                  </a:cubicBezTo>
                  <a:cubicBezTo>
                    <a:pt x="2141" y="3624"/>
                    <a:pt x="2940" y="3042"/>
                    <a:pt x="2641" y="2222"/>
                  </a:cubicBezTo>
                  <a:cubicBezTo>
                    <a:pt x="2475" y="1765"/>
                    <a:pt x="2161" y="1582"/>
                    <a:pt x="1819" y="1582"/>
                  </a:cubicBezTo>
                  <a:cubicBezTo>
                    <a:pt x="1384" y="1582"/>
                    <a:pt x="905" y="1878"/>
                    <a:pt x="626" y="2287"/>
                  </a:cubicBezTo>
                  <a:lnTo>
                    <a:pt x="626" y="2287"/>
                  </a:lnTo>
                  <a:cubicBezTo>
                    <a:pt x="533" y="1578"/>
                    <a:pt x="441" y="869"/>
                    <a:pt x="348" y="159"/>
                  </a:cubicBezTo>
                  <a:cubicBezTo>
                    <a:pt x="335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2" name="Google Shape;19582;p32"/>
            <p:cNvSpPr/>
            <p:nvPr/>
          </p:nvSpPr>
          <p:spPr>
            <a:xfrm>
              <a:off x="6650200" y="3942900"/>
              <a:ext cx="71425" cy="87575"/>
            </a:xfrm>
            <a:custGeom>
              <a:avLst/>
              <a:gdLst/>
              <a:ahLst/>
              <a:cxnLst/>
              <a:rect l="l" t="t" r="r" b="b"/>
              <a:pathLst>
                <a:path w="2857" h="3503" extrusionOk="0">
                  <a:moveTo>
                    <a:pt x="1874" y="1286"/>
                  </a:moveTo>
                  <a:cubicBezTo>
                    <a:pt x="2013" y="1286"/>
                    <a:pt x="2152" y="1310"/>
                    <a:pt x="2283" y="1358"/>
                  </a:cubicBezTo>
                  <a:lnTo>
                    <a:pt x="2283" y="1358"/>
                  </a:lnTo>
                  <a:cubicBezTo>
                    <a:pt x="2290" y="1411"/>
                    <a:pt x="2296" y="1464"/>
                    <a:pt x="2302" y="1517"/>
                  </a:cubicBezTo>
                  <a:lnTo>
                    <a:pt x="2302" y="1517"/>
                  </a:lnTo>
                  <a:cubicBezTo>
                    <a:pt x="2300" y="1540"/>
                    <a:pt x="2297" y="1564"/>
                    <a:pt x="2295" y="1587"/>
                  </a:cubicBezTo>
                  <a:cubicBezTo>
                    <a:pt x="2260" y="1896"/>
                    <a:pt x="2139" y="2736"/>
                    <a:pt x="1845" y="2904"/>
                  </a:cubicBezTo>
                  <a:lnTo>
                    <a:pt x="1041" y="2863"/>
                  </a:lnTo>
                  <a:cubicBezTo>
                    <a:pt x="962" y="2747"/>
                    <a:pt x="911" y="2613"/>
                    <a:pt x="897" y="2474"/>
                  </a:cubicBezTo>
                  <a:cubicBezTo>
                    <a:pt x="855" y="2246"/>
                    <a:pt x="870" y="2004"/>
                    <a:pt x="980" y="1795"/>
                  </a:cubicBezTo>
                  <a:cubicBezTo>
                    <a:pt x="1161" y="1450"/>
                    <a:pt x="1514" y="1286"/>
                    <a:pt x="1874" y="1286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4" y="161"/>
                  </a:cubicBezTo>
                  <a:cubicBezTo>
                    <a:pt x="2176" y="440"/>
                    <a:pt x="2209" y="719"/>
                    <a:pt x="2241" y="998"/>
                  </a:cubicBezTo>
                  <a:lnTo>
                    <a:pt x="2241" y="998"/>
                  </a:lnTo>
                  <a:cubicBezTo>
                    <a:pt x="2137" y="973"/>
                    <a:pt x="2033" y="962"/>
                    <a:pt x="1931" y="962"/>
                  </a:cubicBezTo>
                  <a:cubicBezTo>
                    <a:pt x="864" y="962"/>
                    <a:pt x="0" y="2217"/>
                    <a:pt x="875" y="3195"/>
                  </a:cubicBezTo>
                  <a:cubicBezTo>
                    <a:pt x="1067" y="3411"/>
                    <a:pt x="1264" y="3502"/>
                    <a:pt x="1451" y="3502"/>
                  </a:cubicBezTo>
                  <a:cubicBezTo>
                    <a:pt x="1761" y="3502"/>
                    <a:pt x="2045" y="3250"/>
                    <a:pt x="2240" y="2892"/>
                  </a:cubicBezTo>
                  <a:cubicBezTo>
                    <a:pt x="2308" y="2767"/>
                    <a:pt x="2367" y="2639"/>
                    <a:pt x="2417" y="2508"/>
                  </a:cubicBezTo>
                  <a:lnTo>
                    <a:pt x="2417" y="2508"/>
                  </a:lnTo>
                  <a:cubicBezTo>
                    <a:pt x="2448" y="2768"/>
                    <a:pt x="2478" y="3027"/>
                    <a:pt x="2508" y="3287"/>
                  </a:cubicBezTo>
                  <a:cubicBezTo>
                    <a:pt x="2521" y="3393"/>
                    <a:pt x="2611" y="3446"/>
                    <a:pt x="2695" y="3446"/>
                  </a:cubicBezTo>
                  <a:cubicBezTo>
                    <a:pt x="2779" y="3446"/>
                    <a:pt x="2856" y="3393"/>
                    <a:pt x="2844" y="3287"/>
                  </a:cubicBezTo>
                  <a:cubicBezTo>
                    <a:pt x="2775" y="2699"/>
                    <a:pt x="2706" y="2110"/>
                    <a:pt x="2637" y="1522"/>
                  </a:cubicBezTo>
                  <a:lnTo>
                    <a:pt x="2637" y="1522"/>
                  </a:lnTo>
                  <a:cubicBezTo>
                    <a:pt x="2641" y="1477"/>
                    <a:pt x="2643" y="1432"/>
                    <a:pt x="2645" y="1387"/>
                  </a:cubicBezTo>
                  <a:lnTo>
                    <a:pt x="2645" y="1387"/>
                  </a:lnTo>
                  <a:cubicBezTo>
                    <a:pt x="2698" y="1325"/>
                    <a:pt x="2712" y="1228"/>
                    <a:pt x="2646" y="1165"/>
                  </a:cubicBezTo>
                  <a:lnTo>
                    <a:pt x="2646" y="1165"/>
                  </a:lnTo>
                  <a:cubicBezTo>
                    <a:pt x="2637" y="812"/>
                    <a:pt x="2578" y="459"/>
                    <a:pt x="2473" y="117"/>
                  </a:cubicBezTo>
                  <a:cubicBezTo>
                    <a:pt x="2449" y="38"/>
                    <a:pt x="2374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3" name="Google Shape;19583;p32"/>
            <p:cNvSpPr/>
            <p:nvPr/>
          </p:nvSpPr>
          <p:spPr>
            <a:xfrm>
              <a:off x="6726075" y="3944375"/>
              <a:ext cx="55400" cy="91400"/>
            </a:xfrm>
            <a:custGeom>
              <a:avLst/>
              <a:gdLst/>
              <a:ahLst/>
              <a:cxnLst/>
              <a:rect l="l" t="t" r="r" b="b"/>
              <a:pathLst>
                <a:path w="2216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0"/>
                  </a:cubicBezTo>
                  <a:cubicBezTo>
                    <a:pt x="129" y="1136"/>
                    <a:pt x="246" y="2111"/>
                    <a:pt x="362" y="3087"/>
                  </a:cubicBezTo>
                  <a:lnTo>
                    <a:pt x="362" y="3087"/>
                  </a:lnTo>
                  <a:cubicBezTo>
                    <a:pt x="364" y="3116"/>
                    <a:pt x="367" y="3143"/>
                    <a:pt x="370" y="3167"/>
                  </a:cubicBezTo>
                  <a:cubicBezTo>
                    <a:pt x="384" y="3273"/>
                    <a:pt x="475" y="3326"/>
                    <a:pt x="559" y="3326"/>
                  </a:cubicBezTo>
                  <a:cubicBezTo>
                    <a:pt x="641" y="3326"/>
                    <a:pt x="717" y="3274"/>
                    <a:pt x="704" y="3167"/>
                  </a:cubicBezTo>
                  <a:cubicBezTo>
                    <a:pt x="704" y="3164"/>
                    <a:pt x="704" y="3161"/>
                    <a:pt x="703" y="3158"/>
                  </a:cubicBezTo>
                  <a:lnTo>
                    <a:pt x="703" y="3158"/>
                  </a:lnTo>
                  <a:cubicBezTo>
                    <a:pt x="670" y="2862"/>
                    <a:pt x="774" y="1781"/>
                    <a:pt x="1157" y="1781"/>
                  </a:cubicBezTo>
                  <a:cubicBezTo>
                    <a:pt x="1248" y="1781"/>
                    <a:pt x="1353" y="1841"/>
                    <a:pt x="1476" y="1985"/>
                  </a:cubicBezTo>
                  <a:cubicBezTo>
                    <a:pt x="1774" y="2332"/>
                    <a:pt x="1847" y="3072"/>
                    <a:pt x="1873" y="3495"/>
                  </a:cubicBezTo>
                  <a:cubicBezTo>
                    <a:pt x="1880" y="3602"/>
                    <a:pt x="1967" y="3655"/>
                    <a:pt x="2051" y="3655"/>
                  </a:cubicBezTo>
                  <a:cubicBezTo>
                    <a:pt x="2135" y="3655"/>
                    <a:pt x="2215" y="3602"/>
                    <a:pt x="2208" y="3495"/>
                  </a:cubicBezTo>
                  <a:cubicBezTo>
                    <a:pt x="2172" y="2923"/>
                    <a:pt x="1996" y="1464"/>
                    <a:pt x="1263" y="1316"/>
                  </a:cubicBezTo>
                  <a:cubicBezTo>
                    <a:pt x="1220" y="1308"/>
                    <a:pt x="1180" y="1304"/>
                    <a:pt x="1141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cubicBezTo>
                    <a:pt x="479" y="1269"/>
                    <a:pt x="413" y="714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4" name="Google Shape;19584;p32"/>
            <p:cNvSpPr/>
            <p:nvPr/>
          </p:nvSpPr>
          <p:spPr>
            <a:xfrm>
              <a:off x="6793850" y="395247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9" y="50"/>
                  </a:cubicBezTo>
                  <a:cubicBezTo>
                    <a:pt x="1" y="1113"/>
                    <a:pt x="14" y="2741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2"/>
                    <a:pt x="1303" y="3573"/>
                  </a:cubicBezTo>
                  <a:cubicBezTo>
                    <a:pt x="376" y="2631"/>
                    <a:pt x="364" y="1224"/>
                    <a:pt x="1305" y="286"/>
                  </a:cubicBezTo>
                  <a:cubicBezTo>
                    <a:pt x="1423" y="168"/>
                    <a:pt x="1309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5" name="Google Shape;19585;p32"/>
            <p:cNvSpPr/>
            <p:nvPr/>
          </p:nvSpPr>
          <p:spPr>
            <a:xfrm>
              <a:off x="6841100" y="3974150"/>
              <a:ext cx="51525" cy="54150"/>
            </a:xfrm>
            <a:custGeom>
              <a:avLst/>
              <a:gdLst/>
              <a:ahLst/>
              <a:cxnLst/>
              <a:rect l="l" t="t" r="r" b="b"/>
              <a:pathLst>
                <a:path w="2061" h="2166" extrusionOk="0">
                  <a:moveTo>
                    <a:pt x="251" y="1"/>
                  </a:moveTo>
                  <a:cubicBezTo>
                    <a:pt x="118" y="1"/>
                    <a:pt x="1" y="170"/>
                    <a:pt x="126" y="283"/>
                  </a:cubicBezTo>
                  <a:cubicBezTo>
                    <a:pt x="715" y="823"/>
                    <a:pt x="1238" y="1428"/>
                    <a:pt x="1686" y="2090"/>
                  </a:cubicBezTo>
                  <a:cubicBezTo>
                    <a:pt x="1723" y="2143"/>
                    <a:pt x="1774" y="2165"/>
                    <a:pt x="1825" y="2165"/>
                  </a:cubicBezTo>
                  <a:cubicBezTo>
                    <a:pt x="1944" y="2165"/>
                    <a:pt x="2060" y="2046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6" name="Google Shape;19586;p32"/>
            <p:cNvSpPr/>
            <p:nvPr/>
          </p:nvSpPr>
          <p:spPr>
            <a:xfrm>
              <a:off x="6843700" y="3973925"/>
              <a:ext cx="45325" cy="68025"/>
            </a:xfrm>
            <a:custGeom>
              <a:avLst/>
              <a:gdLst/>
              <a:ahLst/>
              <a:cxnLst/>
              <a:rect l="l" t="t" r="r" b="b"/>
              <a:pathLst>
                <a:path w="1813" h="2721" extrusionOk="0">
                  <a:moveTo>
                    <a:pt x="1584" y="0"/>
                  </a:moveTo>
                  <a:cubicBezTo>
                    <a:pt x="1547" y="0"/>
                    <a:pt x="1509" y="17"/>
                    <a:pt x="1477" y="58"/>
                  </a:cubicBezTo>
                  <a:cubicBezTo>
                    <a:pt x="888" y="809"/>
                    <a:pt x="408" y="1637"/>
                    <a:pt x="49" y="2520"/>
                  </a:cubicBezTo>
                  <a:cubicBezTo>
                    <a:pt x="0" y="2641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3" y="2609"/>
                  </a:cubicBezTo>
                  <a:cubicBezTo>
                    <a:pt x="710" y="1779"/>
                    <a:pt x="1161" y="1001"/>
                    <a:pt x="1713" y="296"/>
                  </a:cubicBezTo>
                  <a:cubicBezTo>
                    <a:pt x="1813" y="169"/>
                    <a:pt x="1702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7" name="Google Shape;19587;p32"/>
            <p:cNvSpPr/>
            <p:nvPr/>
          </p:nvSpPr>
          <p:spPr>
            <a:xfrm>
              <a:off x="6896800" y="3960100"/>
              <a:ext cx="37225" cy="99300"/>
            </a:xfrm>
            <a:custGeom>
              <a:avLst/>
              <a:gdLst/>
              <a:ahLst/>
              <a:cxnLst/>
              <a:rect l="l" t="t" r="r" b="b"/>
              <a:pathLst>
                <a:path w="1489" h="3972" extrusionOk="0">
                  <a:moveTo>
                    <a:pt x="246" y="1"/>
                  </a:moveTo>
                  <a:cubicBezTo>
                    <a:pt x="116" y="1"/>
                    <a:pt x="1" y="169"/>
                    <a:pt x="120" y="285"/>
                  </a:cubicBezTo>
                  <a:cubicBezTo>
                    <a:pt x="1060" y="1192"/>
                    <a:pt x="1135" y="2693"/>
                    <a:pt x="271" y="3680"/>
                  </a:cubicBezTo>
                  <a:cubicBezTo>
                    <a:pt x="163" y="3804"/>
                    <a:pt x="275" y="3972"/>
                    <a:pt x="397" y="3972"/>
                  </a:cubicBezTo>
                  <a:cubicBezTo>
                    <a:pt x="435" y="3972"/>
                    <a:pt x="474" y="3955"/>
                    <a:pt x="508" y="3917"/>
                  </a:cubicBezTo>
                  <a:cubicBezTo>
                    <a:pt x="1489" y="2797"/>
                    <a:pt x="1431" y="1087"/>
                    <a:pt x="357" y="48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8" name="Google Shape;19588;p32"/>
            <p:cNvSpPr/>
            <p:nvPr/>
          </p:nvSpPr>
          <p:spPr>
            <a:xfrm>
              <a:off x="6949175" y="3992175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7" y="1"/>
                  </a:moveTo>
                  <a:cubicBezTo>
                    <a:pt x="413" y="1"/>
                    <a:pt x="308" y="9"/>
                    <a:pt x="202" y="25"/>
                  </a:cubicBezTo>
                  <a:cubicBezTo>
                    <a:pt x="0" y="57"/>
                    <a:pt x="72" y="351"/>
                    <a:pt x="263" y="351"/>
                  </a:cubicBezTo>
                  <a:cubicBezTo>
                    <a:pt x="272" y="351"/>
                    <a:pt x="282" y="350"/>
                    <a:pt x="292" y="349"/>
                  </a:cubicBezTo>
                  <a:lnTo>
                    <a:pt x="292" y="347"/>
                  </a:lnTo>
                  <a:cubicBezTo>
                    <a:pt x="369" y="335"/>
                    <a:pt x="446" y="329"/>
                    <a:pt x="523" y="329"/>
                  </a:cubicBezTo>
                  <a:cubicBezTo>
                    <a:pt x="870" y="329"/>
                    <a:pt x="1210" y="449"/>
                    <a:pt x="1482" y="672"/>
                  </a:cubicBezTo>
                  <a:cubicBezTo>
                    <a:pt x="1516" y="700"/>
                    <a:pt x="1554" y="712"/>
                    <a:pt x="1591" y="712"/>
                  </a:cubicBezTo>
                  <a:cubicBezTo>
                    <a:pt x="1729" y="712"/>
                    <a:pt x="1850" y="543"/>
                    <a:pt x="1718" y="436"/>
                  </a:cubicBezTo>
                  <a:cubicBezTo>
                    <a:pt x="1364" y="147"/>
                    <a:pt x="955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9" name="Google Shape;19589;p32"/>
            <p:cNvSpPr/>
            <p:nvPr/>
          </p:nvSpPr>
          <p:spPr>
            <a:xfrm>
              <a:off x="6953600" y="4020350"/>
              <a:ext cx="53850" cy="16250"/>
            </a:xfrm>
            <a:custGeom>
              <a:avLst/>
              <a:gdLst/>
              <a:ahLst/>
              <a:cxnLst/>
              <a:rect l="l" t="t" r="r" b="b"/>
              <a:pathLst>
                <a:path w="2154" h="650" extrusionOk="0">
                  <a:moveTo>
                    <a:pt x="711" y="0"/>
                  </a:moveTo>
                  <a:cubicBezTo>
                    <a:pt x="542" y="0"/>
                    <a:pt x="371" y="16"/>
                    <a:pt x="199" y="48"/>
                  </a:cubicBezTo>
                  <a:cubicBezTo>
                    <a:pt x="1" y="86"/>
                    <a:pt x="68" y="375"/>
                    <a:pt x="254" y="375"/>
                  </a:cubicBezTo>
                  <a:cubicBezTo>
                    <a:pt x="265" y="375"/>
                    <a:pt x="277" y="374"/>
                    <a:pt x="289" y="372"/>
                  </a:cubicBezTo>
                  <a:cubicBezTo>
                    <a:pt x="432" y="345"/>
                    <a:pt x="574" y="332"/>
                    <a:pt x="715" y="332"/>
                  </a:cubicBezTo>
                  <a:cubicBezTo>
                    <a:pt x="1102" y="332"/>
                    <a:pt x="1477" y="432"/>
                    <a:pt x="1825" y="627"/>
                  </a:cubicBezTo>
                  <a:cubicBezTo>
                    <a:pt x="1853" y="642"/>
                    <a:pt x="1881" y="649"/>
                    <a:pt x="1908" y="649"/>
                  </a:cubicBezTo>
                  <a:cubicBezTo>
                    <a:pt x="2057" y="649"/>
                    <a:pt x="2154" y="428"/>
                    <a:pt x="1994" y="338"/>
                  </a:cubicBezTo>
                  <a:cubicBezTo>
                    <a:pt x="1591" y="113"/>
                    <a:pt x="1158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0" name="Google Shape;19590;p32"/>
            <p:cNvSpPr/>
            <p:nvPr/>
          </p:nvSpPr>
          <p:spPr>
            <a:xfrm>
              <a:off x="7014450" y="3960850"/>
              <a:ext cx="81050" cy="80875"/>
            </a:xfrm>
            <a:custGeom>
              <a:avLst/>
              <a:gdLst/>
              <a:ahLst/>
              <a:cxnLst/>
              <a:rect l="l" t="t" r="r" b="b"/>
              <a:pathLst>
                <a:path w="3242" h="3235" extrusionOk="0">
                  <a:moveTo>
                    <a:pt x="1939" y="1301"/>
                  </a:moveTo>
                  <a:cubicBezTo>
                    <a:pt x="2164" y="1301"/>
                    <a:pt x="2397" y="1418"/>
                    <a:pt x="2611" y="1704"/>
                  </a:cubicBezTo>
                  <a:cubicBezTo>
                    <a:pt x="2991" y="2209"/>
                    <a:pt x="2709" y="2761"/>
                    <a:pt x="2119" y="2872"/>
                  </a:cubicBezTo>
                  <a:cubicBezTo>
                    <a:pt x="2026" y="2889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5"/>
                  </a:cubicBezTo>
                  <a:cubicBezTo>
                    <a:pt x="954" y="2708"/>
                    <a:pt x="934" y="2704"/>
                    <a:pt x="916" y="2704"/>
                  </a:cubicBezTo>
                  <a:cubicBezTo>
                    <a:pt x="896" y="2704"/>
                    <a:pt x="877" y="2708"/>
                    <a:pt x="860" y="2716"/>
                  </a:cubicBezTo>
                  <a:lnTo>
                    <a:pt x="860" y="2716"/>
                  </a:lnTo>
                  <a:cubicBezTo>
                    <a:pt x="840" y="2072"/>
                    <a:pt x="1360" y="1301"/>
                    <a:pt x="1939" y="1301"/>
                  </a:cubicBezTo>
                  <a:close/>
                  <a:moveTo>
                    <a:pt x="207" y="1"/>
                  </a:moveTo>
                  <a:cubicBezTo>
                    <a:pt x="108" y="1"/>
                    <a:pt x="1" y="84"/>
                    <a:pt x="26" y="211"/>
                  </a:cubicBezTo>
                  <a:lnTo>
                    <a:pt x="537" y="2827"/>
                  </a:lnTo>
                  <a:cubicBezTo>
                    <a:pt x="552" y="2908"/>
                    <a:pt x="623" y="2946"/>
                    <a:pt x="694" y="2946"/>
                  </a:cubicBezTo>
                  <a:cubicBezTo>
                    <a:pt x="724" y="2946"/>
                    <a:pt x="753" y="2939"/>
                    <a:pt x="780" y="2927"/>
                  </a:cubicBezTo>
                  <a:lnTo>
                    <a:pt x="780" y="2927"/>
                  </a:lnTo>
                  <a:cubicBezTo>
                    <a:pt x="794" y="2974"/>
                    <a:pt x="828" y="3016"/>
                    <a:pt x="886" y="3037"/>
                  </a:cubicBezTo>
                  <a:cubicBezTo>
                    <a:pt x="1186" y="3148"/>
                    <a:pt x="1534" y="3235"/>
                    <a:pt x="1874" y="3235"/>
                  </a:cubicBezTo>
                  <a:cubicBezTo>
                    <a:pt x="2173" y="3235"/>
                    <a:pt x="2466" y="3167"/>
                    <a:pt x="2712" y="2990"/>
                  </a:cubicBezTo>
                  <a:cubicBezTo>
                    <a:pt x="3217" y="2628"/>
                    <a:pt x="3241" y="1971"/>
                    <a:pt x="2881" y="1496"/>
                  </a:cubicBezTo>
                  <a:cubicBezTo>
                    <a:pt x="2605" y="1132"/>
                    <a:pt x="2282" y="981"/>
                    <a:pt x="1965" y="981"/>
                  </a:cubicBezTo>
                  <a:cubicBezTo>
                    <a:pt x="1450" y="981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3"/>
                    <a:pt x="465" y="717"/>
                    <a:pt x="349" y="121"/>
                  </a:cubicBezTo>
                  <a:cubicBezTo>
                    <a:pt x="333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1" name="Google Shape;19591;p32"/>
            <p:cNvSpPr/>
            <p:nvPr/>
          </p:nvSpPr>
          <p:spPr>
            <a:xfrm>
              <a:off x="7108925" y="3980500"/>
              <a:ext cx="54500" cy="55725"/>
            </a:xfrm>
            <a:custGeom>
              <a:avLst/>
              <a:gdLst/>
              <a:ahLst/>
              <a:cxnLst/>
              <a:rect l="l" t="t" r="r" b="b"/>
              <a:pathLst>
                <a:path w="2180" h="2229" extrusionOk="0">
                  <a:moveTo>
                    <a:pt x="1086" y="1"/>
                  </a:moveTo>
                  <a:cubicBezTo>
                    <a:pt x="568" y="1"/>
                    <a:pt x="52" y="407"/>
                    <a:pt x="30" y="997"/>
                  </a:cubicBezTo>
                  <a:cubicBezTo>
                    <a:pt x="1" y="1776"/>
                    <a:pt x="629" y="2229"/>
                    <a:pt x="1297" y="2229"/>
                  </a:cubicBezTo>
                  <a:cubicBezTo>
                    <a:pt x="1543" y="2229"/>
                    <a:pt x="1795" y="2167"/>
                    <a:pt x="2020" y="2038"/>
                  </a:cubicBezTo>
                  <a:cubicBezTo>
                    <a:pt x="2179" y="1946"/>
                    <a:pt x="2083" y="1724"/>
                    <a:pt x="1935" y="1724"/>
                  </a:cubicBezTo>
                  <a:cubicBezTo>
                    <a:pt x="1909" y="1724"/>
                    <a:pt x="1881" y="1731"/>
                    <a:pt x="1853" y="1748"/>
                  </a:cubicBezTo>
                  <a:cubicBezTo>
                    <a:pt x="1678" y="1848"/>
                    <a:pt x="1479" y="1897"/>
                    <a:pt x="1284" y="1897"/>
                  </a:cubicBezTo>
                  <a:cubicBezTo>
                    <a:pt x="821" y="1897"/>
                    <a:pt x="385" y="1618"/>
                    <a:pt x="365" y="1077"/>
                  </a:cubicBezTo>
                  <a:cubicBezTo>
                    <a:pt x="349" y="639"/>
                    <a:pt x="703" y="337"/>
                    <a:pt x="1068" y="337"/>
                  </a:cubicBezTo>
                  <a:cubicBezTo>
                    <a:pt x="1254" y="337"/>
                    <a:pt x="1443" y="416"/>
                    <a:pt x="1587" y="594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3"/>
                    <a:pt x="1824" y="358"/>
                  </a:cubicBezTo>
                  <a:cubicBezTo>
                    <a:pt x="1623" y="109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2" name="Google Shape;19592;p32"/>
            <p:cNvSpPr/>
            <p:nvPr/>
          </p:nvSpPr>
          <p:spPr>
            <a:xfrm>
              <a:off x="6783800" y="1829225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4" y="0"/>
                  </a:moveTo>
                  <a:cubicBezTo>
                    <a:pt x="1917" y="0"/>
                    <a:pt x="1888" y="9"/>
                    <a:pt x="1858" y="29"/>
                  </a:cubicBezTo>
                  <a:cubicBezTo>
                    <a:pt x="236" y="1095"/>
                    <a:pt x="0" y="3221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4"/>
                  </a:cubicBezTo>
                  <a:cubicBezTo>
                    <a:pt x="391" y="3142"/>
                    <a:pt x="589" y="1263"/>
                    <a:pt x="2026" y="318"/>
                  </a:cubicBezTo>
                  <a:cubicBezTo>
                    <a:pt x="2176" y="219"/>
                    <a:pt x="2084" y="0"/>
                    <a:pt x="1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3" name="Google Shape;19593;p32"/>
            <p:cNvSpPr/>
            <p:nvPr/>
          </p:nvSpPr>
          <p:spPr>
            <a:xfrm>
              <a:off x="6849000" y="1861600"/>
              <a:ext cx="65050" cy="64725"/>
            </a:xfrm>
            <a:custGeom>
              <a:avLst/>
              <a:gdLst/>
              <a:ahLst/>
              <a:cxnLst/>
              <a:rect l="l" t="t" r="r" b="b"/>
              <a:pathLst>
                <a:path w="2602" h="2589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879" y="991"/>
                    <a:pt x="1593" y="1742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1"/>
                    <a:pt x="2496" y="2297"/>
                  </a:cubicBezTo>
                  <a:cubicBezTo>
                    <a:pt x="1829" y="1505"/>
                    <a:pt x="1116" y="753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4" name="Google Shape;19594;p32"/>
            <p:cNvSpPr/>
            <p:nvPr/>
          </p:nvSpPr>
          <p:spPr>
            <a:xfrm>
              <a:off x="6857350" y="1863350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5"/>
                    <a:pt x="1883" y="52"/>
                  </a:cubicBezTo>
                  <a:cubicBezTo>
                    <a:pt x="1193" y="787"/>
                    <a:pt x="588" y="1594"/>
                    <a:pt x="77" y="2462"/>
                  </a:cubicBezTo>
                  <a:cubicBezTo>
                    <a:pt x="1" y="2591"/>
                    <a:pt x="116" y="2711"/>
                    <a:pt x="230" y="2711"/>
                  </a:cubicBezTo>
                  <a:cubicBezTo>
                    <a:pt x="281" y="2711"/>
                    <a:pt x="331" y="2687"/>
                    <a:pt x="365" y="2630"/>
                  </a:cubicBezTo>
                  <a:cubicBezTo>
                    <a:pt x="862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32"/>
            <p:cNvSpPr/>
            <p:nvPr/>
          </p:nvSpPr>
          <p:spPr>
            <a:xfrm>
              <a:off x="6914200" y="1836975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3" y="0"/>
                  </a:moveTo>
                  <a:cubicBezTo>
                    <a:pt x="693" y="0"/>
                    <a:pt x="576" y="122"/>
                    <a:pt x="642" y="254"/>
                  </a:cubicBezTo>
                  <a:cubicBezTo>
                    <a:pt x="1352" y="1689"/>
                    <a:pt x="1148" y="3366"/>
                    <a:pt x="106" y="4586"/>
                  </a:cubicBezTo>
                  <a:cubicBezTo>
                    <a:pt x="0" y="4711"/>
                    <a:pt x="113" y="4878"/>
                    <a:pt x="234" y="4878"/>
                  </a:cubicBezTo>
                  <a:cubicBezTo>
                    <a:pt x="271" y="4878"/>
                    <a:pt x="310" y="4861"/>
                    <a:pt x="343" y="4823"/>
                  </a:cubicBezTo>
                  <a:cubicBezTo>
                    <a:pt x="1485" y="3485"/>
                    <a:pt x="1712" y="1662"/>
                    <a:pt x="931" y="85"/>
                  </a:cubicBezTo>
                  <a:cubicBezTo>
                    <a:pt x="902" y="25"/>
                    <a:pt x="85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32"/>
            <p:cNvSpPr/>
            <p:nvPr/>
          </p:nvSpPr>
          <p:spPr>
            <a:xfrm>
              <a:off x="6969250" y="1833000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3"/>
                    <a:pt x="0" y="339"/>
                    <a:pt x="196" y="339"/>
                  </a:cubicBezTo>
                  <a:cubicBezTo>
                    <a:pt x="202" y="339"/>
                    <a:pt x="209" y="339"/>
                    <a:pt x="215" y="338"/>
                  </a:cubicBezTo>
                  <a:cubicBezTo>
                    <a:pt x="227" y="337"/>
                    <a:pt x="239" y="336"/>
                    <a:pt x="250" y="336"/>
                  </a:cubicBezTo>
                  <a:cubicBezTo>
                    <a:pt x="614" y="336"/>
                    <a:pt x="297" y="1010"/>
                    <a:pt x="230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8" y="2005"/>
                    <a:pt x="265" y="2005"/>
                  </a:cubicBezTo>
                  <a:cubicBezTo>
                    <a:pt x="269" y="2005"/>
                    <a:pt x="273" y="2004"/>
                    <a:pt x="278" y="2004"/>
                  </a:cubicBezTo>
                  <a:lnTo>
                    <a:pt x="1080" y="1897"/>
                  </a:lnTo>
                  <a:cubicBezTo>
                    <a:pt x="1282" y="1871"/>
                    <a:pt x="1293" y="1561"/>
                    <a:pt x="1104" y="1561"/>
                  </a:cubicBezTo>
                  <a:cubicBezTo>
                    <a:pt x="1097" y="1561"/>
                    <a:pt x="1089" y="1562"/>
                    <a:pt x="1080" y="1563"/>
                  </a:cubicBezTo>
                  <a:lnTo>
                    <a:pt x="420" y="1651"/>
                  </a:lnTo>
                  <a:lnTo>
                    <a:pt x="420" y="1651"/>
                  </a:lnTo>
                  <a:cubicBezTo>
                    <a:pt x="418" y="1275"/>
                    <a:pt x="803" y="931"/>
                    <a:pt x="746" y="518"/>
                  </a:cubicBezTo>
                  <a:cubicBezTo>
                    <a:pt x="710" y="251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32"/>
            <p:cNvSpPr/>
            <p:nvPr/>
          </p:nvSpPr>
          <p:spPr>
            <a:xfrm>
              <a:off x="6994825" y="189385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3" y="0"/>
                  </a:moveTo>
                  <a:cubicBezTo>
                    <a:pt x="946" y="0"/>
                    <a:pt x="555" y="83"/>
                    <a:pt x="173" y="244"/>
                  </a:cubicBezTo>
                  <a:cubicBezTo>
                    <a:pt x="0" y="318"/>
                    <a:pt x="110" y="549"/>
                    <a:pt x="272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9"/>
                    <a:pt x="994" y="333"/>
                    <a:pt x="1328" y="333"/>
                  </a:cubicBezTo>
                  <a:cubicBezTo>
                    <a:pt x="1556" y="333"/>
                    <a:pt x="1786" y="364"/>
                    <a:pt x="2014" y="424"/>
                  </a:cubicBezTo>
                  <a:cubicBezTo>
                    <a:pt x="2031" y="428"/>
                    <a:pt x="2046" y="430"/>
                    <a:pt x="2061" y="430"/>
                  </a:cubicBezTo>
                  <a:cubicBezTo>
                    <a:pt x="2235" y="430"/>
                    <a:pt x="2295" y="153"/>
                    <a:pt x="2104" y="101"/>
                  </a:cubicBezTo>
                  <a:cubicBezTo>
                    <a:pt x="1849" y="33"/>
                    <a:pt x="1595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32"/>
            <p:cNvSpPr/>
            <p:nvPr/>
          </p:nvSpPr>
          <p:spPr>
            <a:xfrm>
              <a:off x="6993725" y="1928050"/>
              <a:ext cx="67050" cy="11650"/>
            </a:xfrm>
            <a:custGeom>
              <a:avLst/>
              <a:gdLst/>
              <a:ahLst/>
              <a:cxnLst/>
              <a:rect l="l" t="t" r="r" b="b"/>
              <a:pathLst>
                <a:path w="2682" h="466" extrusionOk="0">
                  <a:moveTo>
                    <a:pt x="247" y="1"/>
                  </a:moveTo>
                  <a:cubicBezTo>
                    <a:pt x="66" y="1"/>
                    <a:pt x="0" y="285"/>
                    <a:pt x="197" y="327"/>
                  </a:cubicBezTo>
                  <a:cubicBezTo>
                    <a:pt x="637" y="419"/>
                    <a:pt x="1084" y="465"/>
                    <a:pt x="1532" y="465"/>
                  </a:cubicBezTo>
                  <a:cubicBezTo>
                    <a:pt x="1848" y="465"/>
                    <a:pt x="2165" y="442"/>
                    <a:pt x="2479" y="395"/>
                  </a:cubicBezTo>
                  <a:cubicBezTo>
                    <a:pt x="2682" y="366"/>
                    <a:pt x="2609" y="72"/>
                    <a:pt x="2417" y="72"/>
                  </a:cubicBezTo>
                  <a:cubicBezTo>
                    <a:pt x="2408" y="72"/>
                    <a:pt x="2399" y="72"/>
                    <a:pt x="2389" y="74"/>
                  </a:cubicBezTo>
                  <a:cubicBezTo>
                    <a:pt x="2104" y="115"/>
                    <a:pt x="1817" y="135"/>
                    <a:pt x="1530" y="135"/>
                  </a:cubicBezTo>
                  <a:cubicBezTo>
                    <a:pt x="1113" y="135"/>
                    <a:pt x="696" y="92"/>
                    <a:pt x="286" y="5"/>
                  </a:cubicBezTo>
                  <a:cubicBezTo>
                    <a:pt x="272" y="2"/>
                    <a:pt x="25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32"/>
            <p:cNvSpPr/>
            <p:nvPr/>
          </p:nvSpPr>
          <p:spPr>
            <a:xfrm>
              <a:off x="7069275" y="1873975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5" y="333"/>
                  </a:moveTo>
                  <a:cubicBezTo>
                    <a:pt x="1394" y="333"/>
                    <a:pt x="1554" y="397"/>
                    <a:pt x="1690" y="545"/>
                  </a:cubicBezTo>
                  <a:cubicBezTo>
                    <a:pt x="1724" y="582"/>
                    <a:pt x="1763" y="597"/>
                    <a:pt x="1801" y="597"/>
                  </a:cubicBezTo>
                  <a:cubicBezTo>
                    <a:pt x="1815" y="597"/>
                    <a:pt x="1828" y="595"/>
                    <a:pt x="1841" y="592"/>
                  </a:cubicBezTo>
                  <a:lnTo>
                    <a:pt x="1841" y="592"/>
                  </a:lnTo>
                  <a:cubicBezTo>
                    <a:pt x="1769" y="898"/>
                    <a:pt x="1697" y="1204"/>
                    <a:pt x="1625" y="1511"/>
                  </a:cubicBezTo>
                  <a:cubicBezTo>
                    <a:pt x="1596" y="1633"/>
                    <a:pt x="1573" y="1774"/>
                    <a:pt x="1527" y="1892"/>
                  </a:cubicBezTo>
                  <a:cubicBezTo>
                    <a:pt x="1444" y="2109"/>
                    <a:pt x="1271" y="2220"/>
                    <a:pt x="1087" y="2220"/>
                  </a:cubicBezTo>
                  <a:cubicBezTo>
                    <a:pt x="956" y="2220"/>
                    <a:pt x="818" y="2163"/>
                    <a:pt x="703" y="2049"/>
                  </a:cubicBezTo>
                  <a:cubicBezTo>
                    <a:pt x="420" y="1767"/>
                    <a:pt x="385" y="1248"/>
                    <a:pt x="516" y="885"/>
                  </a:cubicBezTo>
                  <a:cubicBezTo>
                    <a:pt x="633" y="565"/>
                    <a:pt x="932" y="333"/>
                    <a:pt x="1235" y="333"/>
                  </a:cubicBezTo>
                  <a:close/>
                  <a:moveTo>
                    <a:pt x="1220" y="1"/>
                  </a:moveTo>
                  <a:cubicBezTo>
                    <a:pt x="975" y="1"/>
                    <a:pt x="728" y="90"/>
                    <a:pt x="534" y="266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6" y="2276"/>
                    <a:pt x="744" y="2566"/>
                    <a:pt x="1121" y="2566"/>
                  </a:cubicBezTo>
                  <a:cubicBezTo>
                    <a:pt x="1254" y="2566"/>
                    <a:pt x="1389" y="2530"/>
                    <a:pt x="1518" y="2449"/>
                  </a:cubicBezTo>
                  <a:cubicBezTo>
                    <a:pt x="1762" y="2293"/>
                    <a:pt x="1844" y="2020"/>
                    <a:pt x="1910" y="1756"/>
                  </a:cubicBezTo>
                  <a:cubicBezTo>
                    <a:pt x="1963" y="1546"/>
                    <a:pt x="2013" y="1336"/>
                    <a:pt x="2062" y="1125"/>
                  </a:cubicBezTo>
                  <a:lnTo>
                    <a:pt x="2062" y="1125"/>
                  </a:lnTo>
                  <a:cubicBezTo>
                    <a:pt x="2142" y="1554"/>
                    <a:pt x="2222" y="1982"/>
                    <a:pt x="2302" y="2410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5" y="2322"/>
                  </a:cubicBezTo>
                  <a:cubicBezTo>
                    <a:pt x="2497" y="1637"/>
                    <a:pt x="2369" y="952"/>
                    <a:pt x="2240" y="267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8"/>
                    <a:pt x="1918" y="267"/>
                  </a:cubicBezTo>
                  <a:cubicBezTo>
                    <a:pt x="1916" y="275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32"/>
            <p:cNvSpPr/>
            <p:nvPr/>
          </p:nvSpPr>
          <p:spPr>
            <a:xfrm>
              <a:off x="7140125" y="1853675"/>
              <a:ext cx="73500" cy="90600"/>
            </a:xfrm>
            <a:custGeom>
              <a:avLst/>
              <a:gdLst/>
              <a:ahLst/>
              <a:cxnLst/>
              <a:rect l="l" t="t" r="r" b="b"/>
              <a:pathLst>
                <a:path w="2940" h="3624" extrusionOk="0">
                  <a:moveTo>
                    <a:pt x="160" y="0"/>
                  </a:moveTo>
                  <a:cubicBezTo>
                    <a:pt x="77" y="0"/>
                    <a:pt x="1" y="52"/>
                    <a:pt x="14" y="158"/>
                  </a:cubicBezTo>
                  <a:lnTo>
                    <a:pt x="14" y="159"/>
                  </a:lnTo>
                  <a:lnTo>
                    <a:pt x="387" y="3023"/>
                  </a:lnTo>
                  <a:lnTo>
                    <a:pt x="387" y="3023"/>
                  </a:lnTo>
                  <a:cubicBezTo>
                    <a:pt x="388" y="3027"/>
                    <a:pt x="388" y="3032"/>
                    <a:pt x="388" y="3036"/>
                  </a:cubicBezTo>
                  <a:lnTo>
                    <a:pt x="389" y="3036"/>
                  </a:lnTo>
                  <a:lnTo>
                    <a:pt x="389" y="3038"/>
                  </a:lnTo>
                  <a:cubicBezTo>
                    <a:pt x="403" y="3143"/>
                    <a:pt x="491" y="3198"/>
                    <a:pt x="574" y="3198"/>
                  </a:cubicBezTo>
                  <a:cubicBezTo>
                    <a:pt x="654" y="3198"/>
                    <a:pt x="728" y="3147"/>
                    <a:pt x="724" y="3038"/>
                  </a:cubicBezTo>
                  <a:cubicBezTo>
                    <a:pt x="723" y="3037"/>
                    <a:pt x="723" y="3037"/>
                    <a:pt x="723" y="3036"/>
                  </a:cubicBezTo>
                  <a:lnTo>
                    <a:pt x="724" y="3036"/>
                  </a:lnTo>
                  <a:lnTo>
                    <a:pt x="723" y="3036"/>
                  </a:lnTo>
                  <a:lnTo>
                    <a:pt x="723" y="3036"/>
                  </a:lnTo>
                  <a:cubicBezTo>
                    <a:pt x="709" y="2623"/>
                    <a:pt x="948" y="2202"/>
                    <a:pt x="1328" y="2019"/>
                  </a:cubicBezTo>
                  <a:cubicBezTo>
                    <a:pt x="1431" y="1970"/>
                    <a:pt x="1547" y="1946"/>
                    <a:pt x="1663" y="1946"/>
                  </a:cubicBezTo>
                  <a:cubicBezTo>
                    <a:pt x="2030" y="1946"/>
                    <a:pt x="2396" y="2184"/>
                    <a:pt x="2343" y="2594"/>
                  </a:cubicBezTo>
                  <a:cubicBezTo>
                    <a:pt x="2285" y="3058"/>
                    <a:pt x="1864" y="3306"/>
                    <a:pt x="1445" y="3306"/>
                  </a:cubicBezTo>
                  <a:cubicBezTo>
                    <a:pt x="1265" y="3306"/>
                    <a:pt x="1086" y="3261"/>
                    <a:pt x="936" y="3166"/>
                  </a:cubicBezTo>
                  <a:cubicBezTo>
                    <a:pt x="906" y="3148"/>
                    <a:pt x="877" y="3140"/>
                    <a:pt x="850" y="3140"/>
                  </a:cubicBezTo>
                  <a:cubicBezTo>
                    <a:pt x="708" y="3140"/>
                    <a:pt x="614" y="3358"/>
                    <a:pt x="766" y="3454"/>
                  </a:cubicBezTo>
                  <a:cubicBezTo>
                    <a:pt x="949" y="3570"/>
                    <a:pt x="1169" y="3623"/>
                    <a:pt x="1394" y="3623"/>
                  </a:cubicBezTo>
                  <a:cubicBezTo>
                    <a:pt x="2140" y="3623"/>
                    <a:pt x="2940" y="3041"/>
                    <a:pt x="2641" y="2220"/>
                  </a:cubicBezTo>
                  <a:cubicBezTo>
                    <a:pt x="2475" y="1764"/>
                    <a:pt x="2161" y="1580"/>
                    <a:pt x="1818" y="1580"/>
                  </a:cubicBezTo>
                  <a:cubicBezTo>
                    <a:pt x="1384" y="1580"/>
                    <a:pt x="905" y="1876"/>
                    <a:pt x="625" y="2284"/>
                  </a:cubicBezTo>
                  <a:lnTo>
                    <a:pt x="625" y="2284"/>
                  </a:lnTo>
                  <a:lnTo>
                    <a:pt x="348" y="158"/>
                  </a:ln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32"/>
            <p:cNvSpPr/>
            <p:nvPr/>
          </p:nvSpPr>
          <p:spPr>
            <a:xfrm>
              <a:off x="6733950" y="1723925"/>
              <a:ext cx="71375" cy="87575"/>
            </a:xfrm>
            <a:custGeom>
              <a:avLst/>
              <a:gdLst/>
              <a:ahLst/>
              <a:cxnLst/>
              <a:rect l="l" t="t" r="r" b="b"/>
              <a:pathLst>
                <a:path w="2855" h="3503" extrusionOk="0">
                  <a:moveTo>
                    <a:pt x="1873" y="1284"/>
                  </a:moveTo>
                  <a:cubicBezTo>
                    <a:pt x="2011" y="1284"/>
                    <a:pt x="2151" y="1309"/>
                    <a:pt x="2282" y="1356"/>
                  </a:cubicBezTo>
                  <a:lnTo>
                    <a:pt x="2282" y="1356"/>
                  </a:lnTo>
                  <a:cubicBezTo>
                    <a:pt x="2288" y="1409"/>
                    <a:pt x="2294" y="1461"/>
                    <a:pt x="2301" y="1513"/>
                  </a:cubicBezTo>
                  <a:lnTo>
                    <a:pt x="2301" y="1513"/>
                  </a:lnTo>
                  <a:cubicBezTo>
                    <a:pt x="2298" y="1538"/>
                    <a:pt x="2296" y="1563"/>
                    <a:pt x="2293" y="1588"/>
                  </a:cubicBezTo>
                  <a:cubicBezTo>
                    <a:pt x="2259" y="1894"/>
                    <a:pt x="2137" y="2735"/>
                    <a:pt x="1845" y="2904"/>
                  </a:cubicBezTo>
                  <a:lnTo>
                    <a:pt x="1041" y="2862"/>
                  </a:lnTo>
                  <a:cubicBezTo>
                    <a:pt x="960" y="2747"/>
                    <a:pt x="909" y="2613"/>
                    <a:pt x="896" y="2473"/>
                  </a:cubicBezTo>
                  <a:cubicBezTo>
                    <a:pt x="853" y="2245"/>
                    <a:pt x="870" y="2003"/>
                    <a:pt x="980" y="1794"/>
                  </a:cubicBezTo>
                  <a:cubicBezTo>
                    <a:pt x="1160" y="1449"/>
                    <a:pt x="1513" y="1284"/>
                    <a:pt x="1873" y="1284"/>
                  </a:cubicBezTo>
                  <a:close/>
                  <a:moveTo>
                    <a:pt x="2300" y="1"/>
                  </a:moveTo>
                  <a:cubicBezTo>
                    <a:pt x="2214" y="1"/>
                    <a:pt x="2131" y="55"/>
                    <a:pt x="2144" y="162"/>
                  </a:cubicBezTo>
                  <a:cubicBezTo>
                    <a:pt x="2145" y="176"/>
                    <a:pt x="2147" y="191"/>
                    <a:pt x="2149" y="206"/>
                  </a:cubicBezTo>
                  <a:lnTo>
                    <a:pt x="2149" y="206"/>
                  </a:lnTo>
                  <a:lnTo>
                    <a:pt x="2148" y="206"/>
                  </a:lnTo>
                  <a:cubicBezTo>
                    <a:pt x="2148" y="207"/>
                    <a:pt x="2149" y="208"/>
                    <a:pt x="2149" y="209"/>
                  </a:cubicBezTo>
                  <a:lnTo>
                    <a:pt x="2149" y="209"/>
                  </a:lnTo>
                  <a:cubicBezTo>
                    <a:pt x="2179" y="472"/>
                    <a:pt x="2210" y="735"/>
                    <a:pt x="2241" y="998"/>
                  </a:cubicBezTo>
                  <a:lnTo>
                    <a:pt x="2241" y="998"/>
                  </a:lnTo>
                  <a:cubicBezTo>
                    <a:pt x="2136" y="974"/>
                    <a:pt x="2032" y="962"/>
                    <a:pt x="1930" y="962"/>
                  </a:cubicBezTo>
                  <a:cubicBezTo>
                    <a:pt x="864" y="962"/>
                    <a:pt x="0" y="2218"/>
                    <a:pt x="874" y="3196"/>
                  </a:cubicBezTo>
                  <a:cubicBezTo>
                    <a:pt x="1067" y="3411"/>
                    <a:pt x="1264" y="3503"/>
                    <a:pt x="1451" y="3503"/>
                  </a:cubicBezTo>
                  <a:cubicBezTo>
                    <a:pt x="1760" y="3503"/>
                    <a:pt x="2043" y="3251"/>
                    <a:pt x="2238" y="2892"/>
                  </a:cubicBezTo>
                  <a:cubicBezTo>
                    <a:pt x="2307" y="2767"/>
                    <a:pt x="2366" y="2638"/>
                    <a:pt x="2417" y="2507"/>
                  </a:cubicBezTo>
                  <a:lnTo>
                    <a:pt x="2417" y="2507"/>
                  </a:lnTo>
                  <a:cubicBezTo>
                    <a:pt x="2447" y="2767"/>
                    <a:pt x="2478" y="3027"/>
                    <a:pt x="2508" y="3287"/>
                  </a:cubicBezTo>
                  <a:cubicBezTo>
                    <a:pt x="2520" y="3393"/>
                    <a:pt x="2610" y="3447"/>
                    <a:pt x="2694" y="3447"/>
                  </a:cubicBezTo>
                  <a:cubicBezTo>
                    <a:pt x="2777" y="3447"/>
                    <a:pt x="2854" y="3394"/>
                    <a:pt x="2842" y="3287"/>
                  </a:cubicBezTo>
                  <a:cubicBezTo>
                    <a:pt x="2773" y="2698"/>
                    <a:pt x="2705" y="2110"/>
                    <a:pt x="2636" y="1521"/>
                  </a:cubicBezTo>
                  <a:lnTo>
                    <a:pt x="2636" y="1521"/>
                  </a:lnTo>
                  <a:cubicBezTo>
                    <a:pt x="2639" y="1477"/>
                    <a:pt x="2642" y="1432"/>
                    <a:pt x="2643" y="1388"/>
                  </a:cubicBezTo>
                  <a:lnTo>
                    <a:pt x="2643" y="1388"/>
                  </a:lnTo>
                  <a:cubicBezTo>
                    <a:pt x="2697" y="1325"/>
                    <a:pt x="2711" y="1228"/>
                    <a:pt x="2645" y="1164"/>
                  </a:cubicBezTo>
                  <a:lnTo>
                    <a:pt x="2645" y="1164"/>
                  </a:lnTo>
                  <a:cubicBezTo>
                    <a:pt x="2636" y="812"/>
                    <a:pt x="2576" y="459"/>
                    <a:pt x="2472" y="117"/>
                  </a:cubicBezTo>
                  <a:cubicBezTo>
                    <a:pt x="2447" y="39"/>
                    <a:pt x="2372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32"/>
            <p:cNvSpPr/>
            <p:nvPr/>
          </p:nvSpPr>
          <p:spPr>
            <a:xfrm>
              <a:off x="6809825" y="1725400"/>
              <a:ext cx="55375" cy="91400"/>
            </a:xfrm>
            <a:custGeom>
              <a:avLst/>
              <a:gdLst/>
              <a:ahLst/>
              <a:cxnLst/>
              <a:rect l="l" t="t" r="r" b="b"/>
              <a:pathLst>
                <a:path w="2215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1"/>
                  </a:cubicBezTo>
                  <a:lnTo>
                    <a:pt x="13" y="159"/>
                  </a:lnTo>
                  <a:cubicBezTo>
                    <a:pt x="131" y="1154"/>
                    <a:pt x="249" y="2147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7"/>
                  </a:cubicBezTo>
                  <a:cubicBezTo>
                    <a:pt x="384" y="3273"/>
                    <a:pt x="475" y="3327"/>
                    <a:pt x="558" y="3327"/>
                  </a:cubicBezTo>
                  <a:cubicBezTo>
                    <a:pt x="641" y="3327"/>
                    <a:pt x="717" y="3274"/>
                    <a:pt x="704" y="3167"/>
                  </a:cubicBezTo>
                  <a:lnTo>
                    <a:pt x="703" y="3159"/>
                  </a:lnTo>
                  <a:lnTo>
                    <a:pt x="703" y="3159"/>
                  </a:lnTo>
                  <a:cubicBezTo>
                    <a:pt x="670" y="2863"/>
                    <a:pt x="774" y="1781"/>
                    <a:pt x="1157" y="1781"/>
                  </a:cubicBezTo>
                  <a:cubicBezTo>
                    <a:pt x="1247" y="1781"/>
                    <a:pt x="1353" y="1841"/>
                    <a:pt x="1476" y="1985"/>
                  </a:cubicBezTo>
                  <a:cubicBezTo>
                    <a:pt x="1773" y="2333"/>
                    <a:pt x="1847" y="3073"/>
                    <a:pt x="1873" y="3495"/>
                  </a:cubicBezTo>
                  <a:cubicBezTo>
                    <a:pt x="1879" y="3602"/>
                    <a:pt x="1967" y="3656"/>
                    <a:pt x="2051" y="3656"/>
                  </a:cubicBezTo>
                  <a:cubicBezTo>
                    <a:pt x="2134" y="3656"/>
                    <a:pt x="2214" y="3602"/>
                    <a:pt x="2208" y="3495"/>
                  </a:cubicBezTo>
                  <a:cubicBezTo>
                    <a:pt x="2172" y="2923"/>
                    <a:pt x="1996" y="1465"/>
                    <a:pt x="1262" y="1317"/>
                  </a:cubicBezTo>
                  <a:cubicBezTo>
                    <a:pt x="1220" y="1308"/>
                    <a:pt x="1179" y="1304"/>
                    <a:pt x="1140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lnTo>
                    <a:pt x="347" y="161"/>
                  </a:ln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32"/>
            <p:cNvSpPr/>
            <p:nvPr/>
          </p:nvSpPr>
          <p:spPr>
            <a:xfrm>
              <a:off x="6877600" y="1733550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1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29"/>
                    <a:pt x="362" y="1223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32"/>
            <p:cNvSpPr/>
            <p:nvPr/>
          </p:nvSpPr>
          <p:spPr>
            <a:xfrm>
              <a:off x="6924850" y="17552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0"/>
                  </a:moveTo>
                  <a:cubicBezTo>
                    <a:pt x="117" y="0"/>
                    <a:pt x="0" y="169"/>
                    <a:pt x="124" y="282"/>
                  </a:cubicBezTo>
                  <a:cubicBezTo>
                    <a:pt x="713" y="822"/>
                    <a:pt x="1238" y="1428"/>
                    <a:pt x="1686" y="2090"/>
                  </a:cubicBezTo>
                  <a:cubicBezTo>
                    <a:pt x="1722" y="2143"/>
                    <a:pt x="1773" y="2165"/>
                    <a:pt x="1824" y="2165"/>
                  </a:cubicBezTo>
                  <a:cubicBezTo>
                    <a:pt x="1943" y="2165"/>
                    <a:pt x="2060" y="2045"/>
                    <a:pt x="1974" y="1920"/>
                  </a:cubicBezTo>
                  <a:cubicBezTo>
                    <a:pt x="1512" y="1234"/>
                    <a:pt x="971" y="605"/>
                    <a:pt x="361" y="45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32"/>
            <p:cNvSpPr/>
            <p:nvPr/>
          </p:nvSpPr>
          <p:spPr>
            <a:xfrm>
              <a:off x="6927425" y="1754950"/>
              <a:ext cx="45350" cy="68050"/>
            </a:xfrm>
            <a:custGeom>
              <a:avLst/>
              <a:gdLst/>
              <a:ahLst/>
              <a:cxnLst/>
              <a:rect l="l" t="t" r="r" b="b"/>
              <a:pathLst>
                <a:path w="1814" h="2722" extrusionOk="0">
                  <a:moveTo>
                    <a:pt x="1585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9"/>
                    <a:pt x="409" y="1637"/>
                    <a:pt x="50" y="2521"/>
                  </a:cubicBezTo>
                  <a:cubicBezTo>
                    <a:pt x="0" y="2642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2" y="2609"/>
                  </a:cubicBezTo>
                  <a:cubicBezTo>
                    <a:pt x="711" y="1779"/>
                    <a:pt x="1162" y="1001"/>
                    <a:pt x="1714" y="297"/>
                  </a:cubicBezTo>
                  <a:cubicBezTo>
                    <a:pt x="1814" y="169"/>
                    <a:pt x="1703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32"/>
            <p:cNvSpPr/>
            <p:nvPr/>
          </p:nvSpPr>
          <p:spPr>
            <a:xfrm>
              <a:off x="6980525" y="1741125"/>
              <a:ext cx="37200" cy="99300"/>
            </a:xfrm>
            <a:custGeom>
              <a:avLst/>
              <a:gdLst/>
              <a:ahLst/>
              <a:cxnLst/>
              <a:rect l="l" t="t" r="r" b="b"/>
              <a:pathLst>
                <a:path w="1488" h="3972" extrusionOk="0">
                  <a:moveTo>
                    <a:pt x="246" y="1"/>
                  </a:moveTo>
                  <a:cubicBezTo>
                    <a:pt x="116" y="1"/>
                    <a:pt x="0" y="169"/>
                    <a:pt x="121" y="285"/>
                  </a:cubicBezTo>
                  <a:cubicBezTo>
                    <a:pt x="1059" y="1193"/>
                    <a:pt x="1136" y="2694"/>
                    <a:pt x="271" y="3681"/>
                  </a:cubicBezTo>
                  <a:cubicBezTo>
                    <a:pt x="162" y="3804"/>
                    <a:pt x="275" y="3971"/>
                    <a:pt x="397" y="3971"/>
                  </a:cubicBezTo>
                  <a:cubicBezTo>
                    <a:pt x="435" y="3971"/>
                    <a:pt x="474" y="3955"/>
                    <a:pt x="507" y="3917"/>
                  </a:cubicBezTo>
                  <a:cubicBezTo>
                    <a:pt x="1488" y="2797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32"/>
            <p:cNvSpPr/>
            <p:nvPr/>
          </p:nvSpPr>
          <p:spPr>
            <a:xfrm>
              <a:off x="7032925" y="1773200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9" y="1"/>
                  </a:moveTo>
                  <a:cubicBezTo>
                    <a:pt x="415" y="1"/>
                    <a:pt x="309" y="9"/>
                    <a:pt x="202" y="26"/>
                  </a:cubicBezTo>
                  <a:cubicBezTo>
                    <a:pt x="0" y="56"/>
                    <a:pt x="72" y="350"/>
                    <a:pt x="260" y="350"/>
                  </a:cubicBezTo>
                  <a:cubicBezTo>
                    <a:pt x="270" y="350"/>
                    <a:pt x="280" y="349"/>
                    <a:pt x="290" y="348"/>
                  </a:cubicBezTo>
                  <a:cubicBezTo>
                    <a:pt x="368" y="336"/>
                    <a:pt x="445" y="330"/>
                    <a:pt x="522" y="330"/>
                  </a:cubicBezTo>
                  <a:cubicBezTo>
                    <a:pt x="870" y="330"/>
                    <a:pt x="1208" y="449"/>
                    <a:pt x="1480" y="672"/>
                  </a:cubicBezTo>
                  <a:cubicBezTo>
                    <a:pt x="1515" y="701"/>
                    <a:pt x="1553" y="712"/>
                    <a:pt x="1590" y="712"/>
                  </a:cubicBezTo>
                  <a:cubicBezTo>
                    <a:pt x="1728" y="712"/>
                    <a:pt x="1850" y="543"/>
                    <a:pt x="1718" y="434"/>
                  </a:cubicBezTo>
                  <a:cubicBezTo>
                    <a:pt x="1365" y="147"/>
                    <a:pt x="956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8" name="Google Shape;19608;p32"/>
            <p:cNvSpPr/>
            <p:nvPr/>
          </p:nvSpPr>
          <p:spPr>
            <a:xfrm>
              <a:off x="7037325" y="1801375"/>
              <a:ext cx="53875" cy="16250"/>
            </a:xfrm>
            <a:custGeom>
              <a:avLst/>
              <a:gdLst/>
              <a:ahLst/>
              <a:cxnLst/>
              <a:rect l="l" t="t" r="r" b="b"/>
              <a:pathLst>
                <a:path w="2155" h="650" extrusionOk="0">
                  <a:moveTo>
                    <a:pt x="712" y="0"/>
                  </a:moveTo>
                  <a:cubicBezTo>
                    <a:pt x="543" y="0"/>
                    <a:pt x="372" y="17"/>
                    <a:pt x="200" y="49"/>
                  </a:cubicBezTo>
                  <a:cubicBezTo>
                    <a:pt x="0" y="86"/>
                    <a:pt x="68" y="374"/>
                    <a:pt x="253" y="374"/>
                  </a:cubicBezTo>
                  <a:cubicBezTo>
                    <a:pt x="264" y="374"/>
                    <a:pt x="276" y="373"/>
                    <a:pt x="288" y="371"/>
                  </a:cubicBezTo>
                  <a:cubicBezTo>
                    <a:pt x="430" y="344"/>
                    <a:pt x="572" y="331"/>
                    <a:pt x="711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5" y="428"/>
                    <a:pt x="1995" y="339"/>
                  </a:cubicBezTo>
                  <a:cubicBezTo>
                    <a:pt x="1591" y="113"/>
                    <a:pt x="1158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9" name="Google Shape;19609;p32"/>
            <p:cNvSpPr/>
            <p:nvPr/>
          </p:nvSpPr>
          <p:spPr>
            <a:xfrm>
              <a:off x="7098200" y="1741875"/>
              <a:ext cx="81025" cy="80875"/>
            </a:xfrm>
            <a:custGeom>
              <a:avLst/>
              <a:gdLst/>
              <a:ahLst/>
              <a:cxnLst/>
              <a:rect l="l" t="t" r="r" b="b"/>
              <a:pathLst>
                <a:path w="3241" h="3235" extrusionOk="0">
                  <a:moveTo>
                    <a:pt x="1939" y="1302"/>
                  </a:moveTo>
                  <a:cubicBezTo>
                    <a:pt x="2164" y="1302"/>
                    <a:pt x="2397" y="1418"/>
                    <a:pt x="2611" y="1704"/>
                  </a:cubicBezTo>
                  <a:cubicBezTo>
                    <a:pt x="2991" y="2209"/>
                    <a:pt x="2707" y="2761"/>
                    <a:pt x="2118" y="2873"/>
                  </a:cubicBezTo>
                  <a:cubicBezTo>
                    <a:pt x="2026" y="2890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6"/>
                  </a:cubicBezTo>
                  <a:cubicBezTo>
                    <a:pt x="953" y="2708"/>
                    <a:pt x="934" y="2704"/>
                    <a:pt x="916" y="2704"/>
                  </a:cubicBezTo>
                  <a:cubicBezTo>
                    <a:pt x="895" y="2704"/>
                    <a:pt x="877" y="2709"/>
                    <a:pt x="860" y="2717"/>
                  </a:cubicBezTo>
                  <a:lnTo>
                    <a:pt x="860" y="2717"/>
                  </a:lnTo>
                  <a:cubicBezTo>
                    <a:pt x="839" y="2072"/>
                    <a:pt x="1360" y="1302"/>
                    <a:pt x="1939" y="1302"/>
                  </a:cubicBezTo>
                  <a:close/>
                  <a:moveTo>
                    <a:pt x="206" y="1"/>
                  </a:moveTo>
                  <a:cubicBezTo>
                    <a:pt x="108" y="1"/>
                    <a:pt x="1" y="84"/>
                    <a:pt x="25" y="211"/>
                  </a:cubicBezTo>
                  <a:lnTo>
                    <a:pt x="535" y="2827"/>
                  </a:lnTo>
                  <a:cubicBezTo>
                    <a:pt x="551" y="2908"/>
                    <a:pt x="622" y="2946"/>
                    <a:pt x="693" y="2946"/>
                  </a:cubicBezTo>
                  <a:cubicBezTo>
                    <a:pt x="723" y="2946"/>
                    <a:pt x="753" y="2940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4" y="3037"/>
                  </a:cubicBezTo>
                  <a:cubicBezTo>
                    <a:pt x="1185" y="3148"/>
                    <a:pt x="1534" y="3235"/>
                    <a:pt x="1873" y="3235"/>
                  </a:cubicBezTo>
                  <a:cubicBezTo>
                    <a:pt x="2173" y="3235"/>
                    <a:pt x="2466" y="3168"/>
                    <a:pt x="2712" y="2990"/>
                  </a:cubicBezTo>
                  <a:cubicBezTo>
                    <a:pt x="3217" y="2629"/>
                    <a:pt x="3241" y="1971"/>
                    <a:pt x="2881" y="1497"/>
                  </a:cubicBezTo>
                  <a:cubicBezTo>
                    <a:pt x="2605" y="1133"/>
                    <a:pt x="2282" y="982"/>
                    <a:pt x="1965" y="982"/>
                  </a:cubicBezTo>
                  <a:cubicBezTo>
                    <a:pt x="1449" y="982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4"/>
                    <a:pt x="464" y="717"/>
                    <a:pt x="347" y="121"/>
                  </a:cubicBezTo>
                  <a:cubicBezTo>
                    <a:pt x="331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32"/>
            <p:cNvSpPr/>
            <p:nvPr/>
          </p:nvSpPr>
          <p:spPr>
            <a:xfrm>
              <a:off x="7192650" y="1761525"/>
              <a:ext cx="54475" cy="55725"/>
            </a:xfrm>
            <a:custGeom>
              <a:avLst/>
              <a:gdLst/>
              <a:ahLst/>
              <a:cxnLst/>
              <a:rect l="l" t="t" r="r" b="b"/>
              <a:pathLst>
                <a:path w="2179" h="2229" extrusionOk="0">
                  <a:moveTo>
                    <a:pt x="1086" y="1"/>
                  </a:moveTo>
                  <a:cubicBezTo>
                    <a:pt x="569" y="1"/>
                    <a:pt x="53" y="407"/>
                    <a:pt x="30" y="998"/>
                  </a:cubicBezTo>
                  <a:cubicBezTo>
                    <a:pt x="0" y="1776"/>
                    <a:pt x="630" y="2229"/>
                    <a:pt x="1297" y="2229"/>
                  </a:cubicBezTo>
                  <a:cubicBezTo>
                    <a:pt x="1544" y="2229"/>
                    <a:pt x="1795" y="2167"/>
                    <a:pt x="2021" y="2038"/>
                  </a:cubicBezTo>
                  <a:cubicBezTo>
                    <a:pt x="2179" y="1946"/>
                    <a:pt x="2082" y="1725"/>
                    <a:pt x="1935" y="1725"/>
                  </a:cubicBezTo>
                  <a:cubicBezTo>
                    <a:pt x="1908" y="1725"/>
                    <a:pt x="1880" y="1732"/>
                    <a:pt x="1852" y="1748"/>
                  </a:cubicBezTo>
                  <a:cubicBezTo>
                    <a:pt x="1677" y="1848"/>
                    <a:pt x="1478" y="1898"/>
                    <a:pt x="1284" y="1898"/>
                  </a:cubicBezTo>
                  <a:cubicBezTo>
                    <a:pt x="821" y="1898"/>
                    <a:pt x="384" y="1618"/>
                    <a:pt x="365" y="1077"/>
                  </a:cubicBezTo>
                  <a:cubicBezTo>
                    <a:pt x="348" y="639"/>
                    <a:pt x="703" y="338"/>
                    <a:pt x="1068" y="338"/>
                  </a:cubicBezTo>
                  <a:cubicBezTo>
                    <a:pt x="1255" y="338"/>
                    <a:pt x="1444" y="416"/>
                    <a:pt x="1588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4"/>
                    <a:pt x="1824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32"/>
            <p:cNvSpPr/>
            <p:nvPr/>
          </p:nvSpPr>
          <p:spPr>
            <a:xfrm>
              <a:off x="3961550" y="2313350"/>
              <a:ext cx="97975" cy="97975"/>
            </a:xfrm>
            <a:custGeom>
              <a:avLst/>
              <a:gdLst/>
              <a:ahLst/>
              <a:cxnLst/>
              <a:rect l="l" t="t" r="r" b="b"/>
              <a:pathLst>
                <a:path w="3919" h="3919" extrusionOk="0">
                  <a:moveTo>
                    <a:pt x="2432" y="330"/>
                  </a:moveTo>
                  <a:cubicBezTo>
                    <a:pt x="2633" y="330"/>
                    <a:pt x="2837" y="368"/>
                    <a:pt x="3036" y="449"/>
                  </a:cubicBezTo>
                  <a:lnTo>
                    <a:pt x="3036" y="449"/>
                  </a:lnTo>
                  <a:cubicBezTo>
                    <a:pt x="3029" y="467"/>
                    <a:pt x="3025" y="488"/>
                    <a:pt x="3024" y="511"/>
                  </a:cubicBezTo>
                  <a:cubicBezTo>
                    <a:pt x="3011" y="802"/>
                    <a:pt x="3013" y="1093"/>
                    <a:pt x="3031" y="1382"/>
                  </a:cubicBezTo>
                  <a:lnTo>
                    <a:pt x="3031" y="1382"/>
                  </a:lnTo>
                  <a:cubicBezTo>
                    <a:pt x="3010" y="1725"/>
                    <a:pt x="2944" y="2062"/>
                    <a:pt x="2774" y="2355"/>
                  </a:cubicBezTo>
                  <a:cubicBezTo>
                    <a:pt x="2555" y="2733"/>
                    <a:pt x="2157" y="2976"/>
                    <a:pt x="1777" y="2976"/>
                  </a:cubicBezTo>
                  <a:cubicBezTo>
                    <a:pt x="1471" y="2976"/>
                    <a:pt x="1177" y="2817"/>
                    <a:pt x="1001" y="2443"/>
                  </a:cubicBezTo>
                  <a:cubicBezTo>
                    <a:pt x="476" y="1330"/>
                    <a:pt x="1399" y="330"/>
                    <a:pt x="2432" y="330"/>
                  </a:cubicBezTo>
                  <a:close/>
                  <a:moveTo>
                    <a:pt x="2446" y="0"/>
                  </a:moveTo>
                  <a:cubicBezTo>
                    <a:pt x="1150" y="0"/>
                    <a:pt x="1" y="1309"/>
                    <a:pt x="736" y="2677"/>
                  </a:cubicBezTo>
                  <a:cubicBezTo>
                    <a:pt x="967" y="3107"/>
                    <a:pt x="1357" y="3326"/>
                    <a:pt x="1776" y="3326"/>
                  </a:cubicBezTo>
                  <a:cubicBezTo>
                    <a:pt x="2018" y="3326"/>
                    <a:pt x="2268" y="3254"/>
                    <a:pt x="2504" y="3107"/>
                  </a:cubicBezTo>
                  <a:cubicBezTo>
                    <a:pt x="2815" y="2913"/>
                    <a:pt x="3017" y="2647"/>
                    <a:pt x="3147" y="2344"/>
                  </a:cubicBezTo>
                  <a:lnTo>
                    <a:pt x="3147" y="2344"/>
                  </a:lnTo>
                  <a:cubicBezTo>
                    <a:pt x="3236" y="2841"/>
                    <a:pt x="3371" y="3330"/>
                    <a:pt x="3550" y="3805"/>
                  </a:cubicBezTo>
                  <a:cubicBezTo>
                    <a:pt x="3580" y="3884"/>
                    <a:pt x="3648" y="3919"/>
                    <a:pt x="3716" y="3919"/>
                  </a:cubicBezTo>
                  <a:cubicBezTo>
                    <a:pt x="3819" y="3919"/>
                    <a:pt x="3919" y="3839"/>
                    <a:pt x="3874" y="3717"/>
                  </a:cubicBezTo>
                  <a:cubicBezTo>
                    <a:pt x="3577" y="2932"/>
                    <a:pt x="3404" y="2107"/>
                    <a:pt x="3361" y="1273"/>
                  </a:cubicBezTo>
                  <a:lnTo>
                    <a:pt x="3361" y="1273"/>
                  </a:lnTo>
                  <a:cubicBezTo>
                    <a:pt x="3373" y="1019"/>
                    <a:pt x="3368" y="765"/>
                    <a:pt x="3359" y="525"/>
                  </a:cubicBezTo>
                  <a:lnTo>
                    <a:pt x="3359" y="525"/>
                  </a:lnTo>
                  <a:cubicBezTo>
                    <a:pt x="3458" y="466"/>
                    <a:pt x="3497" y="307"/>
                    <a:pt x="3366" y="236"/>
                  </a:cubicBezTo>
                  <a:cubicBezTo>
                    <a:pt x="3066" y="73"/>
                    <a:pt x="2752" y="0"/>
                    <a:pt x="2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32"/>
            <p:cNvSpPr/>
            <p:nvPr/>
          </p:nvSpPr>
          <p:spPr>
            <a:xfrm>
              <a:off x="4085550" y="2340050"/>
              <a:ext cx="49350" cy="11250"/>
            </a:xfrm>
            <a:custGeom>
              <a:avLst/>
              <a:gdLst/>
              <a:ahLst/>
              <a:cxnLst/>
              <a:rect l="l" t="t" r="r" b="b"/>
              <a:pathLst>
                <a:path w="1974" h="450" extrusionOk="0">
                  <a:moveTo>
                    <a:pt x="200" y="0"/>
                  </a:moveTo>
                  <a:cubicBezTo>
                    <a:pt x="0" y="0"/>
                    <a:pt x="7" y="320"/>
                    <a:pt x="215" y="335"/>
                  </a:cubicBezTo>
                  <a:lnTo>
                    <a:pt x="1759" y="449"/>
                  </a:lnTo>
                  <a:cubicBezTo>
                    <a:pt x="1764" y="450"/>
                    <a:pt x="1769" y="450"/>
                    <a:pt x="1774" y="450"/>
                  </a:cubicBezTo>
                  <a:cubicBezTo>
                    <a:pt x="1974" y="450"/>
                    <a:pt x="1968" y="130"/>
                    <a:pt x="1759" y="115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32"/>
            <p:cNvSpPr/>
            <p:nvPr/>
          </p:nvSpPr>
          <p:spPr>
            <a:xfrm>
              <a:off x="4083050" y="2373100"/>
              <a:ext cx="54900" cy="11725"/>
            </a:xfrm>
            <a:custGeom>
              <a:avLst/>
              <a:gdLst/>
              <a:ahLst/>
              <a:cxnLst/>
              <a:rect l="l" t="t" r="r" b="b"/>
              <a:pathLst>
                <a:path w="2196" h="469" extrusionOk="0">
                  <a:moveTo>
                    <a:pt x="202" y="1"/>
                  </a:moveTo>
                  <a:cubicBezTo>
                    <a:pt x="1" y="1"/>
                    <a:pt x="7" y="321"/>
                    <a:pt x="216" y="337"/>
                  </a:cubicBezTo>
                  <a:lnTo>
                    <a:pt x="1981" y="468"/>
                  </a:lnTo>
                  <a:cubicBezTo>
                    <a:pt x="1986" y="469"/>
                    <a:pt x="1991" y="469"/>
                    <a:pt x="1996" y="469"/>
                  </a:cubicBezTo>
                  <a:cubicBezTo>
                    <a:pt x="2196" y="469"/>
                    <a:pt x="2189" y="149"/>
                    <a:pt x="1981" y="134"/>
                  </a:cubicBezTo>
                  <a:lnTo>
                    <a:pt x="216" y="1"/>
                  </a:lnTo>
                  <a:cubicBezTo>
                    <a:pt x="211" y="1"/>
                    <a:pt x="206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32"/>
            <p:cNvSpPr/>
            <p:nvPr/>
          </p:nvSpPr>
          <p:spPr>
            <a:xfrm>
              <a:off x="4168900" y="2329300"/>
              <a:ext cx="59575" cy="63600"/>
            </a:xfrm>
            <a:custGeom>
              <a:avLst/>
              <a:gdLst/>
              <a:ahLst/>
              <a:cxnLst/>
              <a:rect l="l" t="t" r="r" b="b"/>
              <a:pathLst>
                <a:path w="2383" h="2544" extrusionOk="0">
                  <a:moveTo>
                    <a:pt x="257" y="0"/>
                  </a:moveTo>
                  <a:cubicBezTo>
                    <a:pt x="120" y="0"/>
                    <a:pt x="0" y="169"/>
                    <a:pt x="130" y="280"/>
                  </a:cubicBezTo>
                  <a:cubicBezTo>
                    <a:pt x="871" y="902"/>
                    <a:pt x="1507" y="1639"/>
                    <a:pt x="2014" y="2464"/>
                  </a:cubicBezTo>
                  <a:cubicBezTo>
                    <a:pt x="2048" y="2520"/>
                    <a:pt x="2099" y="2543"/>
                    <a:pt x="2150" y="2543"/>
                  </a:cubicBezTo>
                  <a:cubicBezTo>
                    <a:pt x="2266" y="2543"/>
                    <a:pt x="2382" y="2423"/>
                    <a:pt x="2304" y="2295"/>
                  </a:cubicBezTo>
                  <a:cubicBezTo>
                    <a:pt x="1782" y="1445"/>
                    <a:pt x="1129" y="686"/>
                    <a:pt x="366" y="42"/>
                  </a:cubicBezTo>
                  <a:cubicBezTo>
                    <a:pt x="332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32"/>
            <p:cNvSpPr/>
            <p:nvPr/>
          </p:nvSpPr>
          <p:spPr>
            <a:xfrm>
              <a:off x="4166050" y="2328625"/>
              <a:ext cx="53825" cy="65975"/>
            </a:xfrm>
            <a:custGeom>
              <a:avLst/>
              <a:gdLst/>
              <a:ahLst/>
              <a:cxnLst/>
              <a:rect l="l" t="t" r="r" b="b"/>
              <a:pathLst>
                <a:path w="2153" h="2639" extrusionOk="0">
                  <a:moveTo>
                    <a:pt x="1922" y="0"/>
                  </a:moveTo>
                  <a:cubicBezTo>
                    <a:pt x="1872" y="0"/>
                    <a:pt x="1821" y="24"/>
                    <a:pt x="1788" y="81"/>
                  </a:cubicBezTo>
                  <a:cubicBezTo>
                    <a:pt x="1313" y="896"/>
                    <a:pt x="752" y="1657"/>
                    <a:pt x="111" y="2349"/>
                  </a:cubicBezTo>
                  <a:cubicBezTo>
                    <a:pt x="0" y="2471"/>
                    <a:pt x="112" y="2638"/>
                    <a:pt x="237" y="2638"/>
                  </a:cubicBezTo>
                  <a:cubicBezTo>
                    <a:pt x="275" y="2638"/>
                    <a:pt x="314" y="2623"/>
                    <a:pt x="348" y="2586"/>
                  </a:cubicBezTo>
                  <a:cubicBezTo>
                    <a:pt x="1008" y="1872"/>
                    <a:pt x="1588" y="1089"/>
                    <a:pt x="2076" y="249"/>
                  </a:cubicBezTo>
                  <a:cubicBezTo>
                    <a:pt x="2152" y="120"/>
                    <a:pt x="2037" y="0"/>
                    <a:pt x="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32"/>
            <p:cNvSpPr/>
            <p:nvPr/>
          </p:nvSpPr>
          <p:spPr>
            <a:xfrm>
              <a:off x="4241000" y="2305425"/>
              <a:ext cx="42850" cy="113725"/>
            </a:xfrm>
            <a:custGeom>
              <a:avLst/>
              <a:gdLst/>
              <a:ahLst/>
              <a:cxnLst/>
              <a:rect l="l" t="t" r="r" b="b"/>
              <a:pathLst>
                <a:path w="1714" h="4549" extrusionOk="0">
                  <a:moveTo>
                    <a:pt x="1434" y="0"/>
                  </a:moveTo>
                  <a:cubicBezTo>
                    <a:pt x="605" y="0"/>
                    <a:pt x="264" y="907"/>
                    <a:pt x="157" y="1621"/>
                  </a:cubicBezTo>
                  <a:cubicBezTo>
                    <a:pt x="1" y="2647"/>
                    <a:pt x="294" y="3659"/>
                    <a:pt x="919" y="4478"/>
                  </a:cubicBezTo>
                  <a:cubicBezTo>
                    <a:pt x="957" y="4528"/>
                    <a:pt x="1009" y="4549"/>
                    <a:pt x="1060" y="4549"/>
                  </a:cubicBezTo>
                  <a:cubicBezTo>
                    <a:pt x="1182" y="4549"/>
                    <a:pt x="1300" y="4430"/>
                    <a:pt x="1208" y="4309"/>
                  </a:cubicBezTo>
                  <a:cubicBezTo>
                    <a:pt x="817" y="3796"/>
                    <a:pt x="564" y="3238"/>
                    <a:pt x="483" y="2594"/>
                  </a:cubicBezTo>
                  <a:cubicBezTo>
                    <a:pt x="402" y="1949"/>
                    <a:pt x="464" y="335"/>
                    <a:pt x="1448" y="335"/>
                  </a:cubicBezTo>
                  <a:cubicBezTo>
                    <a:pt x="1465" y="335"/>
                    <a:pt x="1482" y="335"/>
                    <a:pt x="1499" y="336"/>
                  </a:cubicBezTo>
                  <a:cubicBezTo>
                    <a:pt x="1503" y="337"/>
                    <a:pt x="1506" y="337"/>
                    <a:pt x="1510" y="337"/>
                  </a:cubicBezTo>
                  <a:cubicBezTo>
                    <a:pt x="1714" y="337"/>
                    <a:pt x="1710" y="13"/>
                    <a:pt x="1499" y="2"/>
                  </a:cubicBezTo>
                  <a:cubicBezTo>
                    <a:pt x="1477" y="1"/>
                    <a:pt x="1455" y="0"/>
                    <a:pt x="1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32"/>
            <p:cNvSpPr/>
            <p:nvPr/>
          </p:nvSpPr>
          <p:spPr>
            <a:xfrm>
              <a:off x="4298550" y="2324800"/>
              <a:ext cx="50050" cy="83725"/>
            </a:xfrm>
            <a:custGeom>
              <a:avLst/>
              <a:gdLst/>
              <a:ahLst/>
              <a:cxnLst/>
              <a:rect l="l" t="t" r="r" b="b"/>
              <a:pathLst>
                <a:path w="2002" h="3349" extrusionOk="0">
                  <a:moveTo>
                    <a:pt x="1261" y="1"/>
                  </a:moveTo>
                  <a:cubicBezTo>
                    <a:pt x="590" y="1"/>
                    <a:pt x="0" y="531"/>
                    <a:pt x="109" y="1271"/>
                  </a:cubicBezTo>
                  <a:cubicBezTo>
                    <a:pt x="167" y="1662"/>
                    <a:pt x="402" y="1938"/>
                    <a:pt x="730" y="2136"/>
                  </a:cubicBezTo>
                  <a:cubicBezTo>
                    <a:pt x="927" y="2255"/>
                    <a:pt x="1215" y="2328"/>
                    <a:pt x="1374" y="2498"/>
                  </a:cubicBezTo>
                  <a:cubicBezTo>
                    <a:pt x="1589" y="2728"/>
                    <a:pt x="1316" y="3001"/>
                    <a:pt x="1058" y="3038"/>
                  </a:cubicBezTo>
                  <a:cubicBezTo>
                    <a:pt x="1042" y="3040"/>
                    <a:pt x="1026" y="3041"/>
                    <a:pt x="1009" y="3041"/>
                  </a:cubicBezTo>
                  <a:cubicBezTo>
                    <a:pt x="870" y="3041"/>
                    <a:pt x="702" y="2974"/>
                    <a:pt x="580" y="2936"/>
                  </a:cubicBezTo>
                  <a:cubicBezTo>
                    <a:pt x="561" y="2929"/>
                    <a:pt x="543" y="2926"/>
                    <a:pt x="526" y="2926"/>
                  </a:cubicBezTo>
                  <a:cubicBezTo>
                    <a:pt x="362" y="2926"/>
                    <a:pt x="307" y="3197"/>
                    <a:pt x="492" y="3257"/>
                  </a:cubicBezTo>
                  <a:cubicBezTo>
                    <a:pt x="649" y="3309"/>
                    <a:pt x="873" y="3348"/>
                    <a:pt x="1096" y="3348"/>
                  </a:cubicBezTo>
                  <a:cubicBezTo>
                    <a:pt x="1551" y="3348"/>
                    <a:pt x="2002" y="3185"/>
                    <a:pt x="1871" y="2632"/>
                  </a:cubicBezTo>
                  <a:cubicBezTo>
                    <a:pt x="1790" y="2289"/>
                    <a:pt x="1432" y="2132"/>
                    <a:pt x="1149" y="1981"/>
                  </a:cubicBezTo>
                  <a:cubicBezTo>
                    <a:pt x="815" y="1802"/>
                    <a:pt x="515" y="1648"/>
                    <a:pt x="448" y="1226"/>
                  </a:cubicBezTo>
                  <a:cubicBezTo>
                    <a:pt x="365" y="704"/>
                    <a:pt x="785" y="333"/>
                    <a:pt x="1260" y="333"/>
                  </a:cubicBezTo>
                  <a:cubicBezTo>
                    <a:pt x="1332" y="333"/>
                    <a:pt x="1405" y="342"/>
                    <a:pt x="1477" y="359"/>
                  </a:cubicBezTo>
                  <a:cubicBezTo>
                    <a:pt x="1492" y="363"/>
                    <a:pt x="1507" y="364"/>
                    <a:pt x="1520" y="364"/>
                  </a:cubicBezTo>
                  <a:cubicBezTo>
                    <a:pt x="1698" y="364"/>
                    <a:pt x="1760" y="82"/>
                    <a:pt x="1566" y="36"/>
                  </a:cubicBezTo>
                  <a:lnTo>
                    <a:pt x="1566" y="36"/>
                  </a:lnTo>
                  <a:lnTo>
                    <a:pt x="1566" y="37"/>
                  </a:lnTo>
                  <a:cubicBezTo>
                    <a:pt x="1464" y="12"/>
                    <a:pt x="1362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32"/>
            <p:cNvSpPr/>
            <p:nvPr/>
          </p:nvSpPr>
          <p:spPr>
            <a:xfrm>
              <a:off x="4363725" y="2305025"/>
              <a:ext cx="38275" cy="62475"/>
            </a:xfrm>
            <a:custGeom>
              <a:avLst/>
              <a:gdLst/>
              <a:ahLst/>
              <a:cxnLst/>
              <a:rect l="l" t="t" r="r" b="b"/>
              <a:pathLst>
                <a:path w="1531" h="2499" extrusionOk="0">
                  <a:moveTo>
                    <a:pt x="908" y="0"/>
                  </a:moveTo>
                  <a:cubicBezTo>
                    <a:pt x="849" y="0"/>
                    <a:pt x="787" y="29"/>
                    <a:pt x="751" y="79"/>
                  </a:cubicBezTo>
                  <a:lnTo>
                    <a:pt x="88" y="1013"/>
                  </a:lnTo>
                  <a:cubicBezTo>
                    <a:pt x="1" y="1136"/>
                    <a:pt x="118" y="1255"/>
                    <a:pt x="238" y="1255"/>
                  </a:cubicBezTo>
                  <a:cubicBezTo>
                    <a:pt x="289" y="1255"/>
                    <a:pt x="341" y="1234"/>
                    <a:pt x="377" y="1182"/>
                  </a:cubicBezTo>
                  <a:lnTo>
                    <a:pt x="376" y="1182"/>
                  </a:lnTo>
                  <a:lnTo>
                    <a:pt x="808" y="572"/>
                  </a:lnTo>
                  <a:lnTo>
                    <a:pt x="808" y="572"/>
                  </a:lnTo>
                  <a:cubicBezTo>
                    <a:pt x="933" y="1175"/>
                    <a:pt x="1057" y="1777"/>
                    <a:pt x="1181" y="2380"/>
                  </a:cubicBezTo>
                  <a:cubicBezTo>
                    <a:pt x="1199" y="2463"/>
                    <a:pt x="1261" y="2499"/>
                    <a:pt x="1326" y="2499"/>
                  </a:cubicBezTo>
                  <a:cubicBezTo>
                    <a:pt x="1424" y="2499"/>
                    <a:pt x="1530" y="2416"/>
                    <a:pt x="1505" y="2290"/>
                  </a:cubicBezTo>
                  <a:cubicBezTo>
                    <a:pt x="1355" y="1567"/>
                    <a:pt x="1206" y="842"/>
                    <a:pt x="1056" y="119"/>
                  </a:cubicBezTo>
                  <a:cubicBezTo>
                    <a:pt x="1039" y="37"/>
                    <a:pt x="976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32"/>
            <p:cNvSpPr/>
            <p:nvPr/>
          </p:nvSpPr>
          <p:spPr>
            <a:xfrm>
              <a:off x="4400075" y="2312200"/>
              <a:ext cx="50825" cy="118325"/>
            </a:xfrm>
            <a:custGeom>
              <a:avLst/>
              <a:gdLst/>
              <a:ahLst/>
              <a:cxnLst/>
              <a:rect l="l" t="t" r="r" b="b"/>
              <a:pathLst>
                <a:path w="2033" h="4733" extrusionOk="0">
                  <a:moveTo>
                    <a:pt x="906" y="1"/>
                  </a:moveTo>
                  <a:cubicBezTo>
                    <a:pt x="806" y="1"/>
                    <a:pt x="703" y="83"/>
                    <a:pt x="736" y="209"/>
                  </a:cubicBezTo>
                  <a:cubicBezTo>
                    <a:pt x="1010" y="1240"/>
                    <a:pt x="1683" y="3935"/>
                    <a:pt x="186" y="4401"/>
                  </a:cubicBezTo>
                  <a:cubicBezTo>
                    <a:pt x="0" y="4459"/>
                    <a:pt x="56" y="4732"/>
                    <a:pt x="224" y="4732"/>
                  </a:cubicBezTo>
                  <a:cubicBezTo>
                    <a:pt x="240" y="4732"/>
                    <a:pt x="258" y="4730"/>
                    <a:pt x="276" y="4724"/>
                  </a:cubicBezTo>
                  <a:cubicBezTo>
                    <a:pt x="2032" y="4178"/>
                    <a:pt x="1395" y="1385"/>
                    <a:pt x="1059" y="120"/>
                  </a:cubicBezTo>
                  <a:cubicBezTo>
                    <a:pt x="1037" y="37"/>
                    <a:pt x="973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32"/>
            <p:cNvSpPr/>
            <p:nvPr/>
          </p:nvSpPr>
          <p:spPr>
            <a:xfrm>
              <a:off x="4468600" y="2355425"/>
              <a:ext cx="17650" cy="56025"/>
            </a:xfrm>
            <a:custGeom>
              <a:avLst/>
              <a:gdLst/>
              <a:ahLst/>
              <a:cxnLst/>
              <a:rect l="l" t="t" r="r" b="b"/>
              <a:pathLst>
                <a:path w="706" h="224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cubicBezTo>
                    <a:pt x="28" y="829"/>
                    <a:pt x="141" y="1489"/>
                    <a:pt x="344" y="2124"/>
                  </a:cubicBezTo>
                  <a:cubicBezTo>
                    <a:pt x="369" y="2205"/>
                    <a:pt x="436" y="2240"/>
                    <a:pt x="502" y="2240"/>
                  </a:cubicBezTo>
                  <a:cubicBezTo>
                    <a:pt x="603" y="2240"/>
                    <a:pt x="705" y="2160"/>
                    <a:pt x="666" y="2035"/>
                  </a:cubicBezTo>
                  <a:cubicBezTo>
                    <a:pt x="472" y="1428"/>
                    <a:pt x="362" y="798"/>
                    <a:pt x="339" y="162"/>
                  </a:cubicBezTo>
                  <a:cubicBezTo>
                    <a:pt x="335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32"/>
            <p:cNvSpPr/>
            <p:nvPr/>
          </p:nvSpPr>
          <p:spPr>
            <a:xfrm>
              <a:off x="4457075" y="2377500"/>
              <a:ext cx="52875" cy="11075"/>
            </a:xfrm>
            <a:custGeom>
              <a:avLst/>
              <a:gdLst/>
              <a:ahLst/>
              <a:cxnLst/>
              <a:rect l="l" t="t" r="r" b="b"/>
              <a:pathLst>
                <a:path w="2115" h="443" extrusionOk="0">
                  <a:moveTo>
                    <a:pt x="1192" y="0"/>
                  </a:moveTo>
                  <a:cubicBezTo>
                    <a:pt x="857" y="0"/>
                    <a:pt x="523" y="38"/>
                    <a:pt x="196" y="114"/>
                  </a:cubicBezTo>
                  <a:cubicBezTo>
                    <a:pt x="0" y="159"/>
                    <a:pt x="65" y="442"/>
                    <a:pt x="243" y="442"/>
                  </a:cubicBezTo>
                  <a:cubicBezTo>
                    <a:pt x="256" y="442"/>
                    <a:pt x="270" y="440"/>
                    <a:pt x="285" y="437"/>
                  </a:cubicBezTo>
                  <a:cubicBezTo>
                    <a:pt x="583" y="367"/>
                    <a:pt x="888" y="332"/>
                    <a:pt x="1193" y="332"/>
                  </a:cubicBezTo>
                  <a:cubicBezTo>
                    <a:pt x="1404" y="332"/>
                    <a:pt x="1616" y="348"/>
                    <a:pt x="1825" y="382"/>
                  </a:cubicBezTo>
                  <a:cubicBezTo>
                    <a:pt x="1836" y="384"/>
                    <a:pt x="1846" y="385"/>
                    <a:pt x="1856" y="385"/>
                  </a:cubicBezTo>
                  <a:cubicBezTo>
                    <a:pt x="2043" y="385"/>
                    <a:pt x="2115" y="92"/>
                    <a:pt x="1914" y="60"/>
                  </a:cubicBezTo>
                  <a:cubicBezTo>
                    <a:pt x="1675" y="20"/>
                    <a:pt x="1433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32"/>
            <p:cNvSpPr/>
            <p:nvPr/>
          </p:nvSpPr>
          <p:spPr>
            <a:xfrm>
              <a:off x="4515550" y="2302000"/>
              <a:ext cx="62050" cy="126225"/>
            </a:xfrm>
            <a:custGeom>
              <a:avLst/>
              <a:gdLst/>
              <a:ahLst/>
              <a:cxnLst/>
              <a:rect l="l" t="t" r="r" b="b"/>
              <a:pathLst>
                <a:path w="2482" h="5049" extrusionOk="0">
                  <a:moveTo>
                    <a:pt x="1667" y="1"/>
                  </a:moveTo>
                  <a:cubicBezTo>
                    <a:pt x="1630" y="1"/>
                    <a:pt x="1591" y="15"/>
                    <a:pt x="1556" y="48"/>
                  </a:cubicBezTo>
                  <a:cubicBezTo>
                    <a:pt x="0" y="1538"/>
                    <a:pt x="292" y="3945"/>
                    <a:pt x="2154" y="5025"/>
                  </a:cubicBezTo>
                  <a:cubicBezTo>
                    <a:pt x="2183" y="5042"/>
                    <a:pt x="2211" y="5049"/>
                    <a:pt x="2238" y="5049"/>
                  </a:cubicBezTo>
                  <a:cubicBezTo>
                    <a:pt x="2385" y="5049"/>
                    <a:pt x="2481" y="4827"/>
                    <a:pt x="2324" y="4735"/>
                  </a:cubicBezTo>
                  <a:cubicBezTo>
                    <a:pt x="644" y="3764"/>
                    <a:pt x="392" y="1625"/>
                    <a:pt x="1793" y="286"/>
                  </a:cubicBezTo>
                  <a:cubicBezTo>
                    <a:pt x="1915" y="170"/>
                    <a:pt x="1798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3" name="Google Shape;19623;p32"/>
            <p:cNvSpPr/>
            <p:nvPr/>
          </p:nvSpPr>
          <p:spPr>
            <a:xfrm>
              <a:off x="4585375" y="2309000"/>
              <a:ext cx="66500" cy="99700"/>
            </a:xfrm>
            <a:custGeom>
              <a:avLst/>
              <a:gdLst/>
              <a:ahLst/>
              <a:cxnLst/>
              <a:rect l="l" t="t" r="r" b="b"/>
              <a:pathLst>
                <a:path w="2660" h="3988" extrusionOk="0">
                  <a:moveTo>
                    <a:pt x="259" y="0"/>
                  </a:moveTo>
                  <a:cubicBezTo>
                    <a:pt x="175" y="0"/>
                    <a:pt x="88" y="54"/>
                    <a:pt x="81" y="161"/>
                  </a:cubicBezTo>
                  <a:cubicBezTo>
                    <a:pt x="0" y="1415"/>
                    <a:pt x="157" y="2672"/>
                    <a:pt x="546" y="3868"/>
                  </a:cubicBezTo>
                  <a:cubicBezTo>
                    <a:pt x="573" y="3952"/>
                    <a:pt x="634" y="3988"/>
                    <a:pt x="695" y="3988"/>
                  </a:cubicBezTo>
                  <a:cubicBezTo>
                    <a:pt x="789" y="3988"/>
                    <a:pt x="886" y="3904"/>
                    <a:pt x="868" y="3778"/>
                  </a:cubicBezTo>
                  <a:cubicBezTo>
                    <a:pt x="825" y="3460"/>
                    <a:pt x="1094" y="2201"/>
                    <a:pt x="1569" y="2201"/>
                  </a:cubicBezTo>
                  <a:cubicBezTo>
                    <a:pt x="1675" y="2201"/>
                    <a:pt x="1791" y="2264"/>
                    <a:pt x="1916" y="2414"/>
                  </a:cubicBezTo>
                  <a:cubicBezTo>
                    <a:pt x="2125" y="2665"/>
                    <a:pt x="2192" y="3247"/>
                    <a:pt x="2296" y="3557"/>
                  </a:cubicBezTo>
                  <a:cubicBezTo>
                    <a:pt x="2323" y="3638"/>
                    <a:pt x="2390" y="3673"/>
                    <a:pt x="2456" y="3673"/>
                  </a:cubicBezTo>
                  <a:cubicBezTo>
                    <a:pt x="2558" y="3673"/>
                    <a:pt x="2659" y="3592"/>
                    <a:pt x="2618" y="3468"/>
                  </a:cubicBezTo>
                  <a:cubicBezTo>
                    <a:pt x="2455" y="2978"/>
                    <a:pt x="2338" y="1832"/>
                    <a:pt x="1663" y="1832"/>
                  </a:cubicBezTo>
                  <a:cubicBezTo>
                    <a:pt x="1611" y="1832"/>
                    <a:pt x="1556" y="1839"/>
                    <a:pt x="1497" y="1853"/>
                  </a:cubicBezTo>
                  <a:cubicBezTo>
                    <a:pt x="1025" y="1968"/>
                    <a:pt x="750" y="2390"/>
                    <a:pt x="620" y="2860"/>
                  </a:cubicBezTo>
                  <a:lnTo>
                    <a:pt x="620" y="2860"/>
                  </a:lnTo>
                  <a:cubicBezTo>
                    <a:pt x="426" y="1976"/>
                    <a:pt x="358" y="1067"/>
                    <a:pt x="415" y="161"/>
                  </a:cubicBezTo>
                  <a:cubicBezTo>
                    <a:pt x="422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4" name="Google Shape;19624;p32"/>
            <p:cNvSpPr/>
            <p:nvPr/>
          </p:nvSpPr>
          <p:spPr>
            <a:xfrm>
              <a:off x="4667025" y="2307100"/>
              <a:ext cx="48650" cy="125225"/>
            </a:xfrm>
            <a:custGeom>
              <a:avLst/>
              <a:gdLst/>
              <a:ahLst/>
              <a:cxnLst/>
              <a:rect l="l" t="t" r="r" b="b"/>
              <a:pathLst>
                <a:path w="1946" h="5009" extrusionOk="0">
                  <a:moveTo>
                    <a:pt x="227" y="0"/>
                  </a:moveTo>
                  <a:cubicBezTo>
                    <a:pt x="116" y="0"/>
                    <a:pt x="0" y="122"/>
                    <a:pt x="67" y="254"/>
                  </a:cubicBezTo>
                  <a:cubicBezTo>
                    <a:pt x="543" y="1194"/>
                    <a:pt x="1555" y="3857"/>
                    <a:pt x="394" y="4690"/>
                  </a:cubicBezTo>
                  <a:cubicBezTo>
                    <a:pt x="250" y="4792"/>
                    <a:pt x="339" y="5009"/>
                    <a:pt x="474" y="5009"/>
                  </a:cubicBezTo>
                  <a:cubicBezTo>
                    <a:pt x="502" y="5009"/>
                    <a:pt x="532" y="5000"/>
                    <a:pt x="562" y="4978"/>
                  </a:cubicBezTo>
                  <a:cubicBezTo>
                    <a:pt x="1945" y="3990"/>
                    <a:pt x="951" y="1259"/>
                    <a:pt x="356" y="85"/>
                  </a:cubicBezTo>
                  <a:cubicBezTo>
                    <a:pt x="325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32"/>
            <p:cNvSpPr/>
            <p:nvPr/>
          </p:nvSpPr>
          <p:spPr>
            <a:xfrm>
              <a:off x="4736225" y="2306750"/>
              <a:ext cx="42750" cy="105175"/>
            </a:xfrm>
            <a:custGeom>
              <a:avLst/>
              <a:gdLst/>
              <a:ahLst/>
              <a:cxnLst/>
              <a:rect l="l" t="t" r="r" b="b"/>
              <a:pathLst>
                <a:path w="1710" h="4207" extrusionOk="0">
                  <a:moveTo>
                    <a:pt x="1086" y="0"/>
                  </a:moveTo>
                  <a:cubicBezTo>
                    <a:pt x="490" y="0"/>
                    <a:pt x="128" y="1113"/>
                    <a:pt x="88" y="1586"/>
                  </a:cubicBezTo>
                  <a:cubicBezTo>
                    <a:pt x="1" y="2625"/>
                    <a:pt x="503" y="3627"/>
                    <a:pt x="1387" y="4181"/>
                  </a:cubicBezTo>
                  <a:cubicBezTo>
                    <a:pt x="1417" y="4199"/>
                    <a:pt x="1446" y="4207"/>
                    <a:pt x="1473" y="4207"/>
                  </a:cubicBezTo>
                  <a:cubicBezTo>
                    <a:pt x="1615" y="4207"/>
                    <a:pt x="1709" y="3987"/>
                    <a:pt x="1557" y="3891"/>
                  </a:cubicBezTo>
                  <a:cubicBezTo>
                    <a:pt x="1006" y="3546"/>
                    <a:pt x="637" y="3034"/>
                    <a:pt x="486" y="2401"/>
                  </a:cubicBezTo>
                  <a:cubicBezTo>
                    <a:pt x="420" y="2135"/>
                    <a:pt x="399" y="1859"/>
                    <a:pt x="422" y="1586"/>
                  </a:cubicBezTo>
                  <a:cubicBezTo>
                    <a:pt x="442" y="1375"/>
                    <a:pt x="671" y="349"/>
                    <a:pt x="1086" y="349"/>
                  </a:cubicBezTo>
                  <a:cubicBezTo>
                    <a:pt x="1144" y="349"/>
                    <a:pt x="1206" y="369"/>
                    <a:pt x="1272" y="415"/>
                  </a:cubicBezTo>
                  <a:cubicBezTo>
                    <a:pt x="1302" y="436"/>
                    <a:pt x="1331" y="445"/>
                    <a:pt x="1359" y="445"/>
                  </a:cubicBezTo>
                  <a:cubicBezTo>
                    <a:pt x="1496" y="445"/>
                    <a:pt x="1587" y="228"/>
                    <a:pt x="1441" y="126"/>
                  </a:cubicBezTo>
                  <a:cubicBezTo>
                    <a:pt x="1315" y="38"/>
                    <a:pt x="1196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32"/>
            <p:cNvSpPr/>
            <p:nvPr/>
          </p:nvSpPr>
          <p:spPr>
            <a:xfrm>
              <a:off x="4789300" y="2348100"/>
              <a:ext cx="57225" cy="58800"/>
            </a:xfrm>
            <a:custGeom>
              <a:avLst/>
              <a:gdLst/>
              <a:ahLst/>
              <a:cxnLst/>
              <a:rect l="l" t="t" r="r" b="b"/>
              <a:pathLst>
                <a:path w="2289" h="2352" extrusionOk="0">
                  <a:moveTo>
                    <a:pt x="1079" y="0"/>
                  </a:moveTo>
                  <a:cubicBezTo>
                    <a:pt x="517" y="0"/>
                    <a:pt x="1" y="506"/>
                    <a:pt x="39" y="1123"/>
                  </a:cubicBezTo>
                  <a:cubicBezTo>
                    <a:pt x="91" y="1939"/>
                    <a:pt x="794" y="2351"/>
                    <a:pt x="1516" y="2351"/>
                  </a:cubicBezTo>
                  <a:cubicBezTo>
                    <a:pt x="1715" y="2351"/>
                    <a:pt x="1916" y="2320"/>
                    <a:pt x="2105" y="2257"/>
                  </a:cubicBezTo>
                  <a:cubicBezTo>
                    <a:pt x="2288" y="2196"/>
                    <a:pt x="2235" y="1925"/>
                    <a:pt x="2071" y="1925"/>
                  </a:cubicBezTo>
                  <a:cubicBezTo>
                    <a:pt x="2054" y="1925"/>
                    <a:pt x="2036" y="1928"/>
                    <a:pt x="2016" y="1935"/>
                  </a:cubicBezTo>
                  <a:cubicBezTo>
                    <a:pt x="1849" y="1991"/>
                    <a:pt x="1669" y="2020"/>
                    <a:pt x="1491" y="2020"/>
                  </a:cubicBezTo>
                  <a:cubicBezTo>
                    <a:pt x="1004" y="2020"/>
                    <a:pt x="536" y="1798"/>
                    <a:pt x="401" y="1270"/>
                  </a:cubicBezTo>
                  <a:cubicBezTo>
                    <a:pt x="280" y="798"/>
                    <a:pt x="634" y="332"/>
                    <a:pt x="1067" y="332"/>
                  </a:cubicBezTo>
                  <a:cubicBezTo>
                    <a:pt x="1185" y="332"/>
                    <a:pt x="1309" y="366"/>
                    <a:pt x="1431" y="445"/>
                  </a:cubicBezTo>
                  <a:cubicBezTo>
                    <a:pt x="1460" y="464"/>
                    <a:pt x="1489" y="472"/>
                    <a:pt x="1517" y="472"/>
                  </a:cubicBezTo>
                  <a:cubicBezTo>
                    <a:pt x="1658" y="472"/>
                    <a:pt x="1750" y="253"/>
                    <a:pt x="1598" y="156"/>
                  </a:cubicBezTo>
                  <a:cubicBezTo>
                    <a:pt x="1431" y="48"/>
                    <a:pt x="1253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32"/>
            <p:cNvSpPr/>
            <p:nvPr/>
          </p:nvSpPr>
          <p:spPr>
            <a:xfrm>
              <a:off x="4845325" y="2311500"/>
              <a:ext cx="49375" cy="110250"/>
            </a:xfrm>
            <a:custGeom>
              <a:avLst/>
              <a:gdLst/>
              <a:ahLst/>
              <a:cxnLst/>
              <a:rect l="l" t="t" r="r" b="b"/>
              <a:pathLst>
                <a:path w="1975" h="4410" extrusionOk="0">
                  <a:moveTo>
                    <a:pt x="224" y="0"/>
                  </a:moveTo>
                  <a:cubicBezTo>
                    <a:pt x="90" y="0"/>
                    <a:pt x="1" y="217"/>
                    <a:pt x="143" y="321"/>
                  </a:cubicBezTo>
                  <a:lnTo>
                    <a:pt x="144" y="321"/>
                  </a:lnTo>
                  <a:cubicBezTo>
                    <a:pt x="738" y="754"/>
                    <a:pt x="1202" y="1341"/>
                    <a:pt x="1418" y="2050"/>
                  </a:cubicBezTo>
                  <a:cubicBezTo>
                    <a:pt x="1626" y="2729"/>
                    <a:pt x="1705" y="3834"/>
                    <a:pt x="831" y="4081"/>
                  </a:cubicBezTo>
                  <a:cubicBezTo>
                    <a:pt x="641" y="4134"/>
                    <a:pt x="699" y="4410"/>
                    <a:pt x="870" y="4410"/>
                  </a:cubicBezTo>
                  <a:cubicBezTo>
                    <a:pt x="885" y="4410"/>
                    <a:pt x="902" y="4408"/>
                    <a:pt x="919" y="4403"/>
                  </a:cubicBezTo>
                  <a:cubicBezTo>
                    <a:pt x="1767" y="4163"/>
                    <a:pt x="1975" y="3240"/>
                    <a:pt x="1854" y="2456"/>
                  </a:cubicBezTo>
                  <a:cubicBezTo>
                    <a:pt x="1702" y="1456"/>
                    <a:pt x="1119" y="620"/>
                    <a:pt x="312" y="32"/>
                  </a:cubicBezTo>
                  <a:cubicBezTo>
                    <a:pt x="282" y="10"/>
                    <a:pt x="25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32"/>
            <p:cNvSpPr/>
            <p:nvPr/>
          </p:nvSpPr>
          <p:spPr>
            <a:xfrm>
              <a:off x="4936000" y="2343175"/>
              <a:ext cx="18800" cy="67500"/>
            </a:xfrm>
            <a:custGeom>
              <a:avLst/>
              <a:gdLst/>
              <a:ahLst/>
              <a:cxnLst/>
              <a:rect l="l" t="t" r="r" b="b"/>
              <a:pathLst>
                <a:path w="752" h="2700" extrusionOk="0">
                  <a:moveTo>
                    <a:pt x="205" y="0"/>
                  </a:moveTo>
                  <a:cubicBezTo>
                    <a:pt x="108" y="0"/>
                    <a:pt x="0" y="83"/>
                    <a:pt x="21" y="210"/>
                  </a:cubicBezTo>
                  <a:cubicBezTo>
                    <a:pt x="149" y="1000"/>
                    <a:pt x="279" y="1789"/>
                    <a:pt x="409" y="2579"/>
                  </a:cubicBezTo>
                  <a:cubicBezTo>
                    <a:pt x="423" y="2663"/>
                    <a:pt x="482" y="2700"/>
                    <a:pt x="546" y="2700"/>
                  </a:cubicBezTo>
                  <a:cubicBezTo>
                    <a:pt x="644" y="2700"/>
                    <a:pt x="752" y="2616"/>
                    <a:pt x="731" y="2489"/>
                  </a:cubicBezTo>
                  <a:lnTo>
                    <a:pt x="343" y="121"/>
                  </a:lnTo>
                  <a:cubicBezTo>
                    <a:pt x="329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32"/>
            <p:cNvSpPr/>
            <p:nvPr/>
          </p:nvSpPr>
          <p:spPr>
            <a:xfrm>
              <a:off x="4919350" y="2371850"/>
              <a:ext cx="58675" cy="10575"/>
            </a:xfrm>
            <a:custGeom>
              <a:avLst/>
              <a:gdLst/>
              <a:ahLst/>
              <a:cxnLst/>
              <a:rect l="l" t="t" r="r" b="b"/>
              <a:pathLst>
                <a:path w="2347" h="423" extrusionOk="0">
                  <a:moveTo>
                    <a:pt x="207" y="1"/>
                  </a:moveTo>
                  <a:cubicBezTo>
                    <a:pt x="1" y="1"/>
                    <a:pt x="4" y="326"/>
                    <a:pt x="216" y="337"/>
                  </a:cubicBezTo>
                  <a:lnTo>
                    <a:pt x="2132" y="422"/>
                  </a:lnTo>
                  <a:cubicBezTo>
                    <a:pt x="2135" y="422"/>
                    <a:pt x="2139" y="422"/>
                    <a:pt x="2142" y="422"/>
                  </a:cubicBezTo>
                  <a:cubicBezTo>
                    <a:pt x="2347" y="422"/>
                    <a:pt x="2342" y="98"/>
                    <a:pt x="2132" y="88"/>
                  </a:cubicBezTo>
                  <a:lnTo>
                    <a:pt x="216" y="1"/>
                  </a:lnTo>
                  <a:cubicBezTo>
                    <a:pt x="213" y="1"/>
                    <a:pt x="210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32"/>
            <p:cNvSpPr/>
            <p:nvPr/>
          </p:nvSpPr>
          <p:spPr>
            <a:xfrm>
              <a:off x="4998300" y="2299450"/>
              <a:ext cx="48600" cy="136900"/>
            </a:xfrm>
            <a:custGeom>
              <a:avLst/>
              <a:gdLst/>
              <a:ahLst/>
              <a:cxnLst/>
              <a:rect l="l" t="t" r="r" b="b"/>
              <a:pathLst>
                <a:path w="1944" h="5476" extrusionOk="0">
                  <a:moveTo>
                    <a:pt x="1205" y="1"/>
                  </a:moveTo>
                  <a:cubicBezTo>
                    <a:pt x="654" y="1"/>
                    <a:pt x="253" y="1378"/>
                    <a:pt x="200" y="1745"/>
                  </a:cubicBezTo>
                  <a:cubicBezTo>
                    <a:pt x="0" y="3130"/>
                    <a:pt x="534" y="4515"/>
                    <a:pt x="1581" y="5432"/>
                  </a:cubicBezTo>
                  <a:cubicBezTo>
                    <a:pt x="1616" y="5463"/>
                    <a:pt x="1654" y="5476"/>
                    <a:pt x="1692" y="5476"/>
                  </a:cubicBezTo>
                  <a:cubicBezTo>
                    <a:pt x="1826" y="5476"/>
                    <a:pt x="1944" y="5307"/>
                    <a:pt x="1817" y="5196"/>
                  </a:cubicBezTo>
                  <a:cubicBezTo>
                    <a:pt x="1192" y="4647"/>
                    <a:pt x="768" y="3969"/>
                    <a:pt x="588" y="3152"/>
                  </a:cubicBezTo>
                  <a:cubicBezTo>
                    <a:pt x="502" y="2777"/>
                    <a:pt x="475" y="2391"/>
                    <a:pt x="505" y="2008"/>
                  </a:cubicBezTo>
                  <a:cubicBezTo>
                    <a:pt x="515" y="1894"/>
                    <a:pt x="859" y="373"/>
                    <a:pt x="1210" y="373"/>
                  </a:cubicBezTo>
                  <a:cubicBezTo>
                    <a:pt x="1250" y="373"/>
                    <a:pt x="1291" y="393"/>
                    <a:pt x="1331" y="438"/>
                  </a:cubicBezTo>
                  <a:cubicBezTo>
                    <a:pt x="1364" y="476"/>
                    <a:pt x="1403" y="492"/>
                    <a:pt x="1441" y="492"/>
                  </a:cubicBezTo>
                  <a:cubicBezTo>
                    <a:pt x="1564" y="492"/>
                    <a:pt x="1677" y="324"/>
                    <a:pt x="1567" y="202"/>
                  </a:cubicBezTo>
                  <a:cubicBezTo>
                    <a:pt x="1441" y="60"/>
                    <a:pt x="1320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32"/>
            <p:cNvSpPr/>
            <p:nvPr/>
          </p:nvSpPr>
          <p:spPr>
            <a:xfrm>
              <a:off x="4715175" y="2399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5"/>
                    <a:pt x="216" y="335"/>
                  </a:cubicBezTo>
                  <a:cubicBezTo>
                    <a:pt x="431" y="335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32"/>
            <p:cNvSpPr/>
            <p:nvPr/>
          </p:nvSpPr>
          <p:spPr>
            <a:xfrm>
              <a:off x="5052950" y="2346000"/>
              <a:ext cx="61525" cy="56600"/>
            </a:xfrm>
            <a:custGeom>
              <a:avLst/>
              <a:gdLst/>
              <a:ahLst/>
              <a:cxnLst/>
              <a:rect l="l" t="t" r="r" b="b"/>
              <a:pathLst>
                <a:path w="2461" h="2264" extrusionOk="0">
                  <a:moveTo>
                    <a:pt x="1130" y="399"/>
                  </a:moveTo>
                  <a:cubicBezTo>
                    <a:pt x="1253" y="399"/>
                    <a:pt x="1376" y="450"/>
                    <a:pt x="1482" y="570"/>
                  </a:cubicBezTo>
                  <a:cubicBezTo>
                    <a:pt x="1515" y="608"/>
                    <a:pt x="1554" y="624"/>
                    <a:pt x="1592" y="624"/>
                  </a:cubicBezTo>
                  <a:cubicBezTo>
                    <a:pt x="1661" y="624"/>
                    <a:pt x="1728" y="570"/>
                    <a:pt x="1752" y="500"/>
                  </a:cubicBezTo>
                  <a:lnTo>
                    <a:pt x="1752" y="500"/>
                  </a:lnTo>
                  <a:cubicBezTo>
                    <a:pt x="1909" y="612"/>
                    <a:pt x="2030" y="773"/>
                    <a:pt x="2075" y="968"/>
                  </a:cubicBezTo>
                  <a:cubicBezTo>
                    <a:pt x="2189" y="1453"/>
                    <a:pt x="1730" y="1927"/>
                    <a:pt x="1256" y="1929"/>
                  </a:cubicBezTo>
                  <a:cubicBezTo>
                    <a:pt x="1255" y="1929"/>
                    <a:pt x="1254" y="1929"/>
                    <a:pt x="1253" y="1929"/>
                  </a:cubicBezTo>
                  <a:cubicBezTo>
                    <a:pt x="808" y="1929"/>
                    <a:pt x="490" y="1495"/>
                    <a:pt x="496" y="1072"/>
                  </a:cubicBezTo>
                  <a:cubicBezTo>
                    <a:pt x="502" y="734"/>
                    <a:pt x="814" y="399"/>
                    <a:pt x="1130" y="399"/>
                  </a:cubicBezTo>
                  <a:close/>
                  <a:moveTo>
                    <a:pt x="1225" y="0"/>
                  </a:moveTo>
                  <a:cubicBezTo>
                    <a:pt x="1131" y="0"/>
                    <a:pt x="1038" y="11"/>
                    <a:pt x="946" y="34"/>
                  </a:cubicBezTo>
                  <a:cubicBezTo>
                    <a:pt x="889" y="49"/>
                    <a:pt x="854" y="84"/>
                    <a:pt x="838" y="126"/>
                  </a:cubicBezTo>
                  <a:lnTo>
                    <a:pt x="838" y="126"/>
                  </a:lnTo>
                  <a:cubicBezTo>
                    <a:pt x="561" y="221"/>
                    <a:pt x="318" y="439"/>
                    <a:pt x="220" y="722"/>
                  </a:cubicBezTo>
                  <a:cubicBezTo>
                    <a:pt x="0" y="1355"/>
                    <a:pt x="415" y="2146"/>
                    <a:pt x="1093" y="2251"/>
                  </a:cubicBezTo>
                  <a:cubicBezTo>
                    <a:pt x="1145" y="2259"/>
                    <a:pt x="1198" y="2263"/>
                    <a:pt x="1251" y="2263"/>
                  </a:cubicBezTo>
                  <a:cubicBezTo>
                    <a:pt x="1873" y="2263"/>
                    <a:pt x="2461" y="1700"/>
                    <a:pt x="2426" y="1062"/>
                  </a:cubicBezTo>
                  <a:cubicBezTo>
                    <a:pt x="2390" y="441"/>
                    <a:pt x="1814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32"/>
            <p:cNvSpPr/>
            <p:nvPr/>
          </p:nvSpPr>
          <p:spPr>
            <a:xfrm>
              <a:off x="5092425" y="2306100"/>
              <a:ext cx="24100" cy="104625"/>
            </a:xfrm>
            <a:custGeom>
              <a:avLst/>
              <a:gdLst/>
              <a:ahLst/>
              <a:cxnLst/>
              <a:rect l="l" t="t" r="r" b="b"/>
              <a:pathLst>
                <a:path w="964" h="4185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cubicBezTo>
                    <a:pt x="96" y="1478"/>
                    <a:pt x="298" y="2784"/>
                    <a:pt x="610" y="4065"/>
                  </a:cubicBezTo>
                  <a:cubicBezTo>
                    <a:pt x="630" y="4149"/>
                    <a:pt x="694" y="4185"/>
                    <a:pt x="759" y="4185"/>
                  </a:cubicBezTo>
                  <a:cubicBezTo>
                    <a:pt x="859" y="4185"/>
                    <a:pt x="963" y="4102"/>
                    <a:pt x="932" y="3976"/>
                  </a:cubicBezTo>
                  <a:cubicBezTo>
                    <a:pt x="627" y="2724"/>
                    <a:pt x="430" y="1447"/>
                    <a:pt x="343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32"/>
            <p:cNvSpPr/>
            <p:nvPr/>
          </p:nvSpPr>
          <p:spPr>
            <a:xfrm>
              <a:off x="5117850" y="2310200"/>
              <a:ext cx="41750" cy="120425"/>
            </a:xfrm>
            <a:custGeom>
              <a:avLst/>
              <a:gdLst/>
              <a:ahLst/>
              <a:cxnLst/>
              <a:rect l="l" t="t" r="r" b="b"/>
              <a:pathLst>
                <a:path w="1670" h="4817" extrusionOk="0">
                  <a:moveTo>
                    <a:pt x="235" y="1"/>
                  </a:moveTo>
                  <a:cubicBezTo>
                    <a:pt x="113" y="1"/>
                    <a:pt x="1" y="168"/>
                    <a:pt x="109" y="292"/>
                  </a:cubicBezTo>
                  <a:cubicBezTo>
                    <a:pt x="1160" y="1498"/>
                    <a:pt x="1302" y="3196"/>
                    <a:pt x="481" y="4568"/>
                  </a:cubicBezTo>
                  <a:cubicBezTo>
                    <a:pt x="404" y="4695"/>
                    <a:pt x="519" y="4816"/>
                    <a:pt x="634" y="4816"/>
                  </a:cubicBezTo>
                  <a:cubicBezTo>
                    <a:pt x="685" y="4816"/>
                    <a:pt x="736" y="4792"/>
                    <a:pt x="769" y="4735"/>
                  </a:cubicBezTo>
                  <a:cubicBezTo>
                    <a:pt x="1669" y="3233"/>
                    <a:pt x="1494" y="1373"/>
                    <a:pt x="345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32"/>
            <p:cNvSpPr/>
            <p:nvPr/>
          </p:nvSpPr>
          <p:spPr>
            <a:xfrm>
              <a:off x="5182750" y="2314775"/>
              <a:ext cx="39300" cy="110700"/>
            </a:xfrm>
            <a:custGeom>
              <a:avLst/>
              <a:gdLst/>
              <a:ahLst/>
              <a:cxnLst/>
              <a:rect l="l" t="t" r="r" b="b"/>
              <a:pathLst>
                <a:path w="1572" h="4428" extrusionOk="0">
                  <a:moveTo>
                    <a:pt x="992" y="1"/>
                  </a:moveTo>
                  <a:cubicBezTo>
                    <a:pt x="314" y="1"/>
                    <a:pt x="99" y="1082"/>
                    <a:pt x="65" y="1630"/>
                  </a:cubicBezTo>
                  <a:cubicBezTo>
                    <a:pt x="1" y="2682"/>
                    <a:pt x="431" y="3681"/>
                    <a:pt x="1209" y="4383"/>
                  </a:cubicBezTo>
                  <a:cubicBezTo>
                    <a:pt x="1244" y="4414"/>
                    <a:pt x="1283" y="4427"/>
                    <a:pt x="1320" y="4427"/>
                  </a:cubicBezTo>
                  <a:cubicBezTo>
                    <a:pt x="1454" y="4427"/>
                    <a:pt x="1572" y="4259"/>
                    <a:pt x="1445" y="4147"/>
                  </a:cubicBezTo>
                  <a:cubicBezTo>
                    <a:pt x="951" y="3700"/>
                    <a:pt x="605" y="3144"/>
                    <a:pt x="465" y="2491"/>
                  </a:cubicBezTo>
                  <a:cubicBezTo>
                    <a:pt x="382" y="2104"/>
                    <a:pt x="324" y="333"/>
                    <a:pt x="983" y="333"/>
                  </a:cubicBezTo>
                  <a:cubicBezTo>
                    <a:pt x="1017" y="333"/>
                    <a:pt x="1053" y="338"/>
                    <a:pt x="1092" y="348"/>
                  </a:cubicBezTo>
                  <a:cubicBezTo>
                    <a:pt x="1108" y="353"/>
                    <a:pt x="1123" y="355"/>
                    <a:pt x="1138" y="355"/>
                  </a:cubicBezTo>
                  <a:cubicBezTo>
                    <a:pt x="1311" y="355"/>
                    <a:pt x="1373" y="77"/>
                    <a:pt x="1180" y="26"/>
                  </a:cubicBezTo>
                  <a:cubicBezTo>
                    <a:pt x="1114" y="9"/>
                    <a:pt x="1051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32"/>
            <p:cNvSpPr/>
            <p:nvPr/>
          </p:nvSpPr>
          <p:spPr>
            <a:xfrm>
              <a:off x="5222500" y="2334025"/>
              <a:ext cx="50025" cy="80700"/>
            </a:xfrm>
            <a:custGeom>
              <a:avLst/>
              <a:gdLst/>
              <a:ahLst/>
              <a:cxnLst/>
              <a:rect l="l" t="t" r="r" b="b"/>
              <a:pathLst>
                <a:path w="2001" h="3228" extrusionOk="0">
                  <a:moveTo>
                    <a:pt x="1070" y="541"/>
                  </a:moveTo>
                  <a:cubicBezTo>
                    <a:pt x="1084" y="541"/>
                    <a:pt x="1098" y="542"/>
                    <a:pt x="1112" y="544"/>
                  </a:cubicBezTo>
                  <a:cubicBezTo>
                    <a:pt x="1145" y="621"/>
                    <a:pt x="1215" y="654"/>
                    <a:pt x="1283" y="654"/>
                  </a:cubicBezTo>
                  <a:cubicBezTo>
                    <a:pt x="1313" y="654"/>
                    <a:pt x="1343" y="648"/>
                    <a:pt x="1369" y="635"/>
                  </a:cubicBezTo>
                  <a:lnTo>
                    <a:pt x="1369" y="635"/>
                  </a:lnTo>
                  <a:cubicBezTo>
                    <a:pt x="1425" y="797"/>
                    <a:pt x="1384" y="1037"/>
                    <a:pt x="1349" y="1186"/>
                  </a:cubicBezTo>
                  <a:cubicBezTo>
                    <a:pt x="1293" y="1422"/>
                    <a:pt x="1174" y="1590"/>
                    <a:pt x="948" y="1590"/>
                  </a:cubicBezTo>
                  <a:cubicBezTo>
                    <a:pt x="896" y="1590"/>
                    <a:pt x="839" y="1582"/>
                    <a:pt x="775" y="1563"/>
                  </a:cubicBezTo>
                  <a:cubicBezTo>
                    <a:pt x="632" y="1265"/>
                    <a:pt x="644" y="986"/>
                    <a:pt x="812" y="728"/>
                  </a:cubicBezTo>
                  <a:cubicBezTo>
                    <a:pt x="877" y="603"/>
                    <a:pt x="963" y="541"/>
                    <a:pt x="1070" y="541"/>
                  </a:cubicBezTo>
                  <a:close/>
                  <a:moveTo>
                    <a:pt x="986" y="1"/>
                  </a:moveTo>
                  <a:cubicBezTo>
                    <a:pt x="880" y="1"/>
                    <a:pt x="770" y="23"/>
                    <a:pt x="662" y="68"/>
                  </a:cubicBezTo>
                  <a:cubicBezTo>
                    <a:pt x="165" y="275"/>
                    <a:pt x="0" y="802"/>
                    <a:pt x="20" y="1304"/>
                  </a:cubicBezTo>
                  <a:cubicBezTo>
                    <a:pt x="43" y="1848"/>
                    <a:pt x="171" y="2528"/>
                    <a:pt x="582" y="2922"/>
                  </a:cubicBezTo>
                  <a:cubicBezTo>
                    <a:pt x="785" y="3117"/>
                    <a:pt x="1051" y="3227"/>
                    <a:pt x="1315" y="3227"/>
                  </a:cubicBezTo>
                  <a:cubicBezTo>
                    <a:pt x="1506" y="3227"/>
                    <a:pt x="1695" y="3170"/>
                    <a:pt x="1860" y="3047"/>
                  </a:cubicBezTo>
                  <a:cubicBezTo>
                    <a:pt x="2001" y="2941"/>
                    <a:pt x="1912" y="2725"/>
                    <a:pt x="1780" y="2725"/>
                  </a:cubicBezTo>
                  <a:cubicBezTo>
                    <a:pt x="1752" y="2725"/>
                    <a:pt x="1722" y="2734"/>
                    <a:pt x="1692" y="2757"/>
                  </a:cubicBezTo>
                  <a:cubicBezTo>
                    <a:pt x="1538" y="2873"/>
                    <a:pt x="1396" y="2923"/>
                    <a:pt x="1267" y="2923"/>
                  </a:cubicBezTo>
                  <a:cubicBezTo>
                    <a:pt x="777" y="2923"/>
                    <a:pt x="468" y="2202"/>
                    <a:pt x="382" y="1569"/>
                  </a:cubicBezTo>
                  <a:lnTo>
                    <a:pt x="382" y="1569"/>
                  </a:lnTo>
                  <a:cubicBezTo>
                    <a:pt x="397" y="1604"/>
                    <a:pt x="414" y="1638"/>
                    <a:pt x="434" y="1670"/>
                  </a:cubicBezTo>
                  <a:cubicBezTo>
                    <a:pt x="563" y="1875"/>
                    <a:pt x="790" y="2003"/>
                    <a:pt x="1015" y="2003"/>
                  </a:cubicBezTo>
                  <a:cubicBezTo>
                    <a:pt x="1162" y="2003"/>
                    <a:pt x="1307" y="1948"/>
                    <a:pt x="1424" y="1827"/>
                  </a:cubicBezTo>
                  <a:cubicBezTo>
                    <a:pt x="1716" y="1520"/>
                    <a:pt x="1811" y="847"/>
                    <a:pt x="1658" y="463"/>
                  </a:cubicBezTo>
                  <a:cubicBezTo>
                    <a:pt x="1539" y="163"/>
                    <a:pt x="1276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32"/>
            <p:cNvSpPr/>
            <p:nvPr/>
          </p:nvSpPr>
          <p:spPr>
            <a:xfrm>
              <a:off x="5273675" y="2343350"/>
              <a:ext cx="39050" cy="108375"/>
            </a:xfrm>
            <a:custGeom>
              <a:avLst/>
              <a:gdLst/>
              <a:ahLst/>
              <a:cxnLst/>
              <a:rect l="l" t="t" r="r" b="b"/>
              <a:pathLst>
                <a:path w="1562" h="4335" extrusionOk="0">
                  <a:moveTo>
                    <a:pt x="1113" y="1"/>
                  </a:moveTo>
                  <a:cubicBezTo>
                    <a:pt x="878" y="1"/>
                    <a:pt x="613" y="151"/>
                    <a:pt x="495" y="409"/>
                  </a:cubicBezTo>
                  <a:cubicBezTo>
                    <a:pt x="0" y="1475"/>
                    <a:pt x="399" y="3161"/>
                    <a:pt x="730" y="4218"/>
                  </a:cubicBezTo>
                  <a:cubicBezTo>
                    <a:pt x="755" y="4299"/>
                    <a:pt x="821" y="4334"/>
                    <a:pt x="888" y="4334"/>
                  </a:cubicBezTo>
                  <a:cubicBezTo>
                    <a:pt x="989" y="4334"/>
                    <a:pt x="1090" y="4253"/>
                    <a:pt x="1051" y="4129"/>
                  </a:cubicBezTo>
                  <a:cubicBezTo>
                    <a:pt x="861" y="3522"/>
                    <a:pt x="730" y="2906"/>
                    <a:pt x="685" y="2270"/>
                  </a:cubicBezTo>
                  <a:cubicBezTo>
                    <a:pt x="666" y="1992"/>
                    <a:pt x="662" y="1713"/>
                    <a:pt x="676" y="1435"/>
                  </a:cubicBezTo>
                  <a:lnTo>
                    <a:pt x="693" y="1159"/>
                  </a:lnTo>
                  <a:cubicBezTo>
                    <a:pt x="621" y="760"/>
                    <a:pt x="798" y="535"/>
                    <a:pt x="1224" y="487"/>
                  </a:cubicBezTo>
                  <a:cubicBezTo>
                    <a:pt x="1226" y="594"/>
                    <a:pt x="1311" y="649"/>
                    <a:pt x="1395" y="649"/>
                  </a:cubicBezTo>
                  <a:cubicBezTo>
                    <a:pt x="1479" y="649"/>
                    <a:pt x="1562" y="595"/>
                    <a:pt x="1559" y="487"/>
                  </a:cubicBezTo>
                  <a:cubicBezTo>
                    <a:pt x="1552" y="149"/>
                    <a:pt x="1347" y="1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8" name="Google Shape;19638;p32"/>
            <p:cNvSpPr/>
            <p:nvPr/>
          </p:nvSpPr>
          <p:spPr>
            <a:xfrm>
              <a:off x="5290200" y="2397025"/>
              <a:ext cx="30500" cy="22700"/>
            </a:xfrm>
            <a:custGeom>
              <a:avLst/>
              <a:gdLst/>
              <a:ahLst/>
              <a:cxnLst/>
              <a:rect l="l" t="t" r="r" b="b"/>
              <a:pathLst>
                <a:path w="1220" h="908" extrusionOk="0">
                  <a:moveTo>
                    <a:pt x="996" y="1"/>
                  </a:moveTo>
                  <a:cubicBezTo>
                    <a:pt x="968" y="1"/>
                    <a:pt x="938" y="11"/>
                    <a:pt x="908" y="33"/>
                  </a:cubicBezTo>
                  <a:cubicBezTo>
                    <a:pt x="653" y="217"/>
                    <a:pt x="398" y="402"/>
                    <a:pt x="143" y="587"/>
                  </a:cubicBezTo>
                  <a:cubicBezTo>
                    <a:pt x="1" y="690"/>
                    <a:pt x="90" y="908"/>
                    <a:pt x="225" y="908"/>
                  </a:cubicBezTo>
                  <a:cubicBezTo>
                    <a:pt x="253" y="908"/>
                    <a:pt x="282" y="898"/>
                    <a:pt x="313" y="876"/>
                  </a:cubicBezTo>
                  <a:lnTo>
                    <a:pt x="1075" y="321"/>
                  </a:lnTo>
                  <a:cubicBezTo>
                    <a:pt x="1219" y="218"/>
                    <a:pt x="1129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9" name="Google Shape;19639;p32"/>
            <p:cNvSpPr/>
            <p:nvPr/>
          </p:nvSpPr>
          <p:spPr>
            <a:xfrm>
              <a:off x="5313200" y="2312025"/>
              <a:ext cx="40075" cy="113625"/>
            </a:xfrm>
            <a:custGeom>
              <a:avLst/>
              <a:gdLst/>
              <a:ahLst/>
              <a:cxnLst/>
              <a:rect l="l" t="t" r="r" b="b"/>
              <a:pathLst>
                <a:path w="1603" h="4545" extrusionOk="0">
                  <a:moveTo>
                    <a:pt x="193" y="1"/>
                  </a:moveTo>
                  <a:cubicBezTo>
                    <a:pt x="0" y="1"/>
                    <a:pt x="9" y="314"/>
                    <a:pt x="215" y="336"/>
                  </a:cubicBezTo>
                  <a:cubicBezTo>
                    <a:pt x="968" y="417"/>
                    <a:pt x="1121" y="1802"/>
                    <a:pt x="1176" y="2357"/>
                  </a:cubicBezTo>
                  <a:cubicBezTo>
                    <a:pt x="1243" y="3027"/>
                    <a:pt x="1177" y="3681"/>
                    <a:pt x="1026" y="4336"/>
                  </a:cubicBezTo>
                  <a:cubicBezTo>
                    <a:pt x="997" y="4462"/>
                    <a:pt x="1102" y="4544"/>
                    <a:pt x="1202" y="4544"/>
                  </a:cubicBezTo>
                  <a:cubicBezTo>
                    <a:pt x="1267" y="4544"/>
                    <a:pt x="1330" y="4508"/>
                    <a:pt x="1350" y="4424"/>
                  </a:cubicBezTo>
                  <a:cubicBezTo>
                    <a:pt x="1588" y="3392"/>
                    <a:pt x="1603" y="2338"/>
                    <a:pt x="1316" y="1313"/>
                  </a:cubicBezTo>
                  <a:cubicBezTo>
                    <a:pt x="1148" y="705"/>
                    <a:pt x="906" y="75"/>
                    <a:pt x="215" y="2"/>
                  </a:cubicBezTo>
                  <a:cubicBezTo>
                    <a:pt x="207" y="1"/>
                    <a:pt x="200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0" name="Google Shape;19640;p32"/>
            <p:cNvSpPr/>
            <p:nvPr/>
          </p:nvSpPr>
          <p:spPr>
            <a:xfrm>
              <a:off x="5355950" y="2286800"/>
              <a:ext cx="44950" cy="44675"/>
            </a:xfrm>
            <a:custGeom>
              <a:avLst/>
              <a:gdLst/>
              <a:ahLst/>
              <a:cxnLst/>
              <a:rect l="l" t="t" r="r" b="b"/>
              <a:pathLst>
                <a:path w="1798" h="1787" extrusionOk="0">
                  <a:moveTo>
                    <a:pt x="511" y="0"/>
                  </a:moveTo>
                  <a:cubicBezTo>
                    <a:pt x="330" y="0"/>
                    <a:pt x="158" y="79"/>
                    <a:pt x="67" y="265"/>
                  </a:cubicBezTo>
                  <a:cubicBezTo>
                    <a:pt x="1" y="398"/>
                    <a:pt x="117" y="520"/>
                    <a:pt x="227" y="520"/>
                  </a:cubicBezTo>
                  <a:cubicBezTo>
                    <a:pt x="277" y="520"/>
                    <a:pt x="326" y="495"/>
                    <a:pt x="355" y="435"/>
                  </a:cubicBezTo>
                  <a:cubicBezTo>
                    <a:pt x="392" y="360"/>
                    <a:pt x="453" y="331"/>
                    <a:pt x="520" y="331"/>
                  </a:cubicBezTo>
                  <a:cubicBezTo>
                    <a:pt x="644" y="331"/>
                    <a:pt x="790" y="434"/>
                    <a:pt x="839" y="540"/>
                  </a:cubicBezTo>
                  <a:cubicBezTo>
                    <a:pt x="974" y="836"/>
                    <a:pt x="698" y="1214"/>
                    <a:pt x="541" y="1449"/>
                  </a:cubicBezTo>
                  <a:cubicBezTo>
                    <a:pt x="465" y="1563"/>
                    <a:pt x="570" y="1688"/>
                    <a:pt x="686" y="1701"/>
                  </a:cubicBezTo>
                  <a:lnTo>
                    <a:pt x="1585" y="1786"/>
                  </a:lnTo>
                  <a:cubicBezTo>
                    <a:pt x="1591" y="1787"/>
                    <a:pt x="1597" y="1787"/>
                    <a:pt x="1603" y="1787"/>
                  </a:cubicBezTo>
                  <a:cubicBezTo>
                    <a:pt x="1798" y="1787"/>
                    <a:pt x="1791" y="1471"/>
                    <a:pt x="1585" y="1451"/>
                  </a:cubicBezTo>
                  <a:lnTo>
                    <a:pt x="970" y="1392"/>
                  </a:lnTo>
                  <a:lnTo>
                    <a:pt x="970" y="1392"/>
                  </a:lnTo>
                  <a:cubicBezTo>
                    <a:pt x="1186" y="1012"/>
                    <a:pt x="1351" y="529"/>
                    <a:pt x="997" y="195"/>
                  </a:cubicBezTo>
                  <a:cubicBezTo>
                    <a:pt x="869" y="73"/>
                    <a:pt x="68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1" name="Google Shape;19641;p32"/>
            <p:cNvSpPr/>
            <p:nvPr/>
          </p:nvSpPr>
          <p:spPr>
            <a:xfrm>
              <a:off x="5405000" y="2376075"/>
              <a:ext cx="56950" cy="9950"/>
            </a:xfrm>
            <a:custGeom>
              <a:avLst/>
              <a:gdLst/>
              <a:ahLst/>
              <a:cxnLst/>
              <a:rect l="l" t="t" r="r" b="b"/>
              <a:pathLst>
                <a:path w="2278" h="398" extrusionOk="0">
                  <a:moveTo>
                    <a:pt x="1108" y="1"/>
                  </a:moveTo>
                  <a:cubicBezTo>
                    <a:pt x="806" y="1"/>
                    <a:pt x="504" y="22"/>
                    <a:pt x="204" y="64"/>
                  </a:cubicBezTo>
                  <a:cubicBezTo>
                    <a:pt x="1" y="92"/>
                    <a:pt x="75" y="389"/>
                    <a:pt x="267" y="389"/>
                  </a:cubicBezTo>
                  <a:cubicBezTo>
                    <a:pt x="276" y="389"/>
                    <a:pt x="285" y="389"/>
                    <a:pt x="294" y="387"/>
                  </a:cubicBezTo>
                  <a:cubicBezTo>
                    <a:pt x="565" y="349"/>
                    <a:pt x="839" y="330"/>
                    <a:pt x="1113" y="330"/>
                  </a:cubicBezTo>
                  <a:cubicBezTo>
                    <a:pt x="1405" y="330"/>
                    <a:pt x="1697" y="352"/>
                    <a:pt x="1987" y="395"/>
                  </a:cubicBezTo>
                  <a:cubicBezTo>
                    <a:pt x="1997" y="396"/>
                    <a:pt x="2006" y="397"/>
                    <a:pt x="2016" y="397"/>
                  </a:cubicBezTo>
                  <a:cubicBezTo>
                    <a:pt x="2204" y="397"/>
                    <a:pt x="2278" y="102"/>
                    <a:pt x="2075" y="73"/>
                  </a:cubicBezTo>
                  <a:cubicBezTo>
                    <a:pt x="1755" y="25"/>
                    <a:pt x="1431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2" name="Google Shape;19642;p32"/>
            <p:cNvSpPr/>
            <p:nvPr/>
          </p:nvSpPr>
          <p:spPr>
            <a:xfrm>
              <a:off x="5407600" y="2405850"/>
              <a:ext cx="60375" cy="10750"/>
            </a:xfrm>
            <a:custGeom>
              <a:avLst/>
              <a:gdLst/>
              <a:ahLst/>
              <a:cxnLst/>
              <a:rect l="l" t="t" r="r" b="b"/>
              <a:pathLst>
                <a:path w="2415" h="430" extrusionOk="0">
                  <a:moveTo>
                    <a:pt x="1288" y="1"/>
                  </a:moveTo>
                  <a:cubicBezTo>
                    <a:pt x="924" y="1"/>
                    <a:pt x="560" y="35"/>
                    <a:pt x="200" y="102"/>
                  </a:cubicBezTo>
                  <a:cubicBezTo>
                    <a:pt x="1" y="140"/>
                    <a:pt x="69" y="429"/>
                    <a:pt x="254" y="429"/>
                  </a:cubicBezTo>
                  <a:cubicBezTo>
                    <a:pt x="265" y="429"/>
                    <a:pt x="277" y="428"/>
                    <a:pt x="289" y="426"/>
                  </a:cubicBezTo>
                  <a:cubicBezTo>
                    <a:pt x="622" y="363"/>
                    <a:pt x="959" y="331"/>
                    <a:pt x="1296" y="331"/>
                  </a:cubicBezTo>
                  <a:cubicBezTo>
                    <a:pt x="1573" y="331"/>
                    <a:pt x="1850" y="353"/>
                    <a:pt x="2124" y="395"/>
                  </a:cubicBezTo>
                  <a:cubicBezTo>
                    <a:pt x="2134" y="397"/>
                    <a:pt x="2144" y="398"/>
                    <a:pt x="2154" y="398"/>
                  </a:cubicBezTo>
                  <a:cubicBezTo>
                    <a:pt x="2341" y="398"/>
                    <a:pt x="2414" y="104"/>
                    <a:pt x="2213" y="73"/>
                  </a:cubicBezTo>
                  <a:cubicBezTo>
                    <a:pt x="1906" y="25"/>
                    <a:pt x="1597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3" name="Google Shape;19643;p32"/>
            <p:cNvSpPr/>
            <p:nvPr/>
          </p:nvSpPr>
          <p:spPr>
            <a:xfrm>
              <a:off x="5481875" y="2326975"/>
              <a:ext cx="89900" cy="99500"/>
            </a:xfrm>
            <a:custGeom>
              <a:avLst/>
              <a:gdLst/>
              <a:ahLst/>
              <a:cxnLst/>
              <a:rect l="l" t="t" r="r" b="b"/>
              <a:pathLst>
                <a:path w="3596" h="3980" extrusionOk="0">
                  <a:moveTo>
                    <a:pt x="246" y="1"/>
                  </a:moveTo>
                  <a:cubicBezTo>
                    <a:pt x="116" y="1"/>
                    <a:pt x="1" y="169"/>
                    <a:pt x="120" y="286"/>
                  </a:cubicBezTo>
                  <a:cubicBezTo>
                    <a:pt x="1257" y="1399"/>
                    <a:pt x="2294" y="2611"/>
                    <a:pt x="3220" y="3906"/>
                  </a:cubicBezTo>
                  <a:cubicBezTo>
                    <a:pt x="3257" y="3958"/>
                    <a:pt x="3308" y="3979"/>
                    <a:pt x="3360" y="3979"/>
                  </a:cubicBezTo>
                  <a:cubicBezTo>
                    <a:pt x="3480" y="3979"/>
                    <a:pt x="3596" y="3860"/>
                    <a:pt x="3508" y="3736"/>
                  </a:cubicBezTo>
                  <a:cubicBezTo>
                    <a:pt x="2568" y="2418"/>
                    <a:pt x="1513" y="1184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4" name="Google Shape;19644;p32"/>
            <p:cNvSpPr/>
            <p:nvPr/>
          </p:nvSpPr>
          <p:spPr>
            <a:xfrm>
              <a:off x="5488350" y="2326925"/>
              <a:ext cx="59925" cy="112150"/>
            </a:xfrm>
            <a:custGeom>
              <a:avLst/>
              <a:gdLst/>
              <a:ahLst/>
              <a:cxnLst/>
              <a:rect l="l" t="t" r="r" b="b"/>
              <a:pathLst>
                <a:path w="2397" h="4486" extrusionOk="0">
                  <a:moveTo>
                    <a:pt x="2170" y="0"/>
                  </a:moveTo>
                  <a:cubicBezTo>
                    <a:pt x="2120" y="0"/>
                    <a:pt x="2073" y="25"/>
                    <a:pt x="2044" y="85"/>
                  </a:cubicBezTo>
                  <a:lnTo>
                    <a:pt x="64" y="4231"/>
                  </a:lnTo>
                  <a:cubicBezTo>
                    <a:pt x="0" y="4364"/>
                    <a:pt x="116" y="4486"/>
                    <a:pt x="226" y="4486"/>
                  </a:cubicBezTo>
                  <a:cubicBezTo>
                    <a:pt x="275" y="4486"/>
                    <a:pt x="323" y="4461"/>
                    <a:pt x="352" y="4400"/>
                  </a:cubicBezTo>
                  <a:lnTo>
                    <a:pt x="2332" y="254"/>
                  </a:lnTo>
                  <a:cubicBezTo>
                    <a:pt x="2396" y="121"/>
                    <a:pt x="2279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5" name="Google Shape;19645;p32"/>
            <p:cNvSpPr/>
            <p:nvPr/>
          </p:nvSpPr>
          <p:spPr>
            <a:xfrm>
              <a:off x="5559250" y="2290625"/>
              <a:ext cx="51775" cy="49675"/>
            </a:xfrm>
            <a:custGeom>
              <a:avLst/>
              <a:gdLst/>
              <a:ahLst/>
              <a:cxnLst/>
              <a:rect l="l" t="t" r="r" b="b"/>
              <a:pathLst>
                <a:path w="2071" h="1987" extrusionOk="0">
                  <a:moveTo>
                    <a:pt x="574" y="0"/>
                  </a:moveTo>
                  <a:cubicBezTo>
                    <a:pt x="320" y="0"/>
                    <a:pt x="81" y="123"/>
                    <a:pt x="26" y="411"/>
                  </a:cubicBezTo>
                  <a:cubicBezTo>
                    <a:pt x="1" y="538"/>
                    <a:pt x="108" y="621"/>
                    <a:pt x="206" y="621"/>
                  </a:cubicBezTo>
                  <a:cubicBezTo>
                    <a:pt x="270" y="621"/>
                    <a:pt x="331" y="585"/>
                    <a:pt x="347" y="501"/>
                  </a:cubicBezTo>
                  <a:lnTo>
                    <a:pt x="347" y="498"/>
                  </a:lnTo>
                  <a:cubicBezTo>
                    <a:pt x="372" y="375"/>
                    <a:pt x="466" y="327"/>
                    <a:pt x="574" y="327"/>
                  </a:cubicBezTo>
                  <a:cubicBezTo>
                    <a:pt x="715" y="327"/>
                    <a:pt x="881" y="410"/>
                    <a:pt x="944" y="516"/>
                  </a:cubicBezTo>
                  <a:cubicBezTo>
                    <a:pt x="1157" y="876"/>
                    <a:pt x="822" y="1359"/>
                    <a:pt x="628" y="1653"/>
                  </a:cubicBezTo>
                  <a:cubicBezTo>
                    <a:pt x="566" y="1747"/>
                    <a:pt x="630" y="1868"/>
                    <a:pt x="727" y="1900"/>
                  </a:cubicBezTo>
                  <a:cubicBezTo>
                    <a:pt x="905" y="1957"/>
                    <a:pt x="1083" y="1986"/>
                    <a:pt x="1259" y="1986"/>
                  </a:cubicBezTo>
                  <a:cubicBezTo>
                    <a:pt x="1474" y="1986"/>
                    <a:pt x="1687" y="1943"/>
                    <a:pt x="1897" y="1857"/>
                  </a:cubicBezTo>
                  <a:cubicBezTo>
                    <a:pt x="2071" y="1784"/>
                    <a:pt x="2023" y="1521"/>
                    <a:pt x="1870" y="1521"/>
                  </a:cubicBezTo>
                  <a:cubicBezTo>
                    <a:pt x="1850" y="1521"/>
                    <a:pt x="1830" y="1525"/>
                    <a:pt x="1807" y="1534"/>
                  </a:cubicBezTo>
                  <a:cubicBezTo>
                    <a:pt x="1623" y="1611"/>
                    <a:pt x="1441" y="1650"/>
                    <a:pt x="1257" y="1650"/>
                  </a:cubicBezTo>
                  <a:cubicBezTo>
                    <a:pt x="1184" y="1650"/>
                    <a:pt x="1110" y="1644"/>
                    <a:pt x="1035" y="1631"/>
                  </a:cubicBezTo>
                  <a:lnTo>
                    <a:pt x="1035" y="1631"/>
                  </a:lnTo>
                  <a:cubicBezTo>
                    <a:pt x="1305" y="1167"/>
                    <a:pt x="1559" y="502"/>
                    <a:pt x="1043" y="144"/>
                  </a:cubicBezTo>
                  <a:cubicBezTo>
                    <a:pt x="911" y="52"/>
                    <a:pt x="739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6" name="Google Shape;19646;p32"/>
            <p:cNvSpPr/>
            <p:nvPr/>
          </p:nvSpPr>
          <p:spPr>
            <a:xfrm>
              <a:off x="4187850" y="2882400"/>
              <a:ext cx="78650" cy="75750"/>
            </a:xfrm>
            <a:custGeom>
              <a:avLst/>
              <a:gdLst/>
              <a:ahLst/>
              <a:cxnLst/>
              <a:rect l="l" t="t" r="r" b="b"/>
              <a:pathLst>
                <a:path w="3146" h="3030" extrusionOk="0">
                  <a:moveTo>
                    <a:pt x="1503" y="495"/>
                  </a:moveTo>
                  <a:cubicBezTo>
                    <a:pt x="2010" y="495"/>
                    <a:pt x="2509" y="829"/>
                    <a:pt x="2641" y="1336"/>
                  </a:cubicBezTo>
                  <a:cubicBezTo>
                    <a:pt x="2812" y="1990"/>
                    <a:pt x="2220" y="2690"/>
                    <a:pt x="1560" y="2690"/>
                  </a:cubicBezTo>
                  <a:cubicBezTo>
                    <a:pt x="1525" y="2690"/>
                    <a:pt x="1491" y="2688"/>
                    <a:pt x="1456" y="2684"/>
                  </a:cubicBezTo>
                  <a:cubicBezTo>
                    <a:pt x="885" y="2620"/>
                    <a:pt x="441" y="2067"/>
                    <a:pt x="466" y="1494"/>
                  </a:cubicBezTo>
                  <a:cubicBezTo>
                    <a:pt x="485" y="1036"/>
                    <a:pt x="805" y="706"/>
                    <a:pt x="1192" y="507"/>
                  </a:cubicBezTo>
                  <a:lnTo>
                    <a:pt x="1192" y="507"/>
                  </a:lnTo>
                  <a:cubicBezTo>
                    <a:pt x="1210" y="515"/>
                    <a:pt x="1231" y="519"/>
                    <a:pt x="1253" y="519"/>
                  </a:cubicBezTo>
                  <a:cubicBezTo>
                    <a:pt x="1265" y="519"/>
                    <a:pt x="1277" y="518"/>
                    <a:pt x="1289" y="515"/>
                  </a:cubicBezTo>
                  <a:cubicBezTo>
                    <a:pt x="1360" y="501"/>
                    <a:pt x="1432" y="495"/>
                    <a:pt x="1503" y="495"/>
                  </a:cubicBezTo>
                  <a:close/>
                  <a:moveTo>
                    <a:pt x="1643" y="1"/>
                  </a:moveTo>
                  <a:cubicBezTo>
                    <a:pt x="1630" y="1"/>
                    <a:pt x="1616" y="2"/>
                    <a:pt x="1602" y="6"/>
                  </a:cubicBezTo>
                  <a:cubicBezTo>
                    <a:pt x="783" y="187"/>
                    <a:pt x="1" y="852"/>
                    <a:pt x="152" y="1768"/>
                  </a:cubicBezTo>
                  <a:cubicBezTo>
                    <a:pt x="264" y="2453"/>
                    <a:pt x="862" y="3029"/>
                    <a:pt x="1558" y="3029"/>
                  </a:cubicBezTo>
                  <a:cubicBezTo>
                    <a:pt x="1619" y="3029"/>
                    <a:pt x="1681" y="3025"/>
                    <a:pt x="1744" y="3015"/>
                  </a:cubicBezTo>
                  <a:cubicBezTo>
                    <a:pt x="2516" y="2899"/>
                    <a:pt x="3146" y="2097"/>
                    <a:pt x="2983" y="1314"/>
                  </a:cubicBezTo>
                  <a:cubicBezTo>
                    <a:pt x="2858" y="722"/>
                    <a:pt x="2369" y="312"/>
                    <a:pt x="1811" y="197"/>
                  </a:cubicBezTo>
                  <a:lnTo>
                    <a:pt x="1811" y="197"/>
                  </a:lnTo>
                  <a:cubicBezTo>
                    <a:pt x="1819" y="105"/>
                    <a:pt x="1752" y="1"/>
                    <a:pt x="1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7" name="Google Shape;19647;p32"/>
            <p:cNvSpPr/>
            <p:nvPr/>
          </p:nvSpPr>
          <p:spPr>
            <a:xfrm>
              <a:off x="4247200" y="2845250"/>
              <a:ext cx="20450" cy="96325"/>
            </a:xfrm>
            <a:custGeom>
              <a:avLst/>
              <a:gdLst/>
              <a:ahLst/>
              <a:cxnLst/>
              <a:rect l="l" t="t" r="r" b="b"/>
              <a:pathLst>
                <a:path w="818" h="3853" extrusionOk="0">
                  <a:moveTo>
                    <a:pt x="160" y="0"/>
                  </a:moveTo>
                  <a:cubicBezTo>
                    <a:pt x="76" y="0"/>
                    <a:pt x="0" y="53"/>
                    <a:pt x="14" y="158"/>
                  </a:cubicBezTo>
                  <a:cubicBezTo>
                    <a:pt x="166" y="1338"/>
                    <a:pt x="317" y="2515"/>
                    <a:pt x="470" y="3694"/>
                  </a:cubicBezTo>
                  <a:cubicBezTo>
                    <a:pt x="484" y="3799"/>
                    <a:pt x="575" y="3853"/>
                    <a:pt x="659" y="3853"/>
                  </a:cubicBezTo>
                  <a:cubicBezTo>
                    <a:pt x="742" y="3853"/>
                    <a:pt x="818" y="3801"/>
                    <a:pt x="804" y="3694"/>
                  </a:cubicBezTo>
                  <a:cubicBezTo>
                    <a:pt x="651" y="2515"/>
                    <a:pt x="500" y="1338"/>
                    <a:pt x="348" y="158"/>
                  </a:cubicBez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8" name="Google Shape;19648;p32"/>
            <p:cNvSpPr/>
            <p:nvPr/>
          </p:nvSpPr>
          <p:spPr>
            <a:xfrm>
              <a:off x="4291850" y="2886425"/>
              <a:ext cx="41000" cy="10775"/>
            </a:xfrm>
            <a:custGeom>
              <a:avLst/>
              <a:gdLst/>
              <a:ahLst/>
              <a:cxnLst/>
              <a:rect l="l" t="t" r="r" b="b"/>
              <a:pathLst>
                <a:path w="1640" h="431" extrusionOk="0">
                  <a:moveTo>
                    <a:pt x="561" y="0"/>
                  </a:moveTo>
                  <a:cubicBezTo>
                    <a:pt x="445" y="0"/>
                    <a:pt x="330" y="5"/>
                    <a:pt x="215" y="16"/>
                  </a:cubicBezTo>
                  <a:cubicBezTo>
                    <a:pt x="8" y="35"/>
                    <a:pt x="1" y="352"/>
                    <a:pt x="197" y="352"/>
                  </a:cubicBezTo>
                  <a:cubicBezTo>
                    <a:pt x="203" y="352"/>
                    <a:pt x="209" y="352"/>
                    <a:pt x="215" y="351"/>
                  </a:cubicBezTo>
                  <a:cubicBezTo>
                    <a:pt x="329" y="340"/>
                    <a:pt x="444" y="335"/>
                    <a:pt x="558" y="335"/>
                  </a:cubicBezTo>
                  <a:cubicBezTo>
                    <a:pt x="826" y="335"/>
                    <a:pt x="1093" y="365"/>
                    <a:pt x="1355" y="426"/>
                  </a:cubicBezTo>
                  <a:cubicBezTo>
                    <a:pt x="1369" y="429"/>
                    <a:pt x="1383" y="431"/>
                    <a:pt x="1396" y="431"/>
                  </a:cubicBezTo>
                  <a:cubicBezTo>
                    <a:pt x="1576" y="431"/>
                    <a:pt x="1640" y="148"/>
                    <a:pt x="1445" y="102"/>
                  </a:cubicBezTo>
                  <a:cubicBezTo>
                    <a:pt x="1155" y="34"/>
                    <a:pt x="858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9" name="Google Shape;19649;p32"/>
            <p:cNvSpPr/>
            <p:nvPr/>
          </p:nvSpPr>
          <p:spPr>
            <a:xfrm>
              <a:off x="4295350" y="2916500"/>
              <a:ext cx="45750" cy="10825"/>
            </a:xfrm>
            <a:custGeom>
              <a:avLst/>
              <a:gdLst/>
              <a:ahLst/>
              <a:cxnLst/>
              <a:rect l="l" t="t" r="r" b="b"/>
              <a:pathLst>
                <a:path w="1830" h="433" extrusionOk="0">
                  <a:moveTo>
                    <a:pt x="1152" y="1"/>
                  </a:moveTo>
                  <a:cubicBezTo>
                    <a:pt x="831" y="1"/>
                    <a:pt x="511" y="36"/>
                    <a:pt x="197" y="105"/>
                  </a:cubicBezTo>
                  <a:cubicBezTo>
                    <a:pt x="1" y="147"/>
                    <a:pt x="65" y="432"/>
                    <a:pt x="246" y="432"/>
                  </a:cubicBezTo>
                  <a:cubicBezTo>
                    <a:pt x="259" y="432"/>
                    <a:pt x="272" y="431"/>
                    <a:pt x="286" y="428"/>
                  </a:cubicBezTo>
                  <a:cubicBezTo>
                    <a:pt x="572" y="366"/>
                    <a:pt x="863" y="335"/>
                    <a:pt x="1155" y="335"/>
                  </a:cubicBezTo>
                  <a:cubicBezTo>
                    <a:pt x="1309" y="335"/>
                    <a:pt x="1463" y="343"/>
                    <a:pt x="1616" y="361"/>
                  </a:cubicBezTo>
                  <a:cubicBezTo>
                    <a:pt x="1623" y="362"/>
                    <a:pt x="1630" y="362"/>
                    <a:pt x="1636" y="362"/>
                  </a:cubicBezTo>
                  <a:cubicBezTo>
                    <a:pt x="1829" y="362"/>
                    <a:pt x="1821" y="47"/>
                    <a:pt x="1616" y="25"/>
                  </a:cubicBezTo>
                  <a:cubicBezTo>
                    <a:pt x="1462" y="9"/>
                    <a:pt x="1307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0" name="Google Shape;19650;p32"/>
            <p:cNvSpPr/>
            <p:nvPr/>
          </p:nvSpPr>
          <p:spPr>
            <a:xfrm>
              <a:off x="4368275" y="2859275"/>
              <a:ext cx="51150" cy="78000"/>
            </a:xfrm>
            <a:custGeom>
              <a:avLst/>
              <a:gdLst/>
              <a:ahLst/>
              <a:cxnLst/>
              <a:rect l="l" t="t" r="r" b="b"/>
              <a:pathLst>
                <a:path w="2046" h="3120" extrusionOk="0">
                  <a:moveTo>
                    <a:pt x="238" y="0"/>
                  </a:moveTo>
                  <a:cubicBezTo>
                    <a:pt x="117" y="0"/>
                    <a:pt x="0" y="119"/>
                    <a:pt x="90" y="241"/>
                  </a:cubicBezTo>
                  <a:cubicBezTo>
                    <a:pt x="720" y="1114"/>
                    <a:pt x="1260" y="2049"/>
                    <a:pt x="1698" y="3033"/>
                  </a:cubicBezTo>
                  <a:cubicBezTo>
                    <a:pt x="1725" y="3094"/>
                    <a:pt x="1772" y="3119"/>
                    <a:pt x="1821" y="3119"/>
                  </a:cubicBezTo>
                  <a:cubicBezTo>
                    <a:pt x="1929" y="3119"/>
                    <a:pt x="2046" y="2997"/>
                    <a:pt x="1986" y="2863"/>
                  </a:cubicBezTo>
                  <a:cubicBezTo>
                    <a:pt x="1548" y="1879"/>
                    <a:pt x="1010" y="944"/>
                    <a:pt x="379" y="73"/>
                  </a:cubicBezTo>
                  <a:cubicBezTo>
                    <a:pt x="341" y="22"/>
                    <a:pt x="28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1" name="Google Shape;19651;p32"/>
            <p:cNvSpPr/>
            <p:nvPr/>
          </p:nvSpPr>
          <p:spPr>
            <a:xfrm>
              <a:off x="4360575" y="2867425"/>
              <a:ext cx="53500" cy="80150"/>
            </a:xfrm>
            <a:custGeom>
              <a:avLst/>
              <a:gdLst/>
              <a:ahLst/>
              <a:cxnLst/>
              <a:rect l="l" t="t" r="r" b="b"/>
              <a:pathLst>
                <a:path w="2140" h="3206" extrusionOk="0">
                  <a:moveTo>
                    <a:pt x="1913" y="1"/>
                  </a:moveTo>
                  <a:cubicBezTo>
                    <a:pt x="1863" y="1"/>
                    <a:pt x="1815" y="26"/>
                    <a:pt x="1785" y="86"/>
                  </a:cubicBezTo>
                  <a:cubicBezTo>
                    <a:pt x="1284" y="1082"/>
                    <a:pt x="717" y="2043"/>
                    <a:pt x="86" y="2961"/>
                  </a:cubicBezTo>
                  <a:cubicBezTo>
                    <a:pt x="0" y="3086"/>
                    <a:pt x="116" y="3206"/>
                    <a:pt x="235" y="3206"/>
                  </a:cubicBezTo>
                  <a:cubicBezTo>
                    <a:pt x="286" y="3206"/>
                    <a:pt x="338" y="3184"/>
                    <a:pt x="374" y="3131"/>
                  </a:cubicBezTo>
                  <a:cubicBezTo>
                    <a:pt x="1005" y="2212"/>
                    <a:pt x="1573" y="1251"/>
                    <a:pt x="2073" y="255"/>
                  </a:cubicBezTo>
                  <a:cubicBezTo>
                    <a:pt x="2139" y="123"/>
                    <a:pt x="2023" y="1"/>
                    <a:pt x="1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2" name="Google Shape;19652;p32"/>
            <p:cNvSpPr/>
            <p:nvPr/>
          </p:nvSpPr>
          <p:spPr>
            <a:xfrm>
              <a:off x="4423325" y="2834650"/>
              <a:ext cx="41825" cy="36375"/>
            </a:xfrm>
            <a:custGeom>
              <a:avLst/>
              <a:gdLst/>
              <a:ahLst/>
              <a:cxnLst/>
              <a:rect l="l" t="t" r="r" b="b"/>
              <a:pathLst>
                <a:path w="1673" h="1455" extrusionOk="0">
                  <a:moveTo>
                    <a:pt x="1136" y="533"/>
                  </a:moveTo>
                  <a:lnTo>
                    <a:pt x="1136" y="533"/>
                  </a:lnTo>
                  <a:cubicBezTo>
                    <a:pt x="1153" y="697"/>
                    <a:pt x="1169" y="861"/>
                    <a:pt x="1186" y="1026"/>
                  </a:cubicBezTo>
                  <a:lnTo>
                    <a:pt x="1186" y="1026"/>
                  </a:lnTo>
                  <a:cubicBezTo>
                    <a:pt x="1129" y="1025"/>
                    <a:pt x="1073" y="1025"/>
                    <a:pt x="1016" y="1025"/>
                  </a:cubicBezTo>
                  <a:cubicBezTo>
                    <a:pt x="889" y="1025"/>
                    <a:pt x="763" y="1026"/>
                    <a:pt x="636" y="1028"/>
                  </a:cubicBezTo>
                  <a:lnTo>
                    <a:pt x="636" y="1028"/>
                  </a:lnTo>
                  <a:lnTo>
                    <a:pt x="1136" y="533"/>
                  </a:lnTo>
                  <a:close/>
                  <a:moveTo>
                    <a:pt x="1261" y="0"/>
                  </a:moveTo>
                  <a:cubicBezTo>
                    <a:pt x="1222" y="0"/>
                    <a:pt x="1183" y="15"/>
                    <a:pt x="1148" y="49"/>
                  </a:cubicBezTo>
                  <a:lnTo>
                    <a:pt x="102" y="1086"/>
                  </a:lnTo>
                  <a:cubicBezTo>
                    <a:pt x="0" y="1186"/>
                    <a:pt x="71" y="1373"/>
                    <a:pt x="216" y="1373"/>
                  </a:cubicBezTo>
                  <a:cubicBezTo>
                    <a:pt x="217" y="1373"/>
                    <a:pt x="218" y="1373"/>
                    <a:pt x="219" y="1373"/>
                  </a:cubicBezTo>
                  <a:cubicBezTo>
                    <a:pt x="499" y="1365"/>
                    <a:pt x="778" y="1360"/>
                    <a:pt x="1058" y="1360"/>
                  </a:cubicBezTo>
                  <a:cubicBezTo>
                    <a:pt x="1116" y="1360"/>
                    <a:pt x="1174" y="1361"/>
                    <a:pt x="1232" y="1361"/>
                  </a:cubicBezTo>
                  <a:lnTo>
                    <a:pt x="1232" y="1361"/>
                  </a:lnTo>
                  <a:cubicBezTo>
                    <a:pt x="1264" y="1423"/>
                    <a:pt x="1328" y="1455"/>
                    <a:pt x="1390" y="1455"/>
                  </a:cubicBezTo>
                  <a:cubicBezTo>
                    <a:pt x="1454" y="1455"/>
                    <a:pt x="1515" y="1422"/>
                    <a:pt x="1538" y="1354"/>
                  </a:cubicBezTo>
                  <a:lnTo>
                    <a:pt x="1538" y="1354"/>
                  </a:lnTo>
                  <a:cubicBezTo>
                    <a:pt x="1669" y="1307"/>
                    <a:pt x="1672" y="1101"/>
                    <a:pt x="1547" y="1044"/>
                  </a:cubicBezTo>
                  <a:lnTo>
                    <a:pt x="1547" y="1044"/>
                  </a:lnTo>
                  <a:cubicBezTo>
                    <a:pt x="1546" y="974"/>
                    <a:pt x="1546" y="904"/>
                    <a:pt x="1546" y="834"/>
                  </a:cubicBezTo>
                  <a:cubicBezTo>
                    <a:pt x="1546" y="778"/>
                    <a:pt x="1523" y="736"/>
                    <a:pt x="1490" y="709"/>
                  </a:cubicBezTo>
                  <a:lnTo>
                    <a:pt x="1490" y="709"/>
                  </a:lnTo>
                  <a:cubicBezTo>
                    <a:pt x="1471" y="529"/>
                    <a:pt x="1453" y="348"/>
                    <a:pt x="1435" y="168"/>
                  </a:cubicBezTo>
                  <a:cubicBezTo>
                    <a:pt x="1425" y="72"/>
                    <a:pt x="1346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3" name="Google Shape;19653;p32"/>
            <p:cNvSpPr/>
            <p:nvPr/>
          </p:nvSpPr>
          <p:spPr>
            <a:xfrm>
              <a:off x="4484125" y="2867025"/>
              <a:ext cx="13675" cy="64675"/>
            </a:xfrm>
            <a:custGeom>
              <a:avLst/>
              <a:gdLst/>
              <a:ahLst/>
              <a:cxnLst/>
              <a:rect l="l" t="t" r="r" b="b"/>
              <a:pathLst>
                <a:path w="547" h="2587" extrusionOk="0">
                  <a:moveTo>
                    <a:pt x="205" y="0"/>
                  </a:moveTo>
                  <a:cubicBezTo>
                    <a:pt x="108" y="0"/>
                    <a:pt x="0" y="83"/>
                    <a:pt x="23" y="210"/>
                  </a:cubicBezTo>
                  <a:cubicBezTo>
                    <a:pt x="156" y="941"/>
                    <a:pt x="212" y="1682"/>
                    <a:pt x="193" y="2425"/>
                  </a:cubicBezTo>
                  <a:cubicBezTo>
                    <a:pt x="190" y="2533"/>
                    <a:pt x="273" y="2587"/>
                    <a:pt x="356" y="2587"/>
                  </a:cubicBezTo>
                  <a:cubicBezTo>
                    <a:pt x="440" y="2587"/>
                    <a:pt x="525" y="2533"/>
                    <a:pt x="528" y="2425"/>
                  </a:cubicBezTo>
                  <a:cubicBezTo>
                    <a:pt x="546" y="1653"/>
                    <a:pt x="485" y="880"/>
                    <a:pt x="345" y="120"/>
                  </a:cubicBezTo>
                  <a:cubicBezTo>
                    <a:pt x="330" y="36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4" name="Google Shape;19654;p32"/>
            <p:cNvSpPr/>
            <p:nvPr/>
          </p:nvSpPr>
          <p:spPr>
            <a:xfrm>
              <a:off x="4470125" y="2901075"/>
              <a:ext cx="43375" cy="10325"/>
            </a:xfrm>
            <a:custGeom>
              <a:avLst/>
              <a:gdLst/>
              <a:ahLst/>
              <a:cxnLst/>
              <a:rect l="l" t="t" r="r" b="b"/>
              <a:pathLst>
                <a:path w="1735" h="413" extrusionOk="0">
                  <a:moveTo>
                    <a:pt x="1020" y="0"/>
                  </a:moveTo>
                  <a:cubicBezTo>
                    <a:pt x="744" y="0"/>
                    <a:pt x="467" y="29"/>
                    <a:pt x="196" y="87"/>
                  </a:cubicBezTo>
                  <a:cubicBezTo>
                    <a:pt x="0" y="127"/>
                    <a:pt x="65" y="413"/>
                    <a:pt x="247" y="413"/>
                  </a:cubicBezTo>
                  <a:cubicBezTo>
                    <a:pt x="259" y="413"/>
                    <a:pt x="272" y="412"/>
                    <a:pt x="286" y="409"/>
                  </a:cubicBezTo>
                  <a:cubicBezTo>
                    <a:pt x="531" y="358"/>
                    <a:pt x="780" y="333"/>
                    <a:pt x="1029" y="333"/>
                  </a:cubicBezTo>
                  <a:cubicBezTo>
                    <a:pt x="1194" y="333"/>
                    <a:pt x="1359" y="344"/>
                    <a:pt x="1523" y="366"/>
                  </a:cubicBezTo>
                  <a:cubicBezTo>
                    <a:pt x="1531" y="367"/>
                    <a:pt x="1539" y="368"/>
                    <a:pt x="1547" y="368"/>
                  </a:cubicBezTo>
                  <a:cubicBezTo>
                    <a:pt x="1735" y="368"/>
                    <a:pt x="1725" y="57"/>
                    <a:pt x="1523" y="32"/>
                  </a:cubicBezTo>
                  <a:cubicBezTo>
                    <a:pt x="1356" y="11"/>
                    <a:pt x="1188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5" name="Google Shape;19655;p32"/>
            <p:cNvSpPr/>
            <p:nvPr/>
          </p:nvSpPr>
          <p:spPr>
            <a:xfrm>
              <a:off x="4531225" y="2846525"/>
              <a:ext cx="56225" cy="89425"/>
            </a:xfrm>
            <a:custGeom>
              <a:avLst/>
              <a:gdLst/>
              <a:ahLst/>
              <a:cxnLst/>
              <a:rect l="l" t="t" r="r" b="b"/>
              <a:pathLst>
                <a:path w="2249" h="3577" extrusionOk="0">
                  <a:moveTo>
                    <a:pt x="1043" y="710"/>
                  </a:moveTo>
                  <a:cubicBezTo>
                    <a:pt x="1075" y="1096"/>
                    <a:pt x="1100" y="1483"/>
                    <a:pt x="1118" y="1870"/>
                  </a:cubicBezTo>
                  <a:lnTo>
                    <a:pt x="1118" y="1870"/>
                  </a:lnTo>
                  <a:cubicBezTo>
                    <a:pt x="893" y="1847"/>
                    <a:pt x="669" y="1806"/>
                    <a:pt x="449" y="1749"/>
                  </a:cubicBezTo>
                  <a:lnTo>
                    <a:pt x="449" y="1749"/>
                  </a:lnTo>
                  <a:lnTo>
                    <a:pt x="1043" y="710"/>
                  </a:lnTo>
                  <a:close/>
                  <a:moveTo>
                    <a:pt x="1151" y="0"/>
                  </a:moveTo>
                  <a:cubicBezTo>
                    <a:pt x="1100" y="0"/>
                    <a:pt x="1051" y="25"/>
                    <a:pt x="1018" y="83"/>
                  </a:cubicBezTo>
                  <a:lnTo>
                    <a:pt x="54" y="1766"/>
                  </a:lnTo>
                  <a:cubicBezTo>
                    <a:pt x="0" y="1860"/>
                    <a:pt x="49" y="1981"/>
                    <a:pt x="154" y="2011"/>
                  </a:cubicBezTo>
                  <a:cubicBezTo>
                    <a:pt x="473" y="2111"/>
                    <a:pt x="801" y="2177"/>
                    <a:pt x="1132" y="2208"/>
                  </a:cubicBezTo>
                  <a:lnTo>
                    <a:pt x="1132" y="2208"/>
                  </a:lnTo>
                  <a:cubicBezTo>
                    <a:pt x="1147" y="2610"/>
                    <a:pt x="1154" y="3012"/>
                    <a:pt x="1153" y="3415"/>
                  </a:cubicBezTo>
                  <a:cubicBezTo>
                    <a:pt x="1153" y="3522"/>
                    <a:pt x="1237" y="3576"/>
                    <a:pt x="1321" y="3576"/>
                  </a:cubicBezTo>
                  <a:cubicBezTo>
                    <a:pt x="1405" y="3576"/>
                    <a:pt x="1488" y="3523"/>
                    <a:pt x="1489" y="3415"/>
                  </a:cubicBezTo>
                  <a:cubicBezTo>
                    <a:pt x="1490" y="3018"/>
                    <a:pt x="1483" y="2622"/>
                    <a:pt x="1469" y="2227"/>
                  </a:cubicBezTo>
                  <a:lnTo>
                    <a:pt x="1469" y="2227"/>
                  </a:lnTo>
                  <a:cubicBezTo>
                    <a:pt x="1502" y="2228"/>
                    <a:pt x="1536" y="2228"/>
                    <a:pt x="1569" y="2228"/>
                  </a:cubicBezTo>
                  <a:cubicBezTo>
                    <a:pt x="1724" y="2228"/>
                    <a:pt x="1880" y="2220"/>
                    <a:pt x="2035" y="2205"/>
                  </a:cubicBezTo>
                  <a:cubicBezTo>
                    <a:pt x="2241" y="2186"/>
                    <a:pt x="2248" y="1870"/>
                    <a:pt x="2054" y="1870"/>
                  </a:cubicBezTo>
                  <a:cubicBezTo>
                    <a:pt x="2048" y="1870"/>
                    <a:pt x="2042" y="1870"/>
                    <a:pt x="2035" y="1871"/>
                  </a:cubicBezTo>
                  <a:cubicBezTo>
                    <a:pt x="1884" y="1886"/>
                    <a:pt x="1732" y="1894"/>
                    <a:pt x="1581" y="1894"/>
                  </a:cubicBezTo>
                  <a:cubicBezTo>
                    <a:pt x="1539" y="1894"/>
                    <a:pt x="1497" y="1893"/>
                    <a:pt x="1455" y="1892"/>
                  </a:cubicBezTo>
                  <a:lnTo>
                    <a:pt x="1455" y="1892"/>
                  </a:lnTo>
                  <a:cubicBezTo>
                    <a:pt x="1429" y="1316"/>
                    <a:pt x="1386" y="741"/>
                    <a:pt x="1329" y="167"/>
                  </a:cubicBezTo>
                  <a:cubicBezTo>
                    <a:pt x="1319" y="70"/>
                    <a:pt x="1234" y="0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6" name="Google Shape;19656;p32"/>
            <p:cNvSpPr/>
            <p:nvPr/>
          </p:nvSpPr>
          <p:spPr>
            <a:xfrm>
              <a:off x="4606925" y="2853000"/>
              <a:ext cx="35225" cy="91375"/>
            </a:xfrm>
            <a:custGeom>
              <a:avLst/>
              <a:gdLst/>
              <a:ahLst/>
              <a:cxnLst/>
              <a:rect l="l" t="t" r="r" b="b"/>
              <a:pathLst>
                <a:path w="1409" h="3655" extrusionOk="0">
                  <a:moveTo>
                    <a:pt x="1183" y="0"/>
                  </a:moveTo>
                  <a:cubicBezTo>
                    <a:pt x="1133" y="0"/>
                    <a:pt x="1085" y="25"/>
                    <a:pt x="1056" y="86"/>
                  </a:cubicBezTo>
                  <a:lnTo>
                    <a:pt x="1054" y="86"/>
                  </a:lnTo>
                  <a:cubicBezTo>
                    <a:pt x="516" y="1205"/>
                    <a:pt x="0" y="2564"/>
                    <a:pt x="975" y="3603"/>
                  </a:cubicBezTo>
                  <a:cubicBezTo>
                    <a:pt x="1009" y="3639"/>
                    <a:pt x="1048" y="3654"/>
                    <a:pt x="1085" y="3654"/>
                  </a:cubicBezTo>
                  <a:cubicBezTo>
                    <a:pt x="1210" y="3654"/>
                    <a:pt x="1324" y="3487"/>
                    <a:pt x="1211" y="3366"/>
                  </a:cubicBezTo>
                  <a:cubicBezTo>
                    <a:pt x="353" y="2451"/>
                    <a:pt x="879" y="1218"/>
                    <a:pt x="1344" y="254"/>
                  </a:cubicBezTo>
                  <a:cubicBezTo>
                    <a:pt x="1408" y="122"/>
                    <a:pt x="1292" y="0"/>
                    <a:pt x="1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7" name="Google Shape;19657;p32"/>
            <p:cNvSpPr/>
            <p:nvPr/>
          </p:nvSpPr>
          <p:spPr>
            <a:xfrm>
              <a:off x="4669025" y="2869500"/>
              <a:ext cx="42550" cy="57475"/>
            </a:xfrm>
            <a:custGeom>
              <a:avLst/>
              <a:gdLst/>
              <a:ahLst/>
              <a:cxnLst/>
              <a:rect l="l" t="t" r="r" b="b"/>
              <a:pathLst>
                <a:path w="1702" h="2299" extrusionOk="0">
                  <a:moveTo>
                    <a:pt x="1249" y="0"/>
                  </a:moveTo>
                  <a:cubicBezTo>
                    <a:pt x="829" y="0"/>
                    <a:pt x="393" y="211"/>
                    <a:pt x="247" y="632"/>
                  </a:cubicBezTo>
                  <a:cubicBezTo>
                    <a:pt x="1" y="1341"/>
                    <a:pt x="1227" y="1376"/>
                    <a:pt x="1168" y="1963"/>
                  </a:cubicBezTo>
                  <a:lnTo>
                    <a:pt x="1168" y="1963"/>
                  </a:lnTo>
                  <a:lnTo>
                    <a:pt x="335" y="1954"/>
                  </a:lnTo>
                  <a:cubicBezTo>
                    <a:pt x="335" y="1954"/>
                    <a:pt x="334" y="1954"/>
                    <a:pt x="334" y="1954"/>
                  </a:cubicBezTo>
                  <a:cubicBezTo>
                    <a:pt x="120" y="1954"/>
                    <a:pt x="121" y="2287"/>
                    <a:pt x="335" y="2290"/>
                  </a:cubicBezTo>
                  <a:lnTo>
                    <a:pt x="1301" y="2299"/>
                  </a:lnTo>
                  <a:cubicBezTo>
                    <a:pt x="1379" y="2299"/>
                    <a:pt x="1437" y="2245"/>
                    <a:pt x="1462" y="2175"/>
                  </a:cubicBezTo>
                  <a:cubicBezTo>
                    <a:pt x="1583" y="1841"/>
                    <a:pt x="1429" y="1521"/>
                    <a:pt x="1167" y="1300"/>
                  </a:cubicBezTo>
                  <a:cubicBezTo>
                    <a:pt x="1002" y="1162"/>
                    <a:pt x="486" y="967"/>
                    <a:pt x="599" y="665"/>
                  </a:cubicBezTo>
                  <a:cubicBezTo>
                    <a:pt x="689" y="429"/>
                    <a:pt x="998" y="333"/>
                    <a:pt x="1248" y="333"/>
                  </a:cubicBezTo>
                  <a:cubicBezTo>
                    <a:pt x="1309" y="333"/>
                    <a:pt x="1367" y="339"/>
                    <a:pt x="1417" y="349"/>
                  </a:cubicBezTo>
                  <a:cubicBezTo>
                    <a:pt x="1431" y="352"/>
                    <a:pt x="1444" y="354"/>
                    <a:pt x="1457" y="354"/>
                  </a:cubicBezTo>
                  <a:cubicBezTo>
                    <a:pt x="1638" y="354"/>
                    <a:pt x="1702" y="70"/>
                    <a:pt x="1505" y="27"/>
                  </a:cubicBezTo>
                  <a:cubicBezTo>
                    <a:pt x="1422" y="9"/>
                    <a:pt x="1336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8" name="Google Shape;19658;p32"/>
            <p:cNvSpPr/>
            <p:nvPr/>
          </p:nvSpPr>
          <p:spPr>
            <a:xfrm>
              <a:off x="4710625" y="2836800"/>
              <a:ext cx="36275" cy="44775"/>
            </a:xfrm>
            <a:custGeom>
              <a:avLst/>
              <a:gdLst/>
              <a:ahLst/>
              <a:cxnLst/>
              <a:rect l="l" t="t" r="r" b="b"/>
              <a:pathLst>
                <a:path w="1451" h="1791" extrusionOk="0">
                  <a:moveTo>
                    <a:pt x="1030" y="0"/>
                  </a:moveTo>
                  <a:cubicBezTo>
                    <a:pt x="984" y="0"/>
                    <a:pt x="938" y="16"/>
                    <a:pt x="904" y="45"/>
                  </a:cubicBezTo>
                  <a:lnTo>
                    <a:pt x="128" y="728"/>
                  </a:lnTo>
                  <a:cubicBezTo>
                    <a:pt x="0" y="839"/>
                    <a:pt x="119" y="1009"/>
                    <a:pt x="254" y="1009"/>
                  </a:cubicBezTo>
                  <a:cubicBezTo>
                    <a:pt x="291" y="1009"/>
                    <a:pt x="330" y="996"/>
                    <a:pt x="364" y="965"/>
                  </a:cubicBezTo>
                  <a:lnTo>
                    <a:pt x="908" y="487"/>
                  </a:lnTo>
                  <a:lnTo>
                    <a:pt x="908" y="487"/>
                  </a:lnTo>
                  <a:cubicBezTo>
                    <a:pt x="974" y="881"/>
                    <a:pt x="1041" y="1276"/>
                    <a:pt x="1107" y="1670"/>
                  </a:cubicBezTo>
                  <a:cubicBezTo>
                    <a:pt x="1121" y="1754"/>
                    <a:pt x="1181" y="1791"/>
                    <a:pt x="1245" y="1791"/>
                  </a:cubicBezTo>
                  <a:cubicBezTo>
                    <a:pt x="1342" y="1791"/>
                    <a:pt x="1450" y="1707"/>
                    <a:pt x="1429" y="1580"/>
                  </a:cubicBezTo>
                  <a:cubicBezTo>
                    <a:pt x="1348" y="1093"/>
                    <a:pt x="1266" y="606"/>
                    <a:pt x="1185" y="120"/>
                  </a:cubicBezTo>
                  <a:cubicBezTo>
                    <a:pt x="1171" y="38"/>
                    <a:pt x="1102" y="0"/>
                    <a:pt x="1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9" name="Google Shape;19659;p32"/>
            <p:cNvSpPr/>
            <p:nvPr/>
          </p:nvSpPr>
          <p:spPr>
            <a:xfrm>
              <a:off x="4755100" y="2848175"/>
              <a:ext cx="37950" cy="102400"/>
            </a:xfrm>
            <a:custGeom>
              <a:avLst/>
              <a:gdLst/>
              <a:ahLst/>
              <a:cxnLst/>
              <a:rect l="l" t="t" r="r" b="b"/>
              <a:pathLst>
                <a:path w="1518" h="4096" extrusionOk="0">
                  <a:moveTo>
                    <a:pt x="245" y="1"/>
                  </a:moveTo>
                  <a:cubicBezTo>
                    <a:pt x="115" y="1"/>
                    <a:pt x="1" y="169"/>
                    <a:pt x="120" y="286"/>
                  </a:cubicBezTo>
                  <a:cubicBezTo>
                    <a:pt x="1090" y="1230"/>
                    <a:pt x="1163" y="2784"/>
                    <a:pt x="265" y="3805"/>
                  </a:cubicBezTo>
                  <a:cubicBezTo>
                    <a:pt x="156" y="3927"/>
                    <a:pt x="269" y="4095"/>
                    <a:pt x="392" y="4095"/>
                  </a:cubicBezTo>
                  <a:cubicBezTo>
                    <a:pt x="429" y="4095"/>
                    <a:pt x="468" y="4079"/>
                    <a:pt x="501" y="4041"/>
                  </a:cubicBezTo>
                  <a:cubicBezTo>
                    <a:pt x="1517" y="2888"/>
                    <a:pt x="1462" y="1123"/>
                    <a:pt x="356" y="49"/>
                  </a:cubicBezTo>
                  <a:cubicBezTo>
                    <a:pt x="322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0" name="Google Shape;19660;p32"/>
            <p:cNvSpPr/>
            <p:nvPr/>
          </p:nvSpPr>
          <p:spPr>
            <a:xfrm>
              <a:off x="4794900" y="2858550"/>
              <a:ext cx="60450" cy="85100"/>
            </a:xfrm>
            <a:custGeom>
              <a:avLst/>
              <a:gdLst/>
              <a:ahLst/>
              <a:cxnLst/>
              <a:rect l="l" t="t" r="r" b="b"/>
              <a:pathLst>
                <a:path w="2418" h="3404" extrusionOk="0">
                  <a:moveTo>
                    <a:pt x="1872" y="0"/>
                  </a:moveTo>
                  <a:cubicBezTo>
                    <a:pt x="459" y="0"/>
                    <a:pt x="0" y="3176"/>
                    <a:pt x="1855" y="3402"/>
                  </a:cubicBezTo>
                  <a:cubicBezTo>
                    <a:pt x="1863" y="3403"/>
                    <a:pt x="1870" y="3403"/>
                    <a:pt x="1878" y="3403"/>
                  </a:cubicBezTo>
                  <a:cubicBezTo>
                    <a:pt x="2068" y="3403"/>
                    <a:pt x="2059" y="3093"/>
                    <a:pt x="1855" y="3068"/>
                  </a:cubicBezTo>
                  <a:cubicBezTo>
                    <a:pt x="421" y="2893"/>
                    <a:pt x="880" y="348"/>
                    <a:pt x="1911" y="348"/>
                  </a:cubicBezTo>
                  <a:cubicBezTo>
                    <a:pt x="1986" y="348"/>
                    <a:pt x="2065" y="361"/>
                    <a:pt x="2146" y="391"/>
                  </a:cubicBezTo>
                  <a:cubicBezTo>
                    <a:pt x="2166" y="398"/>
                    <a:pt x="2185" y="401"/>
                    <a:pt x="2203" y="401"/>
                  </a:cubicBezTo>
                  <a:cubicBezTo>
                    <a:pt x="2364" y="401"/>
                    <a:pt x="2418" y="133"/>
                    <a:pt x="2236" y="67"/>
                  </a:cubicBezTo>
                  <a:cubicBezTo>
                    <a:pt x="2109" y="22"/>
                    <a:pt x="1987" y="0"/>
                    <a:pt x="1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1" name="Google Shape;19661;p32"/>
            <p:cNvSpPr/>
            <p:nvPr/>
          </p:nvSpPr>
          <p:spPr>
            <a:xfrm>
              <a:off x="4861250" y="2871875"/>
              <a:ext cx="38075" cy="62900"/>
            </a:xfrm>
            <a:custGeom>
              <a:avLst/>
              <a:gdLst/>
              <a:ahLst/>
              <a:cxnLst/>
              <a:rect l="l" t="t" r="r" b="b"/>
              <a:pathLst>
                <a:path w="1523" h="2516" extrusionOk="0">
                  <a:moveTo>
                    <a:pt x="1050" y="0"/>
                  </a:moveTo>
                  <a:cubicBezTo>
                    <a:pt x="637" y="0"/>
                    <a:pt x="110" y="511"/>
                    <a:pt x="49" y="840"/>
                  </a:cubicBezTo>
                  <a:cubicBezTo>
                    <a:pt x="0" y="1096"/>
                    <a:pt x="95" y="1339"/>
                    <a:pt x="325" y="1470"/>
                  </a:cubicBezTo>
                  <a:cubicBezTo>
                    <a:pt x="461" y="1548"/>
                    <a:pt x="609" y="1549"/>
                    <a:pt x="755" y="1591"/>
                  </a:cubicBezTo>
                  <a:cubicBezTo>
                    <a:pt x="876" y="1626"/>
                    <a:pt x="1085" y="1684"/>
                    <a:pt x="1138" y="1819"/>
                  </a:cubicBezTo>
                  <a:cubicBezTo>
                    <a:pt x="1213" y="2013"/>
                    <a:pt x="1037" y="2174"/>
                    <a:pt x="861" y="2174"/>
                  </a:cubicBezTo>
                  <a:cubicBezTo>
                    <a:pt x="754" y="2174"/>
                    <a:pt x="648" y="2115"/>
                    <a:pt x="597" y="1970"/>
                  </a:cubicBezTo>
                  <a:cubicBezTo>
                    <a:pt x="568" y="1891"/>
                    <a:pt x="500" y="1856"/>
                    <a:pt x="433" y="1856"/>
                  </a:cubicBezTo>
                  <a:cubicBezTo>
                    <a:pt x="331" y="1856"/>
                    <a:pt x="231" y="1936"/>
                    <a:pt x="275" y="2059"/>
                  </a:cubicBezTo>
                  <a:cubicBezTo>
                    <a:pt x="379" y="2353"/>
                    <a:pt x="658" y="2515"/>
                    <a:pt x="922" y="2515"/>
                  </a:cubicBezTo>
                  <a:cubicBezTo>
                    <a:pt x="1183" y="2515"/>
                    <a:pt x="1429" y="2357"/>
                    <a:pt x="1478" y="2013"/>
                  </a:cubicBezTo>
                  <a:cubicBezTo>
                    <a:pt x="1523" y="1740"/>
                    <a:pt x="1382" y="1472"/>
                    <a:pt x="1134" y="1351"/>
                  </a:cubicBezTo>
                  <a:cubicBezTo>
                    <a:pt x="976" y="1272"/>
                    <a:pt x="725" y="1314"/>
                    <a:pt x="590" y="1218"/>
                  </a:cubicBezTo>
                  <a:lnTo>
                    <a:pt x="380" y="874"/>
                  </a:lnTo>
                  <a:cubicBezTo>
                    <a:pt x="436" y="721"/>
                    <a:pt x="548" y="594"/>
                    <a:pt x="693" y="518"/>
                  </a:cubicBezTo>
                  <a:cubicBezTo>
                    <a:pt x="757" y="475"/>
                    <a:pt x="937" y="352"/>
                    <a:pt x="1053" y="352"/>
                  </a:cubicBezTo>
                  <a:cubicBezTo>
                    <a:pt x="1085" y="352"/>
                    <a:pt x="1112" y="361"/>
                    <a:pt x="1130" y="384"/>
                  </a:cubicBezTo>
                  <a:cubicBezTo>
                    <a:pt x="1164" y="424"/>
                    <a:pt x="1202" y="440"/>
                    <a:pt x="1240" y="440"/>
                  </a:cubicBezTo>
                  <a:cubicBezTo>
                    <a:pt x="1360" y="440"/>
                    <a:pt x="1471" y="273"/>
                    <a:pt x="1367" y="148"/>
                  </a:cubicBezTo>
                  <a:lnTo>
                    <a:pt x="1368" y="148"/>
                  </a:lnTo>
                  <a:cubicBezTo>
                    <a:pt x="1282" y="44"/>
                    <a:pt x="1171" y="0"/>
                    <a:pt x="1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2" name="Google Shape;19662;p32"/>
            <p:cNvSpPr/>
            <p:nvPr/>
          </p:nvSpPr>
          <p:spPr>
            <a:xfrm>
              <a:off x="4903375" y="2865500"/>
              <a:ext cx="46825" cy="84850"/>
            </a:xfrm>
            <a:custGeom>
              <a:avLst/>
              <a:gdLst/>
              <a:ahLst/>
              <a:cxnLst/>
              <a:rect l="l" t="t" r="r" b="b"/>
              <a:pathLst>
                <a:path w="1873" h="3394" extrusionOk="0">
                  <a:moveTo>
                    <a:pt x="257" y="1"/>
                  </a:moveTo>
                  <a:cubicBezTo>
                    <a:pt x="103" y="1"/>
                    <a:pt x="0" y="225"/>
                    <a:pt x="167" y="309"/>
                  </a:cubicBezTo>
                  <a:cubicBezTo>
                    <a:pt x="1288" y="868"/>
                    <a:pt x="1493" y="2251"/>
                    <a:pt x="567" y="3110"/>
                  </a:cubicBezTo>
                  <a:cubicBezTo>
                    <a:pt x="445" y="3225"/>
                    <a:pt x="560" y="3393"/>
                    <a:pt x="692" y="3393"/>
                  </a:cubicBezTo>
                  <a:cubicBezTo>
                    <a:pt x="730" y="3393"/>
                    <a:pt x="769" y="3380"/>
                    <a:pt x="805" y="3347"/>
                  </a:cubicBezTo>
                  <a:cubicBezTo>
                    <a:pt x="1872" y="2354"/>
                    <a:pt x="1647" y="674"/>
                    <a:pt x="335" y="20"/>
                  </a:cubicBezTo>
                  <a:cubicBezTo>
                    <a:pt x="308" y="7"/>
                    <a:pt x="282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3" name="Google Shape;19663;p32"/>
            <p:cNvSpPr/>
            <p:nvPr/>
          </p:nvSpPr>
          <p:spPr>
            <a:xfrm>
              <a:off x="4934550" y="2826675"/>
              <a:ext cx="44300" cy="50950"/>
            </a:xfrm>
            <a:custGeom>
              <a:avLst/>
              <a:gdLst/>
              <a:ahLst/>
              <a:cxnLst/>
              <a:rect l="l" t="t" r="r" b="b"/>
              <a:pathLst>
                <a:path w="1772" h="2038" extrusionOk="0">
                  <a:moveTo>
                    <a:pt x="566" y="1"/>
                  </a:moveTo>
                  <a:cubicBezTo>
                    <a:pt x="373" y="1"/>
                    <a:pt x="184" y="93"/>
                    <a:pt x="76" y="276"/>
                  </a:cubicBezTo>
                  <a:cubicBezTo>
                    <a:pt x="0" y="406"/>
                    <a:pt x="116" y="526"/>
                    <a:pt x="230" y="526"/>
                  </a:cubicBezTo>
                  <a:cubicBezTo>
                    <a:pt x="281" y="526"/>
                    <a:pt x="331" y="503"/>
                    <a:pt x="365" y="445"/>
                  </a:cubicBezTo>
                  <a:lnTo>
                    <a:pt x="365" y="447"/>
                  </a:lnTo>
                  <a:cubicBezTo>
                    <a:pt x="410" y="371"/>
                    <a:pt x="488" y="332"/>
                    <a:pt x="569" y="332"/>
                  </a:cubicBezTo>
                  <a:cubicBezTo>
                    <a:pt x="612" y="332"/>
                    <a:pt x="656" y="344"/>
                    <a:pt x="696" y="366"/>
                  </a:cubicBezTo>
                  <a:cubicBezTo>
                    <a:pt x="856" y="456"/>
                    <a:pt x="871" y="665"/>
                    <a:pt x="848" y="822"/>
                  </a:cubicBezTo>
                  <a:cubicBezTo>
                    <a:pt x="813" y="1072"/>
                    <a:pt x="644" y="1284"/>
                    <a:pt x="497" y="1481"/>
                  </a:cubicBezTo>
                  <a:cubicBezTo>
                    <a:pt x="456" y="1539"/>
                    <a:pt x="473" y="1638"/>
                    <a:pt x="523" y="1684"/>
                  </a:cubicBezTo>
                  <a:cubicBezTo>
                    <a:pt x="773" y="1913"/>
                    <a:pt x="1069" y="2037"/>
                    <a:pt x="1396" y="2037"/>
                  </a:cubicBezTo>
                  <a:cubicBezTo>
                    <a:pt x="1449" y="2037"/>
                    <a:pt x="1503" y="2034"/>
                    <a:pt x="1557" y="2027"/>
                  </a:cubicBezTo>
                  <a:cubicBezTo>
                    <a:pt x="1762" y="2004"/>
                    <a:pt x="1772" y="1692"/>
                    <a:pt x="1580" y="1692"/>
                  </a:cubicBezTo>
                  <a:cubicBezTo>
                    <a:pt x="1573" y="1692"/>
                    <a:pt x="1565" y="1692"/>
                    <a:pt x="1557" y="1693"/>
                  </a:cubicBezTo>
                  <a:cubicBezTo>
                    <a:pt x="1507" y="1699"/>
                    <a:pt x="1457" y="1702"/>
                    <a:pt x="1409" y="1702"/>
                  </a:cubicBezTo>
                  <a:cubicBezTo>
                    <a:pt x="1210" y="1702"/>
                    <a:pt x="1032" y="1650"/>
                    <a:pt x="869" y="1535"/>
                  </a:cubicBezTo>
                  <a:lnTo>
                    <a:pt x="869" y="1535"/>
                  </a:lnTo>
                  <a:cubicBezTo>
                    <a:pt x="1132" y="1149"/>
                    <a:pt x="1363" y="645"/>
                    <a:pt x="1033" y="226"/>
                  </a:cubicBezTo>
                  <a:cubicBezTo>
                    <a:pt x="915" y="76"/>
                    <a:pt x="739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4" name="Google Shape;19664;p32"/>
            <p:cNvSpPr/>
            <p:nvPr/>
          </p:nvSpPr>
          <p:spPr>
            <a:xfrm>
              <a:off x="5010225" y="2871600"/>
              <a:ext cx="13200" cy="67125"/>
            </a:xfrm>
            <a:custGeom>
              <a:avLst/>
              <a:gdLst/>
              <a:ahLst/>
              <a:cxnLst/>
              <a:rect l="l" t="t" r="r" b="b"/>
              <a:pathLst>
                <a:path w="528" h="2685" extrusionOk="0">
                  <a:moveTo>
                    <a:pt x="205" y="1"/>
                  </a:moveTo>
                  <a:cubicBezTo>
                    <a:pt x="108" y="1"/>
                    <a:pt x="0" y="84"/>
                    <a:pt x="22" y="210"/>
                  </a:cubicBezTo>
                  <a:cubicBezTo>
                    <a:pt x="160" y="975"/>
                    <a:pt x="192" y="1753"/>
                    <a:pt x="120" y="2524"/>
                  </a:cubicBezTo>
                  <a:cubicBezTo>
                    <a:pt x="110" y="2631"/>
                    <a:pt x="188" y="2684"/>
                    <a:pt x="272" y="2684"/>
                  </a:cubicBezTo>
                  <a:cubicBezTo>
                    <a:pt x="355" y="2684"/>
                    <a:pt x="444" y="2631"/>
                    <a:pt x="454" y="2524"/>
                  </a:cubicBezTo>
                  <a:cubicBezTo>
                    <a:pt x="527" y="1722"/>
                    <a:pt x="491" y="914"/>
                    <a:pt x="346" y="122"/>
                  </a:cubicBezTo>
                  <a:cubicBezTo>
                    <a:pt x="330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5" name="Google Shape;19665;p32"/>
            <p:cNvSpPr/>
            <p:nvPr/>
          </p:nvSpPr>
          <p:spPr>
            <a:xfrm>
              <a:off x="4983300" y="2908775"/>
              <a:ext cx="65975" cy="11725"/>
            </a:xfrm>
            <a:custGeom>
              <a:avLst/>
              <a:gdLst/>
              <a:ahLst/>
              <a:cxnLst/>
              <a:rect l="l" t="t" r="r" b="b"/>
              <a:pathLst>
                <a:path w="2639" h="469" extrusionOk="0">
                  <a:moveTo>
                    <a:pt x="2207" y="0"/>
                  </a:moveTo>
                  <a:cubicBezTo>
                    <a:pt x="1540" y="0"/>
                    <a:pt x="874" y="45"/>
                    <a:pt x="213" y="131"/>
                  </a:cubicBez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8"/>
                    <a:pt x="213" y="467"/>
                  </a:cubicBezTo>
                  <a:cubicBezTo>
                    <a:pt x="874" y="379"/>
                    <a:pt x="1540" y="334"/>
                    <a:pt x="2207" y="334"/>
                  </a:cubicBezTo>
                  <a:cubicBezTo>
                    <a:pt x="2279" y="334"/>
                    <a:pt x="2351" y="335"/>
                    <a:pt x="2423" y="336"/>
                  </a:cubicBezTo>
                  <a:cubicBezTo>
                    <a:pt x="2424" y="336"/>
                    <a:pt x="2425" y="336"/>
                    <a:pt x="2426" y="336"/>
                  </a:cubicBezTo>
                  <a:cubicBezTo>
                    <a:pt x="2638" y="336"/>
                    <a:pt x="2637" y="5"/>
                    <a:pt x="2423" y="2"/>
                  </a:cubicBezTo>
                  <a:cubicBezTo>
                    <a:pt x="2351" y="1"/>
                    <a:pt x="2279" y="0"/>
                    <a:pt x="2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6" name="Google Shape;19666;p32"/>
            <p:cNvSpPr/>
            <p:nvPr/>
          </p:nvSpPr>
          <p:spPr>
            <a:xfrm>
              <a:off x="5073475" y="2890075"/>
              <a:ext cx="72550" cy="51075"/>
            </a:xfrm>
            <a:custGeom>
              <a:avLst/>
              <a:gdLst/>
              <a:ahLst/>
              <a:cxnLst/>
              <a:rect l="l" t="t" r="r" b="b"/>
              <a:pathLst>
                <a:path w="2902" h="2043" extrusionOk="0">
                  <a:moveTo>
                    <a:pt x="1355" y="344"/>
                  </a:moveTo>
                  <a:cubicBezTo>
                    <a:pt x="1436" y="344"/>
                    <a:pt x="1518" y="353"/>
                    <a:pt x="1598" y="369"/>
                  </a:cubicBezTo>
                  <a:lnTo>
                    <a:pt x="1598" y="369"/>
                  </a:lnTo>
                  <a:cubicBezTo>
                    <a:pt x="1646" y="856"/>
                    <a:pt x="1626" y="1674"/>
                    <a:pt x="1059" y="1674"/>
                  </a:cubicBezTo>
                  <a:cubicBezTo>
                    <a:pt x="1032" y="1674"/>
                    <a:pt x="1004" y="1672"/>
                    <a:pt x="975" y="1668"/>
                  </a:cubicBezTo>
                  <a:cubicBezTo>
                    <a:pt x="542" y="1610"/>
                    <a:pt x="359" y="1110"/>
                    <a:pt x="563" y="754"/>
                  </a:cubicBezTo>
                  <a:cubicBezTo>
                    <a:pt x="728" y="468"/>
                    <a:pt x="1040" y="344"/>
                    <a:pt x="1355" y="344"/>
                  </a:cubicBezTo>
                  <a:close/>
                  <a:moveTo>
                    <a:pt x="1754" y="1"/>
                  </a:moveTo>
                  <a:cubicBezTo>
                    <a:pt x="1717" y="1"/>
                    <a:pt x="1680" y="15"/>
                    <a:pt x="1650" y="40"/>
                  </a:cubicBezTo>
                  <a:lnTo>
                    <a:pt x="1650" y="40"/>
                  </a:lnTo>
                  <a:cubicBezTo>
                    <a:pt x="1554" y="23"/>
                    <a:pt x="1456" y="14"/>
                    <a:pt x="1358" y="14"/>
                  </a:cubicBezTo>
                  <a:cubicBezTo>
                    <a:pt x="946" y="14"/>
                    <a:pt x="535" y="171"/>
                    <a:pt x="294" y="527"/>
                  </a:cubicBezTo>
                  <a:cubicBezTo>
                    <a:pt x="0" y="962"/>
                    <a:pt x="128" y="1557"/>
                    <a:pt x="548" y="1865"/>
                  </a:cubicBezTo>
                  <a:cubicBezTo>
                    <a:pt x="696" y="1973"/>
                    <a:pt x="864" y="2025"/>
                    <a:pt x="1030" y="2025"/>
                  </a:cubicBezTo>
                  <a:cubicBezTo>
                    <a:pt x="1284" y="2025"/>
                    <a:pt x="1534" y="1903"/>
                    <a:pt x="1699" y="1676"/>
                  </a:cubicBezTo>
                  <a:cubicBezTo>
                    <a:pt x="1863" y="1449"/>
                    <a:pt x="1930" y="1173"/>
                    <a:pt x="1947" y="890"/>
                  </a:cubicBezTo>
                  <a:lnTo>
                    <a:pt x="1947" y="890"/>
                  </a:lnTo>
                  <a:lnTo>
                    <a:pt x="2540" y="1961"/>
                  </a:lnTo>
                  <a:cubicBezTo>
                    <a:pt x="2572" y="2019"/>
                    <a:pt x="2622" y="2043"/>
                    <a:pt x="2672" y="2043"/>
                  </a:cubicBezTo>
                  <a:cubicBezTo>
                    <a:pt x="2785" y="2043"/>
                    <a:pt x="2901" y="1921"/>
                    <a:pt x="2830" y="1792"/>
                  </a:cubicBezTo>
                  <a:lnTo>
                    <a:pt x="1884" y="86"/>
                  </a:lnTo>
                  <a:cubicBezTo>
                    <a:pt x="1851" y="26"/>
                    <a:pt x="1803" y="1"/>
                    <a:pt x="1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7" name="Google Shape;19667;p32"/>
            <p:cNvSpPr/>
            <p:nvPr/>
          </p:nvSpPr>
          <p:spPr>
            <a:xfrm>
              <a:off x="5142450" y="2856800"/>
              <a:ext cx="72775" cy="80950"/>
            </a:xfrm>
            <a:custGeom>
              <a:avLst/>
              <a:gdLst/>
              <a:ahLst/>
              <a:cxnLst/>
              <a:rect l="l" t="t" r="r" b="b"/>
              <a:pathLst>
                <a:path w="2911" h="3238" extrusionOk="0">
                  <a:moveTo>
                    <a:pt x="1935" y="1431"/>
                  </a:moveTo>
                  <a:cubicBezTo>
                    <a:pt x="2102" y="1431"/>
                    <a:pt x="2267" y="1524"/>
                    <a:pt x="2401" y="1756"/>
                  </a:cubicBezTo>
                  <a:cubicBezTo>
                    <a:pt x="2788" y="2427"/>
                    <a:pt x="2176" y="2866"/>
                    <a:pt x="1571" y="2866"/>
                  </a:cubicBezTo>
                  <a:cubicBezTo>
                    <a:pt x="1387" y="2866"/>
                    <a:pt x="1204" y="2825"/>
                    <a:pt x="1050" y="2739"/>
                  </a:cubicBezTo>
                  <a:lnTo>
                    <a:pt x="1050" y="2739"/>
                  </a:lnTo>
                  <a:cubicBezTo>
                    <a:pt x="1080" y="2702"/>
                    <a:pt x="1096" y="2653"/>
                    <a:pt x="1087" y="2595"/>
                  </a:cubicBezTo>
                  <a:cubicBezTo>
                    <a:pt x="1012" y="2112"/>
                    <a:pt x="1482" y="1431"/>
                    <a:pt x="1935" y="1431"/>
                  </a:cubicBezTo>
                  <a:close/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79" y="1030"/>
                    <a:pt x="520" y="1852"/>
                    <a:pt x="762" y="2676"/>
                  </a:cubicBezTo>
                  <a:lnTo>
                    <a:pt x="762" y="2676"/>
                  </a:lnTo>
                  <a:cubicBezTo>
                    <a:pt x="762" y="2678"/>
                    <a:pt x="763" y="2681"/>
                    <a:pt x="763" y="2683"/>
                  </a:cubicBezTo>
                  <a:lnTo>
                    <a:pt x="764" y="2683"/>
                  </a:lnTo>
                  <a:lnTo>
                    <a:pt x="764" y="2683"/>
                  </a:lnTo>
                  <a:cubicBezTo>
                    <a:pt x="764" y="2684"/>
                    <a:pt x="765" y="2684"/>
                    <a:pt x="765" y="2685"/>
                  </a:cubicBezTo>
                  <a:cubicBezTo>
                    <a:pt x="779" y="2732"/>
                    <a:pt x="804" y="2764"/>
                    <a:pt x="835" y="2783"/>
                  </a:cubicBezTo>
                  <a:lnTo>
                    <a:pt x="835" y="2783"/>
                  </a:lnTo>
                  <a:cubicBezTo>
                    <a:pt x="780" y="2856"/>
                    <a:pt x="777" y="2968"/>
                    <a:pt x="879" y="3026"/>
                  </a:cubicBezTo>
                  <a:cubicBezTo>
                    <a:pt x="1115" y="3161"/>
                    <a:pt x="1392" y="3238"/>
                    <a:pt x="1664" y="3238"/>
                  </a:cubicBezTo>
                  <a:cubicBezTo>
                    <a:pt x="2002" y="3238"/>
                    <a:pt x="2333" y="3119"/>
                    <a:pt x="2569" y="2845"/>
                  </a:cubicBezTo>
                  <a:cubicBezTo>
                    <a:pt x="2890" y="2474"/>
                    <a:pt x="2911" y="1882"/>
                    <a:pt x="2624" y="1484"/>
                  </a:cubicBezTo>
                  <a:cubicBezTo>
                    <a:pt x="2446" y="1237"/>
                    <a:pt x="2178" y="1114"/>
                    <a:pt x="1901" y="1114"/>
                  </a:cubicBezTo>
                  <a:cubicBezTo>
                    <a:pt x="1733" y="1114"/>
                    <a:pt x="1563" y="1159"/>
                    <a:pt x="1407" y="1249"/>
                  </a:cubicBezTo>
                  <a:cubicBezTo>
                    <a:pt x="1159" y="1393"/>
                    <a:pt x="979" y="1608"/>
                    <a:pt x="870" y="1855"/>
                  </a:cubicBezTo>
                  <a:lnTo>
                    <a:pt x="870" y="1855"/>
                  </a:lnTo>
                  <a:lnTo>
                    <a:pt x="361" y="119"/>
                  </a:ln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8" name="Google Shape;19668;p32"/>
            <p:cNvSpPr/>
            <p:nvPr/>
          </p:nvSpPr>
          <p:spPr>
            <a:xfrm>
              <a:off x="5230275" y="2906475"/>
              <a:ext cx="47625" cy="9375"/>
            </a:xfrm>
            <a:custGeom>
              <a:avLst/>
              <a:gdLst/>
              <a:ahLst/>
              <a:cxnLst/>
              <a:rect l="l" t="t" r="r" b="b"/>
              <a:pathLst>
                <a:path w="1905" h="375" extrusionOk="0">
                  <a:moveTo>
                    <a:pt x="211" y="1"/>
                  </a:moveTo>
                  <a:cubicBezTo>
                    <a:pt x="1" y="1"/>
                    <a:pt x="2" y="330"/>
                    <a:pt x="216" y="336"/>
                  </a:cubicBezTo>
                  <a:lnTo>
                    <a:pt x="1689" y="374"/>
                  </a:lnTo>
                  <a:cubicBezTo>
                    <a:pt x="1691" y="374"/>
                    <a:pt x="1692" y="374"/>
                    <a:pt x="1694" y="374"/>
                  </a:cubicBezTo>
                  <a:cubicBezTo>
                    <a:pt x="1904" y="374"/>
                    <a:pt x="1903" y="45"/>
                    <a:pt x="1689" y="39"/>
                  </a:cubicBezTo>
                  <a:lnTo>
                    <a:pt x="216" y="1"/>
                  </a:lnTo>
                  <a:cubicBezTo>
                    <a:pt x="214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9" name="Google Shape;19669;p32"/>
            <p:cNvSpPr/>
            <p:nvPr/>
          </p:nvSpPr>
          <p:spPr>
            <a:xfrm>
              <a:off x="5242600" y="2877075"/>
              <a:ext cx="13950" cy="16000"/>
            </a:xfrm>
            <a:custGeom>
              <a:avLst/>
              <a:gdLst/>
              <a:ahLst/>
              <a:cxnLst/>
              <a:rect l="l" t="t" r="r" b="b"/>
              <a:pathLst>
                <a:path w="558" h="640" extrusionOk="0">
                  <a:moveTo>
                    <a:pt x="227" y="0"/>
                  </a:moveTo>
                  <a:cubicBezTo>
                    <a:pt x="117" y="0"/>
                    <a:pt x="0" y="122"/>
                    <a:pt x="64" y="255"/>
                  </a:cubicBezTo>
                  <a:cubicBezTo>
                    <a:pt x="112" y="354"/>
                    <a:pt x="157" y="454"/>
                    <a:pt x="205" y="553"/>
                  </a:cubicBezTo>
                  <a:cubicBezTo>
                    <a:pt x="233" y="614"/>
                    <a:pt x="282" y="639"/>
                    <a:pt x="331" y="639"/>
                  </a:cubicBezTo>
                  <a:cubicBezTo>
                    <a:pt x="440" y="639"/>
                    <a:pt x="557" y="518"/>
                    <a:pt x="494" y="385"/>
                  </a:cubicBezTo>
                  <a:cubicBezTo>
                    <a:pt x="447" y="284"/>
                    <a:pt x="400" y="185"/>
                    <a:pt x="353" y="86"/>
                  </a:cubicBezTo>
                  <a:cubicBezTo>
                    <a:pt x="324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0" name="Google Shape;19670;p32"/>
            <p:cNvSpPr/>
            <p:nvPr/>
          </p:nvSpPr>
          <p:spPr>
            <a:xfrm>
              <a:off x="5247925" y="29364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1" y="1"/>
                    <a:pt x="1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1" name="Google Shape;19671;p32"/>
            <p:cNvSpPr/>
            <p:nvPr/>
          </p:nvSpPr>
          <p:spPr>
            <a:xfrm>
              <a:off x="4369725" y="2957650"/>
              <a:ext cx="1257075" cy="23725"/>
            </a:xfrm>
            <a:custGeom>
              <a:avLst/>
              <a:gdLst/>
              <a:ahLst/>
              <a:cxnLst/>
              <a:rect l="l" t="t" r="r" b="b"/>
              <a:pathLst>
                <a:path w="50283" h="949" extrusionOk="0">
                  <a:moveTo>
                    <a:pt x="50071" y="1"/>
                  </a:moveTo>
                  <a:cubicBezTo>
                    <a:pt x="50070" y="1"/>
                    <a:pt x="50069" y="1"/>
                    <a:pt x="50067" y="1"/>
                  </a:cubicBezTo>
                  <a:cubicBezTo>
                    <a:pt x="33451" y="332"/>
                    <a:pt x="16835" y="536"/>
                    <a:pt x="215" y="612"/>
                  </a:cubicBezTo>
                  <a:cubicBezTo>
                    <a:pt x="0" y="614"/>
                    <a:pt x="0" y="948"/>
                    <a:pt x="215" y="948"/>
                  </a:cubicBezTo>
                  <a:cubicBezTo>
                    <a:pt x="16835" y="872"/>
                    <a:pt x="33451" y="667"/>
                    <a:pt x="50067" y="335"/>
                  </a:cubicBezTo>
                  <a:cubicBezTo>
                    <a:pt x="50281" y="330"/>
                    <a:pt x="50282" y="1"/>
                    <a:pt x="50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2" name="Google Shape;19672;p32"/>
            <p:cNvSpPr/>
            <p:nvPr/>
          </p:nvSpPr>
          <p:spPr>
            <a:xfrm>
              <a:off x="5309475" y="2875950"/>
              <a:ext cx="72200" cy="65875"/>
            </a:xfrm>
            <a:custGeom>
              <a:avLst/>
              <a:gdLst/>
              <a:ahLst/>
              <a:cxnLst/>
              <a:rect l="l" t="t" r="r" b="b"/>
              <a:pathLst>
                <a:path w="2888" h="2635" extrusionOk="0">
                  <a:moveTo>
                    <a:pt x="1557" y="1"/>
                  </a:moveTo>
                  <a:cubicBezTo>
                    <a:pt x="684" y="1"/>
                    <a:pt x="0" y="878"/>
                    <a:pt x="344" y="1765"/>
                  </a:cubicBezTo>
                  <a:cubicBezTo>
                    <a:pt x="570" y="2347"/>
                    <a:pt x="1089" y="2634"/>
                    <a:pt x="1624" y="2634"/>
                  </a:cubicBezTo>
                  <a:cubicBezTo>
                    <a:pt x="2044" y="2634"/>
                    <a:pt x="2475" y="2457"/>
                    <a:pt x="2780" y="2105"/>
                  </a:cubicBezTo>
                  <a:cubicBezTo>
                    <a:pt x="2887" y="1980"/>
                    <a:pt x="2775" y="1812"/>
                    <a:pt x="2652" y="1812"/>
                  </a:cubicBezTo>
                  <a:cubicBezTo>
                    <a:pt x="2615" y="1812"/>
                    <a:pt x="2576" y="1828"/>
                    <a:pt x="2542" y="1867"/>
                  </a:cubicBezTo>
                  <a:cubicBezTo>
                    <a:pt x="2299" y="2148"/>
                    <a:pt x="1947" y="2305"/>
                    <a:pt x="1605" y="2305"/>
                  </a:cubicBezTo>
                  <a:cubicBezTo>
                    <a:pt x="1255" y="2305"/>
                    <a:pt x="915" y="2140"/>
                    <a:pt x="716" y="1772"/>
                  </a:cubicBezTo>
                  <a:cubicBezTo>
                    <a:pt x="349" y="1094"/>
                    <a:pt x="843" y="335"/>
                    <a:pt x="1547" y="335"/>
                  </a:cubicBezTo>
                  <a:cubicBezTo>
                    <a:pt x="1636" y="335"/>
                    <a:pt x="1727" y="347"/>
                    <a:pt x="1821" y="372"/>
                  </a:cubicBezTo>
                  <a:cubicBezTo>
                    <a:pt x="1837" y="376"/>
                    <a:pt x="1853" y="379"/>
                    <a:pt x="1868" y="379"/>
                  </a:cubicBezTo>
                  <a:cubicBezTo>
                    <a:pt x="2042" y="379"/>
                    <a:pt x="2102" y="101"/>
                    <a:pt x="1911" y="49"/>
                  </a:cubicBezTo>
                  <a:cubicBezTo>
                    <a:pt x="1791" y="16"/>
                    <a:pt x="1672" y="1"/>
                    <a:pt x="1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3" name="Google Shape;19673;p32"/>
            <p:cNvSpPr/>
            <p:nvPr/>
          </p:nvSpPr>
          <p:spPr>
            <a:xfrm>
              <a:off x="5367800" y="2842800"/>
              <a:ext cx="58900" cy="42800"/>
            </a:xfrm>
            <a:custGeom>
              <a:avLst/>
              <a:gdLst/>
              <a:ahLst/>
              <a:cxnLst/>
              <a:rect l="l" t="t" r="r" b="b"/>
              <a:pathLst>
                <a:path w="2356" h="1712" extrusionOk="0">
                  <a:moveTo>
                    <a:pt x="687" y="1"/>
                  </a:moveTo>
                  <a:cubicBezTo>
                    <a:pt x="399" y="1"/>
                    <a:pt x="118" y="167"/>
                    <a:pt x="35" y="465"/>
                  </a:cubicBezTo>
                  <a:cubicBezTo>
                    <a:pt x="0" y="590"/>
                    <a:pt x="104" y="672"/>
                    <a:pt x="204" y="672"/>
                  </a:cubicBezTo>
                  <a:cubicBezTo>
                    <a:pt x="270" y="672"/>
                    <a:pt x="336" y="636"/>
                    <a:pt x="359" y="554"/>
                  </a:cubicBezTo>
                  <a:cubicBezTo>
                    <a:pt x="398" y="409"/>
                    <a:pt x="540" y="334"/>
                    <a:pt x="684" y="334"/>
                  </a:cubicBezTo>
                  <a:cubicBezTo>
                    <a:pt x="778" y="334"/>
                    <a:pt x="874" y="366"/>
                    <a:pt x="941" y="432"/>
                  </a:cubicBezTo>
                  <a:cubicBezTo>
                    <a:pt x="1190" y="678"/>
                    <a:pt x="957" y="1086"/>
                    <a:pt x="731" y="1240"/>
                  </a:cubicBezTo>
                  <a:cubicBezTo>
                    <a:pt x="636" y="1306"/>
                    <a:pt x="610" y="1469"/>
                    <a:pt x="731" y="1530"/>
                  </a:cubicBezTo>
                  <a:cubicBezTo>
                    <a:pt x="975" y="1651"/>
                    <a:pt x="1221" y="1711"/>
                    <a:pt x="1469" y="1711"/>
                  </a:cubicBezTo>
                  <a:cubicBezTo>
                    <a:pt x="1709" y="1711"/>
                    <a:pt x="1949" y="1654"/>
                    <a:pt x="2188" y="1541"/>
                  </a:cubicBezTo>
                  <a:cubicBezTo>
                    <a:pt x="2355" y="1460"/>
                    <a:pt x="2251" y="1233"/>
                    <a:pt x="2094" y="1233"/>
                  </a:cubicBezTo>
                  <a:cubicBezTo>
                    <a:pt x="2070" y="1233"/>
                    <a:pt x="2044" y="1239"/>
                    <a:pt x="2018" y="1251"/>
                  </a:cubicBezTo>
                  <a:cubicBezTo>
                    <a:pt x="1838" y="1338"/>
                    <a:pt x="1654" y="1381"/>
                    <a:pt x="1470" y="1381"/>
                  </a:cubicBezTo>
                  <a:cubicBezTo>
                    <a:pt x="1353" y="1381"/>
                    <a:pt x="1235" y="1363"/>
                    <a:pt x="1119" y="1328"/>
                  </a:cubicBezTo>
                  <a:lnTo>
                    <a:pt x="1119" y="1328"/>
                  </a:lnTo>
                  <a:cubicBezTo>
                    <a:pt x="1404" y="985"/>
                    <a:pt x="1517" y="458"/>
                    <a:pt x="1120" y="147"/>
                  </a:cubicBezTo>
                  <a:cubicBezTo>
                    <a:pt x="993" y="48"/>
                    <a:pt x="839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4" name="Google Shape;19674;p32"/>
            <p:cNvSpPr/>
            <p:nvPr/>
          </p:nvSpPr>
          <p:spPr>
            <a:xfrm>
              <a:off x="5445550" y="2841400"/>
              <a:ext cx="49000" cy="103600"/>
            </a:xfrm>
            <a:custGeom>
              <a:avLst/>
              <a:gdLst/>
              <a:ahLst/>
              <a:cxnLst/>
              <a:rect l="l" t="t" r="r" b="b"/>
              <a:pathLst>
                <a:path w="1960" h="4144" extrusionOk="0">
                  <a:moveTo>
                    <a:pt x="1523" y="0"/>
                  </a:moveTo>
                  <a:cubicBezTo>
                    <a:pt x="1495" y="0"/>
                    <a:pt x="1465" y="10"/>
                    <a:pt x="1434" y="33"/>
                  </a:cubicBezTo>
                  <a:lnTo>
                    <a:pt x="1434" y="32"/>
                  </a:lnTo>
                  <a:lnTo>
                    <a:pt x="1434" y="32"/>
                  </a:lnTo>
                  <a:cubicBezTo>
                    <a:pt x="0" y="1121"/>
                    <a:pt x="75" y="3185"/>
                    <a:pt x="1634" y="4118"/>
                  </a:cubicBezTo>
                  <a:cubicBezTo>
                    <a:pt x="1663" y="4136"/>
                    <a:pt x="1692" y="4143"/>
                    <a:pt x="1719" y="4143"/>
                  </a:cubicBezTo>
                  <a:cubicBezTo>
                    <a:pt x="1863" y="4143"/>
                    <a:pt x="1959" y="3924"/>
                    <a:pt x="1803" y="3830"/>
                  </a:cubicBezTo>
                  <a:cubicBezTo>
                    <a:pt x="479" y="3038"/>
                    <a:pt x="362" y="1264"/>
                    <a:pt x="1604" y="322"/>
                  </a:cubicBezTo>
                  <a:cubicBezTo>
                    <a:pt x="1743" y="216"/>
                    <a:pt x="1655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5" name="Google Shape;19675;p32"/>
            <p:cNvSpPr/>
            <p:nvPr/>
          </p:nvSpPr>
          <p:spPr>
            <a:xfrm>
              <a:off x="5500700" y="2854575"/>
              <a:ext cx="63350" cy="84600"/>
            </a:xfrm>
            <a:custGeom>
              <a:avLst/>
              <a:gdLst/>
              <a:ahLst/>
              <a:cxnLst/>
              <a:rect l="l" t="t" r="r" b="b"/>
              <a:pathLst>
                <a:path w="2534" h="3384" extrusionOk="0">
                  <a:moveTo>
                    <a:pt x="164" y="0"/>
                  </a:moveTo>
                  <a:cubicBezTo>
                    <a:pt x="81" y="0"/>
                    <a:pt x="1" y="53"/>
                    <a:pt x="8" y="161"/>
                  </a:cubicBezTo>
                  <a:cubicBezTo>
                    <a:pt x="78" y="1215"/>
                    <a:pt x="272" y="2258"/>
                    <a:pt x="586" y="3266"/>
                  </a:cubicBezTo>
                  <a:cubicBezTo>
                    <a:pt x="610" y="3345"/>
                    <a:pt x="686" y="3383"/>
                    <a:pt x="758" y="3383"/>
                  </a:cubicBezTo>
                  <a:cubicBezTo>
                    <a:pt x="845" y="3383"/>
                    <a:pt x="927" y="3329"/>
                    <a:pt x="914" y="3222"/>
                  </a:cubicBezTo>
                  <a:cubicBezTo>
                    <a:pt x="856" y="2739"/>
                    <a:pt x="851" y="1614"/>
                    <a:pt x="1489" y="1613"/>
                  </a:cubicBezTo>
                  <a:cubicBezTo>
                    <a:pt x="2067" y="1613"/>
                    <a:pt x="2159" y="2722"/>
                    <a:pt x="2191" y="3163"/>
                  </a:cubicBezTo>
                  <a:cubicBezTo>
                    <a:pt x="2199" y="3270"/>
                    <a:pt x="2287" y="3323"/>
                    <a:pt x="2371" y="3323"/>
                  </a:cubicBezTo>
                  <a:cubicBezTo>
                    <a:pt x="2454" y="3323"/>
                    <a:pt x="2534" y="3270"/>
                    <a:pt x="2526" y="3163"/>
                  </a:cubicBezTo>
                  <a:cubicBezTo>
                    <a:pt x="2482" y="2569"/>
                    <a:pt x="2328" y="1186"/>
                    <a:pt x="1489" y="1172"/>
                  </a:cubicBezTo>
                  <a:cubicBezTo>
                    <a:pt x="1485" y="1172"/>
                    <a:pt x="1482" y="1172"/>
                    <a:pt x="1478" y="1172"/>
                  </a:cubicBezTo>
                  <a:cubicBezTo>
                    <a:pt x="987" y="1172"/>
                    <a:pt x="741" y="1641"/>
                    <a:pt x="633" y="2155"/>
                  </a:cubicBezTo>
                  <a:lnTo>
                    <a:pt x="633" y="2155"/>
                  </a:lnTo>
                  <a:cubicBezTo>
                    <a:pt x="485" y="1499"/>
                    <a:pt x="388" y="832"/>
                    <a:pt x="342" y="161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6" name="Google Shape;19676;p32"/>
            <p:cNvSpPr/>
            <p:nvPr/>
          </p:nvSpPr>
          <p:spPr>
            <a:xfrm>
              <a:off x="5565775" y="2849650"/>
              <a:ext cx="43175" cy="104175"/>
            </a:xfrm>
            <a:custGeom>
              <a:avLst/>
              <a:gdLst/>
              <a:ahLst/>
              <a:cxnLst/>
              <a:rect l="l" t="t" r="r" b="b"/>
              <a:pathLst>
                <a:path w="1727" h="4167" extrusionOk="0">
                  <a:moveTo>
                    <a:pt x="249" y="0"/>
                  </a:moveTo>
                  <a:cubicBezTo>
                    <a:pt x="117" y="0"/>
                    <a:pt x="1" y="169"/>
                    <a:pt x="123" y="285"/>
                  </a:cubicBezTo>
                  <a:cubicBezTo>
                    <a:pt x="1137" y="1229"/>
                    <a:pt x="1363" y="2718"/>
                    <a:pt x="665" y="3917"/>
                  </a:cubicBezTo>
                  <a:cubicBezTo>
                    <a:pt x="590" y="4046"/>
                    <a:pt x="706" y="4167"/>
                    <a:pt x="820" y="4167"/>
                  </a:cubicBezTo>
                  <a:cubicBezTo>
                    <a:pt x="871" y="4167"/>
                    <a:pt x="921" y="4143"/>
                    <a:pt x="954" y="4086"/>
                  </a:cubicBezTo>
                  <a:cubicBezTo>
                    <a:pt x="1726" y="2766"/>
                    <a:pt x="1479" y="1088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7" name="Google Shape;19677;p32"/>
            <p:cNvSpPr/>
            <p:nvPr/>
          </p:nvSpPr>
          <p:spPr>
            <a:xfrm>
              <a:off x="4509475" y="3023475"/>
              <a:ext cx="62800" cy="49125"/>
            </a:xfrm>
            <a:custGeom>
              <a:avLst/>
              <a:gdLst/>
              <a:ahLst/>
              <a:cxnLst/>
              <a:rect l="l" t="t" r="r" b="b"/>
              <a:pathLst>
                <a:path w="2512" h="1965" extrusionOk="0">
                  <a:moveTo>
                    <a:pt x="260" y="0"/>
                  </a:moveTo>
                  <a:cubicBezTo>
                    <a:pt x="122" y="0"/>
                    <a:pt x="1" y="170"/>
                    <a:pt x="132" y="278"/>
                  </a:cubicBezTo>
                  <a:lnTo>
                    <a:pt x="2142" y="1924"/>
                  </a:lnTo>
                  <a:cubicBezTo>
                    <a:pt x="2178" y="1953"/>
                    <a:pt x="2216" y="1965"/>
                    <a:pt x="2253" y="1965"/>
                  </a:cubicBezTo>
                  <a:cubicBezTo>
                    <a:pt x="2391" y="1965"/>
                    <a:pt x="2512" y="1796"/>
                    <a:pt x="2380" y="1688"/>
                  </a:cubicBezTo>
                  <a:lnTo>
                    <a:pt x="368" y="40"/>
                  </a:lnTo>
                  <a:cubicBezTo>
                    <a:pt x="334" y="12"/>
                    <a:pt x="296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8" name="Google Shape;19678;p32"/>
            <p:cNvSpPr/>
            <p:nvPr/>
          </p:nvSpPr>
          <p:spPr>
            <a:xfrm>
              <a:off x="4518350" y="3024725"/>
              <a:ext cx="39800" cy="63775"/>
            </a:xfrm>
            <a:custGeom>
              <a:avLst/>
              <a:gdLst/>
              <a:ahLst/>
              <a:cxnLst/>
              <a:rect l="l" t="t" r="r" b="b"/>
              <a:pathLst>
                <a:path w="1592" h="2551" extrusionOk="0">
                  <a:moveTo>
                    <a:pt x="1358" y="0"/>
                  </a:moveTo>
                  <a:cubicBezTo>
                    <a:pt x="1307" y="0"/>
                    <a:pt x="1256" y="23"/>
                    <a:pt x="1220" y="77"/>
                  </a:cubicBezTo>
                  <a:lnTo>
                    <a:pt x="1220" y="79"/>
                  </a:lnTo>
                  <a:cubicBezTo>
                    <a:pt x="753" y="794"/>
                    <a:pt x="361" y="1555"/>
                    <a:pt x="49" y="2350"/>
                  </a:cubicBezTo>
                  <a:cubicBezTo>
                    <a:pt x="0" y="2471"/>
                    <a:pt x="100" y="2551"/>
                    <a:pt x="203" y="2551"/>
                  </a:cubicBezTo>
                  <a:cubicBezTo>
                    <a:pt x="271" y="2551"/>
                    <a:pt x="340" y="2517"/>
                    <a:pt x="370" y="2439"/>
                  </a:cubicBezTo>
                  <a:cubicBezTo>
                    <a:pt x="675" y="1671"/>
                    <a:pt x="1057" y="938"/>
                    <a:pt x="1508" y="247"/>
                  </a:cubicBezTo>
                  <a:cubicBezTo>
                    <a:pt x="1591" y="120"/>
                    <a:pt x="1476" y="0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9" name="Google Shape;19679;p32"/>
            <p:cNvSpPr/>
            <p:nvPr/>
          </p:nvSpPr>
          <p:spPr>
            <a:xfrm>
              <a:off x="4564100" y="3006850"/>
              <a:ext cx="38925" cy="39975"/>
            </a:xfrm>
            <a:custGeom>
              <a:avLst/>
              <a:gdLst/>
              <a:ahLst/>
              <a:cxnLst/>
              <a:rect l="l" t="t" r="r" b="b"/>
              <a:pathLst>
                <a:path w="1557" h="1599" extrusionOk="0">
                  <a:moveTo>
                    <a:pt x="197" y="35"/>
                  </a:moveTo>
                  <a:cubicBezTo>
                    <a:pt x="0" y="35"/>
                    <a:pt x="6" y="353"/>
                    <a:pt x="214" y="371"/>
                  </a:cubicBezTo>
                  <a:lnTo>
                    <a:pt x="670" y="410"/>
                  </a:lnTo>
                  <a:lnTo>
                    <a:pt x="670" y="410"/>
                  </a:lnTo>
                  <a:cubicBezTo>
                    <a:pt x="679" y="518"/>
                    <a:pt x="507" y="728"/>
                    <a:pt x="472" y="801"/>
                  </a:cubicBezTo>
                  <a:cubicBezTo>
                    <a:pt x="395" y="955"/>
                    <a:pt x="343" y="1128"/>
                    <a:pt x="406" y="1296"/>
                  </a:cubicBezTo>
                  <a:cubicBezTo>
                    <a:pt x="490" y="1525"/>
                    <a:pt x="707" y="1599"/>
                    <a:pt x="934" y="1599"/>
                  </a:cubicBezTo>
                  <a:cubicBezTo>
                    <a:pt x="1088" y="1599"/>
                    <a:pt x="1247" y="1565"/>
                    <a:pt x="1373" y="1523"/>
                  </a:cubicBezTo>
                  <a:cubicBezTo>
                    <a:pt x="1557" y="1461"/>
                    <a:pt x="1503" y="1190"/>
                    <a:pt x="1338" y="1190"/>
                  </a:cubicBezTo>
                  <a:cubicBezTo>
                    <a:pt x="1321" y="1190"/>
                    <a:pt x="1303" y="1193"/>
                    <a:pt x="1283" y="1199"/>
                  </a:cubicBezTo>
                  <a:cubicBezTo>
                    <a:pt x="1208" y="1225"/>
                    <a:pt x="1055" y="1272"/>
                    <a:pt x="925" y="1272"/>
                  </a:cubicBezTo>
                  <a:cubicBezTo>
                    <a:pt x="818" y="1272"/>
                    <a:pt x="726" y="1239"/>
                    <a:pt x="711" y="1135"/>
                  </a:cubicBezTo>
                  <a:cubicBezTo>
                    <a:pt x="688" y="972"/>
                    <a:pt x="889" y="765"/>
                    <a:pt x="952" y="621"/>
                  </a:cubicBezTo>
                  <a:cubicBezTo>
                    <a:pt x="1015" y="479"/>
                    <a:pt x="1036" y="330"/>
                    <a:pt x="944" y="197"/>
                  </a:cubicBezTo>
                  <a:cubicBezTo>
                    <a:pt x="807" y="1"/>
                    <a:pt x="426" y="54"/>
                    <a:pt x="214" y="36"/>
                  </a:cubicBezTo>
                  <a:cubicBezTo>
                    <a:pt x="208" y="35"/>
                    <a:pt x="203" y="35"/>
                    <a:pt x="197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0" name="Google Shape;19680;p32"/>
            <p:cNvSpPr/>
            <p:nvPr/>
          </p:nvSpPr>
          <p:spPr>
            <a:xfrm>
              <a:off x="4626050" y="3005000"/>
              <a:ext cx="42175" cy="99250"/>
            </a:xfrm>
            <a:custGeom>
              <a:avLst/>
              <a:gdLst/>
              <a:ahLst/>
              <a:cxnLst/>
              <a:rect l="l" t="t" r="r" b="b"/>
              <a:pathLst>
                <a:path w="1687" h="3970" extrusionOk="0">
                  <a:moveTo>
                    <a:pt x="748" y="0"/>
                  </a:moveTo>
                  <a:cubicBezTo>
                    <a:pt x="698" y="0"/>
                    <a:pt x="650" y="26"/>
                    <a:pt x="622" y="87"/>
                  </a:cubicBezTo>
                  <a:cubicBezTo>
                    <a:pt x="1" y="1394"/>
                    <a:pt x="274" y="2925"/>
                    <a:pt x="1328" y="3923"/>
                  </a:cubicBezTo>
                  <a:cubicBezTo>
                    <a:pt x="1363" y="3956"/>
                    <a:pt x="1402" y="3970"/>
                    <a:pt x="1440" y="3970"/>
                  </a:cubicBezTo>
                  <a:cubicBezTo>
                    <a:pt x="1571" y="3970"/>
                    <a:pt x="1687" y="3802"/>
                    <a:pt x="1565" y="3687"/>
                  </a:cubicBezTo>
                  <a:cubicBezTo>
                    <a:pt x="623" y="2796"/>
                    <a:pt x="353" y="1431"/>
                    <a:pt x="910" y="256"/>
                  </a:cubicBezTo>
                  <a:cubicBezTo>
                    <a:pt x="973" y="123"/>
                    <a:pt x="856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1" name="Google Shape;19681;p32"/>
            <p:cNvSpPr/>
            <p:nvPr/>
          </p:nvSpPr>
          <p:spPr>
            <a:xfrm>
              <a:off x="4676675" y="3033200"/>
              <a:ext cx="56025" cy="49125"/>
            </a:xfrm>
            <a:custGeom>
              <a:avLst/>
              <a:gdLst/>
              <a:ahLst/>
              <a:cxnLst/>
              <a:rect l="l" t="t" r="r" b="b"/>
              <a:pathLst>
                <a:path w="2241" h="1965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81" y="1918"/>
                  </a:lnTo>
                  <a:cubicBezTo>
                    <a:pt x="1916" y="1950"/>
                    <a:pt x="1955" y="1964"/>
                    <a:pt x="1992" y="1964"/>
                  </a:cubicBezTo>
                  <a:cubicBezTo>
                    <a:pt x="2124" y="1964"/>
                    <a:pt x="2241" y="1796"/>
                    <a:pt x="2117" y="1682"/>
                  </a:cubicBezTo>
                  <a:lnTo>
                    <a:pt x="360" y="46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2" name="Google Shape;19682;p32"/>
            <p:cNvSpPr/>
            <p:nvPr/>
          </p:nvSpPr>
          <p:spPr>
            <a:xfrm>
              <a:off x="4687675" y="3029750"/>
              <a:ext cx="29475" cy="66700"/>
            </a:xfrm>
            <a:custGeom>
              <a:avLst/>
              <a:gdLst/>
              <a:ahLst/>
              <a:cxnLst/>
              <a:rect l="l" t="t" r="r" b="b"/>
              <a:pathLst>
                <a:path w="1179" h="2668" extrusionOk="0">
                  <a:moveTo>
                    <a:pt x="976" y="0"/>
                  </a:moveTo>
                  <a:cubicBezTo>
                    <a:pt x="909" y="0"/>
                    <a:pt x="842" y="35"/>
                    <a:pt x="816" y="116"/>
                  </a:cubicBezTo>
                  <a:lnTo>
                    <a:pt x="41" y="2463"/>
                  </a:lnTo>
                  <a:cubicBezTo>
                    <a:pt x="0" y="2587"/>
                    <a:pt x="102" y="2668"/>
                    <a:pt x="204" y="2668"/>
                  </a:cubicBezTo>
                  <a:cubicBezTo>
                    <a:pt x="271" y="2668"/>
                    <a:pt x="337" y="2633"/>
                    <a:pt x="364" y="2552"/>
                  </a:cubicBezTo>
                  <a:lnTo>
                    <a:pt x="1137" y="206"/>
                  </a:lnTo>
                  <a:cubicBezTo>
                    <a:pt x="1179" y="81"/>
                    <a:pt x="1077" y="0"/>
                    <a:pt x="9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3" name="Google Shape;19683;p32"/>
            <p:cNvSpPr/>
            <p:nvPr/>
          </p:nvSpPr>
          <p:spPr>
            <a:xfrm>
              <a:off x="4726100" y="3015125"/>
              <a:ext cx="34575" cy="86500"/>
            </a:xfrm>
            <a:custGeom>
              <a:avLst/>
              <a:gdLst/>
              <a:ahLst/>
              <a:cxnLst/>
              <a:rect l="l" t="t" r="r" b="b"/>
              <a:pathLst>
                <a:path w="1383" h="3460" extrusionOk="0">
                  <a:moveTo>
                    <a:pt x="232" y="0"/>
                  </a:moveTo>
                  <a:cubicBezTo>
                    <a:pt x="112" y="0"/>
                    <a:pt x="1" y="168"/>
                    <a:pt x="105" y="293"/>
                  </a:cubicBezTo>
                  <a:cubicBezTo>
                    <a:pt x="807" y="1128"/>
                    <a:pt x="1024" y="2209"/>
                    <a:pt x="717" y="3253"/>
                  </a:cubicBezTo>
                  <a:cubicBezTo>
                    <a:pt x="680" y="3378"/>
                    <a:pt x="783" y="3460"/>
                    <a:pt x="884" y="3460"/>
                  </a:cubicBezTo>
                  <a:cubicBezTo>
                    <a:pt x="951" y="3460"/>
                    <a:pt x="1016" y="3424"/>
                    <a:pt x="1040" y="3343"/>
                  </a:cubicBezTo>
                  <a:cubicBezTo>
                    <a:pt x="1382" y="2179"/>
                    <a:pt x="1121" y="981"/>
                    <a:pt x="342" y="57"/>
                  </a:cubicBezTo>
                  <a:cubicBezTo>
                    <a:pt x="309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4" name="Google Shape;19684;p32"/>
            <p:cNvSpPr/>
            <p:nvPr/>
          </p:nvSpPr>
          <p:spPr>
            <a:xfrm>
              <a:off x="4759125" y="3005925"/>
              <a:ext cx="32250" cy="37600"/>
            </a:xfrm>
            <a:custGeom>
              <a:avLst/>
              <a:gdLst/>
              <a:ahLst/>
              <a:cxnLst/>
              <a:rect l="l" t="t" r="r" b="b"/>
              <a:pathLst>
                <a:path w="1290" h="1504" extrusionOk="0">
                  <a:moveTo>
                    <a:pt x="792" y="0"/>
                  </a:moveTo>
                  <a:cubicBezTo>
                    <a:pt x="765" y="0"/>
                    <a:pt x="738" y="8"/>
                    <a:pt x="714" y="25"/>
                  </a:cubicBezTo>
                  <a:lnTo>
                    <a:pt x="142" y="445"/>
                  </a:lnTo>
                  <a:cubicBezTo>
                    <a:pt x="1" y="550"/>
                    <a:pt x="90" y="766"/>
                    <a:pt x="224" y="766"/>
                  </a:cubicBezTo>
                  <a:cubicBezTo>
                    <a:pt x="251" y="766"/>
                    <a:pt x="281" y="756"/>
                    <a:pt x="311" y="735"/>
                  </a:cubicBezTo>
                  <a:lnTo>
                    <a:pt x="698" y="451"/>
                  </a:lnTo>
                  <a:lnTo>
                    <a:pt x="698" y="451"/>
                  </a:lnTo>
                  <a:lnTo>
                    <a:pt x="935" y="1384"/>
                  </a:lnTo>
                  <a:cubicBezTo>
                    <a:pt x="956" y="1468"/>
                    <a:pt x="1020" y="1504"/>
                    <a:pt x="1086" y="1504"/>
                  </a:cubicBezTo>
                  <a:cubicBezTo>
                    <a:pt x="1186" y="1504"/>
                    <a:pt x="1289" y="1422"/>
                    <a:pt x="1257" y="1296"/>
                  </a:cubicBezTo>
                  <a:cubicBezTo>
                    <a:pt x="1158" y="905"/>
                    <a:pt x="1059" y="516"/>
                    <a:pt x="960" y="126"/>
                  </a:cubicBezTo>
                  <a:cubicBezTo>
                    <a:pt x="942" y="56"/>
                    <a:pt x="866" y="0"/>
                    <a:pt x="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5" name="Google Shape;19685;p32"/>
            <p:cNvSpPr/>
            <p:nvPr/>
          </p:nvSpPr>
          <p:spPr>
            <a:xfrm>
              <a:off x="4821925" y="3026575"/>
              <a:ext cx="35750" cy="70650"/>
            </a:xfrm>
            <a:custGeom>
              <a:avLst/>
              <a:gdLst/>
              <a:ahLst/>
              <a:cxnLst/>
              <a:rect l="l" t="t" r="r" b="b"/>
              <a:pathLst>
                <a:path w="1430" h="2826" extrusionOk="0">
                  <a:moveTo>
                    <a:pt x="1000" y="0"/>
                  </a:moveTo>
                  <a:cubicBezTo>
                    <a:pt x="568" y="0"/>
                    <a:pt x="203" y="444"/>
                    <a:pt x="74" y="844"/>
                  </a:cubicBezTo>
                  <a:cubicBezTo>
                    <a:pt x="0" y="1068"/>
                    <a:pt x="17" y="1262"/>
                    <a:pt x="190" y="1429"/>
                  </a:cubicBezTo>
                  <a:cubicBezTo>
                    <a:pt x="302" y="1539"/>
                    <a:pt x="458" y="1587"/>
                    <a:pt x="577" y="1689"/>
                  </a:cubicBezTo>
                  <a:cubicBezTo>
                    <a:pt x="780" y="1861"/>
                    <a:pt x="867" y="1995"/>
                    <a:pt x="775" y="2252"/>
                  </a:cubicBezTo>
                  <a:cubicBezTo>
                    <a:pt x="731" y="2370"/>
                    <a:pt x="643" y="2507"/>
                    <a:pt x="520" y="2507"/>
                  </a:cubicBezTo>
                  <a:cubicBezTo>
                    <a:pt x="477" y="2507"/>
                    <a:pt x="430" y="2489"/>
                    <a:pt x="379" y="2448"/>
                  </a:cubicBezTo>
                  <a:cubicBezTo>
                    <a:pt x="344" y="2420"/>
                    <a:pt x="306" y="2408"/>
                    <a:pt x="269" y="2408"/>
                  </a:cubicBezTo>
                  <a:cubicBezTo>
                    <a:pt x="131" y="2408"/>
                    <a:pt x="10" y="2578"/>
                    <a:pt x="142" y="2685"/>
                  </a:cubicBezTo>
                  <a:cubicBezTo>
                    <a:pt x="262" y="2781"/>
                    <a:pt x="402" y="2826"/>
                    <a:pt x="541" y="2826"/>
                  </a:cubicBezTo>
                  <a:cubicBezTo>
                    <a:pt x="832" y="2826"/>
                    <a:pt x="1115" y="2629"/>
                    <a:pt x="1183" y="2305"/>
                  </a:cubicBezTo>
                  <a:cubicBezTo>
                    <a:pt x="1247" y="1994"/>
                    <a:pt x="1083" y="1684"/>
                    <a:pt x="858" y="1478"/>
                  </a:cubicBezTo>
                  <a:cubicBezTo>
                    <a:pt x="708" y="1342"/>
                    <a:pt x="377" y="1225"/>
                    <a:pt x="376" y="989"/>
                  </a:cubicBezTo>
                  <a:cubicBezTo>
                    <a:pt x="374" y="700"/>
                    <a:pt x="737" y="351"/>
                    <a:pt x="1037" y="351"/>
                  </a:cubicBezTo>
                  <a:cubicBezTo>
                    <a:pt x="1081" y="351"/>
                    <a:pt x="1124" y="359"/>
                    <a:pt x="1164" y="375"/>
                  </a:cubicBezTo>
                  <a:cubicBezTo>
                    <a:pt x="1187" y="385"/>
                    <a:pt x="1207" y="389"/>
                    <a:pt x="1226" y="389"/>
                  </a:cubicBezTo>
                  <a:cubicBezTo>
                    <a:pt x="1380" y="389"/>
                    <a:pt x="1429" y="124"/>
                    <a:pt x="1254" y="52"/>
                  </a:cubicBezTo>
                  <a:lnTo>
                    <a:pt x="1253" y="52"/>
                  </a:lnTo>
                  <a:cubicBezTo>
                    <a:pt x="1167" y="16"/>
                    <a:pt x="1082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32"/>
            <p:cNvSpPr/>
            <p:nvPr/>
          </p:nvSpPr>
          <p:spPr>
            <a:xfrm>
              <a:off x="4865350" y="3003425"/>
              <a:ext cx="29925" cy="41650"/>
            </a:xfrm>
            <a:custGeom>
              <a:avLst/>
              <a:gdLst/>
              <a:ahLst/>
              <a:cxnLst/>
              <a:rect l="l" t="t" r="r" b="b"/>
              <a:pathLst>
                <a:path w="1197" h="1666" extrusionOk="0">
                  <a:moveTo>
                    <a:pt x="757" y="0"/>
                  </a:moveTo>
                  <a:cubicBezTo>
                    <a:pt x="713" y="0"/>
                    <a:pt x="669" y="16"/>
                    <a:pt x="637" y="48"/>
                  </a:cubicBezTo>
                  <a:lnTo>
                    <a:pt x="118" y="562"/>
                  </a:lnTo>
                  <a:cubicBezTo>
                    <a:pt x="1" y="679"/>
                    <a:pt x="114" y="847"/>
                    <a:pt x="243" y="847"/>
                  </a:cubicBezTo>
                  <a:cubicBezTo>
                    <a:pt x="280" y="847"/>
                    <a:pt x="320" y="833"/>
                    <a:pt x="355" y="798"/>
                  </a:cubicBezTo>
                  <a:cubicBezTo>
                    <a:pt x="453" y="701"/>
                    <a:pt x="552" y="603"/>
                    <a:pt x="651" y="505"/>
                  </a:cubicBezTo>
                  <a:lnTo>
                    <a:pt x="651" y="505"/>
                  </a:lnTo>
                  <a:cubicBezTo>
                    <a:pt x="717" y="851"/>
                    <a:pt x="784" y="1198"/>
                    <a:pt x="851" y="1545"/>
                  </a:cubicBezTo>
                  <a:cubicBezTo>
                    <a:pt x="866" y="1629"/>
                    <a:pt x="927" y="1665"/>
                    <a:pt x="991" y="1665"/>
                  </a:cubicBezTo>
                  <a:cubicBezTo>
                    <a:pt x="1089" y="1665"/>
                    <a:pt x="1196" y="1582"/>
                    <a:pt x="1172" y="1455"/>
                  </a:cubicBezTo>
                  <a:cubicBezTo>
                    <a:pt x="1087" y="1010"/>
                    <a:pt x="1002" y="566"/>
                    <a:pt x="918" y="121"/>
                  </a:cubicBezTo>
                  <a:cubicBezTo>
                    <a:pt x="902" y="42"/>
                    <a:pt x="830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32"/>
            <p:cNvSpPr/>
            <p:nvPr/>
          </p:nvSpPr>
          <p:spPr>
            <a:xfrm>
              <a:off x="4929200" y="3028325"/>
              <a:ext cx="19950" cy="57225"/>
            </a:xfrm>
            <a:custGeom>
              <a:avLst/>
              <a:gdLst/>
              <a:ahLst/>
              <a:cxnLst/>
              <a:rect l="l" t="t" r="r" b="b"/>
              <a:pathLst>
                <a:path w="798" h="2289" extrusionOk="0">
                  <a:moveTo>
                    <a:pt x="205" y="0"/>
                  </a:moveTo>
                  <a:cubicBezTo>
                    <a:pt x="106" y="0"/>
                    <a:pt x="0" y="83"/>
                    <a:pt x="28" y="209"/>
                  </a:cubicBezTo>
                  <a:cubicBezTo>
                    <a:pt x="168" y="862"/>
                    <a:pt x="307" y="1515"/>
                    <a:pt x="447" y="2168"/>
                  </a:cubicBezTo>
                  <a:cubicBezTo>
                    <a:pt x="466" y="2252"/>
                    <a:pt x="528" y="2288"/>
                    <a:pt x="593" y="2288"/>
                  </a:cubicBezTo>
                  <a:cubicBezTo>
                    <a:pt x="692" y="2288"/>
                    <a:pt x="797" y="2206"/>
                    <a:pt x="771" y="2079"/>
                  </a:cubicBezTo>
                  <a:lnTo>
                    <a:pt x="351" y="121"/>
                  </a:ln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32"/>
            <p:cNvSpPr/>
            <p:nvPr/>
          </p:nvSpPr>
          <p:spPr>
            <a:xfrm>
              <a:off x="4920875" y="3052825"/>
              <a:ext cx="46875" cy="12975"/>
            </a:xfrm>
            <a:custGeom>
              <a:avLst/>
              <a:gdLst/>
              <a:ahLst/>
              <a:cxnLst/>
              <a:rect l="l" t="t" r="r" b="b"/>
              <a:pathLst>
                <a:path w="1875" h="519" extrusionOk="0">
                  <a:moveTo>
                    <a:pt x="1608" y="1"/>
                  </a:moveTo>
                  <a:cubicBezTo>
                    <a:pt x="1599" y="1"/>
                    <a:pt x="1590" y="1"/>
                    <a:pt x="1581" y="3"/>
                  </a:cubicBezTo>
                  <a:lnTo>
                    <a:pt x="205" y="193"/>
                  </a:lnTo>
                  <a:cubicBezTo>
                    <a:pt x="1" y="223"/>
                    <a:pt x="76" y="519"/>
                    <a:pt x="267" y="519"/>
                  </a:cubicBezTo>
                  <a:cubicBezTo>
                    <a:pt x="276" y="519"/>
                    <a:pt x="285" y="518"/>
                    <a:pt x="294" y="517"/>
                  </a:cubicBezTo>
                  <a:lnTo>
                    <a:pt x="1670" y="326"/>
                  </a:lnTo>
                  <a:cubicBezTo>
                    <a:pt x="1874" y="298"/>
                    <a:pt x="1799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32"/>
            <p:cNvSpPr/>
            <p:nvPr/>
          </p:nvSpPr>
          <p:spPr>
            <a:xfrm>
              <a:off x="4983425" y="3015775"/>
              <a:ext cx="39525" cy="75050"/>
            </a:xfrm>
            <a:custGeom>
              <a:avLst/>
              <a:gdLst/>
              <a:ahLst/>
              <a:cxnLst/>
              <a:rect l="l" t="t" r="r" b="b"/>
              <a:pathLst>
                <a:path w="1581" h="3002" extrusionOk="0">
                  <a:moveTo>
                    <a:pt x="1120" y="0"/>
                  </a:moveTo>
                  <a:cubicBezTo>
                    <a:pt x="571" y="0"/>
                    <a:pt x="226" y="579"/>
                    <a:pt x="86" y="1094"/>
                  </a:cubicBezTo>
                  <a:cubicBezTo>
                    <a:pt x="25" y="1325"/>
                    <a:pt x="1" y="1540"/>
                    <a:pt x="167" y="1732"/>
                  </a:cubicBezTo>
                  <a:cubicBezTo>
                    <a:pt x="249" y="1825"/>
                    <a:pt x="368" y="1880"/>
                    <a:pt x="478" y="1930"/>
                  </a:cubicBezTo>
                  <a:cubicBezTo>
                    <a:pt x="547" y="1962"/>
                    <a:pt x="620" y="1987"/>
                    <a:pt x="689" y="2017"/>
                  </a:cubicBezTo>
                  <a:cubicBezTo>
                    <a:pt x="736" y="2034"/>
                    <a:pt x="782" y="2054"/>
                    <a:pt x="824" y="2078"/>
                  </a:cubicBezTo>
                  <a:cubicBezTo>
                    <a:pt x="1029" y="2162"/>
                    <a:pt x="974" y="2339"/>
                    <a:pt x="661" y="2609"/>
                  </a:cubicBezTo>
                  <a:cubicBezTo>
                    <a:pt x="626" y="2580"/>
                    <a:pt x="588" y="2567"/>
                    <a:pt x="551" y="2567"/>
                  </a:cubicBezTo>
                  <a:cubicBezTo>
                    <a:pt x="413" y="2567"/>
                    <a:pt x="293" y="2736"/>
                    <a:pt x="423" y="2847"/>
                  </a:cubicBezTo>
                  <a:cubicBezTo>
                    <a:pt x="549" y="2953"/>
                    <a:pt x="695" y="3001"/>
                    <a:pt x="834" y="3001"/>
                  </a:cubicBezTo>
                  <a:cubicBezTo>
                    <a:pt x="1169" y="3001"/>
                    <a:pt x="1471" y="2723"/>
                    <a:pt x="1398" y="2308"/>
                  </a:cubicBezTo>
                  <a:cubicBezTo>
                    <a:pt x="1346" y="2022"/>
                    <a:pt x="1140" y="1857"/>
                    <a:pt x="891" y="1741"/>
                  </a:cubicBezTo>
                  <a:cubicBezTo>
                    <a:pt x="626" y="1616"/>
                    <a:pt x="412" y="1550"/>
                    <a:pt x="409" y="1184"/>
                  </a:cubicBezTo>
                  <a:cubicBezTo>
                    <a:pt x="405" y="809"/>
                    <a:pt x="772" y="345"/>
                    <a:pt x="1159" y="345"/>
                  </a:cubicBezTo>
                  <a:cubicBezTo>
                    <a:pt x="1208" y="345"/>
                    <a:pt x="1256" y="352"/>
                    <a:pt x="1305" y="368"/>
                  </a:cubicBezTo>
                  <a:cubicBezTo>
                    <a:pt x="1324" y="374"/>
                    <a:pt x="1342" y="377"/>
                    <a:pt x="1359" y="377"/>
                  </a:cubicBezTo>
                  <a:cubicBezTo>
                    <a:pt x="1525" y="377"/>
                    <a:pt x="1580" y="106"/>
                    <a:pt x="1395" y="45"/>
                  </a:cubicBezTo>
                  <a:lnTo>
                    <a:pt x="1395" y="45"/>
                  </a:lnTo>
                  <a:lnTo>
                    <a:pt x="1395" y="46"/>
                  </a:lnTo>
                  <a:cubicBezTo>
                    <a:pt x="1298" y="15"/>
                    <a:pt x="1206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32"/>
            <p:cNvSpPr/>
            <p:nvPr/>
          </p:nvSpPr>
          <p:spPr>
            <a:xfrm>
              <a:off x="5033450" y="3010925"/>
              <a:ext cx="35375" cy="36800"/>
            </a:xfrm>
            <a:custGeom>
              <a:avLst/>
              <a:gdLst/>
              <a:ahLst/>
              <a:cxnLst/>
              <a:rect l="l" t="t" r="r" b="b"/>
              <a:pathLst>
                <a:path w="1415" h="1472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16" y="336"/>
                  </a:lnTo>
                  <a:lnTo>
                    <a:pt x="743" y="360"/>
                  </a:lnTo>
                  <a:lnTo>
                    <a:pt x="743" y="360"/>
                  </a:lnTo>
                  <a:cubicBezTo>
                    <a:pt x="743" y="673"/>
                    <a:pt x="465" y="986"/>
                    <a:pt x="693" y="1294"/>
                  </a:cubicBezTo>
                  <a:cubicBezTo>
                    <a:pt x="775" y="1404"/>
                    <a:pt x="913" y="1472"/>
                    <a:pt x="1047" y="1472"/>
                  </a:cubicBezTo>
                  <a:cubicBezTo>
                    <a:pt x="1147" y="1472"/>
                    <a:pt x="1244" y="1434"/>
                    <a:pt x="1313" y="1348"/>
                  </a:cubicBezTo>
                  <a:cubicBezTo>
                    <a:pt x="1415" y="1222"/>
                    <a:pt x="1303" y="1053"/>
                    <a:pt x="1185" y="1053"/>
                  </a:cubicBezTo>
                  <a:cubicBezTo>
                    <a:pt x="1147" y="1053"/>
                    <a:pt x="1109" y="1070"/>
                    <a:pt x="1076" y="1111"/>
                  </a:cubicBezTo>
                  <a:cubicBezTo>
                    <a:pt x="1062" y="1129"/>
                    <a:pt x="1047" y="1136"/>
                    <a:pt x="1032" y="1136"/>
                  </a:cubicBezTo>
                  <a:cubicBezTo>
                    <a:pt x="994" y="1136"/>
                    <a:pt x="956" y="1088"/>
                    <a:pt x="942" y="1046"/>
                  </a:cubicBezTo>
                  <a:cubicBezTo>
                    <a:pt x="909" y="939"/>
                    <a:pt x="977" y="788"/>
                    <a:pt x="1009" y="689"/>
                  </a:cubicBezTo>
                  <a:cubicBezTo>
                    <a:pt x="1067" y="509"/>
                    <a:pt x="1099" y="341"/>
                    <a:pt x="1052" y="155"/>
                  </a:cubicBezTo>
                  <a:cubicBezTo>
                    <a:pt x="1031" y="82"/>
                    <a:pt x="965" y="33"/>
                    <a:pt x="890" y="31"/>
                  </a:cubicBezTo>
                  <a:lnTo>
                    <a:pt x="216" y="1"/>
                  </a:lnTo>
                  <a:cubicBezTo>
                    <a:pt x="213" y="1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32"/>
            <p:cNvSpPr/>
            <p:nvPr/>
          </p:nvSpPr>
          <p:spPr>
            <a:xfrm>
              <a:off x="5100475" y="3037925"/>
              <a:ext cx="48550" cy="54850"/>
            </a:xfrm>
            <a:custGeom>
              <a:avLst/>
              <a:gdLst/>
              <a:ahLst/>
              <a:cxnLst/>
              <a:rect l="l" t="t" r="r" b="b"/>
              <a:pathLst>
                <a:path w="1942" h="2194" extrusionOk="0">
                  <a:moveTo>
                    <a:pt x="235" y="1"/>
                  </a:moveTo>
                  <a:cubicBezTo>
                    <a:pt x="117" y="1"/>
                    <a:pt x="1" y="121"/>
                    <a:pt x="84" y="246"/>
                  </a:cubicBezTo>
                  <a:cubicBezTo>
                    <a:pt x="534" y="919"/>
                    <a:pt x="1037" y="1552"/>
                    <a:pt x="1593" y="2142"/>
                  </a:cubicBezTo>
                  <a:cubicBezTo>
                    <a:pt x="1627" y="2179"/>
                    <a:pt x="1666" y="2194"/>
                    <a:pt x="1703" y="2194"/>
                  </a:cubicBezTo>
                  <a:cubicBezTo>
                    <a:pt x="1829" y="2194"/>
                    <a:pt x="1942" y="2026"/>
                    <a:pt x="1829" y="1906"/>
                  </a:cubicBezTo>
                  <a:cubicBezTo>
                    <a:pt x="1294" y="1337"/>
                    <a:pt x="807" y="725"/>
                    <a:pt x="374" y="77"/>
                  </a:cubicBezTo>
                  <a:cubicBezTo>
                    <a:pt x="338" y="23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32"/>
            <p:cNvSpPr/>
            <p:nvPr/>
          </p:nvSpPr>
          <p:spPr>
            <a:xfrm>
              <a:off x="5100850" y="3045325"/>
              <a:ext cx="33825" cy="56725"/>
            </a:xfrm>
            <a:custGeom>
              <a:avLst/>
              <a:gdLst/>
              <a:ahLst/>
              <a:cxnLst/>
              <a:rect l="l" t="t" r="r" b="b"/>
              <a:pathLst>
                <a:path w="1353" h="2269" extrusionOk="0">
                  <a:moveTo>
                    <a:pt x="1117" y="0"/>
                  </a:moveTo>
                  <a:cubicBezTo>
                    <a:pt x="1066" y="0"/>
                    <a:pt x="1014" y="22"/>
                    <a:pt x="978" y="75"/>
                  </a:cubicBezTo>
                  <a:lnTo>
                    <a:pt x="978" y="77"/>
                  </a:lnTo>
                  <a:cubicBezTo>
                    <a:pt x="563" y="686"/>
                    <a:pt x="246" y="1355"/>
                    <a:pt x="37" y="2061"/>
                  </a:cubicBezTo>
                  <a:cubicBezTo>
                    <a:pt x="0" y="2187"/>
                    <a:pt x="103" y="2268"/>
                    <a:pt x="204" y="2268"/>
                  </a:cubicBezTo>
                  <a:cubicBezTo>
                    <a:pt x="271" y="2268"/>
                    <a:pt x="336" y="2233"/>
                    <a:pt x="360" y="2151"/>
                  </a:cubicBezTo>
                  <a:cubicBezTo>
                    <a:pt x="560" y="1471"/>
                    <a:pt x="867" y="829"/>
                    <a:pt x="1268" y="245"/>
                  </a:cubicBezTo>
                  <a:cubicBezTo>
                    <a:pt x="1352" y="120"/>
                    <a:pt x="1236" y="0"/>
                    <a:pt x="1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32"/>
            <p:cNvSpPr/>
            <p:nvPr/>
          </p:nvSpPr>
          <p:spPr>
            <a:xfrm>
              <a:off x="5151450" y="3035050"/>
              <a:ext cx="59250" cy="116050"/>
            </a:xfrm>
            <a:custGeom>
              <a:avLst/>
              <a:gdLst/>
              <a:ahLst/>
              <a:cxnLst/>
              <a:rect l="l" t="t" r="r" b="b"/>
              <a:pathLst>
                <a:path w="2370" h="4642" extrusionOk="0">
                  <a:moveTo>
                    <a:pt x="1751" y="0"/>
                  </a:moveTo>
                  <a:cubicBezTo>
                    <a:pt x="1669" y="0"/>
                    <a:pt x="1591" y="53"/>
                    <a:pt x="1592" y="161"/>
                  </a:cubicBezTo>
                  <a:lnTo>
                    <a:pt x="1590" y="161"/>
                  </a:lnTo>
                  <a:cubicBezTo>
                    <a:pt x="1590" y="169"/>
                    <a:pt x="1591" y="176"/>
                    <a:pt x="1592" y="183"/>
                  </a:cubicBezTo>
                  <a:lnTo>
                    <a:pt x="1592" y="183"/>
                  </a:lnTo>
                  <a:cubicBezTo>
                    <a:pt x="1592" y="473"/>
                    <a:pt x="1598" y="763"/>
                    <a:pt x="1610" y="1052"/>
                  </a:cubicBezTo>
                  <a:lnTo>
                    <a:pt x="1610" y="1052"/>
                  </a:lnTo>
                  <a:cubicBezTo>
                    <a:pt x="1577" y="1414"/>
                    <a:pt x="1461" y="1737"/>
                    <a:pt x="1146" y="1833"/>
                  </a:cubicBezTo>
                  <a:cubicBezTo>
                    <a:pt x="1064" y="1858"/>
                    <a:pt x="997" y="1871"/>
                    <a:pt x="941" y="1871"/>
                  </a:cubicBezTo>
                  <a:cubicBezTo>
                    <a:pt x="706" y="1871"/>
                    <a:pt x="667" y="1655"/>
                    <a:pt x="530" y="1292"/>
                  </a:cubicBezTo>
                  <a:cubicBezTo>
                    <a:pt x="438" y="1052"/>
                    <a:pt x="388" y="805"/>
                    <a:pt x="345" y="554"/>
                  </a:cubicBezTo>
                  <a:cubicBezTo>
                    <a:pt x="331" y="469"/>
                    <a:pt x="271" y="432"/>
                    <a:pt x="206" y="432"/>
                  </a:cubicBezTo>
                  <a:cubicBezTo>
                    <a:pt x="109" y="432"/>
                    <a:pt x="1" y="515"/>
                    <a:pt x="22" y="642"/>
                  </a:cubicBezTo>
                  <a:lnTo>
                    <a:pt x="23" y="642"/>
                  </a:lnTo>
                  <a:cubicBezTo>
                    <a:pt x="109" y="1147"/>
                    <a:pt x="429" y="2535"/>
                    <a:pt x="1125" y="2556"/>
                  </a:cubicBezTo>
                  <a:cubicBezTo>
                    <a:pt x="1131" y="2557"/>
                    <a:pt x="1138" y="2557"/>
                    <a:pt x="1144" y="2557"/>
                  </a:cubicBezTo>
                  <a:cubicBezTo>
                    <a:pt x="1391" y="2557"/>
                    <a:pt x="1563" y="2401"/>
                    <a:pt x="1683" y="2166"/>
                  </a:cubicBezTo>
                  <a:lnTo>
                    <a:pt x="1683" y="2166"/>
                  </a:lnTo>
                  <a:cubicBezTo>
                    <a:pt x="1755" y="2956"/>
                    <a:pt x="1868" y="3742"/>
                    <a:pt x="2022" y="4521"/>
                  </a:cubicBezTo>
                  <a:cubicBezTo>
                    <a:pt x="2038" y="4605"/>
                    <a:pt x="2099" y="4641"/>
                    <a:pt x="2164" y="4641"/>
                  </a:cubicBezTo>
                  <a:cubicBezTo>
                    <a:pt x="2263" y="4641"/>
                    <a:pt x="2369" y="4559"/>
                    <a:pt x="2344" y="4431"/>
                  </a:cubicBezTo>
                  <a:cubicBezTo>
                    <a:pt x="2113" y="3256"/>
                    <a:pt x="1977" y="2065"/>
                    <a:pt x="1937" y="868"/>
                  </a:cubicBezTo>
                  <a:lnTo>
                    <a:pt x="1937" y="868"/>
                  </a:lnTo>
                  <a:cubicBezTo>
                    <a:pt x="1947" y="572"/>
                    <a:pt x="1936" y="310"/>
                    <a:pt x="1926" y="161"/>
                  </a:cubicBezTo>
                  <a:cubicBezTo>
                    <a:pt x="1918" y="55"/>
                    <a:pt x="1833" y="0"/>
                    <a:pt x="1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32"/>
            <p:cNvSpPr/>
            <p:nvPr/>
          </p:nvSpPr>
          <p:spPr>
            <a:xfrm>
              <a:off x="5242425" y="3028650"/>
              <a:ext cx="10200" cy="57275"/>
            </a:xfrm>
            <a:custGeom>
              <a:avLst/>
              <a:gdLst/>
              <a:ahLst/>
              <a:cxnLst/>
              <a:rect l="l" t="t" r="r" b="b"/>
              <a:pathLst>
                <a:path w="408" h="2291" extrusionOk="0">
                  <a:moveTo>
                    <a:pt x="166" y="0"/>
                  </a:moveTo>
                  <a:cubicBezTo>
                    <a:pt x="82" y="0"/>
                    <a:pt x="0" y="54"/>
                    <a:pt x="4" y="161"/>
                  </a:cubicBezTo>
                  <a:cubicBezTo>
                    <a:pt x="26" y="817"/>
                    <a:pt x="47" y="1473"/>
                    <a:pt x="70" y="2129"/>
                  </a:cubicBezTo>
                  <a:cubicBezTo>
                    <a:pt x="73" y="2237"/>
                    <a:pt x="158" y="2290"/>
                    <a:pt x="242" y="2290"/>
                  </a:cubicBezTo>
                  <a:cubicBezTo>
                    <a:pt x="326" y="2290"/>
                    <a:pt x="408" y="2237"/>
                    <a:pt x="404" y="2129"/>
                  </a:cubicBezTo>
                  <a:cubicBezTo>
                    <a:pt x="382" y="1473"/>
                    <a:pt x="360" y="817"/>
                    <a:pt x="338" y="161"/>
                  </a:cubicBezTo>
                  <a:cubicBezTo>
                    <a:pt x="335" y="54"/>
                    <a:pt x="249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32"/>
            <p:cNvSpPr/>
            <p:nvPr/>
          </p:nvSpPr>
          <p:spPr>
            <a:xfrm>
              <a:off x="5236350" y="3053100"/>
              <a:ext cx="35400" cy="10350"/>
            </a:xfrm>
            <a:custGeom>
              <a:avLst/>
              <a:gdLst/>
              <a:ahLst/>
              <a:cxnLst/>
              <a:rect l="l" t="t" r="r" b="b"/>
              <a:pathLst>
                <a:path w="1416" h="414" extrusionOk="0">
                  <a:moveTo>
                    <a:pt x="1214" y="0"/>
                  </a:moveTo>
                  <a:cubicBezTo>
                    <a:pt x="1209" y="0"/>
                    <a:pt x="1204" y="0"/>
                    <a:pt x="1199" y="1"/>
                  </a:cubicBezTo>
                  <a:lnTo>
                    <a:pt x="215" y="77"/>
                  </a:lnTo>
                  <a:cubicBezTo>
                    <a:pt x="7" y="93"/>
                    <a:pt x="0" y="413"/>
                    <a:pt x="200" y="413"/>
                  </a:cubicBezTo>
                  <a:cubicBezTo>
                    <a:pt x="205" y="413"/>
                    <a:pt x="210" y="413"/>
                    <a:pt x="215" y="413"/>
                  </a:cubicBezTo>
                  <a:lnTo>
                    <a:pt x="1199" y="336"/>
                  </a:lnTo>
                  <a:cubicBezTo>
                    <a:pt x="1407" y="320"/>
                    <a:pt x="1415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32"/>
            <p:cNvSpPr/>
            <p:nvPr/>
          </p:nvSpPr>
          <p:spPr>
            <a:xfrm>
              <a:off x="5277850" y="3022550"/>
              <a:ext cx="64825" cy="63525"/>
            </a:xfrm>
            <a:custGeom>
              <a:avLst/>
              <a:gdLst/>
              <a:ahLst/>
              <a:cxnLst/>
              <a:rect l="l" t="t" r="r" b="b"/>
              <a:pathLst>
                <a:path w="2593" h="2541" extrusionOk="0">
                  <a:moveTo>
                    <a:pt x="1301" y="0"/>
                  </a:moveTo>
                  <a:cubicBezTo>
                    <a:pt x="593" y="0"/>
                    <a:pt x="0" y="764"/>
                    <a:pt x="325" y="1542"/>
                  </a:cubicBezTo>
                  <a:cubicBezTo>
                    <a:pt x="528" y="2030"/>
                    <a:pt x="1209" y="2540"/>
                    <a:pt x="1789" y="2540"/>
                  </a:cubicBezTo>
                  <a:cubicBezTo>
                    <a:pt x="2090" y="2540"/>
                    <a:pt x="2364" y="2403"/>
                    <a:pt x="2529" y="2054"/>
                  </a:cubicBezTo>
                  <a:cubicBezTo>
                    <a:pt x="2593" y="1921"/>
                    <a:pt x="2476" y="1799"/>
                    <a:pt x="2367" y="1799"/>
                  </a:cubicBezTo>
                  <a:cubicBezTo>
                    <a:pt x="2318" y="1799"/>
                    <a:pt x="2270" y="1824"/>
                    <a:pt x="2241" y="1885"/>
                  </a:cubicBezTo>
                  <a:cubicBezTo>
                    <a:pt x="2131" y="2116"/>
                    <a:pt x="1952" y="2206"/>
                    <a:pt x="1753" y="2206"/>
                  </a:cubicBezTo>
                  <a:cubicBezTo>
                    <a:pt x="1338" y="2206"/>
                    <a:pt x="833" y="1816"/>
                    <a:pt x="672" y="1502"/>
                  </a:cubicBezTo>
                  <a:cubicBezTo>
                    <a:pt x="517" y="1200"/>
                    <a:pt x="495" y="808"/>
                    <a:pt x="753" y="553"/>
                  </a:cubicBezTo>
                  <a:cubicBezTo>
                    <a:pt x="897" y="411"/>
                    <a:pt x="1084" y="345"/>
                    <a:pt x="1271" y="345"/>
                  </a:cubicBezTo>
                  <a:cubicBezTo>
                    <a:pt x="1449" y="345"/>
                    <a:pt x="1628" y="404"/>
                    <a:pt x="1775" y="512"/>
                  </a:cubicBezTo>
                  <a:cubicBezTo>
                    <a:pt x="1805" y="534"/>
                    <a:pt x="1835" y="544"/>
                    <a:pt x="1863" y="544"/>
                  </a:cubicBezTo>
                  <a:cubicBezTo>
                    <a:pt x="1996" y="544"/>
                    <a:pt x="2085" y="328"/>
                    <a:pt x="1943" y="224"/>
                  </a:cubicBezTo>
                  <a:cubicBezTo>
                    <a:pt x="1733" y="68"/>
                    <a:pt x="151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32"/>
            <p:cNvSpPr/>
            <p:nvPr/>
          </p:nvSpPr>
          <p:spPr>
            <a:xfrm>
              <a:off x="3388600" y="2694650"/>
              <a:ext cx="195750" cy="465625"/>
            </a:xfrm>
            <a:custGeom>
              <a:avLst/>
              <a:gdLst/>
              <a:ahLst/>
              <a:cxnLst/>
              <a:rect l="l" t="t" r="r" b="b"/>
              <a:pathLst>
                <a:path w="7830" h="18625" extrusionOk="0">
                  <a:moveTo>
                    <a:pt x="7627" y="1"/>
                  </a:moveTo>
                  <a:cubicBezTo>
                    <a:pt x="7560" y="1"/>
                    <a:pt x="7493" y="35"/>
                    <a:pt x="7465" y="116"/>
                  </a:cubicBezTo>
                  <a:cubicBezTo>
                    <a:pt x="5296" y="6318"/>
                    <a:pt x="2829" y="12403"/>
                    <a:pt x="62" y="18369"/>
                  </a:cubicBezTo>
                  <a:cubicBezTo>
                    <a:pt x="0" y="18503"/>
                    <a:pt x="117" y="18625"/>
                    <a:pt x="226" y="18625"/>
                  </a:cubicBezTo>
                  <a:cubicBezTo>
                    <a:pt x="275" y="18625"/>
                    <a:pt x="323" y="18599"/>
                    <a:pt x="352" y="18538"/>
                  </a:cubicBezTo>
                  <a:lnTo>
                    <a:pt x="350" y="18538"/>
                  </a:lnTo>
                  <a:cubicBezTo>
                    <a:pt x="3127" y="12551"/>
                    <a:pt x="5605" y="6440"/>
                    <a:pt x="7787" y="204"/>
                  </a:cubicBezTo>
                  <a:cubicBezTo>
                    <a:pt x="7830" y="81"/>
                    <a:pt x="7729" y="1"/>
                    <a:pt x="7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32"/>
            <p:cNvSpPr/>
            <p:nvPr/>
          </p:nvSpPr>
          <p:spPr>
            <a:xfrm>
              <a:off x="3579275" y="2684725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8035" y="7980"/>
                    <a:pt x="16594" y="14983"/>
                    <a:pt x="25703" y="21220"/>
                  </a:cubicBezTo>
                  <a:cubicBezTo>
                    <a:pt x="25732" y="21241"/>
                    <a:pt x="25762" y="21250"/>
                    <a:pt x="25789" y="21250"/>
                  </a:cubicBezTo>
                  <a:cubicBezTo>
                    <a:pt x="25926" y="21250"/>
                    <a:pt x="26018" y="21031"/>
                    <a:pt x="25870" y="20930"/>
                  </a:cubicBezTo>
                  <a:cubicBezTo>
                    <a:pt x="16787" y="14710"/>
                    <a:pt x="8252" y="7724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9" name="Google Shape;19699;p32"/>
            <p:cNvSpPr/>
            <p:nvPr/>
          </p:nvSpPr>
          <p:spPr>
            <a:xfrm>
              <a:off x="3354150" y="3140450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8" y="1"/>
                  </a:moveTo>
                  <a:cubicBezTo>
                    <a:pt x="0" y="1"/>
                    <a:pt x="7" y="319"/>
                    <a:pt x="215" y="336"/>
                  </a:cubicBezTo>
                  <a:lnTo>
                    <a:pt x="35443" y="3289"/>
                  </a:lnTo>
                  <a:cubicBezTo>
                    <a:pt x="35448" y="3289"/>
                    <a:pt x="35453" y="3289"/>
                    <a:pt x="35458" y="3289"/>
                  </a:cubicBezTo>
                  <a:cubicBezTo>
                    <a:pt x="35656" y="3289"/>
                    <a:pt x="35651" y="2971"/>
                    <a:pt x="35443" y="2953"/>
                  </a:cubicBezTo>
                  <a:lnTo>
                    <a:pt x="215" y="2"/>
                  </a:lnTo>
                  <a:cubicBezTo>
                    <a:pt x="209" y="1"/>
                    <a:pt x="204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0" name="Google Shape;19700;p32"/>
            <p:cNvSpPr/>
            <p:nvPr/>
          </p:nvSpPr>
          <p:spPr>
            <a:xfrm>
              <a:off x="4089950" y="3121625"/>
              <a:ext cx="89675" cy="178325"/>
            </a:xfrm>
            <a:custGeom>
              <a:avLst/>
              <a:gdLst/>
              <a:ahLst/>
              <a:cxnLst/>
              <a:rect l="l" t="t" r="r" b="b"/>
              <a:pathLst>
                <a:path w="3587" h="7133" extrusionOk="0">
                  <a:moveTo>
                    <a:pt x="3358" y="1"/>
                  </a:moveTo>
                  <a:cubicBezTo>
                    <a:pt x="3330" y="1"/>
                    <a:pt x="3301" y="9"/>
                    <a:pt x="3271" y="30"/>
                  </a:cubicBezTo>
                  <a:cubicBezTo>
                    <a:pt x="1026" y="1584"/>
                    <a:pt x="1" y="4377"/>
                    <a:pt x="725" y="7015"/>
                  </a:cubicBezTo>
                  <a:cubicBezTo>
                    <a:pt x="748" y="7097"/>
                    <a:pt x="813" y="7133"/>
                    <a:pt x="879" y="7133"/>
                  </a:cubicBezTo>
                  <a:cubicBezTo>
                    <a:pt x="979" y="7133"/>
                    <a:pt x="1082" y="7051"/>
                    <a:pt x="1047" y="6926"/>
                  </a:cubicBezTo>
                  <a:cubicBezTo>
                    <a:pt x="365" y="4443"/>
                    <a:pt x="1319" y="1787"/>
                    <a:pt x="3441" y="320"/>
                  </a:cubicBezTo>
                  <a:cubicBezTo>
                    <a:pt x="3587" y="218"/>
                    <a:pt x="3495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32"/>
            <p:cNvSpPr/>
            <p:nvPr/>
          </p:nvSpPr>
          <p:spPr>
            <a:xfrm>
              <a:off x="3392500" y="3012150"/>
              <a:ext cx="154750" cy="278575"/>
            </a:xfrm>
            <a:custGeom>
              <a:avLst/>
              <a:gdLst/>
              <a:ahLst/>
              <a:cxnLst/>
              <a:rect l="l" t="t" r="r" b="b"/>
              <a:pathLst>
                <a:path w="6190" h="11143" extrusionOk="0">
                  <a:moveTo>
                    <a:pt x="264" y="0"/>
                  </a:moveTo>
                  <a:cubicBezTo>
                    <a:pt x="124" y="0"/>
                    <a:pt x="1" y="171"/>
                    <a:pt x="136" y="275"/>
                  </a:cubicBezTo>
                  <a:lnTo>
                    <a:pt x="136" y="277"/>
                  </a:lnTo>
                  <a:cubicBezTo>
                    <a:pt x="3363" y="2795"/>
                    <a:pt x="5829" y="6790"/>
                    <a:pt x="4179" y="10941"/>
                  </a:cubicBezTo>
                  <a:cubicBezTo>
                    <a:pt x="4131" y="11063"/>
                    <a:pt x="4230" y="11142"/>
                    <a:pt x="4334" y="11142"/>
                  </a:cubicBezTo>
                  <a:cubicBezTo>
                    <a:pt x="4401" y="11142"/>
                    <a:pt x="4470" y="11108"/>
                    <a:pt x="4501" y="11031"/>
                  </a:cubicBezTo>
                  <a:cubicBezTo>
                    <a:pt x="6189" y="6784"/>
                    <a:pt x="3684" y="2626"/>
                    <a:pt x="373" y="39"/>
                  </a:cubicBezTo>
                  <a:cubicBezTo>
                    <a:pt x="338" y="12"/>
                    <a:pt x="301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32"/>
            <p:cNvSpPr/>
            <p:nvPr/>
          </p:nvSpPr>
          <p:spPr>
            <a:xfrm>
              <a:off x="3467825" y="2738075"/>
              <a:ext cx="262300" cy="65150"/>
            </a:xfrm>
            <a:custGeom>
              <a:avLst/>
              <a:gdLst/>
              <a:ahLst/>
              <a:cxnLst/>
              <a:rect l="l" t="t" r="r" b="b"/>
              <a:pathLst>
                <a:path w="10492" h="2606" extrusionOk="0">
                  <a:moveTo>
                    <a:pt x="245" y="1"/>
                  </a:moveTo>
                  <a:cubicBezTo>
                    <a:pt x="116" y="1"/>
                    <a:pt x="0" y="169"/>
                    <a:pt x="119" y="286"/>
                  </a:cubicBezTo>
                  <a:cubicBezTo>
                    <a:pt x="1666" y="1814"/>
                    <a:pt x="3760" y="2606"/>
                    <a:pt x="5860" y="2606"/>
                  </a:cubicBezTo>
                  <a:cubicBezTo>
                    <a:pt x="7425" y="2606"/>
                    <a:pt x="8994" y="2166"/>
                    <a:pt x="10343" y="1264"/>
                  </a:cubicBezTo>
                  <a:cubicBezTo>
                    <a:pt x="10491" y="1164"/>
                    <a:pt x="10399" y="946"/>
                    <a:pt x="10261" y="946"/>
                  </a:cubicBezTo>
                  <a:cubicBezTo>
                    <a:pt x="10233" y="946"/>
                    <a:pt x="10203" y="955"/>
                    <a:pt x="10173" y="975"/>
                  </a:cubicBezTo>
                  <a:cubicBezTo>
                    <a:pt x="8872" y="1846"/>
                    <a:pt x="7359" y="2273"/>
                    <a:pt x="5851" y="2273"/>
                  </a:cubicBezTo>
                  <a:cubicBezTo>
                    <a:pt x="3842" y="2273"/>
                    <a:pt x="1841" y="1517"/>
                    <a:pt x="356" y="49"/>
                  </a:cubicBezTo>
                  <a:cubicBezTo>
                    <a:pt x="321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32"/>
            <p:cNvSpPr/>
            <p:nvPr/>
          </p:nvSpPr>
          <p:spPr>
            <a:xfrm>
              <a:off x="3606650" y="3061250"/>
              <a:ext cx="32350" cy="270025"/>
            </a:xfrm>
            <a:custGeom>
              <a:avLst/>
              <a:gdLst/>
              <a:ahLst/>
              <a:cxnLst/>
              <a:rect l="l" t="t" r="r" b="b"/>
              <a:pathLst>
                <a:path w="1294" h="10801" extrusionOk="0">
                  <a:moveTo>
                    <a:pt x="166" y="0"/>
                  </a:moveTo>
                  <a:cubicBezTo>
                    <a:pt x="82" y="0"/>
                    <a:pt x="1" y="54"/>
                    <a:pt x="6" y="161"/>
                  </a:cubicBezTo>
                  <a:cubicBezTo>
                    <a:pt x="110" y="2180"/>
                    <a:pt x="212" y="4198"/>
                    <a:pt x="314" y="6216"/>
                  </a:cubicBezTo>
                  <a:cubicBezTo>
                    <a:pt x="389" y="7692"/>
                    <a:pt x="244" y="9366"/>
                    <a:pt x="936" y="10717"/>
                  </a:cubicBezTo>
                  <a:cubicBezTo>
                    <a:pt x="967" y="10776"/>
                    <a:pt x="1015" y="10801"/>
                    <a:pt x="1065" y="10801"/>
                  </a:cubicBezTo>
                  <a:cubicBezTo>
                    <a:pt x="1176" y="10801"/>
                    <a:pt x="1293" y="10679"/>
                    <a:pt x="1225" y="10548"/>
                  </a:cubicBezTo>
                  <a:cubicBezTo>
                    <a:pt x="462" y="9061"/>
                    <a:pt x="688" y="6980"/>
                    <a:pt x="605" y="5351"/>
                  </a:cubicBezTo>
                  <a:cubicBezTo>
                    <a:pt x="517" y="3621"/>
                    <a:pt x="428" y="1891"/>
                    <a:pt x="341" y="161"/>
                  </a:cubicBezTo>
                  <a:cubicBezTo>
                    <a:pt x="336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32"/>
            <p:cNvSpPr/>
            <p:nvPr/>
          </p:nvSpPr>
          <p:spPr>
            <a:xfrm>
              <a:off x="3607750" y="3063250"/>
              <a:ext cx="259250" cy="13400"/>
            </a:xfrm>
            <a:custGeom>
              <a:avLst/>
              <a:gdLst/>
              <a:ahLst/>
              <a:cxnLst/>
              <a:rect l="l" t="t" r="r" b="b"/>
              <a:pathLst>
                <a:path w="10370" h="536" extrusionOk="0">
                  <a:moveTo>
                    <a:pt x="201" y="0"/>
                  </a:moveTo>
                  <a:cubicBezTo>
                    <a:pt x="0" y="0"/>
                    <a:pt x="6" y="320"/>
                    <a:pt x="215" y="336"/>
                  </a:cubicBezTo>
                  <a:cubicBezTo>
                    <a:pt x="1985" y="469"/>
                    <a:pt x="3760" y="536"/>
                    <a:pt x="5534" y="536"/>
                  </a:cubicBezTo>
                  <a:cubicBezTo>
                    <a:pt x="7075" y="536"/>
                    <a:pt x="8616" y="486"/>
                    <a:pt x="10155" y="385"/>
                  </a:cubicBezTo>
                  <a:cubicBezTo>
                    <a:pt x="10364" y="372"/>
                    <a:pt x="10370" y="49"/>
                    <a:pt x="10167" y="49"/>
                  </a:cubicBezTo>
                  <a:cubicBezTo>
                    <a:pt x="10163" y="49"/>
                    <a:pt x="10159" y="49"/>
                    <a:pt x="10155" y="49"/>
                  </a:cubicBezTo>
                  <a:cubicBezTo>
                    <a:pt x="8613" y="150"/>
                    <a:pt x="7069" y="201"/>
                    <a:pt x="5525" y="201"/>
                  </a:cubicBezTo>
                  <a:cubicBezTo>
                    <a:pt x="3754" y="201"/>
                    <a:pt x="1982" y="134"/>
                    <a:pt x="215" y="1"/>
                  </a:cubicBezTo>
                  <a:cubicBezTo>
                    <a:pt x="210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32"/>
            <p:cNvSpPr/>
            <p:nvPr/>
          </p:nvSpPr>
          <p:spPr>
            <a:xfrm>
              <a:off x="3856775" y="3068850"/>
              <a:ext cx="31125" cy="261725"/>
            </a:xfrm>
            <a:custGeom>
              <a:avLst/>
              <a:gdLst/>
              <a:ahLst/>
              <a:cxnLst/>
              <a:rect l="l" t="t" r="r" b="b"/>
              <a:pathLst>
                <a:path w="1245" h="10469" extrusionOk="0">
                  <a:moveTo>
                    <a:pt x="207" y="0"/>
                  </a:moveTo>
                  <a:cubicBezTo>
                    <a:pt x="110" y="0"/>
                    <a:pt x="1" y="83"/>
                    <a:pt x="18" y="210"/>
                  </a:cubicBezTo>
                  <a:cubicBezTo>
                    <a:pt x="490" y="3558"/>
                    <a:pt x="787" y="6928"/>
                    <a:pt x="906" y="10306"/>
                  </a:cubicBezTo>
                  <a:cubicBezTo>
                    <a:pt x="910" y="10414"/>
                    <a:pt x="996" y="10468"/>
                    <a:pt x="1080" y="10468"/>
                  </a:cubicBezTo>
                  <a:cubicBezTo>
                    <a:pt x="1163" y="10468"/>
                    <a:pt x="1245" y="10415"/>
                    <a:pt x="1240" y="10306"/>
                  </a:cubicBezTo>
                  <a:cubicBezTo>
                    <a:pt x="1118" y="6899"/>
                    <a:pt x="819" y="3499"/>
                    <a:pt x="342" y="121"/>
                  </a:cubicBezTo>
                  <a:cubicBezTo>
                    <a:pt x="329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32"/>
            <p:cNvSpPr/>
            <p:nvPr/>
          </p:nvSpPr>
          <p:spPr>
            <a:xfrm>
              <a:off x="3608200" y="3321275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0" y="0"/>
                    <a:pt x="6" y="323"/>
                    <a:pt x="215" y="335"/>
                  </a:cubicBezTo>
                  <a:cubicBezTo>
                    <a:pt x="2476" y="462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3"/>
                  </a:cubicBezTo>
                  <a:cubicBezTo>
                    <a:pt x="10786" y="466"/>
                    <a:pt x="10789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3" y="192"/>
                    <a:pt x="2469" y="128"/>
                    <a:pt x="215" y="0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32"/>
            <p:cNvSpPr/>
            <p:nvPr/>
          </p:nvSpPr>
          <p:spPr>
            <a:xfrm>
              <a:off x="3623800" y="3069325"/>
              <a:ext cx="231925" cy="120150"/>
            </a:xfrm>
            <a:custGeom>
              <a:avLst/>
              <a:gdLst/>
              <a:ahLst/>
              <a:cxnLst/>
              <a:rect l="l" t="t" r="r" b="b"/>
              <a:pathLst>
                <a:path w="9277" h="4806" extrusionOk="0">
                  <a:moveTo>
                    <a:pt x="7833" y="1"/>
                  </a:moveTo>
                  <a:cubicBezTo>
                    <a:pt x="7766" y="1"/>
                    <a:pt x="7704" y="36"/>
                    <a:pt x="7688" y="119"/>
                  </a:cubicBezTo>
                  <a:cubicBezTo>
                    <a:pt x="7490" y="1124"/>
                    <a:pt x="7444" y="2130"/>
                    <a:pt x="7450" y="3144"/>
                  </a:cubicBezTo>
                  <a:lnTo>
                    <a:pt x="7450" y="3144"/>
                  </a:lnTo>
                  <a:cubicBezTo>
                    <a:pt x="7236" y="2564"/>
                    <a:pt x="7021" y="1984"/>
                    <a:pt x="6805" y="1405"/>
                  </a:cubicBezTo>
                  <a:cubicBezTo>
                    <a:pt x="6631" y="941"/>
                    <a:pt x="6511" y="545"/>
                    <a:pt x="6082" y="267"/>
                  </a:cubicBezTo>
                  <a:cubicBezTo>
                    <a:pt x="6055" y="250"/>
                    <a:pt x="6027" y="242"/>
                    <a:pt x="6000" y="242"/>
                  </a:cubicBezTo>
                  <a:cubicBezTo>
                    <a:pt x="5913" y="242"/>
                    <a:pt x="5833" y="319"/>
                    <a:pt x="5830" y="412"/>
                  </a:cubicBezTo>
                  <a:cubicBezTo>
                    <a:pt x="5793" y="1413"/>
                    <a:pt x="5757" y="2414"/>
                    <a:pt x="5721" y="3415"/>
                  </a:cubicBezTo>
                  <a:lnTo>
                    <a:pt x="5721" y="3415"/>
                  </a:lnTo>
                  <a:cubicBezTo>
                    <a:pt x="5549" y="2690"/>
                    <a:pt x="5377" y="1965"/>
                    <a:pt x="5187" y="1246"/>
                  </a:cubicBezTo>
                  <a:cubicBezTo>
                    <a:pt x="5065" y="790"/>
                    <a:pt x="5043" y="394"/>
                    <a:pt x="4566" y="253"/>
                  </a:cubicBezTo>
                  <a:cubicBezTo>
                    <a:pt x="4551" y="250"/>
                    <a:pt x="4537" y="248"/>
                    <a:pt x="4523" y="248"/>
                  </a:cubicBezTo>
                  <a:cubicBezTo>
                    <a:pt x="4433" y="248"/>
                    <a:pt x="4355" y="320"/>
                    <a:pt x="4354" y="415"/>
                  </a:cubicBezTo>
                  <a:cubicBezTo>
                    <a:pt x="4368" y="1363"/>
                    <a:pt x="4364" y="2311"/>
                    <a:pt x="4341" y="3258"/>
                  </a:cubicBezTo>
                  <a:lnTo>
                    <a:pt x="4341" y="3258"/>
                  </a:lnTo>
                  <a:cubicBezTo>
                    <a:pt x="3962" y="2390"/>
                    <a:pt x="3989" y="1374"/>
                    <a:pt x="3512" y="525"/>
                  </a:cubicBezTo>
                  <a:cubicBezTo>
                    <a:pt x="3480" y="468"/>
                    <a:pt x="3428" y="443"/>
                    <a:pt x="3375" y="443"/>
                  </a:cubicBezTo>
                  <a:cubicBezTo>
                    <a:pt x="3289" y="443"/>
                    <a:pt x="3202" y="508"/>
                    <a:pt x="3201" y="609"/>
                  </a:cubicBezTo>
                  <a:cubicBezTo>
                    <a:pt x="3189" y="1243"/>
                    <a:pt x="3177" y="1877"/>
                    <a:pt x="3166" y="2512"/>
                  </a:cubicBezTo>
                  <a:lnTo>
                    <a:pt x="3166" y="2512"/>
                  </a:lnTo>
                  <a:cubicBezTo>
                    <a:pt x="2965" y="1796"/>
                    <a:pt x="2727" y="1090"/>
                    <a:pt x="2450" y="398"/>
                  </a:cubicBezTo>
                  <a:cubicBezTo>
                    <a:pt x="2418" y="319"/>
                    <a:pt x="2352" y="281"/>
                    <a:pt x="2287" y="281"/>
                  </a:cubicBezTo>
                  <a:cubicBezTo>
                    <a:pt x="2208" y="281"/>
                    <a:pt x="2131" y="337"/>
                    <a:pt x="2122" y="444"/>
                  </a:cubicBezTo>
                  <a:lnTo>
                    <a:pt x="1975" y="2045"/>
                  </a:lnTo>
                  <a:lnTo>
                    <a:pt x="1975" y="2045"/>
                  </a:lnTo>
                  <a:cubicBezTo>
                    <a:pt x="1858" y="1317"/>
                    <a:pt x="1693" y="579"/>
                    <a:pt x="1283" y="64"/>
                  </a:cubicBezTo>
                  <a:cubicBezTo>
                    <a:pt x="1256" y="30"/>
                    <a:pt x="1214" y="15"/>
                    <a:pt x="1171" y="15"/>
                  </a:cubicBezTo>
                  <a:cubicBezTo>
                    <a:pt x="1095" y="15"/>
                    <a:pt x="1015" y="62"/>
                    <a:pt x="1004" y="137"/>
                  </a:cubicBezTo>
                  <a:cubicBezTo>
                    <a:pt x="892" y="934"/>
                    <a:pt x="818" y="1735"/>
                    <a:pt x="782" y="2538"/>
                  </a:cubicBezTo>
                  <a:lnTo>
                    <a:pt x="782" y="2538"/>
                  </a:lnTo>
                  <a:cubicBezTo>
                    <a:pt x="593" y="1868"/>
                    <a:pt x="446" y="1188"/>
                    <a:pt x="342" y="499"/>
                  </a:cubicBezTo>
                  <a:cubicBezTo>
                    <a:pt x="329" y="414"/>
                    <a:pt x="270" y="378"/>
                    <a:pt x="206" y="378"/>
                  </a:cubicBezTo>
                  <a:cubicBezTo>
                    <a:pt x="109" y="378"/>
                    <a:pt x="1" y="461"/>
                    <a:pt x="20" y="587"/>
                  </a:cubicBezTo>
                  <a:lnTo>
                    <a:pt x="20" y="589"/>
                  </a:lnTo>
                  <a:cubicBezTo>
                    <a:pt x="174" y="1609"/>
                    <a:pt x="423" y="2613"/>
                    <a:pt x="764" y="3586"/>
                  </a:cubicBezTo>
                  <a:cubicBezTo>
                    <a:pt x="792" y="3665"/>
                    <a:pt x="862" y="3704"/>
                    <a:pt x="931" y="3704"/>
                  </a:cubicBezTo>
                  <a:cubicBezTo>
                    <a:pt x="1013" y="3704"/>
                    <a:pt x="1092" y="3649"/>
                    <a:pt x="1092" y="3542"/>
                  </a:cubicBezTo>
                  <a:cubicBezTo>
                    <a:pt x="1096" y="2580"/>
                    <a:pt x="1156" y="1618"/>
                    <a:pt x="1271" y="663"/>
                  </a:cubicBezTo>
                  <a:lnTo>
                    <a:pt x="1271" y="663"/>
                  </a:lnTo>
                  <a:cubicBezTo>
                    <a:pt x="1651" y="1453"/>
                    <a:pt x="1694" y="2628"/>
                    <a:pt x="1860" y="3408"/>
                  </a:cubicBezTo>
                  <a:cubicBezTo>
                    <a:pt x="1877" y="3492"/>
                    <a:pt x="1938" y="3529"/>
                    <a:pt x="2002" y="3529"/>
                  </a:cubicBezTo>
                  <a:cubicBezTo>
                    <a:pt x="2087" y="3529"/>
                    <a:pt x="2180" y="3465"/>
                    <a:pt x="2189" y="3364"/>
                  </a:cubicBezTo>
                  <a:lnTo>
                    <a:pt x="2388" y="1179"/>
                  </a:lnTo>
                  <a:lnTo>
                    <a:pt x="2388" y="1179"/>
                  </a:lnTo>
                  <a:cubicBezTo>
                    <a:pt x="2700" y="2048"/>
                    <a:pt x="2953" y="2937"/>
                    <a:pt x="3146" y="3840"/>
                  </a:cubicBezTo>
                  <a:cubicBezTo>
                    <a:pt x="3164" y="3923"/>
                    <a:pt x="3229" y="3960"/>
                    <a:pt x="3296" y="3960"/>
                  </a:cubicBezTo>
                  <a:cubicBezTo>
                    <a:pt x="3383" y="3960"/>
                    <a:pt x="3473" y="3899"/>
                    <a:pt x="3475" y="3795"/>
                  </a:cubicBezTo>
                  <a:lnTo>
                    <a:pt x="3517" y="1421"/>
                  </a:lnTo>
                  <a:lnTo>
                    <a:pt x="3517" y="1421"/>
                  </a:lnTo>
                  <a:cubicBezTo>
                    <a:pt x="3768" y="2275"/>
                    <a:pt x="3791" y="3193"/>
                    <a:pt x="4346" y="3943"/>
                  </a:cubicBezTo>
                  <a:cubicBezTo>
                    <a:pt x="4384" y="3995"/>
                    <a:pt x="4441" y="4021"/>
                    <a:pt x="4496" y="4021"/>
                  </a:cubicBezTo>
                  <a:cubicBezTo>
                    <a:pt x="4578" y="4021"/>
                    <a:pt x="4655" y="3965"/>
                    <a:pt x="4657" y="3859"/>
                  </a:cubicBezTo>
                  <a:cubicBezTo>
                    <a:pt x="4676" y="3286"/>
                    <a:pt x="4689" y="2712"/>
                    <a:pt x="4694" y="2137"/>
                  </a:cubicBezTo>
                  <a:cubicBezTo>
                    <a:pt x="4697" y="1853"/>
                    <a:pt x="4673" y="1559"/>
                    <a:pt x="4695" y="1275"/>
                  </a:cubicBezTo>
                  <a:cubicBezTo>
                    <a:pt x="4713" y="1075"/>
                    <a:pt x="4675" y="896"/>
                    <a:pt x="4693" y="896"/>
                  </a:cubicBezTo>
                  <a:cubicBezTo>
                    <a:pt x="4704" y="896"/>
                    <a:pt x="4735" y="961"/>
                    <a:pt x="4810" y="1126"/>
                  </a:cubicBezTo>
                  <a:cubicBezTo>
                    <a:pt x="5287" y="2169"/>
                    <a:pt x="5408" y="3570"/>
                    <a:pt x="5679" y="4686"/>
                  </a:cubicBezTo>
                  <a:cubicBezTo>
                    <a:pt x="5699" y="4769"/>
                    <a:pt x="5764" y="4806"/>
                    <a:pt x="5831" y="4806"/>
                  </a:cubicBezTo>
                  <a:cubicBezTo>
                    <a:pt x="5916" y="4806"/>
                    <a:pt x="6005" y="4745"/>
                    <a:pt x="6009" y="4642"/>
                  </a:cubicBezTo>
                  <a:cubicBezTo>
                    <a:pt x="6055" y="3352"/>
                    <a:pt x="6102" y="2062"/>
                    <a:pt x="6150" y="773"/>
                  </a:cubicBezTo>
                  <a:lnTo>
                    <a:pt x="6150" y="773"/>
                  </a:lnTo>
                  <a:cubicBezTo>
                    <a:pt x="6510" y="1214"/>
                    <a:pt x="6657" y="1969"/>
                    <a:pt x="6834" y="2450"/>
                  </a:cubicBezTo>
                  <a:cubicBezTo>
                    <a:pt x="7048" y="3023"/>
                    <a:pt x="7260" y="3595"/>
                    <a:pt x="7473" y="4169"/>
                  </a:cubicBezTo>
                  <a:cubicBezTo>
                    <a:pt x="7501" y="4247"/>
                    <a:pt x="7575" y="4286"/>
                    <a:pt x="7645" y="4286"/>
                  </a:cubicBezTo>
                  <a:cubicBezTo>
                    <a:pt x="7727" y="4286"/>
                    <a:pt x="7804" y="4233"/>
                    <a:pt x="7801" y="4125"/>
                  </a:cubicBezTo>
                  <a:cubicBezTo>
                    <a:pt x="7768" y="2944"/>
                    <a:pt x="7755" y="1778"/>
                    <a:pt x="7937" y="613"/>
                  </a:cubicBezTo>
                  <a:lnTo>
                    <a:pt x="7937" y="613"/>
                  </a:lnTo>
                  <a:cubicBezTo>
                    <a:pt x="8528" y="1698"/>
                    <a:pt x="8453" y="3032"/>
                    <a:pt x="8945" y="4172"/>
                  </a:cubicBezTo>
                  <a:cubicBezTo>
                    <a:pt x="8971" y="4231"/>
                    <a:pt x="9019" y="4256"/>
                    <a:pt x="9071" y="4256"/>
                  </a:cubicBezTo>
                  <a:cubicBezTo>
                    <a:pt x="9159" y="4256"/>
                    <a:pt x="9254" y="4184"/>
                    <a:pt x="9256" y="4088"/>
                  </a:cubicBezTo>
                  <a:cubicBezTo>
                    <a:pt x="9276" y="2984"/>
                    <a:pt x="9211" y="1879"/>
                    <a:pt x="9060" y="786"/>
                  </a:cubicBezTo>
                  <a:cubicBezTo>
                    <a:pt x="9048" y="701"/>
                    <a:pt x="8990" y="665"/>
                    <a:pt x="8926" y="665"/>
                  </a:cubicBezTo>
                  <a:cubicBezTo>
                    <a:pt x="8830" y="665"/>
                    <a:pt x="8720" y="748"/>
                    <a:pt x="8738" y="874"/>
                  </a:cubicBezTo>
                  <a:cubicBezTo>
                    <a:pt x="8832" y="1564"/>
                    <a:pt x="8890" y="2257"/>
                    <a:pt x="8914" y="2952"/>
                  </a:cubicBezTo>
                  <a:lnTo>
                    <a:pt x="8914" y="2952"/>
                  </a:lnTo>
                  <a:cubicBezTo>
                    <a:pt x="8699" y="1957"/>
                    <a:pt x="8628" y="930"/>
                    <a:pt x="7993" y="78"/>
                  </a:cubicBezTo>
                  <a:cubicBezTo>
                    <a:pt x="7957" y="30"/>
                    <a:pt x="7893" y="1"/>
                    <a:pt x="7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32"/>
            <p:cNvSpPr/>
            <p:nvPr/>
          </p:nvSpPr>
          <p:spPr>
            <a:xfrm>
              <a:off x="3707600" y="2984600"/>
              <a:ext cx="30775" cy="65650"/>
            </a:xfrm>
            <a:custGeom>
              <a:avLst/>
              <a:gdLst/>
              <a:ahLst/>
              <a:cxnLst/>
              <a:rect l="l" t="t" r="r" b="b"/>
              <a:pathLst>
                <a:path w="1231" h="2626" extrusionOk="0">
                  <a:moveTo>
                    <a:pt x="629" y="0"/>
                  </a:moveTo>
                  <a:cubicBezTo>
                    <a:pt x="521" y="0"/>
                    <a:pt x="404" y="122"/>
                    <a:pt x="465" y="256"/>
                  </a:cubicBezTo>
                  <a:lnTo>
                    <a:pt x="466" y="256"/>
                  </a:lnTo>
                  <a:cubicBezTo>
                    <a:pt x="755" y="885"/>
                    <a:pt x="866" y="1548"/>
                    <a:pt x="813" y="2229"/>
                  </a:cubicBezTo>
                  <a:lnTo>
                    <a:pt x="813" y="2229"/>
                  </a:lnTo>
                  <a:cubicBezTo>
                    <a:pt x="645" y="2156"/>
                    <a:pt x="490" y="2052"/>
                    <a:pt x="358" y="1922"/>
                  </a:cubicBezTo>
                  <a:cubicBezTo>
                    <a:pt x="323" y="1888"/>
                    <a:pt x="285" y="1874"/>
                    <a:pt x="247" y="1874"/>
                  </a:cubicBezTo>
                  <a:cubicBezTo>
                    <a:pt x="117" y="1874"/>
                    <a:pt x="1" y="2042"/>
                    <a:pt x="122" y="2158"/>
                  </a:cubicBezTo>
                  <a:cubicBezTo>
                    <a:pt x="343" y="2376"/>
                    <a:pt x="614" y="2535"/>
                    <a:pt x="913" y="2619"/>
                  </a:cubicBezTo>
                  <a:cubicBezTo>
                    <a:pt x="930" y="2624"/>
                    <a:pt x="946" y="2626"/>
                    <a:pt x="961" y="2626"/>
                  </a:cubicBezTo>
                  <a:cubicBezTo>
                    <a:pt x="1051" y="2626"/>
                    <a:pt x="1114" y="2547"/>
                    <a:pt x="1125" y="2457"/>
                  </a:cubicBezTo>
                  <a:cubicBezTo>
                    <a:pt x="1231" y="1635"/>
                    <a:pt x="1099" y="840"/>
                    <a:pt x="755" y="87"/>
                  </a:cubicBezTo>
                  <a:cubicBezTo>
                    <a:pt x="726" y="25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32"/>
            <p:cNvSpPr/>
            <p:nvPr/>
          </p:nvSpPr>
          <p:spPr>
            <a:xfrm>
              <a:off x="3709775" y="2956550"/>
              <a:ext cx="14200" cy="10750"/>
            </a:xfrm>
            <a:custGeom>
              <a:avLst/>
              <a:gdLst/>
              <a:ahLst/>
              <a:cxnLst/>
              <a:rect l="l" t="t" r="r" b="b"/>
              <a:pathLst>
                <a:path w="568" h="430" extrusionOk="0">
                  <a:moveTo>
                    <a:pt x="325" y="0"/>
                  </a:moveTo>
                  <a:cubicBezTo>
                    <a:pt x="287" y="0"/>
                    <a:pt x="248" y="15"/>
                    <a:pt x="213" y="49"/>
                  </a:cubicBezTo>
                  <a:cubicBezTo>
                    <a:pt x="181" y="81"/>
                    <a:pt x="149" y="112"/>
                    <a:pt x="118" y="144"/>
                  </a:cubicBezTo>
                  <a:cubicBezTo>
                    <a:pt x="1" y="262"/>
                    <a:pt x="115" y="430"/>
                    <a:pt x="243" y="430"/>
                  </a:cubicBezTo>
                  <a:cubicBezTo>
                    <a:pt x="281" y="430"/>
                    <a:pt x="320" y="415"/>
                    <a:pt x="355" y="380"/>
                  </a:cubicBezTo>
                  <a:cubicBezTo>
                    <a:pt x="387" y="348"/>
                    <a:pt x="417" y="318"/>
                    <a:pt x="449" y="286"/>
                  </a:cubicBezTo>
                  <a:cubicBezTo>
                    <a:pt x="567" y="168"/>
                    <a:pt x="45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32"/>
            <p:cNvSpPr/>
            <p:nvPr/>
          </p:nvSpPr>
          <p:spPr>
            <a:xfrm>
              <a:off x="3663075" y="2667950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0"/>
                  </a:moveTo>
                  <a:cubicBezTo>
                    <a:pt x="106" y="0"/>
                    <a:pt x="1" y="83"/>
                    <a:pt x="29" y="209"/>
                  </a:cubicBezTo>
                  <a:cubicBezTo>
                    <a:pt x="235" y="1120"/>
                    <a:pt x="380" y="2043"/>
                    <a:pt x="461" y="2973"/>
                  </a:cubicBezTo>
                  <a:cubicBezTo>
                    <a:pt x="470" y="3080"/>
                    <a:pt x="559" y="3133"/>
                    <a:pt x="643" y="3133"/>
                  </a:cubicBezTo>
                  <a:cubicBezTo>
                    <a:pt x="726" y="3133"/>
                    <a:pt x="804" y="3080"/>
                    <a:pt x="795" y="2973"/>
                  </a:cubicBezTo>
                  <a:cubicBezTo>
                    <a:pt x="713" y="2012"/>
                    <a:pt x="565" y="1060"/>
                    <a:pt x="353" y="121"/>
                  </a:cubicBez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32"/>
            <p:cNvSpPr/>
            <p:nvPr/>
          </p:nvSpPr>
          <p:spPr>
            <a:xfrm>
              <a:off x="3669475" y="2665000"/>
              <a:ext cx="41825" cy="52775"/>
            </a:xfrm>
            <a:custGeom>
              <a:avLst/>
              <a:gdLst/>
              <a:ahLst/>
              <a:cxnLst/>
              <a:rect l="l" t="t" r="r" b="b"/>
              <a:pathLst>
                <a:path w="1673" h="2111" extrusionOk="0">
                  <a:moveTo>
                    <a:pt x="1439" y="1"/>
                  </a:moveTo>
                  <a:cubicBezTo>
                    <a:pt x="1388" y="1"/>
                    <a:pt x="1336" y="23"/>
                    <a:pt x="1300" y="77"/>
                  </a:cubicBezTo>
                  <a:lnTo>
                    <a:pt x="86" y="1866"/>
                  </a:lnTo>
                  <a:cubicBezTo>
                    <a:pt x="1" y="1991"/>
                    <a:pt x="117" y="2111"/>
                    <a:pt x="236" y="2111"/>
                  </a:cubicBezTo>
                  <a:cubicBezTo>
                    <a:pt x="287" y="2111"/>
                    <a:pt x="338" y="2089"/>
                    <a:pt x="374" y="2036"/>
                  </a:cubicBezTo>
                  <a:lnTo>
                    <a:pt x="1589" y="245"/>
                  </a:lnTo>
                  <a:cubicBezTo>
                    <a:pt x="1673" y="120"/>
                    <a:pt x="1557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32"/>
            <p:cNvSpPr/>
            <p:nvPr/>
          </p:nvSpPr>
          <p:spPr>
            <a:xfrm>
              <a:off x="3672125" y="2707375"/>
              <a:ext cx="45175" cy="34075"/>
            </a:xfrm>
            <a:custGeom>
              <a:avLst/>
              <a:gdLst/>
              <a:ahLst/>
              <a:cxnLst/>
              <a:rect l="l" t="t" r="r" b="b"/>
              <a:pathLst>
                <a:path w="1807" h="1363" extrusionOk="0">
                  <a:moveTo>
                    <a:pt x="246" y="0"/>
                  </a:moveTo>
                  <a:cubicBezTo>
                    <a:pt x="99" y="0"/>
                    <a:pt x="1" y="221"/>
                    <a:pt x="160" y="312"/>
                  </a:cubicBezTo>
                  <a:cubicBezTo>
                    <a:pt x="638" y="580"/>
                    <a:pt x="1074" y="917"/>
                    <a:pt x="1454" y="1312"/>
                  </a:cubicBezTo>
                  <a:cubicBezTo>
                    <a:pt x="1488" y="1348"/>
                    <a:pt x="1527" y="1362"/>
                    <a:pt x="1565" y="1362"/>
                  </a:cubicBezTo>
                  <a:cubicBezTo>
                    <a:pt x="1692" y="1362"/>
                    <a:pt x="1806" y="1195"/>
                    <a:pt x="1690" y="1076"/>
                  </a:cubicBezTo>
                  <a:cubicBezTo>
                    <a:pt x="1290" y="661"/>
                    <a:pt x="831" y="306"/>
                    <a:pt x="329" y="23"/>
                  </a:cubicBezTo>
                  <a:cubicBezTo>
                    <a:pt x="301" y="7"/>
                    <a:pt x="273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32"/>
            <p:cNvSpPr/>
            <p:nvPr/>
          </p:nvSpPr>
          <p:spPr>
            <a:xfrm>
              <a:off x="3401875" y="3205500"/>
              <a:ext cx="47025" cy="42600"/>
            </a:xfrm>
            <a:custGeom>
              <a:avLst/>
              <a:gdLst/>
              <a:ahLst/>
              <a:cxnLst/>
              <a:rect l="l" t="t" r="r" b="b"/>
              <a:pathLst>
                <a:path w="1881" h="1704" extrusionOk="0">
                  <a:moveTo>
                    <a:pt x="895" y="376"/>
                  </a:moveTo>
                  <a:cubicBezTo>
                    <a:pt x="1040" y="376"/>
                    <a:pt x="1185" y="431"/>
                    <a:pt x="1284" y="545"/>
                  </a:cubicBezTo>
                  <a:cubicBezTo>
                    <a:pt x="1490" y="786"/>
                    <a:pt x="1360" y="1190"/>
                    <a:pt x="1093" y="1324"/>
                  </a:cubicBezTo>
                  <a:cubicBezTo>
                    <a:pt x="1032" y="1355"/>
                    <a:pt x="967" y="1370"/>
                    <a:pt x="902" y="1370"/>
                  </a:cubicBezTo>
                  <a:cubicBezTo>
                    <a:pt x="655" y="1370"/>
                    <a:pt x="408" y="1165"/>
                    <a:pt x="368" y="917"/>
                  </a:cubicBezTo>
                  <a:cubicBezTo>
                    <a:pt x="346" y="782"/>
                    <a:pt x="387" y="658"/>
                    <a:pt x="464" y="560"/>
                  </a:cubicBezTo>
                  <a:lnTo>
                    <a:pt x="464" y="560"/>
                  </a:lnTo>
                  <a:cubicBezTo>
                    <a:pt x="482" y="552"/>
                    <a:pt x="499" y="541"/>
                    <a:pt x="515" y="525"/>
                  </a:cubicBezTo>
                  <a:cubicBezTo>
                    <a:pt x="615" y="427"/>
                    <a:pt x="755" y="376"/>
                    <a:pt x="895" y="376"/>
                  </a:cubicBezTo>
                  <a:close/>
                  <a:moveTo>
                    <a:pt x="938" y="0"/>
                  </a:moveTo>
                  <a:cubicBezTo>
                    <a:pt x="460" y="0"/>
                    <a:pt x="0" y="380"/>
                    <a:pt x="28" y="893"/>
                  </a:cubicBezTo>
                  <a:cubicBezTo>
                    <a:pt x="52" y="1342"/>
                    <a:pt x="473" y="1703"/>
                    <a:pt x="907" y="1703"/>
                  </a:cubicBezTo>
                  <a:cubicBezTo>
                    <a:pt x="996" y="1703"/>
                    <a:pt x="1085" y="1688"/>
                    <a:pt x="1172" y="1655"/>
                  </a:cubicBezTo>
                  <a:cubicBezTo>
                    <a:pt x="1653" y="1474"/>
                    <a:pt x="1880" y="819"/>
                    <a:pt x="1586" y="391"/>
                  </a:cubicBezTo>
                  <a:cubicBezTo>
                    <a:pt x="1498" y="264"/>
                    <a:pt x="1379" y="172"/>
                    <a:pt x="1245" y="115"/>
                  </a:cubicBezTo>
                  <a:lnTo>
                    <a:pt x="1245" y="115"/>
                  </a:lnTo>
                  <a:cubicBezTo>
                    <a:pt x="1229" y="72"/>
                    <a:pt x="1194" y="37"/>
                    <a:pt x="1134" y="23"/>
                  </a:cubicBezTo>
                  <a:lnTo>
                    <a:pt x="1133" y="22"/>
                  </a:lnTo>
                  <a:cubicBezTo>
                    <a:pt x="1068" y="7"/>
                    <a:pt x="1003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4" name="Google Shape;19714;p32"/>
            <p:cNvSpPr/>
            <p:nvPr/>
          </p:nvSpPr>
          <p:spPr>
            <a:xfrm>
              <a:off x="3396150" y="3217325"/>
              <a:ext cx="23750" cy="71650"/>
            </a:xfrm>
            <a:custGeom>
              <a:avLst/>
              <a:gdLst/>
              <a:ahLst/>
              <a:cxnLst/>
              <a:rect l="l" t="t" r="r" b="b"/>
              <a:pathLst>
                <a:path w="950" h="2866" extrusionOk="0">
                  <a:moveTo>
                    <a:pt x="205" y="1"/>
                  </a:moveTo>
                  <a:cubicBezTo>
                    <a:pt x="106" y="1"/>
                    <a:pt x="0" y="83"/>
                    <a:pt x="29" y="209"/>
                  </a:cubicBezTo>
                  <a:lnTo>
                    <a:pt x="599" y="2746"/>
                  </a:lnTo>
                  <a:cubicBezTo>
                    <a:pt x="618" y="2829"/>
                    <a:pt x="680" y="2865"/>
                    <a:pt x="745" y="2865"/>
                  </a:cubicBezTo>
                  <a:cubicBezTo>
                    <a:pt x="844" y="2865"/>
                    <a:pt x="949" y="2783"/>
                    <a:pt x="921" y="2656"/>
                  </a:cubicBezTo>
                  <a:cubicBezTo>
                    <a:pt x="732" y="1812"/>
                    <a:pt x="541" y="966"/>
                    <a:pt x="352" y="121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5" name="Google Shape;19715;p32"/>
            <p:cNvSpPr/>
            <p:nvPr/>
          </p:nvSpPr>
          <p:spPr>
            <a:xfrm>
              <a:off x="4209425" y="3125475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50" y="358"/>
                  </a:moveTo>
                  <a:cubicBezTo>
                    <a:pt x="1088" y="482"/>
                    <a:pt x="1310" y="659"/>
                    <a:pt x="1406" y="919"/>
                  </a:cubicBezTo>
                  <a:cubicBezTo>
                    <a:pt x="1513" y="1208"/>
                    <a:pt x="1387" y="1597"/>
                    <a:pt x="1066" y="1677"/>
                  </a:cubicBezTo>
                  <a:cubicBezTo>
                    <a:pt x="1021" y="1689"/>
                    <a:pt x="978" y="1694"/>
                    <a:pt x="937" y="1694"/>
                  </a:cubicBezTo>
                  <a:cubicBezTo>
                    <a:pt x="338" y="1694"/>
                    <a:pt x="178" y="535"/>
                    <a:pt x="850" y="358"/>
                  </a:cubicBezTo>
                  <a:close/>
                  <a:moveTo>
                    <a:pt x="1031" y="1"/>
                  </a:moveTo>
                  <a:cubicBezTo>
                    <a:pt x="986" y="1"/>
                    <a:pt x="941" y="4"/>
                    <a:pt x="897" y="10"/>
                  </a:cubicBezTo>
                  <a:lnTo>
                    <a:pt x="897" y="10"/>
                  </a:lnTo>
                  <a:cubicBezTo>
                    <a:pt x="879" y="4"/>
                    <a:pt x="861" y="1"/>
                    <a:pt x="843" y="1"/>
                  </a:cubicBezTo>
                  <a:cubicBezTo>
                    <a:pt x="796" y="1"/>
                    <a:pt x="754" y="21"/>
                    <a:pt x="722" y="51"/>
                  </a:cubicBezTo>
                  <a:lnTo>
                    <a:pt x="722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1" y="1356"/>
                    <a:pt x="346" y="1955"/>
                    <a:pt x="878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2"/>
                    <a:pt x="1776" y="1235"/>
                  </a:cubicBezTo>
                  <a:cubicBezTo>
                    <a:pt x="1822" y="821"/>
                    <a:pt x="1583" y="469"/>
                    <a:pt x="1267" y="228"/>
                  </a:cubicBezTo>
                  <a:lnTo>
                    <a:pt x="1267" y="228"/>
                  </a:lnTo>
                  <a:cubicBezTo>
                    <a:pt x="1289" y="135"/>
                    <a:pt x="1237" y="15"/>
                    <a:pt x="1111" y="4"/>
                  </a:cubicBezTo>
                  <a:cubicBezTo>
                    <a:pt x="1084" y="2"/>
                    <a:pt x="1058" y="1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32"/>
            <p:cNvSpPr/>
            <p:nvPr/>
          </p:nvSpPr>
          <p:spPr>
            <a:xfrm>
              <a:off x="3996275" y="2511500"/>
              <a:ext cx="79675" cy="84200"/>
            </a:xfrm>
            <a:custGeom>
              <a:avLst/>
              <a:gdLst/>
              <a:ahLst/>
              <a:cxnLst/>
              <a:rect l="l" t="t" r="r" b="b"/>
              <a:pathLst>
                <a:path w="3187" h="3368" extrusionOk="0">
                  <a:moveTo>
                    <a:pt x="1189" y="323"/>
                  </a:moveTo>
                  <a:cubicBezTo>
                    <a:pt x="1829" y="323"/>
                    <a:pt x="2328" y="1166"/>
                    <a:pt x="2386" y="1714"/>
                  </a:cubicBezTo>
                  <a:cubicBezTo>
                    <a:pt x="2454" y="2351"/>
                    <a:pt x="2072" y="3028"/>
                    <a:pt x="1430" y="3028"/>
                  </a:cubicBezTo>
                  <a:cubicBezTo>
                    <a:pt x="1354" y="3028"/>
                    <a:pt x="1275" y="3018"/>
                    <a:pt x="1193" y="2998"/>
                  </a:cubicBezTo>
                  <a:lnTo>
                    <a:pt x="1193" y="2998"/>
                  </a:lnTo>
                  <a:cubicBezTo>
                    <a:pt x="1193" y="2998"/>
                    <a:pt x="1193" y="2998"/>
                    <a:pt x="1193" y="2998"/>
                  </a:cubicBezTo>
                  <a:cubicBezTo>
                    <a:pt x="610" y="2757"/>
                    <a:pt x="401" y="2089"/>
                    <a:pt x="407" y="1513"/>
                  </a:cubicBezTo>
                  <a:cubicBezTo>
                    <a:pt x="410" y="1110"/>
                    <a:pt x="511" y="498"/>
                    <a:pt x="962" y="358"/>
                  </a:cubicBezTo>
                  <a:cubicBezTo>
                    <a:pt x="1039" y="334"/>
                    <a:pt x="1115" y="323"/>
                    <a:pt x="1189" y="323"/>
                  </a:cubicBezTo>
                  <a:close/>
                  <a:moveTo>
                    <a:pt x="1138" y="1"/>
                  </a:moveTo>
                  <a:cubicBezTo>
                    <a:pt x="473" y="1"/>
                    <a:pt x="153" y="652"/>
                    <a:pt x="88" y="1246"/>
                  </a:cubicBezTo>
                  <a:cubicBezTo>
                    <a:pt x="0" y="2052"/>
                    <a:pt x="278" y="2945"/>
                    <a:pt x="1053" y="3300"/>
                  </a:cubicBezTo>
                  <a:lnTo>
                    <a:pt x="1053" y="3300"/>
                  </a:lnTo>
                  <a:cubicBezTo>
                    <a:pt x="1065" y="3307"/>
                    <a:pt x="1079" y="3313"/>
                    <a:pt x="1094" y="3318"/>
                  </a:cubicBezTo>
                  <a:lnTo>
                    <a:pt x="1094" y="3318"/>
                  </a:lnTo>
                  <a:cubicBezTo>
                    <a:pt x="1098" y="3319"/>
                    <a:pt x="1101" y="3320"/>
                    <a:pt x="1104" y="3322"/>
                  </a:cubicBezTo>
                  <a:cubicBezTo>
                    <a:pt x="1126" y="3331"/>
                    <a:pt x="1146" y="3335"/>
                    <a:pt x="1165" y="3335"/>
                  </a:cubicBezTo>
                  <a:cubicBezTo>
                    <a:pt x="1166" y="3335"/>
                    <a:pt x="1168" y="3335"/>
                    <a:pt x="1169" y="3335"/>
                  </a:cubicBezTo>
                  <a:lnTo>
                    <a:pt x="1169" y="3335"/>
                  </a:lnTo>
                  <a:cubicBezTo>
                    <a:pt x="1278" y="3357"/>
                    <a:pt x="1381" y="3368"/>
                    <a:pt x="1478" y="3368"/>
                  </a:cubicBezTo>
                  <a:cubicBezTo>
                    <a:pt x="3187" y="3368"/>
                    <a:pt x="3064" y="108"/>
                    <a:pt x="1199" y="3"/>
                  </a:cubicBezTo>
                  <a:cubicBezTo>
                    <a:pt x="1178" y="1"/>
                    <a:pt x="1158" y="1"/>
                    <a:pt x="1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32"/>
            <p:cNvSpPr/>
            <p:nvPr/>
          </p:nvSpPr>
          <p:spPr>
            <a:xfrm>
              <a:off x="3989100" y="2465425"/>
              <a:ext cx="21475" cy="133225"/>
            </a:xfrm>
            <a:custGeom>
              <a:avLst/>
              <a:gdLst/>
              <a:ahLst/>
              <a:cxnLst/>
              <a:rect l="l" t="t" r="r" b="b"/>
              <a:pathLst>
                <a:path w="859" h="5329" extrusionOk="0">
                  <a:moveTo>
                    <a:pt x="235" y="0"/>
                  </a:moveTo>
                  <a:cubicBezTo>
                    <a:pt x="151" y="0"/>
                    <a:pt x="65" y="54"/>
                    <a:pt x="61" y="162"/>
                  </a:cubicBezTo>
                  <a:cubicBezTo>
                    <a:pt x="0" y="1856"/>
                    <a:pt x="150" y="3551"/>
                    <a:pt x="510" y="5209"/>
                  </a:cubicBezTo>
                  <a:cubicBezTo>
                    <a:pt x="527" y="5292"/>
                    <a:pt x="589" y="5328"/>
                    <a:pt x="654" y="5328"/>
                  </a:cubicBezTo>
                  <a:cubicBezTo>
                    <a:pt x="753" y="5328"/>
                    <a:pt x="859" y="5246"/>
                    <a:pt x="831" y="5119"/>
                  </a:cubicBezTo>
                  <a:cubicBezTo>
                    <a:pt x="481" y="3491"/>
                    <a:pt x="334" y="1826"/>
                    <a:pt x="397" y="162"/>
                  </a:cubicBezTo>
                  <a:cubicBezTo>
                    <a:pt x="401" y="54"/>
                    <a:pt x="319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32"/>
            <p:cNvSpPr/>
            <p:nvPr/>
          </p:nvSpPr>
          <p:spPr>
            <a:xfrm>
              <a:off x="4092325" y="2530075"/>
              <a:ext cx="48450" cy="10450"/>
            </a:xfrm>
            <a:custGeom>
              <a:avLst/>
              <a:gdLst/>
              <a:ahLst/>
              <a:cxnLst/>
              <a:rect l="l" t="t" r="r" b="b"/>
              <a:pathLst>
                <a:path w="1938" h="418" extrusionOk="0">
                  <a:moveTo>
                    <a:pt x="743" y="1"/>
                  </a:moveTo>
                  <a:cubicBezTo>
                    <a:pt x="566" y="1"/>
                    <a:pt x="390" y="9"/>
                    <a:pt x="214" y="27"/>
                  </a:cubicBezTo>
                  <a:cubicBezTo>
                    <a:pt x="8" y="48"/>
                    <a:pt x="1" y="362"/>
                    <a:pt x="195" y="362"/>
                  </a:cubicBezTo>
                  <a:cubicBezTo>
                    <a:pt x="201" y="362"/>
                    <a:pt x="207" y="362"/>
                    <a:pt x="214" y="361"/>
                  </a:cubicBezTo>
                  <a:cubicBezTo>
                    <a:pt x="389" y="343"/>
                    <a:pt x="564" y="334"/>
                    <a:pt x="739" y="334"/>
                  </a:cubicBezTo>
                  <a:cubicBezTo>
                    <a:pt x="1044" y="334"/>
                    <a:pt x="1348" y="361"/>
                    <a:pt x="1648" y="414"/>
                  </a:cubicBezTo>
                  <a:cubicBezTo>
                    <a:pt x="1660" y="416"/>
                    <a:pt x="1671" y="417"/>
                    <a:pt x="1682" y="417"/>
                  </a:cubicBezTo>
                  <a:cubicBezTo>
                    <a:pt x="1868" y="417"/>
                    <a:pt x="1938" y="128"/>
                    <a:pt x="1738" y="92"/>
                  </a:cubicBezTo>
                  <a:cubicBezTo>
                    <a:pt x="1410" y="32"/>
                    <a:pt x="1076" y="1"/>
                    <a:pt x="7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32"/>
            <p:cNvSpPr/>
            <p:nvPr/>
          </p:nvSpPr>
          <p:spPr>
            <a:xfrm>
              <a:off x="4084100" y="2555575"/>
              <a:ext cx="48400" cy="10725"/>
            </a:xfrm>
            <a:custGeom>
              <a:avLst/>
              <a:gdLst/>
              <a:ahLst/>
              <a:cxnLst/>
              <a:rect l="l" t="t" r="r" b="b"/>
              <a:pathLst>
                <a:path w="1936" h="429" extrusionOk="0">
                  <a:moveTo>
                    <a:pt x="251" y="1"/>
                  </a:moveTo>
                  <a:cubicBezTo>
                    <a:pt x="68" y="1"/>
                    <a:pt x="1" y="288"/>
                    <a:pt x="200" y="326"/>
                  </a:cubicBezTo>
                  <a:cubicBezTo>
                    <a:pt x="541" y="394"/>
                    <a:pt x="887" y="428"/>
                    <a:pt x="1234" y="428"/>
                  </a:cubicBezTo>
                  <a:cubicBezTo>
                    <a:pt x="1397" y="428"/>
                    <a:pt x="1559" y="421"/>
                    <a:pt x="1721" y="406"/>
                  </a:cubicBezTo>
                  <a:cubicBezTo>
                    <a:pt x="1926" y="386"/>
                    <a:pt x="1935" y="71"/>
                    <a:pt x="1739" y="71"/>
                  </a:cubicBezTo>
                  <a:cubicBezTo>
                    <a:pt x="1733" y="71"/>
                    <a:pt x="1727" y="71"/>
                    <a:pt x="1721" y="72"/>
                  </a:cubicBezTo>
                  <a:cubicBezTo>
                    <a:pt x="1559" y="87"/>
                    <a:pt x="1397" y="95"/>
                    <a:pt x="1235" y="95"/>
                  </a:cubicBezTo>
                  <a:cubicBezTo>
                    <a:pt x="917" y="95"/>
                    <a:pt x="600" y="65"/>
                    <a:pt x="288" y="4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0" name="Google Shape;19720;p32"/>
            <p:cNvSpPr/>
            <p:nvPr/>
          </p:nvSpPr>
          <p:spPr>
            <a:xfrm>
              <a:off x="4156325" y="2498250"/>
              <a:ext cx="69650" cy="70600"/>
            </a:xfrm>
            <a:custGeom>
              <a:avLst/>
              <a:gdLst/>
              <a:ahLst/>
              <a:cxnLst/>
              <a:rect l="l" t="t" r="r" b="b"/>
              <a:pathLst>
                <a:path w="2786" h="2824" extrusionOk="0">
                  <a:moveTo>
                    <a:pt x="1038" y="0"/>
                  </a:moveTo>
                  <a:cubicBezTo>
                    <a:pt x="1011" y="0"/>
                    <a:pt x="984" y="2"/>
                    <a:pt x="956" y="5"/>
                  </a:cubicBezTo>
                  <a:cubicBezTo>
                    <a:pt x="531" y="54"/>
                    <a:pt x="273" y="449"/>
                    <a:pt x="76" y="787"/>
                  </a:cubicBezTo>
                  <a:cubicBezTo>
                    <a:pt x="0" y="916"/>
                    <a:pt x="116" y="1037"/>
                    <a:pt x="231" y="1037"/>
                  </a:cubicBezTo>
                  <a:cubicBezTo>
                    <a:pt x="281" y="1037"/>
                    <a:pt x="331" y="1014"/>
                    <a:pt x="365" y="957"/>
                  </a:cubicBezTo>
                  <a:lnTo>
                    <a:pt x="365" y="955"/>
                  </a:lnTo>
                  <a:cubicBezTo>
                    <a:pt x="535" y="662"/>
                    <a:pt x="677" y="398"/>
                    <a:pt x="1037" y="395"/>
                  </a:cubicBezTo>
                  <a:cubicBezTo>
                    <a:pt x="1041" y="395"/>
                    <a:pt x="1044" y="395"/>
                    <a:pt x="1047" y="395"/>
                  </a:cubicBezTo>
                  <a:cubicBezTo>
                    <a:pt x="1605" y="395"/>
                    <a:pt x="1637" y="1023"/>
                    <a:pt x="1422" y="1416"/>
                  </a:cubicBezTo>
                  <a:cubicBezTo>
                    <a:pt x="1162" y="1892"/>
                    <a:pt x="635" y="2169"/>
                    <a:pt x="220" y="2493"/>
                  </a:cubicBezTo>
                  <a:cubicBezTo>
                    <a:pt x="98" y="2587"/>
                    <a:pt x="206" y="2776"/>
                    <a:pt x="337" y="2779"/>
                  </a:cubicBezTo>
                  <a:lnTo>
                    <a:pt x="2570" y="2824"/>
                  </a:lnTo>
                  <a:cubicBezTo>
                    <a:pt x="2572" y="2824"/>
                    <a:pt x="2573" y="2824"/>
                    <a:pt x="2575" y="2824"/>
                  </a:cubicBezTo>
                  <a:cubicBezTo>
                    <a:pt x="2785" y="2824"/>
                    <a:pt x="2784" y="2493"/>
                    <a:pt x="2570" y="2488"/>
                  </a:cubicBezTo>
                  <a:lnTo>
                    <a:pt x="823" y="2454"/>
                  </a:lnTo>
                  <a:lnTo>
                    <a:pt x="823" y="2454"/>
                  </a:lnTo>
                  <a:cubicBezTo>
                    <a:pt x="1459" y="1970"/>
                    <a:pt x="2215" y="1313"/>
                    <a:pt x="1782" y="490"/>
                  </a:cubicBezTo>
                  <a:cubicBezTo>
                    <a:pt x="1635" y="211"/>
                    <a:pt x="135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1" name="Google Shape;19721;p32"/>
            <p:cNvSpPr/>
            <p:nvPr/>
          </p:nvSpPr>
          <p:spPr>
            <a:xfrm>
              <a:off x="4214425" y="2525600"/>
              <a:ext cx="69025" cy="52075"/>
            </a:xfrm>
            <a:custGeom>
              <a:avLst/>
              <a:gdLst/>
              <a:ahLst/>
              <a:cxnLst/>
              <a:rect l="l" t="t" r="r" b="b"/>
              <a:pathLst>
                <a:path w="2761" h="2083" extrusionOk="0">
                  <a:moveTo>
                    <a:pt x="244" y="0"/>
                  </a:moveTo>
                  <a:cubicBezTo>
                    <a:pt x="96" y="0"/>
                    <a:pt x="0" y="222"/>
                    <a:pt x="158" y="313"/>
                  </a:cubicBezTo>
                  <a:cubicBezTo>
                    <a:pt x="979" y="786"/>
                    <a:pt x="1735" y="1365"/>
                    <a:pt x="2406" y="2033"/>
                  </a:cubicBezTo>
                  <a:cubicBezTo>
                    <a:pt x="2441" y="2068"/>
                    <a:pt x="2480" y="2083"/>
                    <a:pt x="2518" y="2083"/>
                  </a:cubicBezTo>
                  <a:cubicBezTo>
                    <a:pt x="2646" y="2083"/>
                    <a:pt x="2761" y="1915"/>
                    <a:pt x="2643" y="1797"/>
                  </a:cubicBezTo>
                  <a:cubicBezTo>
                    <a:pt x="1952" y="1107"/>
                    <a:pt x="1172" y="512"/>
                    <a:pt x="327" y="24"/>
                  </a:cubicBezTo>
                  <a:cubicBezTo>
                    <a:pt x="298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2" name="Google Shape;19722;p32"/>
            <p:cNvSpPr/>
            <p:nvPr/>
          </p:nvSpPr>
          <p:spPr>
            <a:xfrm>
              <a:off x="4225100" y="2525300"/>
              <a:ext cx="42650" cy="57850"/>
            </a:xfrm>
            <a:custGeom>
              <a:avLst/>
              <a:gdLst/>
              <a:ahLst/>
              <a:cxnLst/>
              <a:rect l="l" t="t" r="r" b="b"/>
              <a:pathLst>
                <a:path w="1706" h="2314" extrusionOk="0">
                  <a:moveTo>
                    <a:pt x="1475" y="0"/>
                  </a:moveTo>
                  <a:cubicBezTo>
                    <a:pt x="1437" y="0"/>
                    <a:pt x="1399" y="17"/>
                    <a:pt x="1366" y="58"/>
                  </a:cubicBezTo>
                  <a:cubicBezTo>
                    <a:pt x="863" y="677"/>
                    <a:pt x="426" y="1348"/>
                    <a:pt x="66" y="2061"/>
                  </a:cubicBezTo>
                  <a:cubicBezTo>
                    <a:pt x="0" y="2193"/>
                    <a:pt x="116" y="2314"/>
                    <a:pt x="226" y="2314"/>
                  </a:cubicBezTo>
                  <a:cubicBezTo>
                    <a:pt x="277" y="2314"/>
                    <a:pt x="326" y="2289"/>
                    <a:pt x="356" y="2228"/>
                  </a:cubicBezTo>
                  <a:cubicBezTo>
                    <a:pt x="701" y="1540"/>
                    <a:pt x="1119" y="892"/>
                    <a:pt x="1603" y="294"/>
                  </a:cubicBezTo>
                  <a:cubicBezTo>
                    <a:pt x="1706" y="168"/>
                    <a:pt x="1594" y="0"/>
                    <a:pt x="1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3" name="Google Shape;19723;p32"/>
            <p:cNvSpPr/>
            <p:nvPr/>
          </p:nvSpPr>
          <p:spPr>
            <a:xfrm>
              <a:off x="4308475" y="2512275"/>
              <a:ext cx="16800" cy="56650"/>
            </a:xfrm>
            <a:custGeom>
              <a:avLst/>
              <a:gdLst/>
              <a:ahLst/>
              <a:cxnLst/>
              <a:rect l="l" t="t" r="r" b="b"/>
              <a:pathLst>
                <a:path w="672" h="2266" extrusionOk="0"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20" y="824"/>
                    <a:pt x="321" y="1462"/>
                    <a:pt x="334" y="2104"/>
                  </a:cubicBezTo>
                  <a:cubicBezTo>
                    <a:pt x="337" y="2212"/>
                    <a:pt x="422" y="2265"/>
                    <a:pt x="505" y="2265"/>
                  </a:cubicBezTo>
                  <a:cubicBezTo>
                    <a:pt x="589" y="2265"/>
                    <a:pt x="672" y="2212"/>
                    <a:pt x="668" y="2104"/>
                  </a:cubicBezTo>
                  <a:cubicBezTo>
                    <a:pt x="655" y="1431"/>
                    <a:pt x="551" y="763"/>
                    <a:pt x="360" y="118"/>
                  </a:cubicBezTo>
                  <a:cubicBezTo>
                    <a:pt x="336" y="36"/>
                    <a:pt x="271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4" name="Google Shape;19724;p32"/>
            <p:cNvSpPr/>
            <p:nvPr/>
          </p:nvSpPr>
          <p:spPr>
            <a:xfrm>
              <a:off x="4297350" y="2535950"/>
              <a:ext cx="53100" cy="12100"/>
            </a:xfrm>
            <a:custGeom>
              <a:avLst/>
              <a:gdLst/>
              <a:ahLst/>
              <a:cxnLst/>
              <a:rect l="l" t="t" r="r" b="b"/>
              <a:pathLst>
                <a:path w="2124" h="484" extrusionOk="0">
                  <a:moveTo>
                    <a:pt x="1455" y="1"/>
                  </a:moveTo>
                  <a:cubicBezTo>
                    <a:pt x="1031" y="1"/>
                    <a:pt x="608" y="53"/>
                    <a:pt x="195" y="156"/>
                  </a:cubicBezTo>
                  <a:cubicBezTo>
                    <a:pt x="0" y="203"/>
                    <a:pt x="63" y="484"/>
                    <a:pt x="239" y="484"/>
                  </a:cubicBezTo>
                  <a:cubicBezTo>
                    <a:pt x="253" y="484"/>
                    <a:pt x="268" y="482"/>
                    <a:pt x="284" y="478"/>
                  </a:cubicBezTo>
                  <a:cubicBezTo>
                    <a:pt x="672" y="383"/>
                    <a:pt x="1070" y="335"/>
                    <a:pt x="1469" y="335"/>
                  </a:cubicBezTo>
                  <a:cubicBezTo>
                    <a:pt x="1616" y="335"/>
                    <a:pt x="1762" y="342"/>
                    <a:pt x="1908" y="355"/>
                  </a:cubicBezTo>
                  <a:cubicBezTo>
                    <a:pt x="1914" y="355"/>
                    <a:pt x="1920" y="356"/>
                    <a:pt x="1926" y="356"/>
                  </a:cubicBezTo>
                  <a:cubicBezTo>
                    <a:pt x="2123" y="356"/>
                    <a:pt x="2116" y="38"/>
                    <a:pt x="1908" y="21"/>
                  </a:cubicBezTo>
                  <a:cubicBezTo>
                    <a:pt x="1757" y="7"/>
                    <a:pt x="160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5" name="Google Shape;19725;p32"/>
            <p:cNvSpPr/>
            <p:nvPr/>
          </p:nvSpPr>
          <p:spPr>
            <a:xfrm>
              <a:off x="4360575" y="2492200"/>
              <a:ext cx="50850" cy="100550"/>
            </a:xfrm>
            <a:custGeom>
              <a:avLst/>
              <a:gdLst/>
              <a:ahLst/>
              <a:cxnLst/>
              <a:rect l="l" t="t" r="r" b="b"/>
              <a:pathLst>
                <a:path w="2034" h="4022" extrusionOk="0">
                  <a:moveTo>
                    <a:pt x="1598" y="0"/>
                  </a:moveTo>
                  <a:cubicBezTo>
                    <a:pt x="1570" y="0"/>
                    <a:pt x="1541" y="8"/>
                    <a:pt x="1512" y="27"/>
                  </a:cubicBezTo>
                  <a:cubicBezTo>
                    <a:pt x="0" y="993"/>
                    <a:pt x="886" y="2816"/>
                    <a:pt x="1660" y="3946"/>
                  </a:cubicBezTo>
                  <a:cubicBezTo>
                    <a:pt x="1696" y="3999"/>
                    <a:pt x="1748" y="4021"/>
                    <a:pt x="1799" y="4021"/>
                  </a:cubicBezTo>
                  <a:cubicBezTo>
                    <a:pt x="1918" y="4021"/>
                    <a:pt x="2033" y="3903"/>
                    <a:pt x="1948" y="3778"/>
                  </a:cubicBezTo>
                  <a:cubicBezTo>
                    <a:pt x="1295" y="2823"/>
                    <a:pt x="334" y="1177"/>
                    <a:pt x="1681" y="317"/>
                  </a:cubicBezTo>
                  <a:cubicBezTo>
                    <a:pt x="1833" y="220"/>
                    <a:pt x="1740" y="0"/>
                    <a:pt x="1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6" name="Google Shape;19726;p32"/>
            <p:cNvSpPr/>
            <p:nvPr/>
          </p:nvSpPr>
          <p:spPr>
            <a:xfrm>
              <a:off x="4417875" y="2505750"/>
              <a:ext cx="73850" cy="83050"/>
            </a:xfrm>
            <a:custGeom>
              <a:avLst/>
              <a:gdLst/>
              <a:ahLst/>
              <a:cxnLst/>
              <a:rect l="l" t="t" r="r" b="b"/>
              <a:pathLst>
                <a:path w="2954" h="3322" extrusionOk="0">
                  <a:moveTo>
                    <a:pt x="204" y="0"/>
                  </a:moveTo>
                  <a:cubicBezTo>
                    <a:pt x="104" y="0"/>
                    <a:pt x="1" y="82"/>
                    <a:pt x="33" y="208"/>
                  </a:cubicBezTo>
                  <a:lnTo>
                    <a:pt x="36" y="208"/>
                  </a:lnTo>
                  <a:cubicBezTo>
                    <a:pt x="285" y="1157"/>
                    <a:pt x="579" y="2093"/>
                    <a:pt x="916" y="3014"/>
                  </a:cubicBezTo>
                  <a:lnTo>
                    <a:pt x="916" y="3014"/>
                  </a:lnTo>
                  <a:cubicBezTo>
                    <a:pt x="940" y="3093"/>
                    <a:pt x="968" y="3169"/>
                    <a:pt x="1000" y="3239"/>
                  </a:cubicBezTo>
                  <a:cubicBezTo>
                    <a:pt x="1026" y="3297"/>
                    <a:pt x="1076" y="3321"/>
                    <a:pt x="1130" y="3321"/>
                  </a:cubicBezTo>
                  <a:cubicBezTo>
                    <a:pt x="1235" y="3321"/>
                    <a:pt x="1349" y="3228"/>
                    <a:pt x="1305" y="3109"/>
                  </a:cubicBezTo>
                  <a:cubicBezTo>
                    <a:pt x="1276" y="3031"/>
                    <a:pt x="1247" y="2952"/>
                    <a:pt x="1218" y="2873"/>
                  </a:cubicBezTo>
                  <a:lnTo>
                    <a:pt x="1218" y="2873"/>
                  </a:lnTo>
                  <a:cubicBezTo>
                    <a:pt x="1067" y="2364"/>
                    <a:pt x="1070" y="1585"/>
                    <a:pt x="1517" y="1273"/>
                  </a:cubicBezTo>
                  <a:cubicBezTo>
                    <a:pt x="1606" y="1211"/>
                    <a:pt x="1688" y="1183"/>
                    <a:pt x="1765" y="1183"/>
                  </a:cubicBezTo>
                  <a:cubicBezTo>
                    <a:pt x="2342" y="1183"/>
                    <a:pt x="2585" y="2751"/>
                    <a:pt x="2609" y="3064"/>
                  </a:cubicBezTo>
                  <a:cubicBezTo>
                    <a:pt x="2618" y="3170"/>
                    <a:pt x="2706" y="3224"/>
                    <a:pt x="2790" y="3224"/>
                  </a:cubicBezTo>
                  <a:cubicBezTo>
                    <a:pt x="2874" y="3224"/>
                    <a:pt x="2953" y="3171"/>
                    <a:pt x="2945" y="3064"/>
                  </a:cubicBezTo>
                  <a:cubicBezTo>
                    <a:pt x="2904" y="2570"/>
                    <a:pt x="2586" y="720"/>
                    <a:pt x="1823" y="720"/>
                  </a:cubicBezTo>
                  <a:cubicBezTo>
                    <a:pt x="1750" y="720"/>
                    <a:pt x="1672" y="737"/>
                    <a:pt x="1590" y="774"/>
                  </a:cubicBezTo>
                  <a:cubicBezTo>
                    <a:pt x="1173" y="964"/>
                    <a:pt x="944" y="1369"/>
                    <a:pt x="855" y="1821"/>
                  </a:cubicBezTo>
                  <a:lnTo>
                    <a:pt x="855" y="1821"/>
                  </a:lnTo>
                  <a:cubicBezTo>
                    <a:pt x="673" y="1258"/>
                    <a:pt x="506" y="691"/>
                    <a:pt x="356" y="120"/>
                  </a:cubicBezTo>
                  <a:cubicBezTo>
                    <a:pt x="334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7" name="Google Shape;19727;p32"/>
            <p:cNvSpPr/>
            <p:nvPr/>
          </p:nvSpPr>
          <p:spPr>
            <a:xfrm>
              <a:off x="4485575" y="2504200"/>
              <a:ext cx="48450" cy="100475"/>
            </a:xfrm>
            <a:custGeom>
              <a:avLst/>
              <a:gdLst/>
              <a:ahLst/>
              <a:cxnLst/>
              <a:rect l="l" t="t" r="r" b="b"/>
              <a:pathLst>
                <a:path w="1938" h="4019" extrusionOk="0">
                  <a:moveTo>
                    <a:pt x="258" y="1"/>
                  </a:moveTo>
                  <a:cubicBezTo>
                    <a:pt x="121" y="1"/>
                    <a:pt x="0" y="170"/>
                    <a:pt x="132" y="278"/>
                  </a:cubicBezTo>
                  <a:cubicBezTo>
                    <a:pt x="1184" y="1147"/>
                    <a:pt x="1578" y="2522"/>
                    <a:pt x="1137" y="3814"/>
                  </a:cubicBezTo>
                  <a:cubicBezTo>
                    <a:pt x="1095" y="3937"/>
                    <a:pt x="1197" y="4019"/>
                    <a:pt x="1299" y="4019"/>
                  </a:cubicBezTo>
                  <a:cubicBezTo>
                    <a:pt x="1366" y="4019"/>
                    <a:pt x="1433" y="3984"/>
                    <a:pt x="1460" y="3904"/>
                  </a:cubicBezTo>
                  <a:cubicBezTo>
                    <a:pt x="1938" y="2514"/>
                    <a:pt x="1503" y="975"/>
                    <a:pt x="368" y="41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8" name="Google Shape;19728;p32"/>
            <p:cNvSpPr/>
            <p:nvPr/>
          </p:nvSpPr>
          <p:spPr>
            <a:xfrm>
              <a:off x="4550125" y="2494375"/>
              <a:ext cx="47175" cy="107050"/>
            </a:xfrm>
            <a:custGeom>
              <a:avLst/>
              <a:gdLst/>
              <a:ahLst/>
              <a:cxnLst/>
              <a:rect l="l" t="t" r="r" b="b"/>
              <a:pathLst>
                <a:path w="1887" h="4282" extrusionOk="0">
                  <a:moveTo>
                    <a:pt x="755" y="0"/>
                  </a:moveTo>
                  <a:cubicBezTo>
                    <a:pt x="100" y="0"/>
                    <a:pt x="0" y="1464"/>
                    <a:pt x="9" y="1923"/>
                  </a:cubicBezTo>
                  <a:cubicBezTo>
                    <a:pt x="28" y="2976"/>
                    <a:pt x="562" y="3963"/>
                    <a:pt x="1609" y="4274"/>
                  </a:cubicBezTo>
                  <a:cubicBezTo>
                    <a:pt x="1626" y="4279"/>
                    <a:pt x="1643" y="4281"/>
                    <a:pt x="1659" y="4281"/>
                  </a:cubicBezTo>
                  <a:cubicBezTo>
                    <a:pt x="1829" y="4281"/>
                    <a:pt x="1887" y="4008"/>
                    <a:pt x="1697" y="3950"/>
                  </a:cubicBezTo>
                  <a:cubicBezTo>
                    <a:pt x="1009" y="3748"/>
                    <a:pt x="579" y="3208"/>
                    <a:pt x="414" y="2518"/>
                  </a:cubicBezTo>
                  <a:cubicBezTo>
                    <a:pt x="387" y="2401"/>
                    <a:pt x="319" y="338"/>
                    <a:pt x="770" y="338"/>
                  </a:cubicBezTo>
                  <a:cubicBezTo>
                    <a:pt x="797" y="338"/>
                    <a:pt x="825" y="345"/>
                    <a:pt x="855" y="360"/>
                  </a:cubicBezTo>
                  <a:cubicBezTo>
                    <a:pt x="882" y="373"/>
                    <a:pt x="908" y="378"/>
                    <a:pt x="932" y="378"/>
                  </a:cubicBezTo>
                  <a:cubicBezTo>
                    <a:pt x="1087" y="378"/>
                    <a:pt x="1190" y="153"/>
                    <a:pt x="1023" y="71"/>
                  </a:cubicBezTo>
                  <a:cubicBezTo>
                    <a:pt x="925" y="22"/>
                    <a:pt x="835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9" name="Google Shape;19729;p32"/>
            <p:cNvSpPr/>
            <p:nvPr/>
          </p:nvSpPr>
          <p:spPr>
            <a:xfrm>
              <a:off x="4604625" y="2495900"/>
              <a:ext cx="75950" cy="93925"/>
            </a:xfrm>
            <a:custGeom>
              <a:avLst/>
              <a:gdLst/>
              <a:ahLst/>
              <a:cxnLst/>
              <a:rect l="l" t="t" r="r" b="b"/>
              <a:pathLst>
                <a:path w="3038" h="3757" extrusionOk="0">
                  <a:moveTo>
                    <a:pt x="1949" y="1"/>
                  </a:moveTo>
                  <a:cubicBezTo>
                    <a:pt x="1848" y="1"/>
                    <a:pt x="1750" y="80"/>
                    <a:pt x="1788" y="204"/>
                  </a:cubicBezTo>
                  <a:cubicBezTo>
                    <a:pt x="1788" y="204"/>
                    <a:pt x="1788" y="204"/>
                    <a:pt x="1788" y="204"/>
                  </a:cubicBezTo>
                  <a:lnTo>
                    <a:pt x="1788" y="204"/>
                  </a:lnTo>
                  <a:cubicBezTo>
                    <a:pt x="2019" y="939"/>
                    <a:pt x="2135" y="1699"/>
                    <a:pt x="2081" y="2469"/>
                  </a:cubicBezTo>
                  <a:cubicBezTo>
                    <a:pt x="2072" y="2596"/>
                    <a:pt x="2090" y="2965"/>
                    <a:pt x="2010" y="3050"/>
                  </a:cubicBezTo>
                  <a:lnTo>
                    <a:pt x="1236" y="3168"/>
                  </a:lnTo>
                  <a:lnTo>
                    <a:pt x="1012" y="2893"/>
                  </a:lnTo>
                  <a:cubicBezTo>
                    <a:pt x="726" y="2470"/>
                    <a:pt x="448" y="1233"/>
                    <a:pt x="1350" y="1233"/>
                  </a:cubicBezTo>
                  <a:cubicBezTo>
                    <a:pt x="1405" y="1233"/>
                    <a:pt x="1466" y="1237"/>
                    <a:pt x="1531" y="1247"/>
                  </a:cubicBezTo>
                  <a:cubicBezTo>
                    <a:pt x="1541" y="1249"/>
                    <a:pt x="1550" y="1250"/>
                    <a:pt x="1560" y="1250"/>
                  </a:cubicBezTo>
                  <a:cubicBezTo>
                    <a:pt x="1749" y="1250"/>
                    <a:pt x="1823" y="956"/>
                    <a:pt x="1619" y="924"/>
                  </a:cubicBezTo>
                  <a:cubicBezTo>
                    <a:pt x="1536" y="911"/>
                    <a:pt x="1457" y="905"/>
                    <a:pt x="1383" y="905"/>
                  </a:cubicBezTo>
                  <a:cubicBezTo>
                    <a:pt x="1" y="905"/>
                    <a:pt x="249" y="3034"/>
                    <a:pt x="1267" y="3606"/>
                  </a:cubicBezTo>
                  <a:cubicBezTo>
                    <a:pt x="1452" y="3710"/>
                    <a:pt x="1608" y="3757"/>
                    <a:pt x="1741" y="3757"/>
                  </a:cubicBezTo>
                  <a:cubicBezTo>
                    <a:pt x="2278" y="3757"/>
                    <a:pt x="2414" y="2988"/>
                    <a:pt x="2395" y="2149"/>
                  </a:cubicBezTo>
                  <a:lnTo>
                    <a:pt x="2395" y="2149"/>
                  </a:lnTo>
                  <a:cubicBezTo>
                    <a:pt x="2502" y="2548"/>
                    <a:pt x="2599" y="2950"/>
                    <a:pt x="2687" y="3354"/>
                  </a:cubicBezTo>
                  <a:cubicBezTo>
                    <a:pt x="2705" y="3437"/>
                    <a:pt x="2767" y="3473"/>
                    <a:pt x="2833" y="3473"/>
                  </a:cubicBezTo>
                  <a:cubicBezTo>
                    <a:pt x="2932" y="3473"/>
                    <a:pt x="3038" y="3391"/>
                    <a:pt x="3010" y="3264"/>
                  </a:cubicBezTo>
                  <a:cubicBezTo>
                    <a:pt x="2778" y="2196"/>
                    <a:pt x="2478" y="1145"/>
                    <a:pt x="2112" y="116"/>
                  </a:cubicBezTo>
                  <a:cubicBezTo>
                    <a:pt x="2083" y="36"/>
                    <a:pt x="2015" y="1"/>
                    <a:pt x="1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0" name="Google Shape;19730;p32"/>
            <p:cNvSpPr/>
            <p:nvPr/>
          </p:nvSpPr>
          <p:spPr>
            <a:xfrm>
              <a:off x="4680375" y="2486325"/>
              <a:ext cx="47375" cy="128875"/>
            </a:xfrm>
            <a:custGeom>
              <a:avLst/>
              <a:gdLst/>
              <a:ahLst/>
              <a:cxnLst/>
              <a:rect l="l" t="t" r="r" b="b"/>
              <a:pathLst>
                <a:path w="1895" h="5155" extrusionOk="0">
                  <a:moveTo>
                    <a:pt x="263" y="1"/>
                  </a:moveTo>
                  <a:cubicBezTo>
                    <a:pt x="123" y="1"/>
                    <a:pt x="0" y="171"/>
                    <a:pt x="134" y="276"/>
                  </a:cubicBezTo>
                  <a:cubicBezTo>
                    <a:pt x="870" y="852"/>
                    <a:pt x="1158" y="1669"/>
                    <a:pt x="1259" y="2573"/>
                  </a:cubicBezTo>
                  <a:cubicBezTo>
                    <a:pt x="1318" y="3105"/>
                    <a:pt x="1539" y="4545"/>
                    <a:pt x="964" y="4846"/>
                  </a:cubicBezTo>
                  <a:cubicBezTo>
                    <a:pt x="801" y="4931"/>
                    <a:pt x="901" y="5155"/>
                    <a:pt x="1052" y="5155"/>
                  </a:cubicBezTo>
                  <a:cubicBezTo>
                    <a:pt x="1078" y="5155"/>
                    <a:pt x="1105" y="5148"/>
                    <a:pt x="1132" y="5134"/>
                  </a:cubicBezTo>
                  <a:cubicBezTo>
                    <a:pt x="1895" y="4738"/>
                    <a:pt x="1666" y="3391"/>
                    <a:pt x="1605" y="2706"/>
                  </a:cubicBezTo>
                  <a:cubicBezTo>
                    <a:pt x="1515" y="1667"/>
                    <a:pt x="1217" y="701"/>
                    <a:pt x="371" y="39"/>
                  </a:cubicBezTo>
                  <a:cubicBezTo>
                    <a:pt x="336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1" name="Google Shape;19731;p32"/>
            <p:cNvSpPr/>
            <p:nvPr/>
          </p:nvSpPr>
          <p:spPr>
            <a:xfrm>
              <a:off x="4742725" y="2549825"/>
              <a:ext cx="63050" cy="10525"/>
            </a:xfrm>
            <a:custGeom>
              <a:avLst/>
              <a:gdLst/>
              <a:ahLst/>
              <a:cxnLst/>
              <a:rect l="l" t="t" r="r" b="b"/>
              <a:pathLst>
                <a:path w="2522" h="421" extrusionOk="0">
                  <a:moveTo>
                    <a:pt x="1007" y="1"/>
                  </a:moveTo>
                  <a:cubicBezTo>
                    <a:pt x="743" y="1"/>
                    <a:pt x="479" y="11"/>
                    <a:pt x="215" y="32"/>
                  </a:cubicBezTo>
                  <a:cubicBezTo>
                    <a:pt x="7" y="46"/>
                    <a:pt x="0" y="366"/>
                    <a:pt x="200" y="366"/>
                  </a:cubicBezTo>
                  <a:cubicBezTo>
                    <a:pt x="205" y="366"/>
                    <a:pt x="210" y="366"/>
                    <a:pt x="215" y="366"/>
                  </a:cubicBezTo>
                  <a:cubicBezTo>
                    <a:pt x="478" y="346"/>
                    <a:pt x="742" y="335"/>
                    <a:pt x="1006" y="335"/>
                  </a:cubicBezTo>
                  <a:cubicBezTo>
                    <a:pt x="1441" y="335"/>
                    <a:pt x="1876" y="363"/>
                    <a:pt x="2308" y="419"/>
                  </a:cubicBezTo>
                  <a:cubicBezTo>
                    <a:pt x="2317" y="420"/>
                    <a:pt x="2325" y="421"/>
                    <a:pt x="2332" y="421"/>
                  </a:cubicBezTo>
                  <a:cubicBezTo>
                    <a:pt x="2521" y="421"/>
                    <a:pt x="2512" y="110"/>
                    <a:pt x="2308" y="83"/>
                  </a:cubicBezTo>
                  <a:cubicBezTo>
                    <a:pt x="1876" y="28"/>
                    <a:pt x="14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2" name="Google Shape;19732;p32"/>
            <p:cNvSpPr/>
            <p:nvPr/>
          </p:nvSpPr>
          <p:spPr>
            <a:xfrm>
              <a:off x="4763550" y="2522450"/>
              <a:ext cx="14275" cy="8425"/>
            </a:xfrm>
            <a:custGeom>
              <a:avLst/>
              <a:gdLst/>
              <a:ahLst/>
              <a:cxnLst/>
              <a:rect l="l" t="t" r="r" b="b"/>
              <a:pathLst>
                <a:path w="57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lnTo>
                    <a:pt x="354" y="336"/>
                  </a:lnTo>
                  <a:cubicBezTo>
                    <a:pt x="569" y="336"/>
                    <a:pt x="5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3" name="Google Shape;19733;p32"/>
            <p:cNvSpPr/>
            <p:nvPr/>
          </p:nvSpPr>
          <p:spPr>
            <a:xfrm>
              <a:off x="4773950" y="25815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0" y="1"/>
                    <a:pt x="0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4" name="Google Shape;19734;p32"/>
            <p:cNvSpPr/>
            <p:nvPr/>
          </p:nvSpPr>
          <p:spPr>
            <a:xfrm>
              <a:off x="4830475" y="2492500"/>
              <a:ext cx="59175" cy="86625"/>
            </a:xfrm>
            <a:custGeom>
              <a:avLst/>
              <a:gdLst/>
              <a:ahLst/>
              <a:cxnLst/>
              <a:rect l="l" t="t" r="r" b="b"/>
              <a:pathLst>
                <a:path w="2367" h="3465" extrusionOk="0">
                  <a:moveTo>
                    <a:pt x="1350" y="0"/>
                  </a:moveTo>
                  <a:cubicBezTo>
                    <a:pt x="1313" y="0"/>
                    <a:pt x="1274" y="13"/>
                    <a:pt x="1239" y="44"/>
                  </a:cubicBezTo>
                  <a:cubicBezTo>
                    <a:pt x="0" y="1130"/>
                    <a:pt x="482" y="3080"/>
                    <a:pt x="2082" y="3459"/>
                  </a:cubicBezTo>
                  <a:cubicBezTo>
                    <a:pt x="2097" y="3463"/>
                    <a:pt x="2111" y="3465"/>
                    <a:pt x="2124" y="3465"/>
                  </a:cubicBezTo>
                  <a:cubicBezTo>
                    <a:pt x="2302" y="3465"/>
                    <a:pt x="2367" y="3183"/>
                    <a:pt x="2171" y="3136"/>
                  </a:cubicBezTo>
                  <a:cubicBezTo>
                    <a:pt x="806" y="2813"/>
                    <a:pt x="423" y="1202"/>
                    <a:pt x="1475" y="281"/>
                  </a:cubicBezTo>
                  <a:cubicBezTo>
                    <a:pt x="1603" y="169"/>
                    <a:pt x="1485" y="0"/>
                    <a:pt x="1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5" name="Google Shape;19735;p32"/>
            <p:cNvSpPr/>
            <p:nvPr/>
          </p:nvSpPr>
          <p:spPr>
            <a:xfrm>
              <a:off x="4901775" y="2516225"/>
              <a:ext cx="56550" cy="71925"/>
            </a:xfrm>
            <a:custGeom>
              <a:avLst/>
              <a:gdLst/>
              <a:ahLst/>
              <a:cxnLst/>
              <a:rect l="l" t="t" r="r" b="b"/>
              <a:pathLst>
                <a:path w="2262" h="2877" extrusionOk="0">
                  <a:moveTo>
                    <a:pt x="1155" y="1"/>
                  </a:moveTo>
                  <a:cubicBezTo>
                    <a:pt x="678" y="1"/>
                    <a:pt x="170" y="383"/>
                    <a:pt x="77" y="878"/>
                  </a:cubicBezTo>
                  <a:cubicBezTo>
                    <a:pt x="1" y="1283"/>
                    <a:pt x="239" y="1563"/>
                    <a:pt x="603" y="1699"/>
                  </a:cubicBezTo>
                  <a:cubicBezTo>
                    <a:pt x="852" y="1790"/>
                    <a:pt x="1111" y="1783"/>
                    <a:pt x="1363" y="1856"/>
                  </a:cubicBezTo>
                  <a:cubicBezTo>
                    <a:pt x="1465" y="1882"/>
                    <a:pt x="1564" y="1923"/>
                    <a:pt x="1654" y="1977"/>
                  </a:cubicBezTo>
                  <a:lnTo>
                    <a:pt x="1682" y="2472"/>
                  </a:lnTo>
                  <a:cubicBezTo>
                    <a:pt x="1633" y="2541"/>
                    <a:pt x="1557" y="2567"/>
                    <a:pt x="1468" y="2567"/>
                  </a:cubicBezTo>
                  <a:cubicBezTo>
                    <a:pt x="1233" y="2567"/>
                    <a:pt x="910" y="2385"/>
                    <a:pt x="785" y="2320"/>
                  </a:cubicBezTo>
                  <a:cubicBezTo>
                    <a:pt x="757" y="2306"/>
                    <a:pt x="731" y="2299"/>
                    <a:pt x="705" y="2299"/>
                  </a:cubicBezTo>
                  <a:cubicBezTo>
                    <a:pt x="553" y="2299"/>
                    <a:pt x="452" y="2523"/>
                    <a:pt x="615" y="2610"/>
                  </a:cubicBezTo>
                  <a:cubicBezTo>
                    <a:pt x="867" y="2740"/>
                    <a:pt x="1156" y="2876"/>
                    <a:pt x="1441" y="2876"/>
                  </a:cubicBezTo>
                  <a:cubicBezTo>
                    <a:pt x="1580" y="2876"/>
                    <a:pt x="1718" y="2844"/>
                    <a:pt x="1849" y="2762"/>
                  </a:cubicBezTo>
                  <a:cubicBezTo>
                    <a:pt x="2138" y="2584"/>
                    <a:pt x="2261" y="2231"/>
                    <a:pt x="2077" y="1932"/>
                  </a:cubicBezTo>
                  <a:cubicBezTo>
                    <a:pt x="1868" y="1592"/>
                    <a:pt x="1436" y="1528"/>
                    <a:pt x="1078" y="1467"/>
                  </a:cubicBezTo>
                  <a:cubicBezTo>
                    <a:pt x="664" y="1398"/>
                    <a:pt x="155" y="1132"/>
                    <a:pt x="554" y="639"/>
                  </a:cubicBezTo>
                  <a:cubicBezTo>
                    <a:pt x="687" y="476"/>
                    <a:pt x="937" y="326"/>
                    <a:pt x="1165" y="326"/>
                  </a:cubicBezTo>
                  <a:cubicBezTo>
                    <a:pt x="1295" y="326"/>
                    <a:pt x="1418" y="375"/>
                    <a:pt x="1508" y="498"/>
                  </a:cubicBezTo>
                  <a:cubicBezTo>
                    <a:pt x="1545" y="549"/>
                    <a:pt x="1597" y="570"/>
                    <a:pt x="1648" y="570"/>
                  </a:cubicBezTo>
                  <a:cubicBezTo>
                    <a:pt x="1770" y="570"/>
                    <a:pt x="1887" y="452"/>
                    <a:pt x="1798" y="329"/>
                  </a:cubicBezTo>
                  <a:cubicBezTo>
                    <a:pt x="1629" y="99"/>
                    <a:pt x="1396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6" name="Google Shape;19736;p32"/>
            <p:cNvSpPr/>
            <p:nvPr/>
          </p:nvSpPr>
          <p:spPr>
            <a:xfrm>
              <a:off x="4957775" y="2486275"/>
              <a:ext cx="39875" cy="50875"/>
            </a:xfrm>
            <a:custGeom>
              <a:avLst/>
              <a:gdLst/>
              <a:ahLst/>
              <a:cxnLst/>
              <a:rect l="l" t="t" r="r" b="b"/>
              <a:pathLst>
                <a:path w="1595" h="2035" extrusionOk="0">
                  <a:moveTo>
                    <a:pt x="755" y="0"/>
                  </a:moveTo>
                  <a:cubicBezTo>
                    <a:pt x="689" y="0"/>
                    <a:pt x="624" y="39"/>
                    <a:pt x="598" y="119"/>
                  </a:cubicBezTo>
                  <a:cubicBezTo>
                    <a:pt x="516" y="379"/>
                    <a:pt x="357" y="606"/>
                    <a:pt x="140" y="771"/>
                  </a:cubicBezTo>
                  <a:cubicBezTo>
                    <a:pt x="1" y="877"/>
                    <a:pt x="89" y="1093"/>
                    <a:pt x="221" y="1093"/>
                  </a:cubicBezTo>
                  <a:cubicBezTo>
                    <a:pt x="249" y="1093"/>
                    <a:pt x="279" y="1083"/>
                    <a:pt x="310" y="1060"/>
                  </a:cubicBezTo>
                  <a:lnTo>
                    <a:pt x="308" y="1060"/>
                  </a:lnTo>
                  <a:cubicBezTo>
                    <a:pt x="486" y="924"/>
                    <a:pt x="629" y="772"/>
                    <a:pt x="740" y="596"/>
                  </a:cubicBezTo>
                  <a:lnTo>
                    <a:pt x="740" y="596"/>
                  </a:lnTo>
                  <a:cubicBezTo>
                    <a:pt x="902" y="1037"/>
                    <a:pt x="1065" y="1479"/>
                    <a:pt x="1226" y="1921"/>
                  </a:cubicBezTo>
                  <a:cubicBezTo>
                    <a:pt x="1256" y="2000"/>
                    <a:pt x="1325" y="2034"/>
                    <a:pt x="1392" y="2034"/>
                  </a:cubicBezTo>
                  <a:cubicBezTo>
                    <a:pt x="1495" y="2034"/>
                    <a:pt x="1595" y="1955"/>
                    <a:pt x="1550" y="1832"/>
                  </a:cubicBezTo>
                  <a:lnTo>
                    <a:pt x="920" y="119"/>
                  </a:lnTo>
                  <a:cubicBezTo>
                    <a:pt x="891" y="41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7" name="Google Shape;19737;p32"/>
            <p:cNvSpPr/>
            <p:nvPr/>
          </p:nvSpPr>
          <p:spPr>
            <a:xfrm>
              <a:off x="5005075" y="2482875"/>
              <a:ext cx="44950" cy="127600"/>
            </a:xfrm>
            <a:custGeom>
              <a:avLst/>
              <a:gdLst/>
              <a:ahLst/>
              <a:cxnLst/>
              <a:rect l="l" t="t" r="r" b="b"/>
              <a:pathLst>
                <a:path w="1798" h="5104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lnTo>
                    <a:pt x="62" y="257"/>
                  </a:lnTo>
                  <a:cubicBezTo>
                    <a:pt x="729" y="1672"/>
                    <a:pt x="1458" y="3396"/>
                    <a:pt x="363" y="4807"/>
                  </a:cubicBezTo>
                  <a:cubicBezTo>
                    <a:pt x="264" y="4935"/>
                    <a:pt x="375" y="5103"/>
                    <a:pt x="492" y="5103"/>
                  </a:cubicBezTo>
                  <a:cubicBezTo>
                    <a:pt x="529" y="5103"/>
                    <a:pt x="567" y="5086"/>
                    <a:pt x="599" y="5045"/>
                  </a:cubicBezTo>
                  <a:cubicBezTo>
                    <a:pt x="1798" y="3500"/>
                    <a:pt x="1096" y="1671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8" name="Google Shape;19738;p32"/>
            <p:cNvSpPr/>
            <p:nvPr/>
          </p:nvSpPr>
          <p:spPr>
            <a:xfrm>
              <a:off x="5067250" y="2498725"/>
              <a:ext cx="37625" cy="94750"/>
            </a:xfrm>
            <a:custGeom>
              <a:avLst/>
              <a:gdLst/>
              <a:ahLst/>
              <a:cxnLst/>
              <a:rect l="l" t="t" r="r" b="b"/>
              <a:pathLst>
                <a:path w="1505" h="3790" extrusionOk="0">
                  <a:moveTo>
                    <a:pt x="848" y="0"/>
                  </a:moveTo>
                  <a:cubicBezTo>
                    <a:pt x="444" y="0"/>
                    <a:pt x="174" y="768"/>
                    <a:pt x="130" y="1105"/>
                  </a:cubicBezTo>
                  <a:cubicBezTo>
                    <a:pt x="0" y="2102"/>
                    <a:pt x="397" y="3085"/>
                    <a:pt x="1141" y="3746"/>
                  </a:cubicBezTo>
                  <a:cubicBezTo>
                    <a:pt x="1176" y="3777"/>
                    <a:pt x="1215" y="3790"/>
                    <a:pt x="1252" y="3790"/>
                  </a:cubicBezTo>
                  <a:cubicBezTo>
                    <a:pt x="1386" y="3790"/>
                    <a:pt x="1504" y="3622"/>
                    <a:pt x="1378" y="3509"/>
                  </a:cubicBezTo>
                  <a:cubicBezTo>
                    <a:pt x="972" y="3148"/>
                    <a:pt x="670" y="2709"/>
                    <a:pt x="533" y="2178"/>
                  </a:cubicBezTo>
                  <a:cubicBezTo>
                    <a:pt x="473" y="1949"/>
                    <a:pt x="441" y="1714"/>
                    <a:pt x="440" y="1479"/>
                  </a:cubicBezTo>
                  <a:cubicBezTo>
                    <a:pt x="440" y="1440"/>
                    <a:pt x="564" y="343"/>
                    <a:pt x="830" y="343"/>
                  </a:cubicBezTo>
                  <a:cubicBezTo>
                    <a:pt x="861" y="343"/>
                    <a:pt x="894" y="358"/>
                    <a:pt x="929" y="392"/>
                  </a:cubicBezTo>
                  <a:cubicBezTo>
                    <a:pt x="964" y="425"/>
                    <a:pt x="1003" y="439"/>
                    <a:pt x="1041" y="439"/>
                  </a:cubicBezTo>
                  <a:cubicBezTo>
                    <a:pt x="1172" y="439"/>
                    <a:pt x="1288" y="271"/>
                    <a:pt x="1167" y="155"/>
                  </a:cubicBezTo>
                  <a:cubicBezTo>
                    <a:pt x="1054" y="46"/>
                    <a:pt x="947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9" name="Google Shape;19739;p32"/>
            <p:cNvSpPr/>
            <p:nvPr/>
          </p:nvSpPr>
          <p:spPr>
            <a:xfrm>
              <a:off x="5117975" y="2512350"/>
              <a:ext cx="79550" cy="76400"/>
            </a:xfrm>
            <a:custGeom>
              <a:avLst/>
              <a:gdLst/>
              <a:ahLst/>
              <a:cxnLst/>
              <a:rect l="l" t="t" r="r" b="b"/>
              <a:pathLst>
                <a:path w="3182" h="3056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cubicBezTo>
                    <a:pt x="131" y="1102"/>
                    <a:pt x="336" y="2031"/>
                    <a:pt x="623" y="2937"/>
                  </a:cubicBezTo>
                  <a:cubicBezTo>
                    <a:pt x="649" y="3020"/>
                    <a:pt x="712" y="3056"/>
                    <a:pt x="776" y="3056"/>
                  </a:cubicBezTo>
                  <a:cubicBezTo>
                    <a:pt x="872" y="3056"/>
                    <a:pt x="970" y="2974"/>
                    <a:pt x="946" y="2847"/>
                  </a:cubicBezTo>
                  <a:cubicBezTo>
                    <a:pt x="841" y="2280"/>
                    <a:pt x="1007" y="1381"/>
                    <a:pt x="1587" y="1087"/>
                  </a:cubicBezTo>
                  <a:cubicBezTo>
                    <a:pt x="1667" y="1046"/>
                    <a:pt x="1744" y="1027"/>
                    <a:pt x="1816" y="1027"/>
                  </a:cubicBezTo>
                  <a:cubicBezTo>
                    <a:pt x="2406" y="1027"/>
                    <a:pt x="2721" y="2257"/>
                    <a:pt x="2830" y="2702"/>
                  </a:cubicBezTo>
                  <a:cubicBezTo>
                    <a:pt x="2850" y="2786"/>
                    <a:pt x="2913" y="2822"/>
                    <a:pt x="2978" y="2822"/>
                  </a:cubicBezTo>
                  <a:cubicBezTo>
                    <a:pt x="3077" y="2822"/>
                    <a:pt x="3182" y="2739"/>
                    <a:pt x="3152" y="2614"/>
                  </a:cubicBezTo>
                  <a:cubicBezTo>
                    <a:pt x="3021" y="2068"/>
                    <a:pt x="2630" y="625"/>
                    <a:pt x="1870" y="625"/>
                  </a:cubicBezTo>
                  <a:cubicBezTo>
                    <a:pt x="1799" y="625"/>
                    <a:pt x="1725" y="637"/>
                    <a:pt x="1648" y="664"/>
                  </a:cubicBezTo>
                  <a:cubicBezTo>
                    <a:pt x="1127" y="845"/>
                    <a:pt x="810" y="1338"/>
                    <a:pt x="670" y="1877"/>
                  </a:cubicBezTo>
                  <a:lnTo>
                    <a:pt x="670" y="1877"/>
                  </a:lnTo>
                  <a:cubicBezTo>
                    <a:pt x="530" y="1311"/>
                    <a:pt x="423" y="738"/>
                    <a:pt x="350" y="159"/>
                  </a:cubicBez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0" name="Google Shape;19740;p32"/>
            <p:cNvSpPr/>
            <p:nvPr/>
          </p:nvSpPr>
          <p:spPr>
            <a:xfrm>
              <a:off x="5187175" y="2498275"/>
              <a:ext cx="38350" cy="28975"/>
            </a:xfrm>
            <a:custGeom>
              <a:avLst/>
              <a:gdLst/>
              <a:ahLst/>
              <a:cxnLst/>
              <a:rect l="l" t="t" r="r" b="b"/>
              <a:pathLst>
                <a:path w="1534" h="1159" extrusionOk="0">
                  <a:moveTo>
                    <a:pt x="779" y="1"/>
                  </a:moveTo>
                  <a:cubicBezTo>
                    <a:pt x="750" y="1"/>
                    <a:pt x="721" y="8"/>
                    <a:pt x="695" y="24"/>
                  </a:cubicBezTo>
                  <a:cubicBezTo>
                    <a:pt x="445" y="175"/>
                    <a:pt x="234" y="384"/>
                    <a:pt x="80" y="634"/>
                  </a:cubicBezTo>
                  <a:cubicBezTo>
                    <a:pt x="1" y="761"/>
                    <a:pt x="116" y="881"/>
                    <a:pt x="233" y="881"/>
                  </a:cubicBezTo>
                  <a:cubicBezTo>
                    <a:pt x="284" y="881"/>
                    <a:pt x="335" y="857"/>
                    <a:pt x="370" y="802"/>
                  </a:cubicBezTo>
                  <a:lnTo>
                    <a:pt x="370" y="803"/>
                  </a:lnTo>
                  <a:cubicBezTo>
                    <a:pt x="470" y="638"/>
                    <a:pt x="602" y="495"/>
                    <a:pt x="758" y="382"/>
                  </a:cubicBezTo>
                  <a:lnTo>
                    <a:pt x="758" y="382"/>
                  </a:lnTo>
                  <a:cubicBezTo>
                    <a:pt x="939" y="571"/>
                    <a:pt x="1078" y="797"/>
                    <a:pt x="1168" y="1044"/>
                  </a:cubicBezTo>
                  <a:cubicBezTo>
                    <a:pt x="1196" y="1124"/>
                    <a:pt x="1264" y="1158"/>
                    <a:pt x="1331" y="1158"/>
                  </a:cubicBezTo>
                  <a:cubicBezTo>
                    <a:pt x="1433" y="1158"/>
                    <a:pt x="1534" y="1078"/>
                    <a:pt x="1490" y="956"/>
                  </a:cubicBezTo>
                  <a:cubicBezTo>
                    <a:pt x="1368" y="609"/>
                    <a:pt x="1165" y="298"/>
                    <a:pt x="898" y="50"/>
                  </a:cubicBezTo>
                  <a:cubicBezTo>
                    <a:pt x="865" y="18"/>
                    <a:pt x="822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1" name="Google Shape;19741;p32"/>
            <p:cNvSpPr/>
            <p:nvPr/>
          </p:nvSpPr>
          <p:spPr>
            <a:xfrm>
              <a:off x="5238725" y="2494975"/>
              <a:ext cx="33875" cy="99875"/>
            </a:xfrm>
            <a:custGeom>
              <a:avLst/>
              <a:gdLst/>
              <a:ahLst/>
              <a:cxnLst/>
              <a:rect l="l" t="t" r="r" b="b"/>
              <a:pathLst>
                <a:path w="1355" h="3995" extrusionOk="0">
                  <a:moveTo>
                    <a:pt x="236" y="1"/>
                  </a:moveTo>
                  <a:cubicBezTo>
                    <a:pt x="114" y="1"/>
                    <a:pt x="1" y="169"/>
                    <a:pt x="109" y="291"/>
                  </a:cubicBezTo>
                  <a:cubicBezTo>
                    <a:pt x="961" y="1255"/>
                    <a:pt x="999" y="2702"/>
                    <a:pt x="186" y="3701"/>
                  </a:cubicBezTo>
                  <a:cubicBezTo>
                    <a:pt x="83" y="3827"/>
                    <a:pt x="194" y="3994"/>
                    <a:pt x="313" y="3994"/>
                  </a:cubicBezTo>
                  <a:cubicBezTo>
                    <a:pt x="351" y="3994"/>
                    <a:pt x="389" y="3978"/>
                    <a:pt x="422" y="3937"/>
                  </a:cubicBezTo>
                  <a:cubicBezTo>
                    <a:pt x="1354" y="2792"/>
                    <a:pt x="1327" y="1164"/>
                    <a:pt x="346" y="55"/>
                  </a:cubicBez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2" name="Google Shape;19742;p32"/>
            <p:cNvSpPr/>
            <p:nvPr/>
          </p:nvSpPr>
          <p:spPr>
            <a:xfrm>
              <a:off x="5297125" y="2510875"/>
              <a:ext cx="40400" cy="79275"/>
            </a:xfrm>
            <a:custGeom>
              <a:avLst/>
              <a:gdLst/>
              <a:ahLst/>
              <a:cxnLst/>
              <a:rect l="l" t="t" r="r" b="b"/>
              <a:pathLst>
                <a:path w="1616" h="3171" extrusionOk="0">
                  <a:moveTo>
                    <a:pt x="743" y="0"/>
                  </a:moveTo>
                  <a:cubicBezTo>
                    <a:pt x="693" y="0"/>
                    <a:pt x="642" y="24"/>
                    <a:pt x="609" y="81"/>
                  </a:cubicBezTo>
                  <a:cubicBezTo>
                    <a:pt x="1" y="1121"/>
                    <a:pt x="312" y="2461"/>
                    <a:pt x="1299" y="3141"/>
                  </a:cubicBezTo>
                  <a:cubicBezTo>
                    <a:pt x="1329" y="3161"/>
                    <a:pt x="1358" y="3170"/>
                    <a:pt x="1386" y="3170"/>
                  </a:cubicBezTo>
                  <a:cubicBezTo>
                    <a:pt x="1524" y="3170"/>
                    <a:pt x="1615" y="2953"/>
                    <a:pt x="1468" y="2853"/>
                  </a:cubicBezTo>
                  <a:cubicBezTo>
                    <a:pt x="629" y="2273"/>
                    <a:pt x="385" y="1126"/>
                    <a:pt x="897" y="250"/>
                  </a:cubicBezTo>
                  <a:cubicBezTo>
                    <a:pt x="973" y="121"/>
                    <a:pt x="857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3" name="Google Shape;19743;p32"/>
            <p:cNvSpPr/>
            <p:nvPr/>
          </p:nvSpPr>
          <p:spPr>
            <a:xfrm>
              <a:off x="5347150" y="2494800"/>
              <a:ext cx="59725" cy="82850"/>
            </a:xfrm>
            <a:custGeom>
              <a:avLst/>
              <a:gdLst/>
              <a:ahLst/>
              <a:cxnLst/>
              <a:rect l="l" t="t" r="r" b="b"/>
              <a:pathLst>
                <a:path w="2389" h="3314" extrusionOk="0">
                  <a:moveTo>
                    <a:pt x="1419" y="1989"/>
                  </a:moveTo>
                  <a:cubicBezTo>
                    <a:pt x="1696" y="1989"/>
                    <a:pt x="1937" y="2145"/>
                    <a:pt x="1914" y="2512"/>
                  </a:cubicBezTo>
                  <a:cubicBezTo>
                    <a:pt x="1895" y="2807"/>
                    <a:pt x="1682" y="2963"/>
                    <a:pt x="1442" y="2963"/>
                  </a:cubicBezTo>
                  <a:cubicBezTo>
                    <a:pt x="1350" y="2963"/>
                    <a:pt x="1255" y="2940"/>
                    <a:pt x="1165" y="2895"/>
                  </a:cubicBezTo>
                  <a:cubicBezTo>
                    <a:pt x="953" y="2786"/>
                    <a:pt x="816" y="2573"/>
                    <a:pt x="728" y="2357"/>
                  </a:cubicBezTo>
                  <a:lnTo>
                    <a:pt x="728" y="2357"/>
                  </a:lnTo>
                  <a:cubicBezTo>
                    <a:pt x="739" y="2347"/>
                    <a:pt x="750" y="2335"/>
                    <a:pt x="759" y="2321"/>
                  </a:cubicBezTo>
                  <a:cubicBezTo>
                    <a:pt x="900" y="2112"/>
                    <a:pt x="1173" y="1989"/>
                    <a:pt x="1419" y="1989"/>
                  </a:cubicBezTo>
                  <a:close/>
                  <a:moveTo>
                    <a:pt x="208" y="0"/>
                  </a:moveTo>
                  <a:cubicBezTo>
                    <a:pt x="111" y="0"/>
                    <a:pt x="1" y="84"/>
                    <a:pt x="19" y="211"/>
                  </a:cubicBezTo>
                  <a:cubicBezTo>
                    <a:pt x="137" y="1021"/>
                    <a:pt x="95" y="2181"/>
                    <a:pt x="623" y="2858"/>
                  </a:cubicBezTo>
                  <a:cubicBezTo>
                    <a:pt x="828" y="3121"/>
                    <a:pt x="1176" y="3313"/>
                    <a:pt x="1506" y="3313"/>
                  </a:cubicBezTo>
                  <a:cubicBezTo>
                    <a:pt x="1721" y="3313"/>
                    <a:pt x="1929" y="3232"/>
                    <a:pt x="2086" y="3036"/>
                  </a:cubicBezTo>
                  <a:cubicBezTo>
                    <a:pt x="2388" y="2661"/>
                    <a:pt x="2294" y="2037"/>
                    <a:pt x="1899" y="1767"/>
                  </a:cubicBezTo>
                  <a:cubicBezTo>
                    <a:pt x="1744" y="1662"/>
                    <a:pt x="1577" y="1616"/>
                    <a:pt x="1411" y="1616"/>
                  </a:cubicBezTo>
                  <a:cubicBezTo>
                    <a:pt x="1114" y="1616"/>
                    <a:pt x="821" y="1762"/>
                    <a:pt x="610" y="1980"/>
                  </a:cubicBezTo>
                  <a:lnTo>
                    <a:pt x="610" y="1980"/>
                  </a:lnTo>
                  <a:cubicBezTo>
                    <a:pt x="459" y="1381"/>
                    <a:pt x="429" y="723"/>
                    <a:pt x="343" y="121"/>
                  </a:cubicBezTo>
                  <a:cubicBezTo>
                    <a:pt x="330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4" name="Google Shape;19744;p32"/>
            <p:cNvSpPr/>
            <p:nvPr/>
          </p:nvSpPr>
          <p:spPr>
            <a:xfrm>
              <a:off x="5396025" y="2497025"/>
              <a:ext cx="42150" cy="95975"/>
            </a:xfrm>
            <a:custGeom>
              <a:avLst/>
              <a:gdLst/>
              <a:ahLst/>
              <a:cxnLst/>
              <a:rect l="l" t="t" r="r" b="b"/>
              <a:pathLst>
                <a:path w="1686" h="3839" extrusionOk="0">
                  <a:moveTo>
                    <a:pt x="256" y="1"/>
                  </a:moveTo>
                  <a:cubicBezTo>
                    <a:pt x="119" y="1"/>
                    <a:pt x="0" y="170"/>
                    <a:pt x="130" y="280"/>
                  </a:cubicBezTo>
                  <a:lnTo>
                    <a:pt x="131" y="280"/>
                  </a:lnTo>
                  <a:cubicBezTo>
                    <a:pt x="1115" y="1099"/>
                    <a:pt x="1321" y="2530"/>
                    <a:pt x="607" y="3593"/>
                  </a:cubicBezTo>
                  <a:cubicBezTo>
                    <a:pt x="524" y="3718"/>
                    <a:pt x="640" y="3838"/>
                    <a:pt x="758" y="3838"/>
                  </a:cubicBezTo>
                  <a:cubicBezTo>
                    <a:pt x="809" y="3838"/>
                    <a:pt x="861" y="3816"/>
                    <a:pt x="897" y="3762"/>
                  </a:cubicBezTo>
                  <a:cubicBezTo>
                    <a:pt x="1686" y="2578"/>
                    <a:pt x="1458" y="960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5" name="Google Shape;19745;p32"/>
            <p:cNvSpPr/>
            <p:nvPr/>
          </p:nvSpPr>
          <p:spPr>
            <a:xfrm>
              <a:off x="5435700" y="2483550"/>
              <a:ext cx="64600" cy="39700"/>
            </a:xfrm>
            <a:custGeom>
              <a:avLst/>
              <a:gdLst/>
              <a:ahLst/>
              <a:cxnLst/>
              <a:rect l="l" t="t" r="r" b="b"/>
              <a:pathLst>
                <a:path w="2584" h="1588" extrusionOk="0">
                  <a:moveTo>
                    <a:pt x="809" y="1"/>
                  </a:moveTo>
                  <a:cubicBezTo>
                    <a:pt x="519" y="1"/>
                    <a:pt x="231" y="164"/>
                    <a:pt x="77" y="422"/>
                  </a:cubicBezTo>
                  <a:cubicBezTo>
                    <a:pt x="1" y="551"/>
                    <a:pt x="117" y="671"/>
                    <a:pt x="232" y="671"/>
                  </a:cubicBezTo>
                  <a:cubicBezTo>
                    <a:pt x="283" y="671"/>
                    <a:pt x="333" y="648"/>
                    <a:pt x="367" y="591"/>
                  </a:cubicBezTo>
                  <a:cubicBezTo>
                    <a:pt x="468" y="420"/>
                    <a:pt x="610" y="351"/>
                    <a:pt x="748" y="351"/>
                  </a:cubicBezTo>
                  <a:cubicBezTo>
                    <a:pt x="1085" y="351"/>
                    <a:pt x="1401" y="765"/>
                    <a:pt x="1053" y="1119"/>
                  </a:cubicBezTo>
                  <a:cubicBezTo>
                    <a:pt x="971" y="1201"/>
                    <a:pt x="1002" y="1319"/>
                    <a:pt x="1087" y="1381"/>
                  </a:cubicBezTo>
                  <a:cubicBezTo>
                    <a:pt x="1275" y="1520"/>
                    <a:pt x="1491" y="1587"/>
                    <a:pt x="1705" y="1587"/>
                  </a:cubicBezTo>
                  <a:cubicBezTo>
                    <a:pt x="1981" y="1587"/>
                    <a:pt x="2256" y="1476"/>
                    <a:pt x="2466" y="1264"/>
                  </a:cubicBezTo>
                  <a:cubicBezTo>
                    <a:pt x="2584" y="1146"/>
                    <a:pt x="2469" y="978"/>
                    <a:pt x="2340" y="978"/>
                  </a:cubicBezTo>
                  <a:cubicBezTo>
                    <a:pt x="2302" y="978"/>
                    <a:pt x="2263" y="992"/>
                    <a:pt x="2228" y="1028"/>
                  </a:cubicBezTo>
                  <a:cubicBezTo>
                    <a:pt x="2079" y="1178"/>
                    <a:pt x="1899" y="1253"/>
                    <a:pt x="1715" y="1253"/>
                  </a:cubicBezTo>
                  <a:cubicBezTo>
                    <a:pt x="1616" y="1253"/>
                    <a:pt x="1515" y="1231"/>
                    <a:pt x="1418" y="1188"/>
                  </a:cubicBezTo>
                  <a:lnTo>
                    <a:pt x="1418" y="1188"/>
                  </a:lnTo>
                  <a:cubicBezTo>
                    <a:pt x="1611" y="856"/>
                    <a:pt x="1579" y="403"/>
                    <a:pt x="1252" y="150"/>
                  </a:cubicBezTo>
                  <a:cubicBezTo>
                    <a:pt x="1117" y="47"/>
                    <a:pt x="963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6" name="Google Shape;19746;p32"/>
            <p:cNvSpPr/>
            <p:nvPr/>
          </p:nvSpPr>
          <p:spPr>
            <a:xfrm>
              <a:off x="5485500" y="2543125"/>
              <a:ext cx="67075" cy="12600"/>
            </a:xfrm>
            <a:custGeom>
              <a:avLst/>
              <a:gdLst/>
              <a:ahLst/>
              <a:cxnLst/>
              <a:rect l="l" t="t" r="r" b="b"/>
              <a:pathLst>
                <a:path w="2683" h="504" extrusionOk="0">
                  <a:moveTo>
                    <a:pt x="2438" y="1"/>
                  </a:moveTo>
                  <a:cubicBezTo>
                    <a:pt x="1689" y="1"/>
                    <a:pt x="942" y="60"/>
                    <a:pt x="202" y="179"/>
                  </a:cubicBezTo>
                  <a:cubicBezTo>
                    <a:pt x="1" y="211"/>
                    <a:pt x="72" y="503"/>
                    <a:pt x="262" y="503"/>
                  </a:cubicBezTo>
                  <a:cubicBezTo>
                    <a:pt x="272" y="503"/>
                    <a:pt x="282" y="503"/>
                    <a:pt x="292" y="501"/>
                  </a:cubicBezTo>
                  <a:cubicBezTo>
                    <a:pt x="984" y="392"/>
                    <a:pt x="1684" y="336"/>
                    <a:pt x="2384" y="336"/>
                  </a:cubicBezTo>
                  <a:cubicBezTo>
                    <a:pt x="2411" y="336"/>
                    <a:pt x="2439" y="336"/>
                    <a:pt x="2466" y="336"/>
                  </a:cubicBezTo>
                  <a:cubicBezTo>
                    <a:pt x="2681" y="336"/>
                    <a:pt x="2683" y="2"/>
                    <a:pt x="2466" y="1"/>
                  </a:cubicBezTo>
                  <a:cubicBezTo>
                    <a:pt x="2457" y="1"/>
                    <a:pt x="2447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7" name="Google Shape;19747;p32"/>
            <p:cNvSpPr/>
            <p:nvPr/>
          </p:nvSpPr>
          <p:spPr>
            <a:xfrm>
              <a:off x="5486175" y="2578050"/>
              <a:ext cx="66400" cy="8375"/>
            </a:xfrm>
            <a:custGeom>
              <a:avLst/>
              <a:gdLst/>
              <a:ahLst/>
              <a:cxnLst/>
              <a:rect l="l" t="t" r="r" b="b"/>
              <a:pathLst>
                <a:path w="2656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lnTo>
                    <a:pt x="2439" y="335"/>
                  </a:lnTo>
                  <a:cubicBezTo>
                    <a:pt x="2654" y="335"/>
                    <a:pt x="2656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8" name="Google Shape;19748;p32"/>
            <p:cNvSpPr/>
            <p:nvPr/>
          </p:nvSpPr>
          <p:spPr>
            <a:xfrm>
              <a:off x="5571750" y="2471825"/>
              <a:ext cx="79150" cy="109250"/>
            </a:xfrm>
            <a:custGeom>
              <a:avLst/>
              <a:gdLst/>
              <a:ahLst/>
              <a:cxnLst/>
              <a:rect l="l" t="t" r="r" b="b"/>
              <a:pathLst>
                <a:path w="3166" h="4370" extrusionOk="0">
                  <a:moveTo>
                    <a:pt x="1499" y="721"/>
                  </a:moveTo>
                  <a:cubicBezTo>
                    <a:pt x="1530" y="1176"/>
                    <a:pt x="1560" y="1630"/>
                    <a:pt x="1591" y="2085"/>
                  </a:cubicBezTo>
                  <a:lnTo>
                    <a:pt x="1591" y="2085"/>
                  </a:lnTo>
                  <a:lnTo>
                    <a:pt x="559" y="2162"/>
                  </a:lnTo>
                  <a:lnTo>
                    <a:pt x="559" y="2162"/>
                  </a:lnTo>
                  <a:cubicBezTo>
                    <a:pt x="891" y="1694"/>
                    <a:pt x="1204" y="1213"/>
                    <a:pt x="1499" y="721"/>
                  </a:cubicBezTo>
                  <a:close/>
                  <a:moveTo>
                    <a:pt x="1619" y="0"/>
                  </a:moveTo>
                  <a:cubicBezTo>
                    <a:pt x="1568" y="0"/>
                    <a:pt x="1517" y="25"/>
                    <a:pt x="1484" y="82"/>
                  </a:cubicBezTo>
                  <a:cubicBezTo>
                    <a:pt x="1054" y="838"/>
                    <a:pt x="583" y="1568"/>
                    <a:pt x="72" y="2270"/>
                  </a:cubicBezTo>
                  <a:cubicBezTo>
                    <a:pt x="1" y="2368"/>
                    <a:pt x="91" y="2522"/>
                    <a:pt x="207" y="2522"/>
                  </a:cubicBezTo>
                  <a:cubicBezTo>
                    <a:pt x="210" y="2522"/>
                    <a:pt x="213" y="2522"/>
                    <a:pt x="217" y="2522"/>
                  </a:cubicBezTo>
                  <a:lnTo>
                    <a:pt x="1613" y="2417"/>
                  </a:lnTo>
                  <a:lnTo>
                    <a:pt x="1613" y="2417"/>
                  </a:lnTo>
                  <a:cubicBezTo>
                    <a:pt x="1654" y="3014"/>
                    <a:pt x="1694" y="3612"/>
                    <a:pt x="1734" y="4209"/>
                  </a:cubicBezTo>
                  <a:cubicBezTo>
                    <a:pt x="1741" y="4316"/>
                    <a:pt x="1829" y="4369"/>
                    <a:pt x="1913" y="4369"/>
                  </a:cubicBezTo>
                  <a:cubicBezTo>
                    <a:pt x="1996" y="4369"/>
                    <a:pt x="2076" y="4316"/>
                    <a:pt x="2068" y="4209"/>
                  </a:cubicBezTo>
                  <a:cubicBezTo>
                    <a:pt x="2028" y="3603"/>
                    <a:pt x="1987" y="2997"/>
                    <a:pt x="1946" y="2392"/>
                  </a:cubicBezTo>
                  <a:lnTo>
                    <a:pt x="1946" y="2392"/>
                  </a:lnTo>
                  <a:lnTo>
                    <a:pt x="2950" y="2317"/>
                  </a:lnTo>
                  <a:cubicBezTo>
                    <a:pt x="3159" y="2302"/>
                    <a:pt x="3165" y="1983"/>
                    <a:pt x="2965" y="1983"/>
                  </a:cubicBezTo>
                  <a:cubicBezTo>
                    <a:pt x="2961" y="1983"/>
                    <a:pt x="2955" y="1983"/>
                    <a:pt x="2950" y="1983"/>
                  </a:cubicBezTo>
                  <a:lnTo>
                    <a:pt x="1924" y="2060"/>
                  </a:lnTo>
                  <a:lnTo>
                    <a:pt x="1924" y="2060"/>
                  </a:lnTo>
                  <a:cubicBezTo>
                    <a:pt x="1881" y="1429"/>
                    <a:pt x="1838" y="798"/>
                    <a:pt x="1795" y="168"/>
                  </a:cubicBezTo>
                  <a:cubicBezTo>
                    <a:pt x="1789" y="68"/>
                    <a:pt x="1703" y="0"/>
                    <a:pt x="1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9" name="Google Shape;19749;p32"/>
            <p:cNvSpPr/>
            <p:nvPr/>
          </p:nvSpPr>
          <p:spPr>
            <a:xfrm>
              <a:off x="5661100" y="2493025"/>
              <a:ext cx="60650" cy="83000"/>
            </a:xfrm>
            <a:custGeom>
              <a:avLst/>
              <a:gdLst/>
              <a:ahLst/>
              <a:cxnLst/>
              <a:rect l="l" t="t" r="r" b="b"/>
              <a:pathLst>
                <a:path w="2426" h="3320" extrusionOk="0">
                  <a:moveTo>
                    <a:pt x="235" y="1"/>
                  </a:moveTo>
                  <a:cubicBezTo>
                    <a:pt x="117" y="1"/>
                    <a:pt x="1" y="121"/>
                    <a:pt x="84" y="247"/>
                  </a:cubicBezTo>
                  <a:cubicBezTo>
                    <a:pt x="740" y="1245"/>
                    <a:pt x="1397" y="2244"/>
                    <a:pt x="2053" y="3243"/>
                  </a:cubicBezTo>
                  <a:cubicBezTo>
                    <a:pt x="2089" y="3297"/>
                    <a:pt x="2140" y="3319"/>
                    <a:pt x="2191" y="3319"/>
                  </a:cubicBezTo>
                  <a:cubicBezTo>
                    <a:pt x="2308" y="3319"/>
                    <a:pt x="2425" y="3200"/>
                    <a:pt x="2343" y="3074"/>
                  </a:cubicBezTo>
                  <a:cubicBezTo>
                    <a:pt x="1686" y="2075"/>
                    <a:pt x="1030" y="1077"/>
                    <a:pt x="374" y="78"/>
                  </a:cubicBezTo>
                  <a:cubicBezTo>
                    <a:pt x="338" y="24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0" name="Google Shape;19750;p32"/>
            <p:cNvSpPr/>
            <p:nvPr/>
          </p:nvSpPr>
          <p:spPr>
            <a:xfrm>
              <a:off x="5658200" y="2486400"/>
              <a:ext cx="45375" cy="90400"/>
            </a:xfrm>
            <a:custGeom>
              <a:avLst/>
              <a:gdLst/>
              <a:ahLst/>
              <a:cxnLst/>
              <a:rect l="l" t="t" r="r" b="b"/>
              <a:pathLst>
                <a:path w="1815" h="3616" extrusionOk="0">
                  <a:moveTo>
                    <a:pt x="1592" y="0"/>
                  </a:moveTo>
                  <a:cubicBezTo>
                    <a:pt x="1543" y="0"/>
                    <a:pt x="1496" y="26"/>
                    <a:pt x="1469" y="88"/>
                  </a:cubicBezTo>
                  <a:lnTo>
                    <a:pt x="60" y="3359"/>
                  </a:lnTo>
                  <a:cubicBezTo>
                    <a:pt x="1" y="3493"/>
                    <a:pt x="118" y="3615"/>
                    <a:pt x="226" y="3615"/>
                  </a:cubicBezTo>
                  <a:cubicBezTo>
                    <a:pt x="274" y="3615"/>
                    <a:pt x="321" y="3590"/>
                    <a:pt x="348" y="3528"/>
                  </a:cubicBezTo>
                  <a:lnTo>
                    <a:pt x="1757" y="258"/>
                  </a:lnTo>
                  <a:cubicBezTo>
                    <a:pt x="1815" y="123"/>
                    <a:pt x="1698" y="0"/>
                    <a:pt x="1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1" name="Google Shape;19751;p32"/>
            <p:cNvSpPr/>
            <p:nvPr/>
          </p:nvSpPr>
          <p:spPr>
            <a:xfrm>
              <a:off x="5712275" y="2460900"/>
              <a:ext cx="52000" cy="34875"/>
            </a:xfrm>
            <a:custGeom>
              <a:avLst/>
              <a:gdLst/>
              <a:ahLst/>
              <a:cxnLst/>
              <a:rect l="l" t="t" r="r" b="b"/>
              <a:pathLst>
                <a:path w="2080" h="1395" extrusionOk="0">
                  <a:moveTo>
                    <a:pt x="681" y="0"/>
                  </a:moveTo>
                  <a:cubicBezTo>
                    <a:pt x="516" y="0"/>
                    <a:pt x="351" y="23"/>
                    <a:pt x="191" y="68"/>
                  </a:cubicBezTo>
                  <a:cubicBezTo>
                    <a:pt x="0" y="120"/>
                    <a:pt x="59" y="397"/>
                    <a:pt x="231" y="397"/>
                  </a:cubicBezTo>
                  <a:cubicBezTo>
                    <a:pt x="246" y="397"/>
                    <a:pt x="262" y="395"/>
                    <a:pt x="279" y="390"/>
                  </a:cubicBezTo>
                  <a:cubicBezTo>
                    <a:pt x="410" y="352"/>
                    <a:pt x="545" y="333"/>
                    <a:pt x="680" y="333"/>
                  </a:cubicBezTo>
                  <a:cubicBezTo>
                    <a:pt x="756" y="333"/>
                    <a:pt x="831" y="338"/>
                    <a:pt x="906" y="350"/>
                  </a:cubicBezTo>
                  <a:lnTo>
                    <a:pt x="906" y="350"/>
                  </a:lnTo>
                  <a:cubicBezTo>
                    <a:pt x="854" y="610"/>
                    <a:pt x="727" y="825"/>
                    <a:pt x="529" y="1014"/>
                  </a:cubicBezTo>
                  <a:cubicBezTo>
                    <a:pt x="418" y="1120"/>
                    <a:pt x="510" y="1288"/>
                    <a:pt x="648" y="1299"/>
                  </a:cubicBezTo>
                  <a:lnTo>
                    <a:pt x="1864" y="1394"/>
                  </a:lnTo>
                  <a:cubicBezTo>
                    <a:pt x="1869" y="1394"/>
                    <a:pt x="1875" y="1394"/>
                    <a:pt x="1880" y="1394"/>
                  </a:cubicBezTo>
                  <a:cubicBezTo>
                    <a:pt x="2079" y="1394"/>
                    <a:pt x="2074" y="1074"/>
                    <a:pt x="1864" y="1058"/>
                  </a:cubicBezTo>
                  <a:lnTo>
                    <a:pt x="989" y="991"/>
                  </a:lnTo>
                  <a:lnTo>
                    <a:pt x="989" y="991"/>
                  </a:lnTo>
                  <a:cubicBezTo>
                    <a:pt x="1144" y="765"/>
                    <a:pt x="1232" y="508"/>
                    <a:pt x="1262" y="219"/>
                  </a:cubicBezTo>
                  <a:cubicBezTo>
                    <a:pt x="1269" y="149"/>
                    <a:pt x="1205" y="76"/>
                    <a:pt x="1140" y="59"/>
                  </a:cubicBezTo>
                  <a:cubicBezTo>
                    <a:pt x="989" y="20"/>
                    <a:pt x="835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2" name="Google Shape;19752;p32"/>
            <p:cNvSpPr/>
            <p:nvPr/>
          </p:nvSpPr>
          <p:spPr>
            <a:xfrm>
              <a:off x="5788000" y="2475350"/>
              <a:ext cx="64725" cy="109375"/>
            </a:xfrm>
            <a:custGeom>
              <a:avLst/>
              <a:gdLst/>
              <a:ahLst/>
              <a:cxnLst/>
              <a:rect l="l" t="t" r="r" b="b"/>
              <a:pathLst>
                <a:path w="2589" h="4375" extrusionOk="0">
                  <a:moveTo>
                    <a:pt x="161" y="1"/>
                  </a:moveTo>
                  <a:cubicBezTo>
                    <a:pt x="78" y="1"/>
                    <a:pt x="1" y="53"/>
                    <a:pt x="13" y="160"/>
                  </a:cubicBezTo>
                  <a:lnTo>
                    <a:pt x="13" y="161"/>
                  </a:lnTo>
                  <a:lnTo>
                    <a:pt x="470" y="4214"/>
                  </a:lnTo>
                  <a:cubicBezTo>
                    <a:pt x="483" y="4321"/>
                    <a:pt x="559" y="4374"/>
                    <a:pt x="635" y="4374"/>
                  </a:cubicBezTo>
                  <a:cubicBezTo>
                    <a:pt x="713" y="4374"/>
                    <a:pt x="791" y="4321"/>
                    <a:pt x="804" y="4214"/>
                  </a:cubicBezTo>
                  <a:cubicBezTo>
                    <a:pt x="805" y="4214"/>
                    <a:pt x="805" y="4213"/>
                    <a:pt x="805" y="4213"/>
                  </a:cubicBezTo>
                  <a:lnTo>
                    <a:pt x="806" y="4213"/>
                  </a:lnTo>
                  <a:cubicBezTo>
                    <a:pt x="806" y="4211"/>
                    <a:pt x="806" y="4209"/>
                    <a:pt x="805" y="4207"/>
                  </a:cubicBezTo>
                  <a:lnTo>
                    <a:pt x="805" y="4207"/>
                  </a:lnTo>
                  <a:cubicBezTo>
                    <a:pt x="848" y="3894"/>
                    <a:pt x="887" y="3582"/>
                    <a:pt x="930" y="3270"/>
                  </a:cubicBezTo>
                  <a:cubicBezTo>
                    <a:pt x="954" y="3079"/>
                    <a:pt x="980" y="2889"/>
                    <a:pt x="1007" y="2696"/>
                  </a:cubicBezTo>
                  <a:cubicBezTo>
                    <a:pt x="992" y="2409"/>
                    <a:pt x="1110" y="2265"/>
                    <a:pt x="1359" y="2265"/>
                  </a:cubicBezTo>
                  <a:cubicBezTo>
                    <a:pt x="1494" y="2265"/>
                    <a:pt x="1666" y="2307"/>
                    <a:pt x="1877" y="2390"/>
                  </a:cubicBezTo>
                  <a:cubicBezTo>
                    <a:pt x="2188" y="2670"/>
                    <a:pt x="2223" y="3856"/>
                    <a:pt x="2246" y="4207"/>
                  </a:cubicBezTo>
                  <a:cubicBezTo>
                    <a:pt x="2254" y="4313"/>
                    <a:pt x="2341" y="4367"/>
                    <a:pt x="2425" y="4367"/>
                  </a:cubicBezTo>
                  <a:cubicBezTo>
                    <a:pt x="2509" y="4367"/>
                    <a:pt x="2588" y="4314"/>
                    <a:pt x="2582" y="4207"/>
                  </a:cubicBezTo>
                  <a:cubicBezTo>
                    <a:pt x="2539" y="3558"/>
                    <a:pt x="2447" y="1627"/>
                    <a:pt x="1547" y="1539"/>
                  </a:cubicBezTo>
                  <a:cubicBezTo>
                    <a:pt x="1521" y="1536"/>
                    <a:pt x="1496" y="1535"/>
                    <a:pt x="1471" y="1535"/>
                  </a:cubicBezTo>
                  <a:cubicBezTo>
                    <a:pt x="974" y="1535"/>
                    <a:pt x="743" y="2041"/>
                    <a:pt x="627" y="2626"/>
                  </a:cubicBezTo>
                  <a:lnTo>
                    <a:pt x="627" y="2626"/>
                  </a:lnTo>
                  <a:cubicBezTo>
                    <a:pt x="534" y="1804"/>
                    <a:pt x="441" y="982"/>
                    <a:pt x="348" y="160"/>
                  </a:cubicBezTo>
                  <a:cubicBezTo>
                    <a:pt x="336" y="54"/>
                    <a:pt x="24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3" name="Google Shape;19753;p32"/>
            <p:cNvSpPr/>
            <p:nvPr/>
          </p:nvSpPr>
          <p:spPr>
            <a:xfrm>
              <a:off x="5841775" y="2466150"/>
              <a:ext cx="86975" cy="126400"/>
            </a:xfrm>
            <a:custGeom>
              <a:avLst/>
              <a:gdLst/>
              <a:ahLst/>
              <a:cxnLst/>
              <a:rect l="l" t="t" r="r" b="b"/>
              <a:pathLst>
                <a:path w="3479" h="5056" extrusionOk="0">
                  <a:moveTo>
                    <a:pt x="2584" y="2059"/>
                  </a:moveTo>
                  <a:cubicBezTo>
                    <a:pt x="2559" y="2615"/>
                    <a:pt x="2497" y="3169"/>
                    <a:pt x="2392" y="3722"/>
                  </a:cubicBezTo>
                  <a:cubicBezTo>
                    <a:pt x="2365" y="3870"/>
                    <a:pt x="2340" y="4323"/>
                    <a:pt x="2235" y="4428"/>
                  </a:cubicBezTo>
                  <a:cubicBezTo>
                    <a:pt x="2141" y="4522"/>
                    <a:pt x="2035" y="4561"/>
                    <a:pt x="1930" y="4561"/>
                  </a:cubicBezTo>
                  <a:cubicBezTo>
                    <a:pt x="1691" y="4561"/>
                    <a:pt x="1453" y="4362"/>
                    <a:pt x="1349" y="4161"/>
                  </a:cubicBezTo>
                  <a:cubicBezTo>
                    <a:pt x="845" y="3181"/>
                    <a:pt x="1558" y="2158"/>
                    <a:pt x="2584" y="2059"/>
                  </a:cubicBezTo>
                  <a:close/>
                  <a:moveTo>
                    <a:pt x="2700" y="0"/>
                  </a:moveTo>
                  <a:cubicBezTo>
                    <a:pt x="2611" y="0"/>
                    <a:pt x="2519" y="59"/>
                    <a:pt x="2530" y="163"/>
                  </a:cubicBezTo>
                  <a:cubicBezTo>
                    <a:pt x="2580" y="684"/>
                    <a:pt x="2602" y="1204"/>
                    <a:pt x="2594" y="1723"/>
                  </a:cubicBezTo>
                  <a:lnTo>
                    <a:pt x="2594" y="1723"/>
                  </a:lnTo>
                  <a:cubicBezTo>
                    <a:pt x="1082" y="1860"/>
                    <a:pt x="0" y="4032"/>
                    <a:pt x="1605" y="4944"/>
                  </a:cubicBezTo>
                  <a:cubicBezTo>
                    <a:pt x="1741" y="5020"/>
                    <a:pt x="1863" y="5056"/>
                    <a:pt x="1972" y="5056"/>
                  </a:cubicBezTo>
                  <a:cubicBezTo>
                    <a:pt x="2629" y="5056"/>
                    <a:pt x="2852" y="3793"/>
                    <a:pt x="2910" y="2541"/>
                  </a:cubicBezTo>
                  <a:lnTo>
                    <a:pt x="2910" y="2541"/>
                  </a:lnTo>
                  <a:cubicBezTo>
                    <a:pt x="3002" y="3233"/>
                    <a:pt x="3077" y="3927"/>
                    <a:pt x="3135" y="4622"/>
                  </a:cubicBezTo>
                  <a:cubicBezTo>
                    <a:pt x="3144" y="4729"/>
                    <a:pt x="3232" y="4783"/>
                    <a:pt x="3316" y="4783"/>
                  </a:cubicBezTo>
                  <a:cubicBezTo>
                    <a:pt x="3399" y="4783"/>
                    <a:pt x="3478" y="4729"/>
                    <a:pt x="3469" y="4622"/>
                  </a:cubicBezTo>
                  <a:cubicBezTo>
                    <a:pt x="3343" y="3112"/>
                    <a:pt x="3140" y="1609"/>
                    <a:pt x="2858" y="119"/>
                  </a:cubicBezTo>
                  <a:cubicBezTo>
                    <a:pt x="2842" y="38"/>
                    <a:pt x="2772" y="0"/>
                    <a:pt x="2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4" name="Google Shape;19754;p32"/>
            <p:cNvSpPr/>
            <p:nvPr/>
          </p:nvSpPr>
          <p:spPr>
            <a:xfrm>
              <a:off x="5575825" y="2593450"/>
              <a:ext cx="383775" cy="20100"/>
            </a:xfrm>
            <a:custGeom>
              <a:avLst/>
              <a:gdLst/>
              <a:ahLst/>
              <a:cxnLst/>
              <a:rect l="l" t="t" r="r" b="b"/>
              <a:pathLst>
                <a:path w="15351" h="804" extrusionOk="0">
                  <a:moveTo>
                    <a:pt x="15153" y="0"/>
                  </a:moveTo>
                  <a:cubicBezTo>
                    <a:pt x="15147" y="0"/>
                    <a:pt x="15141" y="1"/>
                    <a:pt x="15135" y="1"/>
                  </a:cubicBezTo>
                  <a:cubicBezTo>
                    <a:pt x="11861" y="312"/>
                    <a:pt x="8575" y="469"/>
                    <a:pt x="5288" y="469"/>
                  </a:cubicBezTo>
                  <a:cubicBezTo>
                    <a:pt x="3597" y="469"/>
                    <a:pt x="1906" y="427"/>
                    <a:pt x="215" y="344"/>
                  </a:cubicBezTo>
                  <a:cubicBezTo>
                    <a:pt x="212" y="344"/>
                    <a:pt x="210" y="344"/>
                    <a:pt x="207" y="344"/>
                  </a:cubicBezTo>
                  <a:cubicBezTo>
                    <a:pt x="0" y="344"/>
                    <a:pt x="3" y="669"/>
                    <a:pt x="215" y="680"/>
                  </a:cubicBezTo>
                  <a:cubicBezTo>
                    <a:pt x="1906" y="762"/>
                    <a:pt x="3597" y="804"/>
                    <a:pt x="5289" y="804"/>
                  </a:cubicBezTo>
                  <a:cubicBezTo>
                    <a:pt x="8575" y="804"/>
                    <a:pt x="11861" y="648"/>
                    <a:pt x="15135" y="337"/>
                  </a:cubicBezTo>
                  <a:cubicBezTo>
                    <a:pt x="15343" y="317"/>
                    <a:pt x="15350" y="0"/>
                    <a:pt x="15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5" name="Google Shape;19755;p32"/>
            <p:cNvSpPr/>
            <p:nvPr/>
          </p:nvSpPr>
          <p:spPr>
            <a:xfrm>
              <a:off x="5566225" y="2647850"/>
              <a:ext cx="62225" cy="77450"/>
            </a:xfrm>
            <a:custGeom>
              <a:avLst/>
              <a:gdLst/>
              <a:ahLst/>
              <a:cxnLst/>
              <a:rect l="l" t="t" r="r" b="b"/>
              <a:pathLst>
                <a:path w="2489" h="3098" extrusionOk="0">
                  <a:moveTo>
                    <a:pt x="836" y="1"/>
                  </a:moveTo>
                  <a:cubicBezTo>
                    <a:pt x="402" y="1"/>
                    <a:pt x="0" y="354"/>
                    <a:pt x="119" y="882"/>
                  </a:cubicBezTo>
                  <a:cubicBezTo>
                    <a:pt x="138" y="966"/>
                    <a:pt x="201" y="1002"/>
                    <a:pt x="266" y="1002"/>
                  </a:cubicBezTo>
                  <a:cubicBezTo>
                    <a:pt x="365" y="1002"/>
                    <a:pt x="471" y="920"/>
                    <a:pt x="442" y="794"/>
                  </a:cubicBezTo>
                  <a:lnTo>
                    <a:pt x="441" y="794"/>
                  </a:lnTo>
                  <a:cubicBezTo>
                    <a:pt x="627" y="504"/>
                    <a:pt x="798" y="359"/>
                    <a:pt x="952" y="359"/>
                  </a:cubicBezTo>
                  <a:cubicBezTo>
                    <a:pt x="1071" y="359"/>
                    <a:pt x="1180" y="445"/>
                    <a:pt x="1280" y="618"/>
                  </a:cubicBezTo>
                  <a:cubicBezTo>
                    <a:pt x="1309" y="691"/>
                    <a:pt x="1338" y="766"/>
                    <a:pt x="1367" y="839"/>
                  </a:cubicBezTo>
                  <a:cubicBezTo>
                    <a:pt x="1449" y="1183"/>
                    <a:pt x="1301" y="1523"/>
                    <a:pt x="1144" y="1814"/>
                  </a:cubicBezTo>
                  <a:cubicBezTo>
                    <a:pt x="952" y="2168"/>
                    <a:pt x="705" y="2485"/>
                    <a:pt x="523" y="2845"/>
                  </a:cubicBezTo>
                  <a:cubicBezTo>
                    <a:pt x="469" y="2952"/>
                    <a:pt x="532" y="3097"/>
                    <a:pt x="662" y="3097"/>
                  </a:cubicBezTo>
                  <a:cubicBezTo>
                    <a:pt x="664" y="3097"/>
                    <a:pt x="666" y="3097"/>
                    <a:pt x="668" y="3097"/>
                  </a:cubicBezTo>
                  <a:cubicBezTo>
                    <a:pt x="1222" y="3077"/>
                    <a:pt x="1769" y="2987"/>
                    <a:pt x="2300" y="2828"/>
                  </a:cubicBezTo>
                  <a:cubicBezTo>
                    <a:pt x="2488" y="2771"/>
                    <a:pt x="2431" y="2497"/>
                    <a:pt x="2263" y="2497"/>
                  </a:cubicBezTo>
                  <a:cubicBezTo>
                    <a:pt x="2247" y="2497"/>
                    <a:pt x="2230" y="2500"/>
                    <a:pt x="2212" y="2505"/>
                  </a:cubicBezTo>
                  <a:cubicBezTo>
                    <a:pt x="1805" y="2628"/>
                    <a:pt x="1386" y="2708"/>
                    <a:pt x="964" y="2744"/>
                  </a:cubicBezTo>
                  <a:lnTo>
                    <a:pt x="964" y="2744"/>
                  </a:lnTo>
                  <a:cubicBezTo>
                    <a:pt x="1414" y="1988"/>
                    <a:pt x="2159" y="1021"/>
                    <a:pt x="1415" y="251"/>
                  </a:cubicBezTo>
                  <a:cubicBezTo>
                    <a:pt x="1249" y="78"/>
                    <a:pt x="1039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6" name="Google Shape;19756;p32"/>
            <p:cNvSpPr/>
            <p:nvPr/>
          </p:nvSpPr>
          <p:spPr>
            <a:xfrm>
              <a:off x="5625425" y="2652375"/>
              <a:ext cx="41175" cy="84550"/>
            </a:xfrm>
            <a:custGeom>
              <a:avLst/>
              <a:gdLst/>
              <a:ahLst/>
              <a:cxnLst/>
              <a:rect l="l" t="t" r="r" b="b"/>
              <a:pathLst>
                <a:path w="1647" h="3382" extrusionOk="0">
                  <a:moveTo>
                    <a:pt x="755" y="0"/>
                  </a:moveTo>
                  <a:cubicBezTo>
                    <a:pt x="450" y="0"/>
                    <a:pt x="160" y="203"/>
                    <a:pt x="74" y="545"/>
                  </a:cubicBezTo>
                  <a:cubicBezTo>
                    <a:pt x="1" y="843"/>
                    <a:pt x="101" y="1165"/>
                    <a:pt x="259" y="1416"/>
                  </a:cubicBezTo>
                  <a:cubicBezTo>
                    <a:pt x="382" y="1613"/>
                    <a:pt x="553" y="1778"/>
                    <a:pt x="715" y="1943"/>
                  </a:cubicBezTo>
                  <a:cubicBezTo>
                    <a:pt x="814" y="2045"/>
                    <a:pt x="930" y="2144"/>
                    <a:pt x="1005" y="2268"/>
                  </a:cubicBezTo>
                  <a:cubicBezTo>
                    <a:pt x="1140" y="2385"/>
                    <a:pt x="1156" y="2535"/>
                    <a:pt x="1052" y="2716"/>
                  </a:cubicBezTo>
                  <a:cubicBezTo>
                    <a:pt x="1089" y="2936"/>
                    <a:pt x="1063" y="3046"/>
                    <a:pt x="974" y="3046"/>
                  </a:cubicBezTo>
                  <a:cubicBezTo>
                    <a:pt x="924" y="3046"/>
                    <a:pt x="854" y="3011"/>
                    <a:pt x="763" y="2940"/>
                  </a:cubicBezTo>
                  <a:cubicBezTo>
                    <a:pt x="738" y="2859"/>
                    <a:pt x="672" y="2824"/>
                    <a:pt x="605" y="2824"/>
                  </a:cubicBezTo>
                  <a:cubicBezTo>
                    <a:pt x="504" y="2824"/>
                    <a:pt x="402" y="2905"/>
                    <a:pt x="440" y="3029"/>
                  </a:cubicBezTo>
                  <a:cubicBezTo>
                    <a:pt x="516" y="3269"/>
                    <a:pt x="723" y="3382"/>
                    <a:pt x="938" y="3382"/>
                  </a:cubicBezTo>
                  <a:cubicBezTo>
                    <a:pt x="1161" y="3382"/>
                    <a:pt x="1393" y="3261"/>
                    <a:pt x="1497" y="3036"/>
                  </a:cubicBezTo>
                  <a:cubicBezTo>
                    <a:pt x="1647" y="2713"/>
                    <a:pt x="1477" y="2338"/>
                    <a:pt x="1287" y="2075"/>
                  </a:cubicBezTo>
                  <a:cubicBezTo>
                    <a:pt x="1133" y="1863"/>
                    <a:pt x="928" y="1699"/>
                    <a:pt x="754" y="1505"/>
                  </a:cubicBezTo>
                  <a:cubicBezTo>
                    <a:pt x="626" y="1360"/>
                    <a:pt x="487" y="1191"/>
                    <a:pt x="428" y="1003"/>
                  </a:cubicBezTo>
                  <a:cubicBezTo>
                    <a:pt x="363" y="799"/>
                    <a:pt x="522" y="320"/>
                    <a:pt x="780" y="320"/>
                  </a:cubicBezTo>
                  <a:cubicBezTo>
                    <a:pt x="832" y="320"/>
                    <a:pt x="889" y="340"/>
                    <a:pt x="950" y="387"/>
                  </a:cubicBezTo>
                  <a:cubicBezTo>
                    <a:pt x="984" y="413"/>
                    <a:pt x="1021" y="425"/>
                    <a:pt x="1058" y="425"/>
                  </a:cubicBezTo>
                  <a:cubicBezTo>
                    <a:pt x="1198" y="425"/>
                    <a:pt x="1322" y="255"/>
                    <a:pt x="1186" y="150"/>
                  </a:cubicBezTo>
                  <a:cubicBezTo>
                    <a:pt x="1053" y="48"/>
                    <a:pt x="90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7" name="Google Shape;19757;p32"/>
            <p:cNvSpPr/>
            <p:nvPr/>
          </p:nvSpPr>
          <p:spPr>
            <a:xfrm>
              <a:off x="5694300" y="2657750"/>
              <a:ext cx="20200" cy="74825"/>
            </a:xfrm>
            <a:custGeom>
              <a:avLst/>
              <a:gdLst/>
              <a:ahLst/>
              <a:cxnLst/>
              <a:rect l="l" t="t" r="r" b="b"/>
              <a:pathLst>
                <a:path w="808" h="2993" extrusionOk="0">
                  <a:moveTo>
                    <a:pt x="206" y="0"/>
                  </a:moveTo>
                  <a:cubicBezTo>
                    <a:pt x="109" y="0"/>
                    <a:pt x="1" y="84"/>
                    <a:pt x="22" y="211"/>
                  </a:cubicBezTo>
                  <a:cubicBezTo>
                    <a:pt x="168" y="1098"/>
                    <a:pt x="316" y="1986"/>
                    <a:pt x="464" y="2872"/>
                  </a:cubicBezTo>
                  <a:cubicBezTo>
                    <a:pt x="478" y="2956"/>
                    <a:pt x="538" y="2993"/>
                    <a:pt x="602" y="2993"/>
                  </a:cubicBezTo>
                  <a:cubicBezTo>
                    <a:pt x="699" y="2993"/>
                    <a:pt x="807" y="2910"/>
                    <a:pt x="786" y="2783"/>
                  </a:cubicBezTo>
                  <a:cubicBezTo>
                    <a:pt x="638" y="1897"/>
                    <a:pt x="492" y="1009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8" name="Google Shape;19758;p32"/>
            <p:cNvSpPr/>
            <p:nvPr/>
          </p:nvSpPr>
          <p:spPr>
            <a:xfrm>
              <a:off x="5680500" y="2683975"/>
              <a:ext cx="54625" cy="22025"/>
            </a:xfrm>
            <a:custGeom>
              <a:avLst/>
              <a:gdLst/>
              <a:ahLst/>
              <a:cxnLst/>
              <a:rect l="l" t="t" r="r" b="b"/>
              <a:pathLst>
                <a:path w="2185" h="881" extrusionOk="0">
                  <a:moveTo>
                    <a:pt x="1963" y="1"/>
                  </a:moveTo>
                  <a:cubicBezTo>
                    <a:pt x="1946" y="1"/>
                    <a:pt x="1929" y="3"/>
                    <a:pt x="1910" y="9"/>
                  </a:cubicBezTo>
                  <a:lnTo>
                    <a:pt x="187" y="551"/>
                  </a:lnTo>
                  <a:cubicBezTo>
                    <a:pt x="1" y="609"/>
                    <a:pt x="56" y="881"/>
                    <a:pt x="224" y="881"/>
                  </a:cubicBezTo>
                  <a:cubicBezTo>
                    <a:pt x="240" y="881"/>
                    <a:pt x="258" y="878"/>
                    <a:pt x="277" y="872"/>
                  </a:cubicBezTo>
                  <a:lnTo>
                    <a:pt x="1999" y="332"/>
                  </a:lnTo>
                  <a:cubicBezTo>
                    <a:pt x="2185" y="274"/>
                    <a:pt x="2129" y="1"/>
                    <a:pt x="1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9" name="Google Shape;19759;p32"/>
            <p:cNvSpPr/>
            <p:nvPr/>
          </p:nvSpPr>
          <p:spPr>
            <a:xfrm>
              <a:off x="5750700" y="2649800"/>
              <a:ext cx="78350" cy="80325"/>
            </a:xfrm>
            <a:custGeom>
              <a:avLst/>
              <a:gdLst/>
              <a:ahLst/>
              <a:cxnLst/>
              <a:rect l="l" t="t" r="r" b="b"/>
              <a:pathLst>
                <a:path w="3134" h="3213" extrusionOk="0">
                  <a:moveTo>
                    <a:pt x="1119" y="666"/>
                  </a:moveTo>
                  <a:cubicBezTo>
                    <a:pt x="1205" y="1143"/>
                    <a:pt x="1333" y="1610"/>
                    <a:pt x="1502" y="2062"/>
                  </a:cubicBezTo>
                  <a:lnTo>
                    <a:pt x="1502" y="2062"/>
                  </a:lnTo>
                  <a:cubicBezTo>
                    <a:pt x="1292" y="2121"/>
                    <a:pt x="1050" y="2180"/>
                    <a:pt x="879" y="2180"/>
                  </a:cubicBezTo>
                  <a:cubicBezTo>
                    <a:pt x="827" y="2180"/>
                    <a:pt x="781" y="2175"/>
                    <a:pt x="745" y="2162"/>
                  </a:cubicBezTo>
                  <a:cubicBezTo>
                    <a:pt x="249" y="1980"/>
                    <a:pt x="605" y="1559"/>
                    <a:pt x="791" y="1236"/>
                  </a:cubicBezTo>
                  <a:lnTo>
                    <a:pt x="1119" y="666"/>
                  </a:lnTo>
                  <a:close/>
                  <a:moveTo>
                    <a:pt x="1202" y="1"/>
                  </a:moveTo>
                  <a:cubicBezTo>
                    <a:pt x="1153" y="1"/>
                    <a:pt x="1104" y="26"/>
                    <a:pt x="1070" y="84"/>
                  </a:cubicBezTo>
                  <a:cubicBezTo>
                    <a:pt x="756" y="630"/>
                    <a:pt x="301" y="1217"/>
                    <a:pt x="88" y="1811"/>
                  </a:cubicBezTo>
                  <a:cubicBezTo>
                    <a:pt x="1" y="2050"/>
                    <a:pt x="11" y="2310"/>
                    <a:pt x="260" y="2444"/>
                  </a:cubicBezTo>
                  <a:cubicBezTo>
                    <a:pt x="367" y="2502"/>
                    <a:pt x="496" y="2523"/>
                    <a:pt x="632" y="2523"/>
                  </a:cubicBezTo>
                  <a:cubicBezTo>
                    <a:pt x="883" y="2523"/>
                    <a:pt x="1157" y="2452"/>
                    <a:pt x="1366" y="2415"/>
                  </a:cubicBezTo>
                  <a:cubicBezTo>
                    <a:pt x="1452" y="2399"/>
                    <a:pt x="1537" y="2382"/>
                    <a:pt x="1621" y="2363"/>
                  </a:cubicBezTo>
                  <a:lnTo>
                    <a:pt x="1621" y="2363"/>
                  </a:lnTo>
                  <a:cubicBezTo>
                    <a:pt x="1731" y="2625"/>
                    <a:pt x="1855" y="2883"/>
                    <a:pt x="1993" y="3133"/>
                  </a:cubicBezTo>
                  <a:cubicBezTo>
                    <a:pt x="2024" y="3189"/>
                    <a:pt x="2076" y="3213"/>
                    <a:pt x="2129" y="3213"/>
                  </a:cubicBezTo>
                  <a:cubicBezTo>
                    <a:pt x="2233" y="3213"/>
                    <a:pt x="2339" y="3123"/>
                    <a:pt x="2298" y="3004"/>
                  </a:cubicBezTo>
                  <a:lnTo>
                    <a:pt x="2042" y="2250"/>
                  </a:lnTo>
                  <a:lnTo>
                    <a:pt x="2042" y="2250"/>
                  </a:lnTo>
                  <a:cubicBezTo>
                    <a:pt x="2357" y="2152"/>
                    <a:pt x="2664" y="2030"/>
                    <a:pt x="2965" y="1887"/>
                  </a:cubicBezTo>
                  <a:cubicBezTo>
                    <a:pt x="3134" y="1808"/>
                    <a:pt x="3028" y="1581"/>
                    <a:pt x="2871" y="1581"/>
                  </a:cubicBezTo>
                  <a:cubicBezTo>
                    <a:pt x="2847" y="1581"/>
                    <a:pt x="2821" y="1587"/>
                    <a:pt x="2795" y="1599"/>
                  </a:cubicBezTo>
                  <a:cubicBezTo>
                    <a:pt x="2518" y="1731"/>
                    <a:pt x="2230" y="1844"/>
                    <a:pt x="1935" y="1934"/>
                  </a:cubicBezTo>
                  <a:lnTo>
                    <a:pt x="1935" y="1934"/>
                  </a:lnTo>
                  <a:lnTo>
                    <a:pt x="1590" y="920"/>
                  </a:lnTo>
                  <a:cubicBezTo>
                    <a:pt x="1571" y="863"/>
                    <a:pt x="1532" y="829"/>
                    <a:pt x="1487" y="814"/>
                  </a:cubicBezTo>
                  <a:lnTo>
                    <a:pt x="1487" y="814"/>
                  </a:lnTo>
                  <a:cubicBezTo>
                    <a:pt x="1443" y="601"/>
                    <a:pt x="1408" y="385"/>
                    <a:pt x="1383" y="168"/>
                  </a:cubicBezTo>
                  <a:cubicBezTo>
                    <a:pt x="1370" y="71"/>
                    <a:pt x="1286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0" name="Google Shape;19760;p32"/>
            <p:cNvSpPr/>
            <p:nvPr/>
          </p:nvSpPr>
          <p:spPr>
            <a:xfrm>
              <a:off x="5833125" y="2665225"/>
              <a:ext cx="70925" cy="51625"/>
            </a:xfrm>
            <a:custGeom>
              <a:avLst/>
              <a:gdLst/>
              <a:ahLst/>
              <a:cxnLst/>
              <a:rect l="l" t="t" r="r" b="b"/>
              <a:pathLst>
                <a:path w="2837" h="2065" extrusionOk="0">
                  <a:moveTo>
                    <a:pt x="226" y="1"/>
                  </a:moveTo>
                  <a:cubicBezTo>
                    <a:pt x="92" y="1"/>
                    <a:pt x="1" y="218"/>
                    <a:pt x="145" y="321"/>
                  </a:cubicBezTo>
                  <a:lnTo>
                    <a:pt x="2523" y="2034"/>
                  </a:lnTo>
                  <a:cubicBezTo>
                    <a:pt x="2553" y="2056"/>
                    <a:pt x="2583" y="2065"/>
                    <a:pt x="2611" y="2065"/>
                  </a:cubicBezTo>
                  <a:cubicBezTo>
                    <a:pt x="2746" y="2065"/>
                    <a:pt x="2837" y="1848"/>
                    <a:pt x="2693" y="1744"/>
                  </a:cubicBezTo>
                  <a:lnTo>
                    <a:pt x="313" y="31"/>
                  </a:lnTo>
                  <a:cubicBezTo>
                    <a:pt x="283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1" name="Google Shape;19761;p32"/>
            <p:cNvSpPr/>
            <p:nvPr/>
          </p:nvSpPr>
          <p:spPr>
            <a:xfrm>
              <a:off x="5832000" y="2672300"/>
              <a:ext cx="50050" cy="68250"/>
            </a:xfrm>
            <a:custGeom>
              <a:avLst/>
              <a:gdLst/>
              <a:ahLst/>
              <a:cxnLst/>
              <a:rect l="l" t="t" r="r" b="b"/>
              <a:pathLst>
                <a:path w="2002" h="2730" extrusionOk="0">
                  <a:moveTo>
                    <a:pt x="1769" y="0"/>
                  </a:moveTo>
                  <a:cubicBezTo>
                    <a:pt x="1718" y="0"/>
                    <a:pt x="1667" y="23"/>
                    <a:pt x="1632" y="78"/>
                  </a:cubicBezTo>
                  <a:cubicBezTo>
                    <a:pt x="1114" y="880"/>
                    <a:pt x="599" y="1681"/>
                    <a:pt x="82" y="2484"/>
                  </a:cubicBezTo>
                  <a:cubicBezTo>
                    <a:pt x="1" y="2610"/>
                    <a:pt x="117" y="2730"/>
                    <a:pt x="234" y="2730"/>
                  </a:cubicBezTo>
                  <a:cubicBezTo>
                    <a:pt x="285" y="2730"/>
                    <a:pt x="336" y="2707"/>
                    <a:pt x="372" y="2653"/>
                  </a:cubicBezTo>
                  <a:cubicBezTo>
                    <a:pt x="887" y="1850"/>
                    <a:pt x="1404" y="1048"/>
                    <a:pt x="1920" y="247"/>
                  </a:cubicBezTo>
                  <a:cubicBezTo>
                    <a:pt x="2002" y="121"/>
                    <a:pt x="1887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2" name="Google Shape;19762;p32"/>
            <p:cNvSpPr/>
            <p:nvPr/>
          </p:nvSpPr>
          <p:spPr>
            <a:xfrm>
              <a:off x="3998625" y="2666600"/>
              <a:ext cx="61075" cy="86625"/>
            </a:xfrm>
            <a:custGeom>
              <a:avLst/>
              <a:gdLst/>
              <a:ahLst/>
              <a:cxnLst/>
              <a:rect l="l" t="t" r="r" b="b"/>
              <a:pathLst>
                <a:path w="2443" h="3465" extrusionOk="0">
                  <a:moveTo>
                    <a:pt x="1162" y="0"/>
                  </a:moveTo>
                  <a:cubicBezTo>
                    <a:pt x="981" y="0"/>
                    <a:pt x="796" y="59"/>
                    <a:pt x="640" y="175"/>
                  </a:cubicBezTo>
                  <a:cubicBezTo>
                    <a:pt x="159" y="532"/>
                    <a:pt x="0" y="1288"/>
                    <a:pt x="19" y="1853"/>
                  </a:cubicBezTo>
                  <a:cubicBezTo>
                    <a:pt x="40" y="2463"/>
                    <a:pt x="315" y="3084"/>
                    <a:pt x="899" y="3341"/>
                  </a:cubicBezTo>
                  <a:cubicBezTo>
                    <a:pt x="1082" y="3422"/>
                    <a:pt x="1275" y="3464"/>
                    <a:pt x="1464" y="3464"/>
                  </a:cubicBezTo>
                  <a:cubicBezTo>
                    <a:pt x="1784" y="3464"/>
                    <a:pt x="2094" y="3344"/>
                    <a:pt x="2330" y="3093"/>
                  </a:cubicBezTo>
                  <a:cubicBezTo>
                    <a:pt x="2442" y="2972"/>
                    <a:pt x="2329" y="2805"/>
                    <a:pt x="2204" y="2805"/>
                  </a:cubicBezTo>
                  <a:cubicBezTo>
                    <a:pt x="2166" y="2805"/>
                    <a:pt x="2127" y="2820"/>
                    <a:pt x="2093" y="2856"/>
                  </a:cubicBezTo>
                  <a:cubicBezTo>
                    <a:pt x="1904" y="3058"/>
                    <a:pt x="1691" y="3142"/>
                    <a:pt x="1481" y="3142"/>
                  </a:cubicBezTo>
                  <a:cubicBezTo>
                    <a:pt x="976" y="3142"/>
                    <a:pt x="487" y="2654"/>
                    <a:pt x="382" y="2124"/>
                  </a:cubicBezTo>
                  <a:cubicBezTo>
                    <a:pt x="316" y="1793"/>
                    <a:pt x="353" y="1421"/>
                    <a:pt x="450" y="1101"/>
                  </a:cubicBezTo>
                  <a:cubicBezTo>
                    <a:pt x="533" y="832"/>
                    <a:pt x="877" y="296"/>
                    <a:pt x="1201" y="296"/>
                  </a:cubicBezTo>
                  <a:cubicBezTo>
                    <a:pt x="1324" y="296"/>
                    <a:pt x="1445" y="375"/>
                    <a:pt x="1547" y="577"/>
                  </a:cubicBezTo>
                  <a:cubicBezTo>
                    <a:pt x="1577" y="637"/>
                    <a:pt x="1626" y="662"/>
                    <a:pt x="1676" y="662"/>
                  </a:cubicBezTo>
                  <a:cubicBezTo>
                    <a:pt x="1786" y="662"/>
                    <a:pt x="1903" y="541"/>
                    <a:pt x="1836" y="408"/>
                  </a:cubicBezTo>
                  <a:lnTo>
                    <a:pt x="1837" y="408"/>
                  </a:lnTo>
                  <a:cubicBezTo>
                    <a:pt x="1699" y="134"/>
                    <a:pt x="1435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3" name="Google Shape;19763;p32"/>
            <p:cNvSpPr/>
            <p:nvPr/>
          </p:nvSpPr>
          <p:spPr>
            <a:xfrm>
              <a:off x="4079200" y="2692175"/>
              <a:ext cx="53450" cy="10750"/>
            </a:xfrm>
            <a:custGeom>
              <a:avLst/>
              <a:gdLst/>
              <a:ahLst/>
              <a:cxnLst/>
              <a:rect l="l" t="t" r="r" b="b"/>
              <a:pathLst>
                <a:path w="2138" h="430" extrusionOk="0">
                  <a:moveTo>
                    <a:pt x="1432" y="0"/>
                  </a:moveTo>
                  <a:cubicBezTo>
                    <a:pt x="1020" y="0"/>
                    <a:pt x="608" y="35"/>
                    <a:pt x="202" y="104"/>
                  </a:cubicBezTo>
                  <a:cubicBezTo>
                    <a:pt x="1" y="137"/>
                    <a:pt x="72" y="430"/>
                    <a:pt x="259" y="430"/>
                  </a:cubicBezTo>
                  <a:cubicBezTo>
                    <a:pt x="269" y="430"/>
                    <a:pt x="280" y="429"/>
                    <a:pt x="290" y="427"/>
                  </a:cubicBezTo>
                  <a:cubicBezTo>
                    <a:pt x="669" y="365"/>
                    <a:pt x="1052" y="334"/>
                    <a:pt x="1434" y="334"/>
                  </a:cubicBezTo>
                  <a:cubicBezTo>
                    <a:pt x="1597" y="334"/>
                    <a:pt x="1760" y="339"/>
                    <a:pt x="1923" y="351"/>
                  </a:cubicBezTo>
                  <a:cubicBezTo>
                    <a:pt x="1927" y="351"/>
                    <a:pt x="1932" y="351"/>
                    <a:pt x="1937" y="351"/>
                  </a:cubicBezTo>
                  <a:cubicBezTo>
                    <a:pt x="2138" y="351"/>
                    <a:pt x="2131" y="32"/>
                    <a:pt x="1923" y="17"/>
                  </a:cubicBezTo>
                  <a:cubicBezTo>
                    <a:pt x="1759" y="6"/>
                    <a:pt x="1596" y="0"/>
                    <a:pt x="1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4" name="Google Shape;19764;p32"/>
            <p:cNvSpPr/>
            <p:nvPr/>
          </p:nvSpPr>
          <p:spPr>
            <a:xfrm>
              <a:off x="4090800" y="2715200"/>
              <a:ext cx="42050" cy="12150"/>
            </a:xfrm>
            <a:custGeom>
              <a:avLst/>
              <a:gdLst/>
              <a:ahLst/>
              <a:cxnLst/>
              <a:rect l="l" t="t" r="r" b="b"/>
              <a:pathLst>
                <a:path w="1682" h="486" extrusionOk="0">
                  <a:moveTo>
                    <a:pt x="1414" y="0"/>
                  </a:moveTo>
                  <a:cubicBezTo>
                    <a:pt x="1406" y="0"/>
                    <a:pt x="1397" y="1"/>
                    <a:pt x="1388" y="2"/>
                  </a:cubicBezTo>
                  <a:lnTo>
                    <a:pt x="203" y="162"/>
                  </a:lnTo>
                  <a:cubicBezTo>
                    <a:pt x="0" y="188"/>
                    <a:pt x="74" y="486"/>
                    <a:pt x="267" y="486"/>
                  </a:cubicBezTo>
                  <a:cubicBezTo>
                    <a:pt x="275" y="486"/>
                    <a:pt x="284" y="485"/>
                    <a:pt x="293" y="484"/>
                  </a:cubicBezTo>
                  <a:lnTo>
                    <a:pt x="1478" y="325"/>
                  </a:lnTo>
                  <a:cubicBezTo>
                    <a:pt x="1682" y="297"/>
                    <a:pt x="1607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5" name="Google Shape;19765;p32"/>
            <p:cNvSpPr/>
            <p:nvPr/>
          </p:nvSpPr>
          <p:spPr>
            <a:xfrm>
              <a:off x="4141375" y="2664250"/>
              <a:ext cx="80325" cy="77175"/>
            </a:xfrm>
            <a:custGeom>
              <a:avLst/>
              <a:gdLst/>
              <a:ahLst/>
              <a:cxnLst/>
              <a:rect l="l" t="t" r="r" b="b"/>
              <a:pathLst>
                <a:path w="3213" h="3087" extrusionOk="0">
                  <a:moveTo>
                    <a:pt x="1242" y="1"/>
                  </a:moveTo>
                  <a:cubicBezTo>
                    <a:pt x="865" y="1"/>
                    <a:pt x="432" y="192"/>
                    <a:pt x="163" y="334"/>
                  </a:cubicBezTo>
                  <a:cubicBezTo>
                    <a:pt x="0" y="420"/>
                    <a:pt x="100" y="644"/>
                    <a:pt x="252" y="644"/>
                  </a:cubicBezTo>
                  <a:cubicBezTo>
                    <a:pt x="278" y="644"/>
                    <a:pt x="305" y="637"/>
                    <a:pt x="333" y="623"/>
                  </a:cubicBezTo>
                  <a:cubicBezTo>
                    <a:pt x="564" y="500"/>
                    <a:pt x="821" y="378"/>
                    <a:pt x="1074" y="378"/>
                  </a:cubicBezTo>
                  <a:cubicBezTo>
                    <a:pt x="1181" y="378"/>
                    <a:pt x="1287" y="400"/>
                    <a:pt x="1390" y="453"/>
                  </a:cubicBezTo>
                  <a:cubicBezTo>
                    <a:pt x="1600" y="481"/>
                    <a:pt x="1654" y="583"/>
                    <a:pt x="1550" y="761"/>
                  </a:cubicBezTo>
                  <a:cubicBezTo>
                    <a:pt x="1561" y="891"/>
                    <a:pt x="1516" y="995"/>
                    <a:pt x="1419" y="1071"/>
                  </a:cubicBezTo>
                  <a:cubicBezTo>
                    <a:pt x="1326" y="1195"/>
                    <a:pt x="1199" y="1288"/>
                    <a:pt x="1080" y="1384"/>
                  </a:cubicBezTo>
                  <a:cubicBezTo>
                    <a:pt x="969" y="1474"/>
                    <a:pt x="1057" y="1669"/>
                    <a:pt x="1191" y="1669"/>
                  </a:cubicBezTo>
                  <a:cubicBezTo>
                    <a:pt x="1194" y="1669"/>
                    <a:pt x="1196" y="1669"/>
                    <a:pt x="1199" y="1669"/>
                  </a:cubicBezTo>
                  <a:cubicBezTo>
                    <a:pt x="1241" y="1667"/>
                    <a:pt x="1282" y="1666"/>
                    <a:pt x="1323" y="1666"/>
                  </a:cubicBezTo>
                  <a:cubicBezTo>
                    <a:pt x="1591" y="1666"/>
                    <a:pt x="1842" y="1712"/>
                    <a:pt x="2087" y="1841"/>
                  </a:cubicBezTo>
                  <a:cubicBezTo>
                    <a:pt x="2296" y="1951"/>
                    <a:pt x="2817" y="2281"/>
                    <a:pt x="2454" y="2606"/>
                  </a:cubicBezTo>
                  <a:cubicBezTo>
                    <a:pt x="2323" y="2723"/>
                    <a:pt x="2130" y="2767"/>
                    <a:pt x="1919" y="2767"/>
                  </a:cubicBezTo>
                  <a:cubicBezTo>
                    <a:pt x="1533" y="2767"/>
                    <a:pt x="1089" y="2621"/>
                    <a:pt x="854" y="2510"/>
                  </a:cubicBezTo>
                  <a:cubicBezTo>
                    <a:pt x="828" y="2497"/>
                    <a:pt x="802" y="2491"/>
                    <a:pt x="778" y="2491"/>
                  </a:cubicBezTo>
                  <a:cubicBezTo>
                    <a:pt x="622" y="2491"/>
                    <a:pt x="518" y="2717"/>
                    <a:pt x="686" y="2798"/>
                  </a:cubicBezTo>
                  <a:cubicBezTo>
                    <a:pt x="975" y="2936"/>
                    <a:pt x="1481" y="3086"/>
                    <a:pt x="1944" y="3086"/>
                  </a:cubicBezTo>
                  <a:cubicBezTo>
                    <a:pt x="2360" y="3086"/>
                    <a:pt x="2740" y="2966"/>
                    <a:pt x="2900" y="2609"/>
                  </a:cubicBezTo>
                  <a:cubicBezTo>
                    <a:pt x="3212" y="1910"/>
                    <a:pt x="2263" y="1485"/>
                    <a:pt x="1593" y="1368"/>
                  </a:cubicBezTo>
                  <a:lnTo>
                    <a:pt x="1593" y="1368"/>
                  </a:lnTo>
                  <a:cubicBezTo>
                    <a:pt x="1881" y="1064"/>
                    <a:pt x="2093" y="667"/>
                    <a:pt x="1821" y="273"/>
                  </a:cubicBezTo>
                  <a:cubicBezTo>
                    <a:pt x="1684" y="73"/>
                    <a:pt x="1473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6" name="Google Shape;19766;p32"/>
            <p:cNvSpPr/>
            <p:nvPr/>
          </p:nvSpPr>
          <p:spPr>
            <a:xfrm>
              <a:off x="4222900" y="2673400"/>
              <a:ext cx="65050" cy="48675"/>
            </a:xfrm>
            <a:custGeom>
              <a:avLst/>
              <a:gdLst/>
              <a:ahLst/>
              <a:cxnLst/>
              <a:rect l="l" t="t" r="r" b="b"/>
              <a:pathLst>
                <a:path w="2602" h="1947" extrusionOk="0">
                  <a:moveTo>
                    <a:pt x="207" y="1"/>
                  </a:moveTo>
                  <a:cubicBezTo>
                    <a:pt x="51" y="1"/>
                    <a:pt x="0" y="266"/>
                    <a:pt x="177" y="336"/>
                  </a:cubicBezTo>
                  <a:cubicBezTo>
                    <a:pt x="1007" y="659"/>
                    <a:pt x="1712" y="1192"/>
                    <a:pt x="2264" y="1889"/>
                  </a:cubicBezTo>
                  <a:cubicBezTo>
                    <a:pt x="2296" y="1930"/>
                    <a:pt x="2334" y="1947"/>
                    <a:pt x="2372" y="1947"/>
                  </a:cubicBezTo>
                  <a:cubicBezTo>
                    <a:pt x="2490" y="1947"/>
                    <a:pt x="2601" y="1780"/>
                    <a:pt x="2500" y="1652"/>
                  </a:cubicBezTo>
                  <a:cubicBezTo>
                    <a:pt x="1909" y="906"/>
                    <a:pt x="1152" y="359"/>
                    <a:pt x="267" y="13"/>
                  </a:cubicBezTo>
                  <a:cubicBezTo>
                    <a:pt x="246" y="4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7" name="Google Shape;19767;p32"/>
            <p:cNvSpPr/>
            <p:nvPr/>
          </p:nvSpPr>
          <p:spPr>
            <a:xfrm>
              <a:off x="4221275" y="2662200"/>
              <a:ext cx="52175" cy="68525"/>
            </a:xfrm>
            <a:custGeom>
              <a:avLst/>
              <a:gdLst/>
              <a:ahLst/>
              <a:cxnLst/>
              <a:rect l="l" t="t" r="r" b="b"/>
              <a:pathLst>
                <a:path w="2087" h="2741" extrusionOk="0">
                  <a:moveTo>
                    <a:pt x="1855" y="1"/>
                  </a:moveTo>
                  <a:cubicBezTo>
                    <a:pt x="1805" y="1"/>
                    <a:pt x="1754" y="24"/>
                    <a:pt x="1720" y="81"/>
                  </a:cubicBezTo>
                  <a:cubicBezTo>
                    <a:pt x="1223" y="918"/>
                    <a:pt x="680" y="1725"/>
                    <a:pt x="93" y="2502"/>
                  </a:cubicBezTo>
                  <a:cubicBezTo>
                    <a:pt x="0" y="2622"/>
                    <a:pt x="118" y="2741"/>
                    <a:pt x="240" y="2741"/>
                  </a:cubicBezTo>
                  <a:cubicBezTo>
                    <a:pt x="291" y="2741"/>
                    <a:pt x="343" y="2720"/>
                    <a:pt x="381" y="2669"/>
                  </a:cubicBezTo>
                  <a:cubicBezTo>
                    <a:pt x="968" y="1894"/>
                    <a:pt x="1513" y="1086"/>
                    <a:pt x="2010" y="250"/>
                  </a:cubicBezTo>
                  <a:cubicBezTo>
                    <a:pt x="2086" y="121"/>
                    <a:pt x="1970" y="1"/>
                    <a:pt x="1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8" name="Google Shape;19768;p32"/>
            <p:cNvSpPr/>
            <p:nvPr/>
          </p:nvSpPr>
          <p:spPr>
            <a:xfrm>
              <a:off x="4315175" y="2660875"/>
              <a:ext cx="45975" cy="101725"/>
            </a:xfrm>
            <a:custGeom>
              <a:avLst/>
              <a:gdLst/>
              <a:ahLst/>
              <a:cxnLst/>
              <a:rect l="l" t="t" r="r" b="b"/>
              <a:pathLst>
                <a:path w="1839" h="4069" extrusionOk="0">
                  <a:moveTo>
                    <a:pt x="1228" y="1"/>
                  </a:moveTo>
                  <a:cubicBezTo>
                    <a:pt x="1190" y="1"/>
                    <a:pt x="1151" y="16"/>
                    <a:pt x="1116" y="51"/>
                  </a:cubicBezTo>
                  <a:cubicBezTo>
                    <a:pt x="1" y="1197"/>
                    <a:pt x="208" y="3140"/>
                    <a:pt x="1522" y="4039"/>
                  </a:cubicBezTo>
                  <a:cubicBezTo>
                    <a:pt x="1552" y="4059"/>
                    <a:pt x="1581" y="4068"/>
                    <a:pt x="1609" y="4068"/>
                  </a:cubicBezTo>
                  <a:cubicBezTo>
                    <a:pt x="1747" y="4068"/>
                    <a:pt x="1838" y="3851"/>
                    <a:pt x="1691" y="3750"/>
                  </a:cubicBezTo>
                  <a:cubicBezTo>
                    <a:pt x="556" y="2974"/>
                    <a:pt x="397" y="1269"/>
                    <a:pt x="1354" y="288"/>
                  </a:cubicBezTo>
                  <a:cubicBezTo>
                    <a:pt x="1469" y="169"/>
                    <a:pt x="1355" y="1"/>
                    <a:pt x="1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9" name="Google Shape;19769;p32"/>
            <p:cNvSpPr/>
            <p:nvPr/>
          </p:nvSpPr>
          <p:spPr>
            <a:xfrm>
              <a:off x="4366025" y="2682700"/>
              <a:ext cx="61600" cy="61250"/>
            </a:xfrm>
            <a:custGeom>
              <a:avLst/>
              <a:gdLst/>
              <a:ahLst/>
              <a:cxnLst/>
              <a:rect l="l" t="t" r="r" b="b"/>
              <a:pathLst>
                <a:path w="2464" h="2450" extrusionOk="0">
                  <a:moveTo>
                    <a:pt x="1241" y="0"/>
                  </a:moveTo>
                  <a:cubicBezTo>
                    <a:pt x="754" y="0"/>
                    <a:pt x="253" y="335"/>
                    <a:pt x="163" y="879"/>
                  </a:cubicBezTo>
                  <a:cubicBezTo>
                    <a:pt x="0" y="1872"/>
                    <a:pt x="847" y="2450"/>
                    <a:pt x="1711" y="2450"/>
                  </a:cubicBezTo>
                  <a:cubicBezTo>
                    <a:pt x="1903" y="2450"/>
                    <a:pt x="2096" y="2421"/>
                    <a:pt x="2279" y="2362"/>
                  </a:cubicBezTo>
                  <a:cubicBezTo>
                    <a:pt x="2463" y="2301"/>
                    <a:pt x="2409" y="2029"/>
                    <a:pt x="2243" y="2029"/>
                  </a:cubicBezTo>
                  <a:cubicBezTo>
                    <a:pt x="2226" y="2029"/>
                    <a:pt x="2208" y="2032"/>
                    <a:pt x="2189" y="2039"/>
                  </a:cubicBezTo>
                  <a:cubicBezTo>
                    <a:pt x="2030" y="2090"/>
                    <a:pt x="1856" y="2117"/>
                    <a:pt x="1683" y="2117"/>
                  </a:cubicBezTo>
                  <a:cubicBezTo>
                    <a:pt x="1084" y="2117"/>
                    <a:pt x="488" y="1799"/>
                    <a:pt x="481" y="1106"/>
                  </a:cubicBezTo>
                  <a:cubicBezTo>
                    <a:pt x="476" y="769"/>
                    <a:pt x="652" y="451"/>
                    <a:pt x="992" y="359"/>
                  </a:cubicBezTo>
                  <a:cubicBezTo>
                    <a:pt x="1060" y="341"/>
                    <a:pt x="1129" y="331"/>
                    <a:pt x="1197" y="331"/>
                  </a:cubicBezTo>
                  <a:cubicBezTo>
                    <a:pt x="1444" y="331"/>
                    <a:pt x="1679" y="452"/>
                    <a:pt x="1799" y="682"/>
                  </a:cubicBezTo>
                  <a:cubicBezTo>
                    <a:pt x="1829" y="742"/>
                    <a:pt x="1878" y="766"/>
                    <a:pt x="1928" y="766"/>
                  </a:cubicBezTo>
                  <a:cubicBezTo>
                    <a:pt x="2039" y="766"/>
                    <a:pt x="2155" y="645"/>
                    <a:pt x="2087" y="513"/>
                  </a:cubicBezTo>
                  <a:cubicBezTo>
                    <a:pt x="1903" y="158"/>
                    <a:pt x="1575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0" name="Google Shape;19770;p32"/>
            <p:cNvSpPr/>
            <p:nvPr/>
          </p:nvSpPr>
          <p:spPr>
            <a:xfrm>
              <a:off x="4445725" y="2668925"/>
              <a:ext cx="32625" cy="108525"/>
            </a:xfrm>
            <a:custGeom>
              <a:avLst/>
              <a:gdLst/>
              <a:ahLst/>
              <a:cxnLst/>
              <a:rect l="l" t="t" r="r" b="b"/>
              <a:pathLst>
                <a:path w="1305" h="4341" extrusionOk="0">
                  <a:moveTo>
                    <a:pt x="235" y="0"/>
                  </a:moveTo>
                  <a:cubicBezTo>
                    <a:pt x="116" y="0"/>
                    <a:pt x="1" y="119"/>
                    <a:pt x="86" y="243"/>
                  </a:cubicBezTo>
                  <a:cubicBezTo>
                    <a:pt x="879" y="1409"/>
                    <a:pt x="964" y="2844"/>
                    <a:pt x="289" y="4089"/>
                  </a:cubicBezTo>
                  <a:cubicBezTo>
                    <a:pt x="218" y="4219"/>
                    <a:pt x="333" y="4340"/>
                    <a:pt x="446" y="4340"/>
                  </a:cubicBezTo>
                  <a:cubicBezTo>
                    <a:pt x="496" y="4340"/>
                    <a:pt x="546" y="4316"/>
                    <a:pt x="578" y="4257"/>
                  </a:cubicBezTo>
                  <a:cubicBezTo>
                    <a:pt x="1305" y="2917"/>
                    <a:pt x="1234" y="1337"/>
                    <a:pt x="374" y="76"/>
                  </a:cubicBezTo>
                  <a:cubicBezTo>
                    <a:pt x="338" y="22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1" name="Google Shape;19771;p32"/>
            <p:cNvSpPr/>
            <p:nvPr/>
          </p:nvSpPr>
          <p:spPr>
            <a:xfrm>
              <a:off x="4502550" y="2692850"/>
              <a:ext cx="51975" cy="68625"/>
            </a:xfrm>
            <a:custGeom>
              <a:avLst/>
              <a:gdLst/>
              <a:ahLst/>
              <a:cxnLst/>
              <a:rect l="l" t="t" r="r" b="b"/>
              <a:pathLst>
                <a:path w="2079" h="2745" extrusionOk="0">
                  <a:moveTo>
                    <a:pt x="891" y="313"/>
                  </a:moveTo>
                  <a:cubicBezTo>
                    <a:pt x="937" y="313"/>
                    <a:pt x="987" y="325"/>
                    <a:pt x="1041" y="351"/>
                  </a:cubicBezTo>
                  <a:lnTo>
                    <a:pt x="1041" y="351"/>
                  </a:lnTo>
                  <a:cubicBezTo>
                    <a:pt x="1049" y="364"/>
                    <a:pt x="1061" y="376"/>
                    <a:pt x="1076" y="388"/>
                  </a:cubicBezTo>
                  <a:cubicBezTo>
                    <a:pt x="1734" y="921"/>
                    <a:pt x="1376" y="1739"/>
                    <a:pt x="1028" y="2354"/>
                  </a:cubicBezTo>
                  <a:lnTo>
                    <a:pt x="1028" y="2354"/>
                  </a:lnTo>
                  <a:cubicBezTo>
                    <a:pt x="715" y="2156"/>
                    <a:pt x="510" y="1839"/>
                    <a:pt x="444" y="1463"/>
                  </a:cubicBezTo>
                  <a:cubicBezTo>
                    <a:pt x="389" y="1161"/>
                    <a:pt x="499" y="313"/>
                    <a:pt x="891" y="313"/>
                  </a:cubicBezTo>
                  <a:close/>
                  <a:moveTo>
                    <a:pt x="919" y="0"/>
                  </a:moveTo>
                  <a:cubicBezTo>
                    <a:pt x="500" y="0"/>
                    <a:pt x="179" y="450"/>
                    <a:pt x="105" y="948"/>
                  </a:cubicBezTo>
                  <a:cubicBezTo>
                    <a:pt x="0" y="1662"/>
                    <a:pt x="343" y="2412"/>
                    <a:pt x="1005" y="2725"/>
                  </a:cubicBezTo>
                  <a:cubicBezTo>
                    <a:pt x="1033" y="2738"/>
                    <a:pt x="1063" y="2744"/>
                    <a:pt x="1092" y="2744"/>
                  </a:cubicBezTo>
                  <a:cubicBezTo>
                    <a:pt x="1149" y="2744"/>
                    <a:pt x="1202" y="2719"/>
                    <a:pt x="1234" y="2664"/>
                  </a:cubicBezTo>
                  <a:cubicBezTo>
                    <a:pt x="1645" y="1968"/>
                    <a:pt x="2079" y="990"/>
                    <a:pt x="1480" y="311"/>
                  </a:cubicBezTo>
                  <a:lnTo>
                    <a:pt x="1480" y="311"/>
                  </a:lnTo>
                  <a:cubicBezTo>
                    <a:pt x="1477" y="276"/>
                    <a:pt x="1460" y="241"/>
                    <a:pt x="1423" y="211"/>
                  </a:cubicBezTo>
                  <a:cubicBezTo>
                    <a:pt x="1247" y="63"/>
                    <a:pt x="1076" y="0"/>
                    <a:pt x="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2" name="Google Shape;19772;p32"/>
            <p:cNvSpPr/>
            <p:nvPr/>
          </p:nvSpPr>
          <p:spPr>
            <a:xfrm>
              <a:off x="4534000" y="2638025"/>
              <a:ext cx="13150" cy="100400"/>
            </a:xfrm>
            <a:custGeom>
              <a:avLst/>
              <a:gdLst/>
              <a:ahLst/>
              <a:cxnLst/>
              <a:rect l="l" t="t" r="r" b="b"/>
              <a:pathLst>
                <a:path w="526" h="4016" extrusionOk="0">
                  <a:moveTo>
                    <a:pt x="336" y="0"/>
                  </a:moveTo>
                  <a:cubicBezTo>
                    <a:pt x="252" y="0"/>
                    <a:pt x="162" y="54"/>
                    <a:pt x="149" y="160"/>
                  </a:cubicBezTo>
                  <a:cubicBezTo>
                    <a:pt x="1" y="1402"/>
                    <a:pt x="14" y="2656"/>
                    <a:pt x="185" y="3894"/>
                  </a:cubicBezTo>
                  <a:cubicBezTo>
                    <a:pt x="197" y="3979"/>
                    <a:pt x="255" y="4015"/>
                    <a:pt x="319" y="4015"/>
                  </a:cubicBezTo>
                  <a:cubicBezTo>
                    <a:pt x="415" y="4015"/>
                    <a:pt x="525" y="3932"/>
                    <a:pt x="509" y="3806"/>
                  </a:cubicBezTo>
                  <a:cubicBezTo>
                    <a:pt x="344" y="2596"/>
                    <a:pt x="336" y="1371"/>
                    <a:pt x="484" y="160"/>
                  </a:cubicBezTo>
                  <a:cubicBezTo>
                    <a:pt x="496" y="53"/>
                    <a:pt x="419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3" name="Google Shape;19773;p32"/>
            <p:cNvSpPr/>
            <p:nvPr/>
          </p:nvSpPr>
          <p:spPr>
            <a:xfrm>
              <a:off x="4557775" y="2699475"/>
              <a:ext cx="74850" cy="58800"/>
            </a:xfrm>
            <a:custGeom>
              <a:avLst/>
              <a:gdLst/>
              <a:ahLst/>
              <a:cxnLst/>
              <a:rect l="l" t="t" r="r" b="b"/>
              <a:pathLst>
                <a:path w="2994" h="2352" extrusionOk="0">
                  <a:moveTo>
                    <a:pt x="1424" y="327"/>
                  </a:moveTo>
                  <a:cubicBezTo>
                    <a:pt x="1550" y="327"/>
                    <a:pt x="1680" y="356"/>
                    <a:pt x="1808" y="420"/>
                  </a:cubicBezTo>
                  <a:cubicBezTo>
                    <a:pt x="1834" y="434"/>
                    <a:pt x="1861" y="440"/>
                    <a:pt x="1886" y="440"/>
                  </a:cubicBezTo>
                  <a:cubicBezTo>
                    <a:pt x="1889" y="440"/>
                    <a:pt x="1892" y="439"/>
                    <a:pt x="1895" y="439"/>
                  </a:cubicBezTo>
                  <a:lnTo>
                    <a:pt x="1895" y="439"/>
                  </a:lnTo>
                  <a:cubicBezTo>
                    <a:pt x="1936" y="802"/>
                    <a:pt x="1998" y="1220"/>
                    <a:pt x="1809" y="1551"/>
                  </a:cubicBezTo>
                  <a:cubicBezTo>
                    <a:pt x="1692" y="1757"/>
                    <a:pt x="1506" y="1848"/>
                    <a:pt x="1317" y="1848"/>
                  </a:cubicBezTo>
                  <a:cubicBezTo>
                    <a:pt x="1058" y="1848"/>
                    <a:pt x="792" y="1678"/>
                    <a:pt x="683" y="1404"/>
                  </a:cubicBezTo>
                  <a:cubicBezTo>
                    <a:pt x="458" y="834"/>
                    <a:pt x="899" y="327"/>
                    <a:pt x="1424" y="327"/>
                  </a:cubicBezTo>
                  <a:close/>
                  <a:moveTo>
                    <a:pt x="1437" y="0"/>
                  </a:moveTo>
                  <a:cubicBezTo>
                    <a:pt x="662" y="0"/>
                    <a:pt x="1" y="777"/>
                    <a:pt x="404" y="1605"/>
                  </a:cubicBezTo>
                  <a:cubicBezTo>
                    <a:pt x="574" y="1954"/>
                    <a:pt x="932" y="2219"/>
                    <a:pt x="1311" y="2219"/>
                  </a:cubicBezTo>
                  <a:cubicBezTo>
                    <a:pt x="1422" y="2219"/>
                    <a:pt x="1534" y="2197"/>
                    <a:pt x="1644" y="2147"/>
                  </a:cubicBezTo>
                  <a:cubicBezTo>
                    <a:pt x="1950" y="2010"/>
                    <a:pt x="2112" y="1765"/>
                    <a:pt x="2192" y="1482"/>
                  </a:cubicBezTo>
                  <a:lnTo>
                    <a:pt x="2192" y="1482"/>
                  </a:lnTo>
                  <a:cubicBezTo>
                    <a:pt x="2308" y="1759"/>
                    <a:pt x="2452" y="2025"/>
                    <a:pt x="2621" y="2275"/>
                  </a:cubicBezTo>
                  <a:cubicBezTo>
                    <a:pt x="2656" y="2329"/>
                    <a:pt x="2708" y="2351"/>
                    <a:pt x="2759" y="2351"/>
                  </a:cubicBezTo>
                  <a:cubicBezTo>
                    <a:pt x="2877" y="2351"/>
                    <a:pt x="2993" y="2232"/>
                    <a:pt x="2909" y="2106"/>
                  </a:cubicBezTo>
                  <a:cubicBezTo>
                    <a:pt x="2563" y="1590"/>
                    <a:pt x="2328" y="1006"/>
                    <a:pt x="2222" y="393"/>
                  </a:cubicBezTo>
                  <a:cubicBezTo>
                    <a:pt x="2208" y="312"/>
                    <a:pt x="2138" y="274"/>
                    <a:pt x="2066" y="274"/>
                  </a:cubicBezTo>
                  <a:cubicBezTo>
                    <a:pt x="2064" y="274"/>
                    <a:pt x="2063" y="274"/>
                    <a:pt x="2061" y="274"/>
                  </a:cubicBezTo>
                  <a:lnTo>
                    <a:pt x="2061" y="274"/>
                  </a:lnTo>
                  <a:cubicBezTo>
                    <a:pt x="2067" y="219"/>
                    <a:pt x="2043" y="164"/>
                    <a:pt x="1977" y="130"/>
                  </a:cubicBezTo>
                  <a:lnTo>
                    <a:pt x="1975" y="130"/>
                  </a:lnTo>
                  <a:cubicBezTo>
                    <a:pt x="1798" y="41"/>
                    <a:pt x="1615" y="0"/>
                    <a:pt x="1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32"/>
            <p:cNvSpPr/>
            <p:nvPr/>
          </p:nvSpPr>
          <p:spPr>
            <a:xfrm>
              <a:off x="4653600" y="2666725"/>
              <a:ext cx="43400" cy="97250"/>
            </a:xfrm>
            <a:custGeom>
              <a:avLst/>
              <a:gdLst/>
              <a:ahLst/>
              <a:cxnLst/>
              <a:rect l="l" t="t" r="r" b="b"/>
              <a:pathLst>
                <a:path w="1736" h="3890" extrusionOk="0">
                  <a:moveTo>
                    <a:pt x="1370" y="1"/>
                  </a:moveTo>
                  <a:cubicBezTo>
                    <a:pt x="673" y="1"/>
                    <a:pt x="268" y="677"/>
                    <a:pt x="156" y="1335"/>
                  </a:cubicBezTo>
                  <a:cubicBezTo>
                    <a:pt x="0" y="2264"/>
                    <a:pt x="336" y="3181"/>
                    <a:pt x="990" y="3840"/>
                  </a:cubicBezTo>
                  <a:cubicBezTo>
                    <a:pt x="1025" y="3875"/>
                    <a:pt x="1064" y="3889"/>
                    <a:pt x="1102" y="3889"/>
                  </a:cubicBezTo>
                  <a:cubicBezTo>
                    <a:pt x="1230" y="3889"/>
                    <a:pt x="1345" y="3721"/>
                    <a:pt x="1227" y="3603"/>
                  </a:cubicBezTo>
                  <a:cubicBezTo>
                    <a:pt x="781" y="3155"/>
                    <a:pt x="496" y="2589"/>
                    <a:pt x="458" y="1954"/>
                  </a:cubicBezTo>
                  <a:cubicBezTo>
                    <a:pt x="423" y="1391"/>
                    <a:pt x="608" y="327"/>
                    <a:pt x="1332" y="327"/>
                  </a:cubicBezTo>
                  <a:cubicBezTo>
                    <a:pt x="1368" y="327"/>
                    <a:pt x="1405" y="329"/>
                    <a:pt x="1443" y="335"/>
                  </a:cubicBezTo>
                  <a:cubicBezTo>
                    <a:pt x="1453" y="336"/>
                    <a:pt x="1462" y="337"/>
                    <a:pt x="1471" y="337"/>
                  </a:cubicBezTo>
                  <a:cubicBezTo>
                    <a:pt x="1660" y="337"/>
                    <a:pt x="1736" y="40"/>
                    <a:pt x="1532" y="13"/>
                  </a:cubicBezTo>
                  <a:cubicBezTo>
                    <a:pt x="1476" y="5"/>
                    <a:pt x="1423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32"/>
            <p:cNvSpPr/>
            <p:nvPr/>
          </p:nvSpPr>
          <p:spPr>
            <a:xfrm>
              <a:off x="4698300" y="2682025"/>
              <a:ext cx="65025" cy="73175"/>
            </a:xfrm>
            <a:custGeom>
              <a:avLst/>
              <a:gdLst/>
              <a:ahLst/>
              <a:cxnLst/>
              <a:rect l="l" t="t" r="r" b="b"/>
              <a:pathLst>
                <a:path w="2601" h="2927" extrusionOk="0">
                  <a:moveTo>
                    <a:pt x="907" y="0"/>
                  </a:moveTo>
                  <a:cubicBezTo>
                    <a:pt x="887" y="0"/>
                    <a:pt x="867" y="1"/>
                    <a:pt x="847" y="3"/>
                  </a:cubicBezTo>
                  <a:cubicBezTo>
                    <a:pt x="455" y="43"/>
                    <a:pt x="250" y="430"/>
                    <a:pt x="111" y="751"/>
                  </a:cubicBezTo>
                  <a:cubicBezTo>
                    <a:pt x="54" y="885"/>
                    <a:pt x="172" y="1007"/>
                    <a:pt x="278" y="1007"/>
                  </a:cubicBezTo>
                  <a:cubicBezTo>
                    <a:pt x="327" y="1007"/>
                    <a:pt x="373" y="982"/>
                    <a:pt x="400" y="920"/>
                  </a:cubicBezTo>
                  <a:lnTo>
                    <a:pt x="401" y="918"/>
                  </a:lnTo>
                  <a:cubicBezTo>
                    <a:pt x="476" y="743"/>
                    <a:pt x="631" y="342"/>
                    <a:pt x="899" y="342"/>
                  </a:cubicBezTo>
                  <a:cubicBezTo>
                    <a:pt x="974" y="342"/>
                    <a:pt x="1058" y="373"/>
                    <a:pt x="1152" y="450"/>
                  </a:cubicBezTo>
                  <a:cubicBezTo>
                    <a:pt x="1452" y="697"/>
                    <a:pt x="1252" y="1144"/>
                    <a:pt x="1088" y="1394"/>
                  </a:cubicBezTo>
                  <a:cubicBezTo>
                    <a:pt x="812" y="1812"/>
                    <a:pt x="424" y="2180"/>
                    <a:pt x="96" y="2557"/>
                  </a:cubicBezTo>
                  <a:cubicBezTo>
                    <a:pt x="0" y="2667"/>
                    <a:pt x="64" y="2837"/>
                    <a:pt x="214" y="2843"/>
                  </a:cubicBezTo>
                  <a:lnTo>
                    <a:pt x="2386" y="2926"/>
                  </a:lnTo>
                  <a:cubicBezTo>
                    <a:pt x="2389" y="2926"/>
                    <a:pt x="2392" y="2926"/>
                    <a:pt x="2394" y="2926"/>
                  </a:cubicBezTo>
                  <a:cubicBezTo>
                    <a:pt x="2601" y="2926"/>
                    <a:pt x="2598" y="2599"/>
                    <a:pt x="2386" y="2592"/>
                  </a:cubicBezTo>
                  <a:lnTo>
                    <a:pt x="586" y="2522"/>
                  </a:lnTo>
                  <a:lnTo>
                    <a:pt x="586" y="2522"/>
                  </a:lnTo>
                  <a:cubicBezTo>
                    <a:pt x="1127" y="1961"/>
                    <a:pt x="1902" y="1191"/>
                    <a:pt x="1550" y="453"/>
                  </a:cubicBezTo>
                  <a:cubicBezTo>
                    <a:pt x="1430" y="201"/>
                    <a:pt x="1192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6" name="Google Shape;19776;p32"/>
            <p:cNvSpPr/>
            <p:nvPr/>
          </p:nvSpPr>
          <p:spPr>
            <a:xfrm>
              <a:off x="4756100" y="2696500"/>
              <a:ext cx="58750" cy="50275"/>
            </a:xfrm>
            <a:custGeom>
              <a:avLst/>
              <a:gdLst/>
              <a:ahLst/>
              <a:cxnLst/>
              <a:rect l="l" t="t" r="r" b="b"/>
              <a:pathLst>
                <a:path w="2350" h="2011" extrusionOk="0">
                  <a:moveTo>
                    <a:pt x="251" y="0"/>
                  </a:moveTo>
                  <a:cubicBezTo>
                    <a:pt x="118" y="0"/>
                    <a:pt x="1" y="169"/>
                    <a:pt x="126" y="281"/>
                  </a:cubicBezTo>
                  <a:lnTo>
                    <a:pt x="1988" y="1965"/>
                  </a:lnTo>
                  <a:cubicBezTo>
                    <a:pt x="2023" y="1997"/>
                    <a:pt x="2062" y="2010"/>
                    <a:pt x="2100" y="2010"/>
                  </a:cubicBezTo>
                  <a:cubicBezTo>
                    <a:pt x="2233" y="2010"/>
                    <a:pt x="2350" y="1842"/>
                    <a:pt x="2225" y="1729"/>
                  </a:cubicBezTo>
                  <a:lnTo>
                    <a:pt x="362" y="45"/>
                  </a:lnTo>
                  <a:cubicBezTo>
                    <a:pt x="327" y="14"/>
                    <a:pt x="289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7" name="Google Shape;19777;p32"/>
            <p:cNvSpPr/>
            <p:nvPr/>
          </p:nvSpPr>
          <p:spPr>
            <a:xfrm>
              <a:off x="4762550" y="2692700"/>
              <a:ext cx="46175" cy="64175"/>
            </a:xfrm>
            <a:custGeom>
              <a:avLst/>
              <a:gdLst/>
              <a:ahLst/>
              <a:cxnLst/>
              <a:rect l="l" t="t" r="r" b="b"/>
              <a:pathLst>
                <a:path w="1847" h="2567" extrusionOk="0">
                  <a:moveTo>
                    <a:pt x="1608" y="0"/>
                  </a:moveTo>
                  <a:cubicBezTo>
                    <a:pt x="1556" y="0"/>
                    <a:pt x="1504" y="21"/>
                    <a:pt x="1466" y="72"/>
                  </a:cubicBezTo>
                  <a:cubicBezTo>
                    <a:pt x="940" y="780"/>
                    <a:pt x="472" y="1529"/>
                    <a:pt x="68" y="2313"/>
                  </a:cubicBezTo>
                  <a:cubicBezTo>
                    <a:pt x="0" y="2444"/>
                    <a:pt x="116" y="2566"/>
                    <a:pt x="228" y="2566"/>
                  </a:cubicBezTo>
                  <a:cubicBezTo>
                    <a:pt x="278" y="2566"/>
                    <a:pt x="327" y="2542"/>
                    <a:pt x="357" y="2482"/>
                  </a:cubicBezTo>
                  <a:cubicBezTo>
                    <a:pt x="760" y="1698"/>
                    <a:pt x="1228" y="948"/>
                    <a:pt x="1756" y="241"/>
                  </a:cubicBezTo>
                  <a:cubicBezTo>
                    <a:pt x="1846" y="119"/>
                    <a:pt x="173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8" name="Google Shape;19778;p32"/>
            <p:cNvSpPr/>
            <p:nvPr/>
          </p:nvSpPr>
          <p:spPr>
            <a:xfrm>
              <a:off x="4814175" y="2667925"/>
              <a:ext cx="39875" cy="90000"/>
            </a:xfrm>
            <a:custGeom>
              <a:avLst/>
              <a:gdLst/>
              <a:ahLst/>
              <a:cxnLst/>
              <a:rect l="l" t="t" r="r" b="b"/>
              <a:pathLst>
                <a:path w="1595" h="3600" extrusionOk="0">
                  <a:moveTo>
                    <a:pt x="256" y="0"/>
                  </a:moveTo>
                  <a:cubicBezTo>
                    <a:pt x="119" y="0"/>
                    <a:pt x="1" y="170"/>
                    <a:pt x="129" y="279"/>
                  </a:cubicBezTo>
                  <a:lnTo>
                    <a:pt x="130" y="279"/>
                  </a:lnTo>
                  <a:cubicBezTo>
                    <a:pt x="1041" y="1042"/>
                    <a:pt x="1230" y="2369"/>
                    <a:pt x="568" y="3354"/>
                  </a:cubicBezTo>
                  <a:cubicBezTo>
                    <a:pt x="485" y="3480"/>
                    <a:pt x="601" y="3600"/>
                    <a:pt x="720" y="3600"/>
                  </a:cubicBezTo>
                  <a:cubicBezTo>
                    <a:pt x="771" y="3600"/>
                    <a:pt x="822" y="3577"/>
                    <a:pt x="858" y="3523"/>
                  </a:cubicBezTo>
                  <a:cubicBezTo>
                    <a:pt x="1595" y="2416"/>
                    <a:pt x="1384" y="903"/>
                    <a:pt x="367" y="42"/>
                  </a:cubicBez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9" name="Google Shape;19779;p32"/>
            <p:cNvSpPr/>
            <p:nvPr/>
          </p:nvSpPr>
          <p:spPr>
            <a:xfrm>
              <a:off x="4846600" y="2648450"/>
              <a:ext cx="38375" cy="54275"/>
            </a:xfrm>
            <a:custGeom>
              <a:avLst/>
              <a:gdLst/>
              <a:ahLst/>
              <a:cxnLst/>
              <a:rect l="l" t="t" r="r" b="b"/>
              <a:pathLst>
                <a:path w="1535" h="2171" extrusionOk="0">
                  <a:moveTo>
                    <a:pt x="610" y="1"/>
                  </a:moveTo>
                  <a:cubicBezTo>
                    <a:pt x="372" y="1"/>
                    <a:pt x="137" y="140"/>
                    <a:pt x="46" y="378"/>
                  </a:cubicBezTo>
                  <a:cubicBezTo>
                    <a:pt x="0" y="499"/>
                    <a:pt x="100" y="579"/>
                    <a:pt x="203" y="579"/>
                  </a:cubicBezTo>
                  <a:cubicBezTo>
                    <a:pt x="271" y="579"/>
                    <a:pt x="339" y="545"/>
                    <a:pt x="370" y="466"/>
                  </a:cubicBezTo>
                  <a:lnTo>
                    <a:pt x="370" y="466"/>
                  </a:lnTo>
                  <a:lnTo>
                    <a:pt x="368" y="468"/>
                  </a:lnTo>
                  <a:cubicBezTo>
                    <a:pt x="402" y="378"/>
                    <a:pt x="497" y="336"/>
                    <a:pt x="592" y="336"/>
                  </a:cubicBezTo>
                  <a:cubicBezTo>
                    <a:pt x="667" y="336"/>
                    <a:pt x="741" y="362"/>
                    <a:pt x="788" y="413"/>
                  </a:cubicBezTo>
                  <a:cubicBezTo>
                    <a:pt x="943" y="585"/>
                    <a:pt x="766" y="861"/>
                    <a:pt x="595" y="931"/>
                  </a:cubicBezTo>
                  <a:cubicBezTo>
                    <a:pt x="414" y="1006"/>
                    <a:pt x="460" y="1259"/>
                    <a:pt x="642" y="1259"/>
                  </a:cubicBezTo>
                  <a:cubicBezTo>
                    <a:pt x="655" y="1259"/>
                    <a:pt x="670" y="1258"/>
                    <a:pt x="685" y="1255"/>
                  </a:cubicBezTo>
                  <a:cubicBezTo>
                    <a:pt x="704" y="1251"/>
                    <a:pt x="724" y="1249"/>
                    <a:pt x="743" y="1249"/>
                  </a:cubicBezTo>
                  <a:cubicBezTo>
                    <a:pt x="988" y="1249"/>
                    <a:pt x="1226" y="1556"/>
                    <a:pt x="1003" y="1755"/>
                  </a:cubicBezTo>
                  <a:cubicBezTo>
                    <a:pt x="938" y="1812"/>
                    <a:pt x="857" y="1840"/>
                    <a:pt x="776" y="1840"/>
                  </a:cubicBezTo>
                  <a:cubicBezTo>
                    <a:pt x="690" y="1840"/>
                    <a:pt x="603" y="1807"/>
                    <a:pt x="536" y="1743"/>
                  </a:cubicBezTo>
                  <a:cubicBezTo>
                    <a:pt x="501" y="1708"/>
                    <a:pt x="462" y="1693"/>
                    <a:pt x="424" y="1693"/>
                  </a:cubicBezTo>
                  <a:cubicBezTo>
                    <a:pt x="296" y="1693"/>
                    <a:pt x="182" y="1860"/>
                    <a:pt x="299" y="1979"/>
                  </a:cubicBezTo>
                  <a:cubicBezTo>
                    <a:pt x="428" y="2107"/>
                    <a:pt x="604" y="2170"/>
                    <a:pt x="779" y="2170"/>
                  </a:cubicBezTo>
                  <a:cubicBezTo>
                    <a:pt x="1023" y="2170"/>
                    <a:pt x="1266" y="2048"/>
                    <a:pt x="1376" y="1808"/>
                  </a:cubicBezTo>
                  <a:cubicBezTo>
                    <a:pt x="1534" y="1463"/>
                    <a:pt x="1328" y="1126"/>
                    <a:pt x="1026" y="986"/>
                  </a:cubicBezTo>
                  <a:lnTo>
                    <a:pt x="1026" y="986"/>
                  </a:lnTo>
                  <a:cubicBezTo>
                    <a:pt x="1206" y="748"/>
                    <a:pt x="1259" y="421"/>
                    <a:pt x="1025" y="176"/>
                  </a:cubicBezTo>
                  <a:cubicBezTo>
                    <a:pt x="910" y="56"/>
                    <a:pt x="760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0" name="Google Shape;19780;p32"/>
            <p:cNvSpPr/>
            <p:nvPr/>
          </p:nvSpPr>
          <p:spPr>
            <a:xfrm>
              <a:off x="4886800" y="2710900"/>
              <a:ext cx="70925" cy="13350"/>
            </a:xfrm>
            <a:custGeom>
              <a:avLst/>
              <a:gdLst/>
              <a:ahLst/>
              <a:cxnLst/>
              <a:rect l="l" t="t" r="r" b="b"/>
              <a:pathLst>
                <a:path w="2837" h="534" extrusionOk="0">
                  <a:moveTo>
                    <a:pt x="1666" y="0"/>
                  </a:moveTo>
                  <a:cubicBezTo>
                    <a:pt x="1169" y="0"/>
                    <a:pt x="673" y="68"/>
                    <a:pt x="191" y="203"/>
                  </a:cubicBezTo>
                  <a:cubicBezTo>
                    <a:pt x="0" y="256"/>
                    <a:pt x="59" y="533"/>
                    <a:pt x="232" y="533"/>
                  </a:cubicBezTo>
                  <a:cubicBezTo>
                    <a:pt x="248" y="533"/>
                    <a:pt x="264" y="531"/>
                    <a:pt x="281" y="526"/>
                  </a:cubicBezTo>
                  <a:cubicBezTo>
                    <a:pt x="734" y="398"/>
                    <a:pt x="1202" y="333"/>
                    <a:pt x="1671" y="333"/>
                  </a:cubicBezTo>
                  <a:cubicBezTo>
                    <a:pt x="1964" y="333"/>
                    <a:pt x="2257" y="358"/>
                    <a:pt x="2548" y="409"/>
                  </a:cubicBezTo>
                  <a:cubicBezTo>
                    <a:pt x="2559" y="411"/>
                    <a:pt x="2570" y="412"/>
                    <a:pt x="2580" y="412"/>
                  </a:cubicBezTo>
                  <a:cubicBezTo>
                    <a:pt x="2766" y="412"/>
                    <a:pt x="2837" y="121"/>
                    <a:pt x="2636" y="87"/>
                  </a:cubicBezTo>
                  <a:cubicBezTo>
                    <a:pt x="2315" y="29"/>
                    <a:pt x="1991" y="0"/>
                    <a:pt x="1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1" name="Google Shape;19781;p32"/>
            <p:cNvSpPr/>
            <p:nvPr/>
          </p:nvSpPr>
          <p:spPr>
            <a:xfrm>
              <a:off x="4916300" y="2689625"/>
              <a:ext cx="8550" cy="9950"/>
            </a:xfrm>
            <a:custGeom>
              <a:avLst/>
              <a:gdLst/>
              <a:ahLst/>
              <a:cxnLst/>
              <a:rect l="l" t="t" r="r" b="b"/>
              <a:pathLst>
                <a:path w="342" h="398" extrusionOk="0">
                  <a:moveTo>
                    <a:pt x="176" y="0"/>
                  </a:moveTo>
                  <a:cubicBezTo>
                    <a:pt x="92" y="0"/>
                    <a:pt x="7" y="55"/>
                    <a:pt x="4" y="163"/>
                  </a:cubicBezTo>
                  <a:lnTo>
                    <a:pt x="2" y="236"/>
                  </a:lnTo>
                  <a:cubicBezTo>
                    <a:pt x="0" y="344"/>
                    <a:pt x="82" y="397"/>
                    <a:pt x="166" y="397"/>
                  </a:cubicBezTo>
                  <a:cubicBezTo>
                    <a:pt x="250" y="397"/>
                    <a:pt x="335" y="344"/>
                    <a:pt x="338" y="236"/>
                  </a:cubicBezTo>
                  <a:lnTo>
                    <a:pt x="339" y="163"/>
                  </a:lnTo>
                  <a:cubicBezTo>
                    <a:pt x="342" y="55"/>
                    <a:pt x="259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2" name="Google Shape;19782;p32"/>
            <p:cNvSpPr/>
            <p:nvPr/>
          </p:nvSpPr>
          <p:spPr>
            <a:xfrm>
              <a:off x="4915975" y="2733725"/>
              <a:ext cx="12625" cy="8450"/>
            </a:xfrm>
            <a:custGeom>
              <a:avLst/>
              <a:gdLst/>
              <a:ahLst/>
              <a:cxnLst/>
              <a:rect l="l" t="t" r="r" b="b"/>
              <a:pathLst>
                <a:path w="505" h="338" extrusionOk="0">
                  <a:moveTo>
                    <a:pt x="212" y="1"/>
                  </a:moveTo>
                  <a:cubicBezTo>
                    <a:pt x="0" y="1"/>
                    <a:pt x="2" y="330"/>
                    <a:pt x="217" y="336"/>
                  </a:cubicBezTo>
                  <a:lnTo>
                    <a:pt x="290" y="338"/>
                  </a:lnTo>
                  <a:cubicBezTo>
                    <a:pt x="291" y="338"/>
                    <a:pt x="293" y="338"/>
                    <a:pt x="294" y="338"/>
                  </a:cubicBezTo>
                  <a:cubicBezTo>
                    <a:pt x="505" y="338"/>
                    <a:pt x="504" y="8"/>
                    <a:pt x="290" y="4"/>
                  </a:cubicBezTo>
                  <a:lnTo>
                    <a:pt x="217" y="1"/>
                  </a:lnTo>
                  <a:cubicBezTo>
                    <a:pt x="215" y="1"/>
                    <a:pt x="214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3" name="Google Shape;19783;p32"/>
            <p:cNvSpPr/>
            <p:nvPr/>
          </p:nvSpPr>
          <p:spPr>
            <a:xfrm>
              <a:off x="4985875" y="2668700"/>
              <a:ext cx="36100" cy="91450"/>
            </a:xfrm>
            <a:custGeom>
              <a:avLst/>
              <a:gdLst/>
              <a:ahLst/>
              <a:cxnLst/>
              <a:rect l="l" t="t" r="r" b="b"/>
              <a:pathLst>
                <a:path w="1444" h="3658" extrusionOk="0">
                  <a:moveTo>
                    <a:pt x="869" y="1"/>
                  </a:moveTo>
                  <a:cubicBezTo>
                    <a:pt x="127" y="1"/>
                    <a:pt x="0" y="1586"/>
                    <a:pt x="70" y="2089"/>
                  </a:cubicBezTo>
                  <a:cubicBezTo>
                    <a:pt x="113" y="2389"/>
                    <a:pt x="581" y="3658"/>
                    <a:pt x="1053" y="3658"/>
                  </a:cubicBezTo>
                  <a:cubicBezTo>
                    <a:pt x="1156" y="3658"/>
                    <a:pt x="1260" y="3597"/>
                    <a:pt x="1359" y="3451"/>
                  </a:cubicBezTo>
                  <a:cubicBezTo>
                    <a:pt x="1443" y="3327"/>
                    <a:pt x="1328" y="3207"/>
                    <a:pt x="1209" y="3207"/>
                  </a:cubicBezTo>
                  <a:cubicBezTo>
                    <a:pt x="1158" y="3207"/>
                    <a:pt x="1106" y="3230"/>
                    <a:pt x="1069" y="3283"/>
                  </a:cubicBezTo>
                  <a:cubicBezTo>
                    <a:pt x="1061" y="3296"/>
                    <a:pt x="1050" y="3302"/>
                    <a:pt x="1037" y="3302"/>
                  </a:cubicBezTo>
                  <a:cubicBezTo>
                    <a:pt x="895" y="3302"/>
                    <a:pt x="534" y="2566"/>
                    <a:pt x="517" y="2521"/>
                  </a:cubicBezTo>
                  <a:cubicBezTo>
                    <a:pt x="443" y="2310"/>
                    <a:pt x="397" y="2091"/>
                    <a:pt x="382" y="1868"/>
                  </a:cubicBezTo>
                  <a:cubicBezTo>
                    <a:pt x="365" y="1621"/>
                    <a:pt x="474" y="339"/>
                    <a:pt x="884" y="339"/>
                  </a:cubicBezTo>
                  <a:cubicBezTo>
                    <a:pt x="903" y="339"/>
                    <a:pt x="922" y="342"/>
                    <a:pt x="941" y="347"/>
                  </a:cubicBezTo>
                  <a:cubicBezTo>
                    <a:pt x="958" y="352"/>
                    <a:pt x="974" y="354"/>
                    <a:pt x="990" y="354"/>
                  </a:cubicBezTo>
                  <a:cubicBezTo>
                    <a:pt x="1161" y="354"/>
                    <a:pt x="1220" y="77"/>
                    <a:pt x="1030" y="25"/>
                  </a:cubicBezTo>
                  <a:lnTo>
                    <a:pt x="1030" y="24"/>
                  </a:lnTo>
                  <a:cubicBezTo>
                    <a:pt x="973" y="8"/>
                    <a:pt x="920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4" name="Google Shape;19784;p32"/>
            <p:cNvSpPr/>
            <p:nvPr/>
          </p:nvSpPr>
          <p:spPr>
            <a:xfrm>
              <a:off x="5028400" y="2698025"/>
              <a:ext cx="49700" cy="53025"/>
            </a:xfrm>
            <a:custGeom>
              <a:avLst/>
              <a:gdLst/>
              <a:ahLst/>
              <a:cxnLst/>
              <a:rect l="l" t="t" r="r" b="b"/>
              <a:pathLst>
                <a:path w="1988" h="2121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723" y="777"/>
                    <a:pt x="1228" y="1374"/>
                    <a:pt x="1623" y="2040"/>
                  </a:cubicBezTo>
                  <a:cubicBezTo>
                    <a:pt x="1657" y="2097"/>
                    <a:pt x="1707" y="2120"/>
                    <a:pt x="1758" y="2120"/>
                  </a:cubicBezTo>
                  <a:cubicBezTo>
                    <a:pt x="1872" y="2120"/>
                    <a:pt x="1988" y="2000"/>
                    <a:pt x="1911" y="1871"/>
                  </a:cubicBezTo>
                  <a:cubicBezTo>
                    <a:pt x="1503" y="1180"/>
                    <a:pt x="981" y="561"/>
                    <a:pt x="368" y="42"/>
                  </a:cubicBezTo>
                  <a:cubicBezTo>
                    <a:pt x="333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5" name="Google Shape;19785;p32"/>
            <p:cNvSpPr/>
            <p:nvPr/>
          </p:nvSpPr>
          <p:spPr>
            <a:xfrm>
              <a:off x="5028750" y="2690825"/>
              <a:ext cx="47325" cy="61725"/>
            </a:xfrm>
            <a:custGeom>
              <a:avLst/>
              <a:gdLst/>
              <a:ahLst/>
              <a:cxnLst/>
              <a:rect l="l" t="t" r="r" b="b"/>
              <a:pathLst>
                <a:path w="1893" h="2469" extrusionOk="0">
                  <a:moveTo>
                    <a:pt x="1641" y="0"/>
                  </a:moveTo>
                  <a:cubicBezTo>
                    <a:pt x="1630" y="0"/>
                    <a:pt x="1618" y="1"/>
                    <a:pt x="1606" y="4"/>
                  </a:cubicBezTo>
                  <a:cubicBezTo>
                    <a:pt x="1229" y="75"/>
                    <a:pt x="1080" y="438"/>
                    <a:pt x="907" y="743"/>
                  </a:cubicBezTo>
                  <a:lnTo>
                    <a:pt x="74" y="2218"/>
                  </a:lnTo>
                  <a:cubicBezTo>
                    <a:pt x="1" y="2348"/>
                    <a:pt x="116" y="2468"/>
                    <a:pt x="229" y="2468"/>
                  </a:cubicBezTo>
                  <a:cubicBezTo>
                    <a:pt x="280" y="2468"/>
                    <a:pt x="330" y="2444"/>
                    <a:pt x="363" y="2386"/>
                  </a:cubicBezTo>
                  <a:lnTo>
                    <a:pt x="947" y="1355"/>
                  </a:lnTo>
                  <a:cubicBezTo>
                    <a:pt x="1110" y="1067"/>
                    <a:pt x="1336" y="394"/>
                    <a:pt x="1694" y="327"/>
                  </a:cubicBezTo>
                  <a:cubicBezTo>
                    <a:pt x="1893" y="290"/>
                    <a:pt x="18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6" name="Google Shape;19786;p32"/>
            <p:cNvSpPr/>
            <p:nvPr/>
          </p:nvSpPr>
          <p:spPr>
            <a:xfrm>
              <a:off x="5079825" y="2663200"/>
              <a:ext cx="44050" cy="97450"/>
            </a:xfrm>
            <a:custGeom>
              <a:avLst/>
              <a:gdLst/>
              <a:ahLst/>
              <a:cxnLst/>
              <a:rect l="l" t="t" r="r" b="b"/>
              <a:pathLst>
                <a:path w="1762" h="3898" extrusionOk="0">
                  <a:moveTo>
                    <a:pt x="207" y="1"/>
                  </a:moveTo>
                  <a:cubicBezTo>
                    <a:pt x="51" y="1"/>
                    <a:pt x="1" y="266"/>
                    <a:pt x="178" y="337"/>
                  </a:cubicBezTo>
                  <a:cubicBezTo>
                    <a:pt x="1464" y="848"/>
                    <a:pt x="1006" y="2808"/>
                    <a:pt x="422" y="3653"/>
                  </a:cubicBezTo>
                  <a:cubicBezTo>
                    <a:pt x="336" y="3778"/>
                    <a:pt x="453" y="3897"/>
                    <a:pt x="571" y="3897"/>
                  </a:cubicBezTo>
                  <a:cubicBezTo>
                    <a:pt x="622" y="3897"/>
                    <a:pt x="674" y="3875"/>
                    <a:pt x="710" y="3822"/>
                  </a:cubicBezTo>
                  <a:cubicBezTo>
                    <a:pt x="1444" y="2761"/>
                    <a:pt x="1761" y="607"/>
                    <a:pt x="268" y="13"/>
                  </a:cubicBezTo>
                  <a:cubicBezTo>
                    <a:pt x="246" y="5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7" name="Google Shape;19787;p32"/>
            <p:cNvSpPr/>
            <p:nvPr/>
          </p:nvSpPr>
          <p:spPr>
            <a:xfrm>
              <a:off x="5128100" y="2672075"/>
              <a:ext cx="38750" cy="94750"/>
            </a:xfrm>
            <a:custGeom>
              <a:avLst/>
              <a:gdLst/>
              <a:ahLst/>
              <a:cxnLst/>
              <a:rect l="l" t="t" r="r" b="b"/>
              <a:pathLst>
                <a:path w="1550" h="3790" extrusionOk="0">
                  <a:moveTo>
                    <a:pt x="762" y="0"/>
                  </a:moveTo>
                  <a:cubicBezTo>
                    <a:pt x="1" y="0"/>
                    <a:pt x="140" y="1010"/>
                    <a:pt x="202" y="1576"/>
                  </a:cubicBezTo>
                  <a:cubicBezTo>
                    <a:pt x="285" y="2320"/>
                    <a:pt x="297" y="3658"/>
                    <a:pt x="1256" y="3788"/>
                  </a:cubicBezTo>
                  <a:cubicBezTo>
                    <a:pt x="1265" y="3789"/>
                    <a:pt x="1274" y="3789"/>
                    <a:pt x="1283" y="3789"/>
                  </a:cubicBezTo>
                  <a:cubicBezTo>
                    <a:pt x="1473" y="3789"/>
                    <a:pt x="1549" y="3493"/>
                    <a:pt x="1345" y="3466"/>
                  </a:cubicBezTo>
                  <a:cubicBezTo>
                    <a:pt x="1031" y="3423"/>
                    <a:pt x="755" y="2857"/>
                    <a:pt x="697" y="2584"/>
                  </a:cubicBezTo>
                  <a:cubicBezTo>
                    <a:pt x="652" y="2366"/>
                    <a:pt x="613" y="2148"/>
                    <a:pt x="582" y="1928"/>
                  </a:cubicBezTo>
                  <a:cubicBezTo>
                    <a:pt x="554" y="1736"/>
                    <a:pt x="274" y="331"/>
                    <a:pt x="773" y="331"/>
                  </a:cubicBezTo>
                  <a:cubicBezTo>
                    <a:pt x="786" y="331"/>
                    <a:pt x="800" y="332"/>
                    <a:pt x="814" y="334"/>
                  </a:cubicBezTo>
                  <a:cubicBezTo>
                    <a:pt x="823" y="335"/>
                    <a:pt x="832" y="336"/>
                    <a:pt x="840" y="336"/>
                  </a:cubicBezTo>
                  <a:cubicBezTo>
                    <a:pt x="1032" y="336"/>
                    <a:pt x="1105" y="38"/>
                    <a:pt x="902" y="11"/>
                  </a:cubicBezTo>
                  <a:cubicBezTo>
                    <a:pt x="852" y="4"/>
                    <a:pt x="806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8" name="Google Shape;19788;p32"/>
            <p:cNvSpPr/>
            <p:nvPr/>
          </p:nvSpPr>
          <p:spPr>
            <a:xfrm>
              <a:off x="5168275" y="2697950"/>
              <a:ext cx="51775" cy="49425"/>
            </a:xfrm>
            <a:custGeom>
              <a:avLst/>
              <a:gdLst/>
              <a:ahLst/>
              <a:cxnLst/>
              <a:rect l="l" t="t" r="r" b="b"/>
              <a:pathLst>
                <a:path w="2071" h="1977" extrusionOk="0">
                  <a:moveTo>
                    <a:pt x="254" y="0"/>
                  </a:moveTo>
                  <a:cubicBezTo>
                    <a:pt x="119" y="0"/>
                    <a:pt x="0" y="170"/>
                    <a:pt x="128" y="280"/>
                  </a:cubicBezTo>
                  <a:cubicBezTo>
                    <a:pt x="706" y="782"/>
                    <a:pt x="1242" y="1331"/>
                    <a:pt x="1730" y="1920"/>
                  </a:cubicBezTo>
                  <a:cubicBezTo>
                    <a:pt x="1763" y="1960"/>
                    <a:pt x="1801" y="1976"/>
                    <a:pt x="1839" y="1976"/>
                  </a:cubicBezTo>
                  <a:cubicBezTo>
                    <a:pt x="1959" y="1976"/>
                    <a:pt x="2071" y="1809"/>
                    <a:pt x="1966" y="1683"/>
                  </a:cubicBezTo>
                  <a:cubicBezTo>
                    <a:pt x="1478" y="1094"/>
                    <a:pt x="943" y="545"/>
                    <a:pt x="365" y="43"/>
                  </a:cubicBezTo>
                  <a:cubicBezTo>
                    <a:pt x="330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9" name="Google Shape;19789;p32"/>
            <p:cNvSpPr/>
            <p:nvPr/>
          </p:nvSpPr>
          <p:spPr>
            <a:xfrm>
              <a:off x="5170525" y="2692750"/>
              <a:ext cx="37850" cy="53700"/>
            </a:xfrm>
            <a:custGeom>
              <a:avLst/>
              <a:gdLst/>
              <a:ahLst/>
              <a:cxnLst/>
              <a:rect l="l" t="t" r="r" b="b"/>
              <a:pathLst>
                <a:path w="1514" h="2148" extrusionOk="0">
                  <a:moveTo>
                    <a:pt x="1274" y="0"/>
                  </a:moveTo>
                  <a:cubicBezTo>
                    <a:pt x="1223" y="0"/>
                    <a:pt x="1171" y="21"/>
                    <a:pt x="1134" y="71"/>
                  </a:cubicBezTo>
                  <a:cubicBezTo>
                    <a:pt x="708" y="636"/>
                    <a:pt x="348" y="1246"/>
                    <a:pt x="60" y="1891"/>
                  </a:cubicBezTo>
                  <a:cubicBezTo>
                    <a:pt x="0" y="2025"/>
                    <a:pt x="117" y="2148"/>
                    <a:pt x="225" y="2148"/>
                  </a:cubicBezTo>
                  <a:cubicBezTo>
                    <a:pt x="274" y="2148"/>
                    <a:pt x="321" y="2122"/>
                    <a:pt x="348" y="2061"/>
                  </a:cubicBezTo>
                  <a:cubicBezTo>
                    <a:pt x="636" y="1415"/>
                    <a:pt x="996" y="805"/>
                    <a:pt x="1422" y="241"/>
                  </a:cubicBezTo>
                  <a:cubicBezTo>
                    <a:pt x="1513" y="119"/>
                    <a:pt x="1396" y="0"/>
                    <a:pt x="1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0" name="Google Shape;19790;p32"/>
            <p:cNvSpPr/>
            <p:nvPr/>
          </p:nvSpPr>
          <p:spPr>
            <a:xfrm>
              <a:off x="5217350" y="2670925"/>
              <a:ext cx="36250" cy="96950"/>
            </a:xfrm>
            <a:custGeom>
              <a:avLst/>
              <a:gdLst/>
              <a:ahLst/>
              <a:cxnLst/>
              <a:rect l="l" t="t" r="r" b="b"/>
              <a:pathLst>
                <a:path w="1450" h="3878" extrusionOk="0">
                  <a:moveTo>
                    <a:pt x="241" y="0"/>
                  </a:moveTo>
                  <a:cubicBezTo>
                    <a:pt x="96" y="0"/>
                    <a:pt x="0" y="221"/>
                    <a:pt x="158" y="313"/>
                  </a:cubicBezTo>
                  <a:cubicBezTo>
                    <a:pt x="1114" y="871"/>
                    <a:pt x="754" y="2824"/>
                    <a:pt x="638" y="3719"/>
                  </a:cubicBezTo>
                  <a:cubicBezTo>
                    <a:pt x="624" y="3825"/>
                    <a:pt x="701" y="3878"/>
                    <a:pt x="784" y="3878"/>
                  </a:cubicBezTo>
                  <a:cubicBezTo>
                    <a:pt x="868" y="3878"/>
                    <a:pt x="958" y="3825"/>
                    <a:pt x="972" y="3719"/>
                  </a:cubicBezTo>
                  <a:cubicBezTo>
                    <a:pt x="1109" y="2674"/>
                    <a:pt x="1450" y="681"/>
                    <a:pt x="325" y="25"/>
                  </a:cubicBezTo>
                  <a:cubicBezTo>
                    <a:pt x="297" y="8"/>
                    <a:pt x="268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1" name="Google Shape;19791;p32"/>
            <p:cNvSpPr/>
            <p:nvPr/>
          </p:nvSpPr>
          <p:spPr>
            <a:xfrm>
              <a:off x="5245325" y="2643875"/>
              <a:ext cx="42250" cy="43400"/>
            </a:xfrm>
            <a:custGeom>
              <a:avLst/>
              <a:gdLst/>
              <a:ahLst/>
              <a:cxnLst/>
              <a:rect l="l" t="t" r="r" b="b"/>
              <a:pathLst>
                <a:path w="1690" h="1736" extrusionOk="0">
                  <a:moveTo>
                    <a:pt x="650" y="0"/>
                  </a:moveTo>
                  <a:cubicBezTo>
                    <a:pt x="438" y="0"/>
                    <a:pt x="244" y="96"/>
                    <a:pt x="106" y="259"/>
                  </a:cubicBezTo>
                  <a:cubicBezTo>
                    <a:pt x="0" y="383"/>
                    <a:pt x="112" y="550"/>
                    <a:pt x="233" y="550"/>
                  </a:cubicBezTo>
                  <a:cubicBezTo>
                    <a:pt x="271" y="550"/>
                    <a:pt x="309" y="534"/>
                    <a:pt x="343" y="495"/>
                  </a:cubicBezTo>
                  <a:lnTo>
                    <a:pt x="343" y="493"/>
                  </a:lnTo>
                  <a:cubicBezTo>
                    <a:pt x="429" y="391"/>
                    <a:pt x="531" y="338"/>
                    <a:pt x="647" y="338"/>
                  </a:cubicBezTo>
                  <a:cubicBezTo>
                    <a:pt x="665" y="338"/>
                    <a:pt x="682" y="340"/>
                    <a:pt x="700" y="342"/>
                  </a:cubicBezTo>
                  <a:lnTo>
                    <a:pt x="700" y="342"/>
                  </a:lnTo>
                  <a:cubicBezTo>
                    <a:pt x="809" y="746"/>
                    <a:pt x="694" y="1158"/>
                    <a:pt x="379" y="1450"/>
                  </a:cubicBezTo>
                  <a:cubicBezTo>
                    <a:pt x="278" y="1543"/>
                    <a:pt x="351" y="1735"/>
                    <a:pt x="489" y="1735"/>
                  </a:cubicBezTo>
                  <a:cubicBezTo>
                    <a:pt x="491" y="1735"/>
                    <a:pt x="494" y="1735"/>
                    <a:pt x="497" y="1735"/>
                  </a:cubicBezTo>
                  <a:lnTo>
                    <a:pt x="1473" y="1683"/>
                  </a:lnTo>
                  <a:cubicBezTo>
                    <a:pt x="1684" y="1673"/>
                    <a:pt x="1690" y="1349"/>
                    <a:pt x="1484" y="1349"/>
                  </a:cubicBezTo>
                  <a:cubicBezTo>
                    <a:pt x="1481" y="1349"/>
                    <a:pt x="1477" y="1349"/>
                    <a:pt x="1473" y="1349"/>
                  </a:cubicBezTo>
                  <a:lnTo>
                    <a:pt x="866" y="1381"/>
                  </a:lnTo>
                  <a:lnTo>
                    <a:pt x="866" y="1381"/>
                  </a:lnTo>
                  <a:cubicBezTo>
                    <a:pt x="1047" y="1087"/>
                    <a:pt x="1120" y="731"/>
                    <a:pt x="1055" y="382"/>
                  </a:cubicBezTo>
                  <a:cubicBezTo>
                    <a:pt x="1012" y="150"/>
                    <a:pt x="954" y="24"/>
                    <a:pt x="706" y="2"/>
                  </a:cubicBezTo>
                  <a:cubicBezTo>
                    <a:pt x="687" y="1"/>
                    <a:pt x="669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2" name="Google Shape;19792;p32"/>
            <p:cNvSpPr/>
            <p:nvPr/>
          </p:nvSpPr>
          <p:spPr>
            <a:xfrm>
              <a:off x="5291200" y="2679200"/>
              <a:ext cx="85050" cy="78950"/>
            </a:xfrm>
            <a:custGeom>
              <a:avLst/>
              <a:gdLst/>
              <a:ahLst/>
              <a:cxnLst/>
              <a:rect l="l" t="t" r="r" b="b"/>
              <a:pathLst>
                <a:path w="3402" h="3158" extrusionOk="0">
                  <a:moveTo>
                    <a:pt x="1053" y="1"/>
                  </a:moveTo>
                  <a:cubicBezTo>
                    <a:pt x="608" y="1"/>
                    <a:pt x="165" y="268"/>
                    <a:pt x="35" y="752"/>
                  </a:cubicBezTo>
                  <a:cubicBezTo>
                    <a:pt x="1" y="878"/>
                    <a:pt x="105" y="960"/>
                    <a:pt x="205" y="960"/>
                  </a:cubicBezTo>
                  <a:cubicBezTo>
                    <a:pt x="271" y="960"/>
                    <a:pt x="336" y="925"/>
                    <a:pt x="358" y="842"/>
                  </a:cubicBezTo>
                  <a:lnTo>
                    <a:pt x="357" y="841"/>
                  </a:lnTo>
                  <a:cubicBezTo>
                    <a:pt x="441" y="532"/>
                    <a:pt x="741" y="323"/>
                    <a:pt x="1057" y="323"/>
                  </a:cubicBezTo>
                  <a:cubicBezTo>
                    <a:pt x="1124" y="323"/>
                    <a:pt x="1193" y="332"/>
                    <a:pt x="1260" y="353"/>
                  </a:cubicBezTo>
                  <a:cubicBezTo>
                    <a:pt x="1723" y="493"/>
                    <a:pt x="1877" y="1077"/>
                    <a:pt x="1755" y="1498"/>
                  </a:cubicBezTo>
                  <a:cubicBezTo>
                    <a:pt x="1580" y="2098"/>
                    <a:pt x="886" y="2423"/>
                    <a:pt x="498" y="2871"/>
                  </a:cubicBezTo>
                  <a:cubicBezTo>
                    <a:pt x="409" y="2974"/>
                    <a:pt x="461" y="3158"/>
                    <a:pt x="610" y="3158"/>
                  </a:cubicBezTo>
                  <a:cubicBezTo>
                    <a:pt x="612" y="3158"/>
                    <a:pt x="614" y="3158"/>
                    <a:pt x="616" y="3158"/>
                  </a:cubicBezTo>
                  <a:lnTo>
                    <a:pt x="3185" y="3062"/>
                  </a:lnTo>
                  <a:cubicBezTo>
                    <a:pt x="3397" y="3054"/>
                    <a:pt x="3401" y="2727"/>
                    <a:pt x="3193" y="2727"/>
                  </a:cubicBezTo>
                  <a:cubicBezTo>
                    <a:pt x="3190" y="2727"/>
                    <a:pt x="3188" y="2728"/>
                    <a:pt x="3185" y="2728"/>
                  </a:cubicBezTo>
                  <a:lnTo>
                    <a:pt x="1025" y="2807"/>
                  </a:lnTo>
                  <a:lnTo>
                    <a:pt x="1025" y="2807"/>
                  </a:lnTo>
                  <a:cubicBezTo>
                    <a:pt x="1701" y="2152"/>
                    <a:pt x="2619" y="1433"/>
                    <a:pt x="1899" y="429"/>
                  </a:cubicBezTo>
                  <a:cubicBezTo>
                    <a:pt x="1690" y="137"/>
                    <a:pt x="1371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3" name="Google Shape;19793;p32"/>
            <p:cNvSpPr/>
            <p:nvPr/>
          </p:nvSpPr>
          <p:spPr>
            <a:xfrm>
              <a:off x="5373775" y="2689400"/>
              <a:ext cx="58000" cy="61425"/>
            </a:xfrm>
            <a:custGeom>
              <a:avLst/>
              <a:gdLst/>
              <a:ahLst/>
              <a:cxnLst/>
              <a:rect l="l" t="t" r="r" b="b"/>
              <a:pathLst>
                <a:path w="2320" h="2457" extrusionOk="0">
                  <a:moveTo>
                    <a:pt x="235" y="0"/>
                  </a:moveTo>
                  <a:cubicBezTo>
                    <a:pt x="112" y="0"/>
                    <a:pt x="0" y="168"/>
                    <a:pt x="109" y="291"/>
                  </a:cubicBezTo>
                  <a:cubicBezTo>
                    <a:pt x="730" y="994"/>
                    <a:pt x="1352" y="1699"/>
                    <a:pt x="1973" y="2402"/>
                  </a:cubicBezTo>
                  <a:cubicBezTo>
                    <a:pt x="2007" y="2440"/>
                    <a:pt x="2046" y="2456"/>
                    <a:pt x="2084" y="2456"/>
                  </a:cubicBezTo>
                  <a:cubicBezTo>
                    <a:pt x="2207" y="2456"/>
                    <a:pt x="2319" y="2288"/>
                    <a:pt x="2209" y="2166"/>
                  </a:cubicBezTo>
                  <a:lnTo>
                    <a:pt x="345" y="54"/>
                  </a:ln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4" name="Google Shape;19794;p32"/>
            <p:cNvSpPr/>
            <p:nvPr/>
          </p:nvSpPr>
          <p:spPr>
            <a:xfrm>
              <a:off x="5385625" y="2672275"/>
              <a:ext cx="55175" cy="75375"/>
            </a:xfrm>
            <a:custGeom>
              <a:avLst/>
              <a:gdLst/>
              <a:ahLst/>
              <a:cxnLst/>
              <a:rect l="l" t="t" r="r" b="b"/>
              <a:pathLst>
                <a:path w="2207" h="3015" extrusionOk="0">
                  <a:moveTo>
                    <a:pt x="1973" y="0"/>
                  </a:moveTo>
                  <a:cubicBezTo>
                    <a:pt x="1922" y="0"/>
                    <a:pt x="1870" y="23"/>
                    <a:pt x="1835" y="77"/>
                  </a:cubicBezTo>
                  <a:lnTo>
                    <a:pt x="83" y="2770"/>
                  </a:lnTo>
                  <a:cubicBezTo>
                    <a:pt x="0" y="2895"/>
                    <a:pt x="116" y="3015"/>
                    <a:pt x="234" y="3015"/>
                  </a:cubicBezTo>
                  <a:cubicBezTo>
                    <a:pt x="285" y="3015"/>
                    <a:pt x="336" y="2992"/>
                    <a:pt x="372" y="2938"/>
                  </a:cubicBezTo>
                  <a:lnTo>
                    <a:pt x="2124" y="247"/>
                  </a:lnTo>
                  <a:cubicBezTo>
                    <a:pt x="2206" y="120"/>
                    <a:pt x="2090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5" name="Google Shape;19795;p32"/>
            <p:cNvSpPr/>
            <p:nvPr/>
          </p:nvSpPr>
          <p:spPr>
            <a:xfrm>
              <a:off x="6527975" y="3148675"/>
              <a:ext cx="21200" cy="1003500"/>
            </a:xfrm>
            <a:custGeom>
              <a:avLst/>
              <a:gdLst/>
              <a:ahLst/>
              <a:cxnLst/>
              <a:rect l="l" t="t" r="r" b="b"/>
              <a:pathLst>
                <a:path w="848" h="40140" extrusionOk="0">
                  <a:moveTo>
                    <a:pt x="501" y="1"/>
                  </a:moveTo>
                  <a:cubicBezTo>
                    <a:pt x="417" y="1"/>
                    <a:pt x="332" y="55"/>
                    <a:pt x="330" y="162"/>
                  </a:cubicBezTo>
                  <a:cubicBezTo>
                    <a:pt x="1" y="13433"/>
                    <a:pt x="60" y="26704"/>
                    <a:pt x="510" y="39978"/>
                  </a:cubicBezTo>
                  <a:cubicBezTo>
                    <a:pt x="514" y="40086"/>
                    <a:pt x="599" y="40140"/>
                    <a:pt x="683" y="40140"/>
                  </a:cubicBezTo>
                  <a:cubicBezTo>
                    <a:pt x="766" y="40140"/>
                    <a:pt x="848" y="40086"/>
                    <a:pt x="844" y="39978"/>
                  </a:cubicBezTo>
                  <a:cubicBezTo>
                    <a:pt x="396" y="26710"/>
                    <a:pt x="335" y="13439"/>
                    <a:pt x="664" y="162"/>
                  </a:cubicBezTo>
                  <a:cubicBezTo>
                    <a:pt x="667" y="55"/>
                    <a:pt x="58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6" name="Google Shape;19796;p32"/>
            <p:cNvSpPr/>
            <p:nvPr/>
          </p:nvSpPr>
          <p:spPr>
            <a:xfrm>
              <a:off x="6049000" y="3631025"/>
              <a:ext cx="1144650" cy="38575"/>
            </a:xfrm>
            <a:custGeom>
              <a:avLst/>
              <a:gdLst/>
              <a:ahLst/>
              <a:cxnLst/>
              <a:rect l="l" t="t" r="r" b="b"/>
              <a:pathLst>
                <a:path w="45786" h="1543" extrusionOk="0">
                  <a:moveTo>
                    <a:pt x="30813" y="0"/>
                  </a:moveTo>
                  <a:cubicBezTo>
                    <a:pt x="20604" y="0"/>
                    <a:pt x="10397" y="402"/>
                    <a:pt x="216" y="1206"/>
                  </a:cubicBezTo>
                  <a:cubicBezTo>
                    <a:pt x="9" y="1223"/>
                    <a:pt x="1" y="1543"/>
                    <a:pt x="200" y="1543"/>
                  </a:cubicBezTo>
                  <a:cubicBezTo>
                    <a:pt x="205" y="1543"/>
                    <a:pt x="210" y="1542"/>
                    <a:pt x="216" y="1542"/>
                  </a:cubicBezTo>
                  <a:cubicBezTo>
                    <a:pt x="10398" y="737"/>
                    <a:pt x="20607" y="334"/>
                    <a:pt x="30817" y="334"/>
                  </a:cubicBezTo>
                  <a:cubicBezTo>
                    <a:pt x="35736" y="334"/>
                    <a:pt x="40654" y="428"/>
                    <a:pt x="45571" y="615"/>
                  </a:cubicBezTo>
                  <a:cubicBezTo>
                    <a:pt x="45573" y="615"/>
                    <a:pt x="45575" y="615"/>
                    <a:pt x="45578" y="615"/>
                  </a:cubicBezTo>
                  <a:cubicBezTo>
                    <a:pt x="45786" y="615"/>
                    <a:pt x="45783" y="288"/>
                    <a:pt x="45571" y="280"/>
                  </a:cubicBezTo>
                  <a:cubicBezTo>
                    <a:pt x="40653" y="93"/>
                    <a:pt x="35733" y="0"/>
                    <a:pt x="3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7" name="Google Shape;19797;p32"/>
            <p:cNvSpPr/>
            <p:nvPr/>
          </p:nvSpPr>
          <p:spPr>
            <a:xfrm>
              <a:off x="6499225" y="3228700"/>
              <a:ext cx="90825" cy="12125"/>
            </a:xfrm>
            <a:custGeom>
              <a:avLst/>
              <a:gdLst/>
              <a:ahLst/>
              <a:cxnLst/>
              <a:rect l="l" t="t" r="r" b="b"/>
              <a:pathLst>
                <a:path w="3633" h="485" extrusionOk="0">
                  <a:moveTo>
                    <a:pt x="2849" y="1"/>
                  </a:moveTo>
                  <a:cubicBezTo>
                    <a:pt x="1968" y="1"/>
                    <a:pt x="1089" y="50"/>
                    <a:pt x="214" y="149"/>
                  </a:cubicBezTo>
                  <a:cubicBezTo>
                    <a:pt x="9" y="173"/>
                    <a:pt x="1" y="485"/>
                    <a:pt x="192" y="485"/>
                  </a:cubicBezTo>
                  <a:cubicBezTo>
                    <a:pt x="199" y="485"/>
                    <a:pt x="206" y="484"/>
                    <a:pt x="214" y="483"/>
                  </a:cubicBezTo>
                  <a:cubicBezTo>
                    <a:pt x="1096" y="385"/>
                    <a:pt x="1983" y="335"/>
                    <a:pt x="2871" y="335"/>
                  </a:cubicBezTo>
                  <a:cubicBezTo>
                    <a:pt x="3053" y="335"/>
                    <a:pt x="3235" y="337"/>
                    <a:pt x="3417" y="341"/>
                  </a:cubicBezTo>
                  <a:cubicBezTo>
                    <a:pt x="3419" y="342"/>
                    <a:pt x="3421" y="342"/>
                    <a:pt x="3423" y="342"/>
                  </a:cubicBezTo>
                  <a:cubicBezTo>
                    <a:pt x="3632" y="342"/>
                    <a:pt x="3631" y="12"/>
                    <a:pt x="3417" y="7"/>
                  </a:cubicBezTo>
                  <a:cubicBezTo>
                    <a:pt x="3228" y="3"/>
                    <a:pt x="3038" y="1"/>
                    <a:pt x="2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8" name="Google Shape;19798;p32"/>
            <p:cNvSpPr/>
            <p:nvPr/>
          </p:nvSpPr>
          <p:spPr>
            <a:xfrm>
              <a:off x="6510025" y="3286400"/>
              <a:ext cx="65875" cy="20375"/>
            </a:xfrm>
            <a:custGeom>
              <a:avLst/>
              <a:gdLst/>
              <a:ahLst/>
              <a:cxnLst/>
              <a:rect l="l" t="t" r="r" b="b"/>
              <a:pathLst>
                <a:path w="2635" h="815" extrusionOk="0">
                  <a:moveTo>
                    <a:pt x="2388" y="0"/>
                  </a:moveTo>
                  <a:cubicBezTo>
                    <a:pt x="2376" y="0"/>
                    <a:pt x="2363" y="1"/>
                    <a:pt x="2349" y="4"/>
                  </a:cubicBezTo>
                  <a:cubicBezTo>
                    <a:pt x="1629" y="158"/>
                    <a:pt x="912" y="319"/>
                    <a:pt x="195" y="488"/>
                  </a:cubicBezTo>
                  <a:cubicBezTo>
                    <a:pt x="0" y="533"/>
                    <a:pt x="64" y="815"/>
                    <a:pt x="241" y="815"/>
                  </a:cubicBezTo>
                  <a:cubicBezTo>
                    <a:pt x="254" y="815"/>
                    <a:pt x="269" y="813"/>
                    <a:pt x="284" y="810"/>
                  </a:cubicBezTo>
                  <a:cubicBezTo>
                    <a:pt x="1001" y="642"/>
                    <a:pt x="1718" y="480"/>
                    <a:pt x="2438" y="328"/>
                  </a:cubicBezTo>
                  <a:cubicBezTo>
                    <a:pt x="2635" y="286"/>
                    <a:pt x="2570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9" name="Google Shape;19799;p32"/>
            <p:cNvSpPr/>
            <p:nvPr/>
          </p:nvSpPr>
          <p:spPr>
            <a:xfrm>
              <a:off x="6501750" y="3370025"/>
              <a:ext cx="69450" cy="10075"/>
            </a:xfrm>
            <a:custGeom>
              <a:avLst/>
              <a:gdLst/>
              <a:ahLst/>
              <a:cxnLst/>
              <a:rect l="l" t="t" r="r" b="b"/>
              <a:pathLst>
                <a:path w="2778" h="403" extrusionOk="0">
                  <a:moveTo>
                    <a:pt x="1289" y="0"/>
                  </a:moveTo>
                  <a:cubicBezTo>
                    <a:pt x="930" y="0"/>
                    <a:pt x="572" y="16"/>
                    <a:pt x="215" y="47"/>
                  </a:cubicBezTo>
                  <a:cubicBezTo>
                    <a:pt x="7" y="67"/>
                    <a:pt x="0" y="384"/>
                    <a:pt x="198" y="384"/>
                  </a:cubicBezTo>
                  <a:cubicBezTo>
                    <a:pt x="204" y="384"/>
                    <a:pt x="209" y="383"/>
                    <a:pt x="215" y="383"/>
                  </a:cubicBezTo>
                  <a:cubicBezTo>
                    <a:pt x="574" y="351"/>
                    <a:pt x="934" y="336"/>
                    <a:pt x="1294" y="336"/>
                  </a:cubicBezTo>
                  <a:cubicBezTo>
                    <a:pt x="1718" y="336"/>
                    <a:pt x="2142" y="357"/>
                    <a:pt x="2564" y="401"/>
                  </a:cubicBezTo>
                  <a:cubicBezTo>
                    <a:pt x="2571" y="402"/>
                    <a:pt x="2578" y="402"/>
                    <a:pt x="2585" y="402"/>
                  </a:cubicBezTo>
                  <a:cubicBezTo>
                    <a:pt x="2778" y="402"/>
                    <a:pt x="2769" y="88"/>
                    <a:pt x="2564" y="67"/>
                  </a:cubicBezTo>
                  <a:cubicBezTo>
                    <a:pt x="2140" y="22"/>
                    <a:pt x="1714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0" name="Google Shape;19800;p32"/>
            <p:cNvSpPr/>
            <p:nvPr/>
          </p:nvSpPr>
          <p:spPr>
            <a:xfrm>
              <a:off x="6501975" y="3446525"/>
              <a:ext cx="72675" cy="13750"/>
            </a:xfrm>
            <a:custGeom>
              <a:avLst/>
              <a:gdLst/>
              <a:ahLst/>
              <a:cxnLst/>
              <a:rect l="l" t="t" r="r" b="b"/>
              <a:pathLst>
                <a:path w="2907" h="550" extrusionOk="0">
                  <a:moveTo>
                    <a:pt x="2514" y="0"/>
                  </a:moveTo>
                  <a:cubicBezTo>
                    <a:pt x="1738" y="0"/>
                    <a:pt x="962" y="75"/>
                    <a:pt x="200" y="223"/>
                  </a:cubicBezTo>
                  <a:cubicBezTo>
                    <a:pt x="0" y="261"/>
                    <a:pt x="69" y="549"/>
                    <a:pt x="253" y="549"/>
                  </a:cubicBezTo>
                  <a:cubicBezTo>
                    <a:pt x="265" y="549"/>
                    <a:pt x="276" y="548"/>
                    <a:pt x="289" y="546"/>
                  </a:cubicBezTo>
                  <a:lnTo>
                    <a:pt x="287" y="546"/>
                  </a:lnTo>
                  <a:cubicBezTo>
                    <a:pt x="1014" y="406"/>
                    <a:pt x="1752" y="335"/>
                    <a:pt x="2492" y="335"/>
                  </a:cubicBezTo>
                  <a:cubicBezTo>
                    <a:pt x="2558" y="335"/>
                    <a:pt x="2624" y="336"/>
                    <a:pt x="2690" y="337"/>
                  </a:cubicBezTo>
                  <a:cubicBezTo>
                    <a:pt x="2691" y="337"/>
                    <a:pt x="2692" y="337"/>
                    <a:pt x="2693" y="337"/>
                  </a:cubicBezTo>
                  <a:cubicBezTo>
                    <a:pt x="2906" y="337"/>
                    <a:pt x="2905" y="4"/>
                    <a:pt x="2690" y="1"/>
                  </a:cubicBezTo>
                  <a:cubicBezTo>
                    <a:pt x="2631" y="1"/>
                    <a:pt x="2572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1" name="Google Shape;19801;p32"/>
            <p:cNvSpPr/>
            <p:nvPr/>
          </p:nvSpPr>
          <p:spPr>
            <a:xfrm>
              <a:off x="6597775" y="3618100"/>
              <a:ext cx="12625" cy="59900"/>
            </a:xfrm>
            <a:custGeom>
              <a:avLst/>
              <a:gdLst/>
              <a:ahLst/>
              <a:cxnLst/>
              <a:rect l="l" t="t" r="r" b="b"/>
              <a:pathLst>
                <a:path w="505" h="2396" extrusionOk="0">
                  <a:moveTo>
                    <a:pt x="205" y="1"/>
                  </a:moveTo>
                  <a:cubicBezTo>
                    <a:pt x="108" y="1"/>
                    <a:pt x="0" y="84"/>
                    <a:pt x="21" y="210"/>
                  </a:cubicBezTo>
                  <a:cubicBezTo>
                    <a:pt x="131" y="880"/>
                    <a:pt x="172" y="1557"/>
                    <a:pt x="142" y="2234"/>
                  </a:cubicBezTo>
                  <a:cubicBezTo>
                    <a:pt x="138" y="2342"/>
                    <a:pt x="220" y="2396"/>
                    <a:pt x="303" y="2396"/>
                  </a:cubicBezTo>
                  <a:cubicBezTo>
                    <a:pt x="387" y="2396"/>
                    <a:pt x="473" y="2342"/>
                    <a:pt x="478" y="2234"/>
                  </a:cubicBezTo>
                  <a:cubicBezTo>
                    <a:pt x="505" y="1528"/>
                    <a:pt x="461" y="819"/>
                    <a:pt x="343" y="122"/>
                  </a:cubicBezTo>
                  <a:cubicBezTo>
                    <a:pt x="329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2" name="Google Shape;19802;p32"/>
            <p:cNvSpPr/>
            <p:nvPr/>
          </p:nvSpPr>
          <p:spPr>
            <a:xfrm>
              <a:off x="6658100" y="3615800"/>
              <a:ext cx="17750" cy="49025"/>
            </a:xfrm>
            <a:custGeom>
              <a:avLst/>
              <a:gdLst/>
              <a:ahLst/>
              <a:cxnLst/>
              <a:rect l="l" t="t" r="r" b="b"/>
              <a:pathLst>
                <a:path w="710" h="1961" extrusionOk="0">
                  <a:moveTo>
                    <a:pt x="204" y="0"/>
                  </a:moveTo>
                  <a:cubicBezTo>
                    <a:pt x="100" y="0"/>
                    <a:pt x="1" y="79"/>
                    <a:pt x="51" y="200"/>
                  </a:cubicBezTo>
                  <a:cubicBezTo>
                    <a:pt x="264" y="706"/>
                    <a:pt x="373" y="1249"/>
                    <a:pt x="371" y="1799"/>
                  </a:cubicBezTo>
                  <a:cubicBezTo>
                    <a:pt x="371" y="1906"/>
                    <a:pt x="455" y="1960"/>
                    <a:pt x="539" y="1960"/>
                  </a:cubicBezTo>
                  <a:cubicBezTo>
                    <a:pt x="623" y="1960"/>
                    <a:pt x="707" y="1907"/>
                    <a:pt x="707" y="1799"/>
                  </a:cubicBezTo>
                  <a:cubicBezTo>
                    <a:pt x="710" y="1219"/>
                    <a:pt x="597" y="645"/>
                    <a:pt x="374" y="112"/>
                  </a:cubicBezTo>
                  <a:cubicBezTo>
                    <a:pt x="342" y="34"/>
                    <a:pt x="272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3" name="Google Shape;19803;p32"/>
            <p:cNvSpPr/>
            <p:nvPr/>
          </p:nvSpPr>
          <p:spPr>
            <a:xfrm>
              <a:off x="6732400" y="3615225"/>
              <a:ext cx="15700" cy="53425"/>
            </a:xfrm>
            <a:custGeom>
              <a:avLst/>
              <a:gdLst/>
              <a:ahLst/>
              <a:cxnLst/>
              <a:rect l="l" t="t" r="r" b="b"/>
              <a:pathLst>
                <a:path w="628" h="2137" extrusionOk="0">
                  <a:moveTo>
                    <a:pt x="207" y="1"/>
                  </a:moveTo>
                  <a:cubicBezTo>
                    <a:pt x="110" y="1"/>
                    <a:pt x="0" y="84"/>
                    <a:pt x="20" y="211"/>
                  </a:cubicBezTo>
                  <a:cubicBezTo>
                    <a:pt x="108" y="812"/>
                    <a:pt x="198" y="1413"/>
                    <a:pt x="287" y="2015"/>
                  </a:cubicBezTo>
                  <a:cubicBezTo>
                    <a:pt x="299" y="2100"/>
                    <a:pt x="357" y="2136"/>
                    <a:pt x="421" y="2136"/>
                  </a:cubicBezTo>
                  <a:cubicBezTo>
                    <a:pt x="518" y="2136"/>
                    <a:pt x="628" y="2053"/>
                    <a:pt x="608" y="1925"/>
                  </a:cubicBezTo>
                  <a:lnTo>
                    <a:pt x="341" y="122"/>
                  </a:ln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4" name="Google Shape;19804;p32"/>
            <p:cNvSpPr/>
            <p:nvPr/>
          </p:nvSpPr>
          <p:spPr>
            <a:xfrm>
              <a:off x="6807725" y="3614225"/>
              <a:ext cx="19525" cy="50975"/>
            </a:xfrm>
            <a:custGeom>
              <a:avLst/>
              <a:gdLst/>
              <a:ahLst/>
              <a:cxnLst/>
              <a:rect l="l" t="t" r="r" b="b"/>
              <a:pathLst>
                <a:path w="781" h="2039" extrusionOk="0">
                  <a:moveTo>
                    <a:pt x="205" y="0"/>
                  </a:moveTo>
                  <a:cubicBezTo>
                    <a:pt x="106" y="0"/>
                    <a:pt x="1" y="83"/>
                    <a:pt x="30" y="210"/>
                  </a:cubicBezTo>
                  <a:lnTo>
                    <a:pt x="428" y="1918"/>
                  </a:lnTo>
                  <a:cubicBezTo>
                    <a:pt x="448" y="2002"/>
                    <a:pt x="511" y="2038"/>
                    <a:pt x="577" y="2038"/>
                  </a:cubicBezTo>
                  <a:cubicBezTo>
                    <a:pt x="676" y="2038"/>
                    <a:pt x="781" y="1956"/>
                    <a:pt x="752" y="1830"/>
                  </a:cubicBezTo>
                  <a:lnTo>
                    <a:pt x="353" y="120"/>
                  </a:lnTo>
                  <a:cubicBezTo>
                    <a:pt x="334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5" name="Google Shape;19805;p32"/>
            <p:cNvSpPr/>
            <p:nvPr/>
          </p:nvSpPr>
          <p:spPr>
            <a:xfrm>
              <a:off x="6879800" y="3613250"/>
              <a:ext cx="15175" cy="50700"/>
            </a:xfrm>
            <a:custGeom>
              <a:avLst/>
              <a:gdLst/>
              <a:ahLst/>
              <a:cxnLst/>
              <a:rect l="l" t="t" r="r" b="b"/>
              <a:pathLst>
                <a:path w="607" h="2028" extrusionOk="0">
                  <a:moveTo>
                    <a:pt x="208" y="0"/>
                  </a:moveTo>
                  <a:cubicBezTo>
                    <a:pt x="111" y="0"/>
                    <a:pt x="1" y="84"/>
                    <a:pt x="19" y="210"/>
                  </a:cubicBezTo>
                  <a:cubicBezTo>
                    <a:pt x="102" y="775"/>
                    <a:pt x="183" y="1341"/>
                    <a:pt x="265" y="1907"/>
                  </a:cubicBezTo>
                  <a:cubicBezTo>
                    <a:pt x="277" y="1991"/>
                    <a:pt x="336" y="2028"/>
                    <a:pt x="400" y="2028"/>
                  </a:cubicBezTo>
                  <a:cubicBezTo>
                    <a:pt x="497" y="2028"/>
                    <a:pt x="607" y="1945"/>
                    <a:pt x="588" y="1818"/>
                  </a:cubicBezTo>
                  <a:cubicBezTo>
                    <a:pt x="506" y="1252"/>
                    <a:pt x="424" y="686"/>
                    <a:pt x="343" y="122"/>
                  </a:cubicBezTo>
                  <a:cubicBezTo>
                    <a:pt x="331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6" name="Google Shape;19806;p32"/>
            <p:cNvSpPr/>
            <p:nvPr/>
          </p:nvSpPr>
          <p:spPr>
            <a:xfrm>
              <a:off x="6946675" y="3616400"/>
              <a:ext cx="17675" cy="50425"/>
            </a:xfrm>
            <a:custGeom>
              <a:avLst/>
              <a:gdLst/>
              <a:ahLst/>
              <a:cxnLst/>
              <a:rect l="l" t="t" r="r" b="b"/>
              <a:pathLst>
                <a:path w="707" h="2017" extrusionOk="0">
                  <a:moveTo>
                    <a:pt x="168" y="1"/>
                  </a:moveTo>
                  <a:cubicBezTo>
                    <a:pt x="84" y="1"/>
                    <a:pt x="1" y="55"/>
                    <a:pt x="2" y="162"/>
                  </a:cubicBezTo>
                  <a:cubicBezTo>
                    <a:pt x="8" y="759"/>
                    <a:pt x="121" y="1349"/>
                    <a:pt x="337" y="1904"/>
                  </a:cubicBezTo>
                  <a:cubicBezTo>
                    <a:pt x="367" y="1983"/>
                    <a:pt x="436" y="2017"/>
                    <a:pt x="504" y="2017"/>
                  </a:cubicBezTo>
                  <a:cubicBezTo>
                    <a:pt x="607" y="2017"/>
                    <a:pt x="706" y="1937"/>
                    <a:pt x="659" y="1816"/>
                  </a:cubicBezTo>
                  <a:cubicBezTo>
                    <a:pt x="453" y="1288"/>
                    <a:pt x="345" y="728"/>
                    <a:pt x="337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7" name="Google Shape;19807;p32"/>
            <p:cNvSpPr/>
            <p:nvPr/>
          </p:nvSpPr>
          <p:spPr>
            <a:xfrm>
              <a:off x="7022725" y="3617500"/>
              <a:ext cx="16525" cy="51000"/>
            </a:xfrm>
            <a:custGeom>
              <a:avLst/>
              <a:gdLst/>
              <a:ahLst/>
              <a:cxnLst/>
              <a:rect l="l" t="t" r="r" b="b"/>
              <a:pathLst>
                <a:path w="661" h="2040" extrusionOk="0">
                  <a:moveTo>
                    <a:pt x="206" y="0"/>
                  </a:moveTo>
                  <a:cubicBezTo>
                    <a:pt x="108" y="0"/>
                    <a:pt x="1" y="84"/>
                    <a:pt x="23" y="211"/>
                  </a:cubicBezTo>
                  <a:cubicBezTo>
                    <a:pt x="120" y="780"/>
                    <a:pt x="218" y="1349"/>
                    <a:pt x="315" y="1918"/>
                  </a:cubicBezTo>
                  <a:cubicBezTo>
                    <a:pt x="330" y="2003"/>
                    <a:pt x="390" y="2039"/>
                    <a:pt x="455" y="2039"/>
                  </a:cubicBezTo>
                  <a:cubicBezTo>
                    <a:pt x="553" y="2039"/>
                    <a:pt x="661" y="1956"/>
                    <a:pt x="639" y="1828"/>
                  </a:cubicBezTo>
                  <a:cubicBezTo>
                    <a:pt x="541" y="1259"/>
                    <a:pt x="442" y="690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8" name="Google Shape;19808;p32"/>
            <p:cNvSpPr/>
            <p:nvPr/>
          </p:nvSpPr>
          <p:spPr>
            <a:xfrm>
              <a:off x="7100500" y="3610050"/>
              <a:ext cx="15225" cy="57800"/>
            </a:xfrm>
            <a:custGeom>
              <a:avLst/>
              <a:gdLst/>
              <a:ahLst/>
              <a:cxnLst/>
              <a:rect l="l" t="t" r="r" b="b"/>
              <a:pathLst>
                <a:path w="609" h="2312" extrusionOk="0">
                  <a:moveTo>
                    <a:pt x="271" y="0"/>
                  </a:moveTo>
                  <a:cubicBezTo>
                    <a:pt x="187" y="0"/>
                    <a:pt x="97" y="54"/>
                    <a:pt x="84" y="160"/>
                  </a:cubicBezTo>
                  <a:cubicBezTo>
                    <a:pt x="1" y="842"/>
                    <a:pt x="57" y="1534"/>
                    <a:pt x="249" y="2195"/>
                  </a:cubicBezTo>
                  <a:cubicBezTo>
                    <a:pt x="273" y="2277"/>
                    <a:pt x="339" y="2312"/>
                    <a:pt x="405" y="2312"/>
                  </a:cubicBezTo>
                  <a:cubicBezTo>
                    <a:pt x="506" y="2312"/>
                    <a:pt x="608" y="2230"/>
                    <a:pt x="573" y="2105"/>
                  </a:cubicBezTo>
                  <a:cubicBezTo>
                    <a:pt x="390" y="1473"/>
                    <a:pt x="338" y="813"/>
                    <a:pt x="419" y="160"/>
                  </a:cubicBezTo>
                  <a:cubicBezTo>
                    <a:pt x="431" y="53"/>
                    <a:pt x="354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9" name="Google Shape;19809;p32"/>
            <p:cNvSpPr/>
            <p:nvPr/>
          </p:nvSpPr>
          <p:spPr>
            <a:xfrm>
              <a:off x="6502250" y="3500725"/>
              <a:ext cx="72000" cy="10100"/>
            </a:xfrm>
            <a:custGeom>
              <a:avLst/>
              <a:gdLst/>
              <a:ahLst/>
              <a:cxnLst/>
              <a:rect l="l" t="t" r="r" b="b"/>
              <a:pathLst>
                <a:path w="2880" h="404" extrusionOk="0">
                  <a:moveTo>
                    <a:pt x="2671" y="1"/>
                  </a:moveTo>
                  <a:cubicBezTo>
                    <a:pt x="2669" y="1"/>
                    <a:pt x="2667" y="1"/>
                    <a:pt x="2665" y="1"/>
                  </a:cubicBezTo>
                  <a:lnTo>
                    <a:pt x="217" y="68"/>
                  </a:lnTo>
                  <a:cubicBezTo>
                    <a:pt x="3" y="74"/>
                    <a:pt x="0" y="404"/>
                    <a:pt x="211" y="404"/>
                  </a:cubicBezTo>
                  <a:cubicBezTo>
                    <a:pt x="213" y="404"/>
                    <a:pt x="215" y="404"/>
                    <a:pt x="217" y="404"/>
                  </a:cubicBezTo>
                  <a:lnTo>
                    <a:pt x="2665" y="335"/>
                  </a:lnTo>
                  <a:cubicBezTo>
                    <a:pt x="2878" y="329"/>
                    <a:pt x="2880" y="1"/>
                    <a:pt x="2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0" name="Google Shape;19810;p32"/>
            <p:cNvSpPr/>
            <p:nvPr/>
          </p:nvSpPr>
          <p:spPr>
            <a:xfrm>
              <a:off x="6505875" y="3571625"/>
              <a:ext cx="63375" cy="11075"/>
            </a:xfrm>
            <a:custGeom>
              <a:avLst/>
              <a:gdLst/>
              <a:ahLst/>
              <a:cxnLst/>
              <a:rect l="l" t="t" r="r" b="b"/>
              <a:pathLst>
                <a:path w="2535" h="443" extrusionOk="0">
                  <a:moveTo>
                    <a:pt x="2278" y="1"/>
                  </a:moveTo>
                  <a:cubicBezTo>
                    <a:pt x="2267" y="1"/>
                    <a:pt x="2257" y="2"/>
                    <a:pt x="2245" y="4"/>
                  </a:cubicBezTo>
                  <a:cubicBezTo>
                    <a:pt x="1831" y="74"/>
                    <a:pt x="1411" y="110"/>
                    <a:pt x="992" y="110"/>
                  </a:cubicBezTo>
                  <a:cubicBezTo>
                    <a:pt x="733" y="110"/>
                    <a:pt x="473" y="96"/>
                    <a:pt x="215" y="69"/>
                  </a:cubicBezTo>
                  <a:cubicBezTo>
                    <a:pt x="208" y="69"/>
                    <a:pt x="202" y="68"/>
                    <a:pt x="196" y="68"/>
                  </a:cubicBezTo>
                  <a:cubicBezTo>
                    <a:pt x="0" y="68"/>
                    <a:pt x="8" y="383"/>
                    <a:pt x="215" y="403"/>
                  </a:cubicBezTo>
                  <a:cubicBezTo>
                    <a:pt x="474" y="430"/>
                    <a:pt x="734" y="443"/>
                    <a:pt x="995" y="443"/>
                  </a:cubicBezTo>
                  <a:cubicBezTo>
                    <a:pt x="1443" y="443"/>
                    <a:pt x="1891" y="404"/>
                    <a:pt x="2334" y="326"/>
                  </a:cubicBezTo>
                  <a:cubicBezTo>
                    <a:pt x="2534" y="292"/>
                    <a:pt x="2465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1" name="Google Shape;19811;p32"/>
            <p:cNvSpPr/>
            <p:nvPr/>
          </p:nvSpPr>
          <p:spPr>
            <a:xfrm>
              <a:off x="6589900" y="3440300"/>
              <a:ext cx="22325" cy="23075"/>
            </a:xfrm>
            <a:custGeom>
              <a:avLst/>
              <a:gdLst/>
              <a:ahLst/>
              <a:cxnLst/>
              <a:rect l="l" t="t" r="r" b="b"/>
              <a:pathLst>
                <a:path w="893" h="923" extrusionOk="0">
                  <a:moveTo>
                    <a:pt x="561" y="1"/>
                  </a:moveTo>
                  <a:cubicBezTo>
                    <a:pt x="437" y="1"/>
                    <a:pt x="316" y="69"/>
                    <a:pt x="261" y="181"/>
                  </a:cubicBezTo>
                  <a:lnTo>
                    <a:pt x="261" y="181"/>
                  </a:lnTo>
                  <a:cubicBezTo>
                    <a:pt x="229" y="189"/>
                    <a:pt x="199" y="201"/>
                    <a:pt x="170" y="218"/>
                  </a:cubicBezTo>
                  <a:cubicBezTo>
                    <a:pt x="35" y="299"/>
                    <a:pt x="1" y="461"/>
                    <a:pt x="40" y="602"/>
                  </a:cubicBezTo>
                  <a:lnTo>
                    <a:pt x="40" y="602"/>
                  </a:lnTo>
                  <a:cubicBezTo>
                    <a:pt x="39" y="652"/>
                    <a:pt x="42" y="701"/>
                    <a:pt x="48" y="746"/>
                  </a:cubicBezTo>
                  <a:cubicBezTo>
                    <a:pt x="57" y="819"/>
                    <a:pt x="94" y="888"/>
                    <a:pt x="172" y="908"/>
                  </a:cubicBezTo>
                  <a:cubicBezTo>
                    <a:pt x="210" y="918"/>
                    <a:pt x="248" y="922"/>
                    <a:pt x="286" y="922"/>
                  </a:cubicBezTo>
                  <a:cubicBezTo>
                    <a:pt x="332" y="922"/>
                    <a:pt x="376" y="916"/>
                    <a:pt x="419" y="903"/>
                  </a:cubicBezTo>
                  <a:lnTo>
                    <a:pt x="419" y="903"/>
                  </a:lnTo>
                  <a:cubicBezTo>
                    <a:pt x="440" y="905"/>
                    <a:pt x="460" y="907"/>
                    <a:pt x="481" y="907"/>
                  </a:cubicBezTo>
                  <a:cubicBezTo>
                    <a:pt x="677" y="907"/>
                    <a:pt x="861" y="793"/>
                    <a:pt x="844" y="554"/>
                  </a:cubicBezTo>
                  <a:cubicBezTo>
                    <a:pt x="841" y="501"/>
                    <a:pt x="825" y="449"/>
                    <a:pt x="800" y="401"/>
                  </a:cubicBezTo>
                  <a:lnTo>
                    <a:pt x="800" y="401"/>
                  </a:lnTo>
                  <a:cubicBezTo>
                    <a:pt x="892" y="251"/>
                    <a:pt x="840" y="63"/>
                    <a:pt x="649" y="12"/>
                  </a:cubicBezTo>
                  <a:cubicBezTo>
                    <a:pt x="620" y="4"/>
                    <a:pt x="591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2" name="Google Shape;19812;p32"/>
            <p:cNvSpPr/>
            <p:nvPr/>
          </p:nvSpPr>
          <p:spPr>
            <a:xfrm>
              <a:off x="6658250" y="3553825"/>
              <a:ext cx="26175" cy="22675"/>
            </a:xfrm>
            <a:custGeom>
              <a:avLst/>
              <a:gdLst/>
              <a:ahLst/>
              <a:cxnLst/>
              <a:rect l="l" t="t" r="r" b="b"/>
              <a:pathLst>
                <a:path w="1047" h="907" extrusionOk="0">
                  <a:moveTo>
                    <a:pt x="532" y="1"/>
                  </a:moveTo>
                  <a:cubicBezTo>
                    <a:pt x="375" y="1"/>
                    <a:pt x="213" y="89"/>
                    <a:pt x="122" y="243"/>
                  </a:cubicBezTo>
                  <a:cubicBezTo>
                    <a:pt x="40" y="382"/>
                    <a:pt x="0" y="606"/>
                    <a:pt x="127" y="730"/>
                  </a:cubicBezTo>
                  <a:cubicBezTo>
                    <a:pt x="191" y="792"/>
                    <a:pt x="275" y="837"/>
                    <a:pt x="364" y="858"/>
                  </a:cubicBezTo>
                  <a:lnTo>
                    <a:pt x="364" y="858"/>
                  </a:lnTo>
                  <a:cubicBezTo>
                    <a:pt x="423" y="890"/>
                    <a:pt x="490" y="907"/>
                    <a:pt x="558" y="907"/>
                  </a:cubicBezTo>
                  <a:cubicBezTo>
                    <a:pt x="625" y="907"/>
                    <a:pt x="693" y="891"/>
                    <a:pt x="755" y="858"/>
                  </a:cubicBezTo>
                  <a:cubicBezTo>
                    <a:pt x="949" y="755"/>
                    <a:pt x="1047" y="514"/>
                    <a:pt x="937" y="315"/>
                  </a:cubicBezTo>
                  <a:cubicBezTo>
                    <a:pt x="928" y="298"/>
                    <a:pt x="917" y="282"/>
                    <a:pt x="907" y="267"/>
                  </a:cubicBezTo>
                  <a:lnTo>
                    <a:pt x="907" y="267"/>
                  </a:lnTo>
                  <a:cubicBezTo>
                    <a:pt x="900" y="250"/>
                    <a:pt x="893" y="234"/>
                    <a:pt x="885" y="219"/>
                  </a:cubicBezTo>
                  <a:cubicBezTo>
                    <a:pt x="806" y="69"/>
                    <a:pt x="671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3" name="Google Shape;19813;p32"/>
            <p:cNvSpPr/>
            <p:nvPr/>
          </p:nvSpPr>
          <p:spPr>
            <a:xfrm>
              <a:off x="6722125" y="3282500"/>
              <a:ext cx="26675" cy="25000"/>
            </a:xfrm>
            <a:custGeom>
              <a:avLst/>
              <a:gdLst/>
              <a:ahLst/>
              <a:cxnLst/>
              <a:rect l="l" t="t" r="r" b="b"/>
              <a:pathLst>
                <a:path w="1067" h="1000" extrusionOk="0">
                  <a:moveTo>
                    <a:pt x="549" y="497"/>
                  </a:moveTo>
                  <a:cubicBezTo>
                    <a:pt x="559" y="499"/>
                    <a:pt x="570" y="504"/>
                    <a:pt x="578" y="510"/>
                  </a:cubicBezTo>
                  <a:lnTo>
                    <a:pt x="578" y="510"/>
                  </a:lnTo>
                  <a:cubicBezTo>
                    <a:pt x="576" y="511"/>
                    <a:pt x="573" y="511"/>
                    <a:pt x="571" y="511"/>
                  </a:cubicBezTo>
                  <a:cubicBezTo>
                    <a:pt x="571" y="511"/>
                    <a:pt x="570" y="511"/>
                    <a:pt x="570" y="511"/>
                  </a:cubicBezTo>
                  <a:cubicBezTo>
                    <a:pt x="559" y="511"/>
                    <a:pt x="551" y="508"/>
                    <a:pt x="544" y="503"/>
                  </a:cubicBezTo>
                  <a:lnTo>
                    <a:pt x="544" y="503"/>
                  </a:lnTo>
                  <a:cubicBezTo>
                    <a:pt x="544" y="503"/>
                    <a:pt x="545" y="502"/>
                    <a:pt x="545" y="502"/>
                  </a:cubicBezTo>
                  <a:cubicBezTo>
                    <a:pt x="546" y="500"/>
                    <a:pt x="548" y="499"/>
                    <a:pt x="549" y="497"/>
                  </a:cubicBezTo>
                  <a:close/>
                  <a:moveTo>
                    <a:pt x="553" y="1"/>
                  </a:moveTo>
                  <a:cubicBezTo>
                    <a:pt x="504" y="1"/>
                    <a:pt x="455" y="8"/>
                    <a:pt x="406" y="25"/>
                  </a:cubicBezTo>
                  <a:cubicBezTo>
                    <a:pt x="118" y="116"/>
                    <a:pt x="0" y="458"/>
                    <a:pt x="170" y="706"/>
                  </a:cubicBezTo>
                  <a:cubicBezTo>
                    <a:pt x="196" y="747"/>
                    <a:pt x="229" y="785"/>
                    <a:pt x="267" y="818"/>
                  </a:cubicBezTo>
                  <a:lnTo>
                    <a:pt x="267" y="818"/>
                  </a:lnTo>
                  <a:cubicBezTo>
                    <a:pt x="335" y="907"/>
                    <a:pt x="438" y="972"/>
                    <a:pt x="557" y="993"/>
                  </a:cubicBezTo>
                  <a:cubicBezTo>
                    <a:pt x="582" y="998"/>
                    <a:pt x="607" y="1000"/>
                    <a:pt x="631" y="1000"/>
                  </a:cubicBezTo>
                  <a:cubicBezTo>
                    <a:pt x="895" y="1000"/>
                    <a:pt x="1066" y="737"/>
                    <a:pt x="969" y="485"/>
                  </a:cubicBezTo>
                  <a:lnTo>
                    <a:pt x="969" y="485"/>
                  </a:lnTo>
                  <a:cubicBezTo>
                    <a:pt x="975" y="457"/>
                    <a:pt x="978" y="429"/>
                    <a:pt x="978" y="401"/>
                  </a:cubicBezTo>
                  <a:cubicBezTo>
                    <a:pt x="978" y="390"/>
                    <a:pt x="978" y="379"/>
                    <a:pt x="977" y="368"/>
                  </a:cubicBezTo>
                  <a:lnTo>
                    <a:pt x="977" y="368"/>
                  </a:lnTo>
                  <a:cubicBezTo>
                    <a:pt x="1036" y="282"/>
                    <a:pt x="1022" y="142"/>
                    <a:pt x="891" y="108"/>
                  </a:cubicBezTo>
                  <a:lnTo>
                    <a:pt x="891" y="108"/>
                  </a:lnTo>
                  <a:lnTo>
                    <a:pt x="893" y="110"/>
                  </a:lnTo>
                  <a:cubicBezTo>
                    <a:pt x="874" y="105"/>
                    <a:pt x="855" y="101"/>
                    <a:pt x="836" y="98"/>
                  </a:cubicBezTo>
                  <a:lnTo>
                    <a:pt x="836" y="98"/>
                  </a:lnTo>
                  <a:cubicBezTo>
                    <a:pt x="759" y="36"/>
                    <a:pt x="658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4" name="Google Shape;19814;p32"/>
            <p:cNvSpPr/>
            <p:nvPr/>
          </p:nvSpPr>
          <p:spPr>
            <a:xfrm>
              <a:off x="6810300" y="3367200"/>
              <a:ext cx="26600" cy="25700"/>
            </a:xfrm>
            <a:custGeom>
              <a:avLst/>
              <a:gdLst/>
              <a:ahLst/>
              <a:cxnLst/>
              <a:rect l="l" t="t" r="r" b="b"/>
              <a:pathLst>
                <a:path w="1064" h="1028" extrusionOk="0">
                  <a:moveTo>
                    <a:pt x="609" y="518"/>
                  </a:moveTo>
                  <a:cubicBezTo>
                    <a:pt x="620" y="523"/>
                    <a:pt x="634" y="534"/>
                    <a:pt x="645" y="550"/>
                  </a:cubicBezTo>
                  <a:lnTo>
                    <a:pt x="645" y="550"/>
                  </a:lnTo>
                  <a:cubicBezTo>
                    <a:pt x="642" y="551"/>
                    <a:pt x="639" y="551"/>
                    <a:pt x="636" y="551"/>
                  </a:cubicBezTo>
                  <a:cubicBezTo>
                    <a:pt x="619" y="551"/>
                    <a:pt x="601" y="544"/>
                    <a:pt x="584" y="534"/>
                  </a:cubicBezTo>
                  <a:lnTo>
                    <a:pt x="584" y="534"/>
                  </a:lnTo>
                  <a:cubicBezTo>
                    <a:pt x="588" y="530"/>
                    <a:pt x="594" y="525"/>
                    <a:pt x="604" y="520"/>
                  </a:cubicBezTo>
                  <a:cubicBezTo>
                    <a:pt x="606" y="519"/>
                    <a:pt x="608" y="519"/>
                    <a:pt x="609" y="518"/>
                  </a:cubicBezTo>
                  <a:close/>
                  <a:moveTo>
                    <a:pt x="547" y="0"/>
                  </a:moveTo>
                  <a:cubicBezTo>
                    <a:pt x="480" y="0"/>
                    <a:pt x="412" y="17"/>
                    <a:pt x="346" y="53"/>
                  </a:cubicBezTo>
                  <a:cubicBezTo>
                    <a:pt x="107" y="186"/>
                    <a:pt x="0" y="523"/>
                    <a:pt x="134" y="764"/>
                  </a:cubicBezTo>
                  <a:cubicBezTo>
                    <a:pt x="225" y="928"/>
                    <a:pt x="411" y="1027"/>
                    <a:pt x="592" y="1027"/>
                  </a:cubicBezTo>
                  <a:cubicBezTo>
                    <a:pt x="706" y="1027"/>
                    <a:pt x="818" y="988"/>
                    <a:pt x="905" y="902"/>
                  </a:cubicBezTo>
                  <a:cubicBezTo>
                    <a:pt x="1028" y="778"/>
                    <a:pt x="1063" y="582"/>
                    <a:pt x="1008" y="424"/>
                  </a:cubicBezTo>
                  <a:lnTo>
                    <a:pt x="1008" y="424"/>
                  </a:lnTo>
                  <a:cubicBezTo>
                    <a:pt x="1004" y="397"/>
                    <a:pt x="999" y="370"/>
                    <a:pt x="990" y="343"/>
                  </a:cubicBezTo>
                  <a:cubicBezTo>
                    <a:pt x="926" y="145"/>
                    <a:pt x="743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5" name="Google Shape;19815;p32"/>
            <p:cNvSpPr/>
            <p:nvPr/>
          </p:nvSpPr>
          <p:spPr>
            <a:xfrm>
              <a:off x="6867925" y="3227000"/>
              <a:ext cx="27350" cy="22700"/>
            </a:xfrm>
            <a:custGeom>
              <a:avLst/>
              <a:gdLst/>
              <a:ahLst/>
              <a:cxnLst/>
              <a:rect l="l" t="t" r="r" b="b"/>
              <a:pathLst>
                <a:path w="1094" h="908" extrusionOk="0">
                  <a:moveTo>
                    <a:pt x="610" y="330"/>
                  </a:moveTo>
                  <a:cubicBezTo>
                    <a:pt x="618" y="330"/>
                    <a:pt x="627" y="332"/>
                    <a:pt x="636" y="335"/>
                  </a:cubicBezTo>
                  <a:cubicBezTo>
                    <a:pt x="694" y="353"/>
                    <a:pt x="699" y="437"/>
                    <a:pt x="683" y="486"/>
                  </a:cubicBezTo>
                  <a:cubicBezTo>
                    <a:pt x="664" y="545"/>
                    <a:pt x="610" y="575"/>
                    <a:pt x="551" y="575"/>
                  </a:cubicBezTo>
                  <a:cubicBezTo>
                    <a:pt x="544" y="575"/>
                    <a:pt x="538" y="575"/>
                    <a:pt x="531" y="574"/>
                  </a:cubicBezTo>
                  <a:cubicBezTo>
                    <a:pt x="518" y="573"/>
                    <a:pt x="505" y="571"/>
                    <a:pt x="493" y="567"/>
                  </a:cubicBezTo>
                  <a:lnTo>
                    <a:pt x="493" y="567"/>
                  </a:lnTo>
                  <a:cubicBezTo>
                    <a:pt x="511" y="549"/>
                    <a:pt x="526" y="524"/>
                    <a:pt x="534" y="492"/>
                  </a:cubicBezTo>
                  <a:cubicBezTo>
                    <a:pt x="544" y="451"/>
                    <a:pt x="544" y="412"/>
                    <a:pt x="535" y="376"/>
                  </a:cubicBezTo>
                  <a:lnTo>
                    <a:pt x="535" y="376"/>
                  </a:lnTo>
                  <a:cubicBezTo>
                    <a:pt x="551" y="350"/>
                    <a:pt x="578" y="330"/>
                    <a:pt x="610" y="330"/>
                  </a:cubicBezTo>
                  <a:close/>
                  <a:moveTo>
                    <a:pt x="622" y="1"/>
                  </a:moveTo>
                  <a:cubicBezTo>
                    <a:pt x="476" y="1"/>
                    <a:pt x="330" y="76"/>
                    <a:pt x="248" y="195"/>
                  </a:cubicBezTo>
                  <a:lnTo>
                    <a:pt x="248" y="195"/>
                  </a:lnTo>
                  <a:cubicBezTo>
                    <a:pt x="63" y="220"/>
                    <a:pt x="0" y="430"/>
                    <a:pt x="58" y="588"/>
                  </a:cubicBezTo>
                  <a:cubicBezTo>
                    <a:pt x="131" y="789"/>
                    <a:pt x="343" y="908"/>
                    <a:pt x="551" y="908"/>
                  </a:cubicBezTo>
                  <a:cubicBezTo>
                    <a:pt x="651" y="908"/>
                    <a:pt x="750" y="880"/>
                    <a:pt x="833" y="821"/>
                  </a:cubicBezTo>
                  <a:cubicBezTo>
                    <a:pt x="1077" y="647"/>
                    <a:pt x="1094" y="237"/>
                    <a:pt x="838" y="65"/>
                  </a:cubicBezTo>
                  <a:cubicBezTo>
                    <a:pt x="772" y="21"/>
                    <a:pt x="697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6" name="Google Shape;19816;p32"/>
            <p:cNvSpPr/>
            <p:nvPr/>
          </p:nvSpPr>
          <p:spPr>
            <a:xfrm>
              <a:off x="7011450" y="3504825"/>
              <a:ext cx="18000" cy="17850"/>
            </a:xfrm>
            <a:custGeom>
              <a:avLst/>
              <a:gdLst/>
              <a:ahLst/>
              <a:cxnLst/>
              <a:rect l="l" t="t" r="r" b="b"/>
              <a:pathLst>
                <a:path w="720" h="714" extrusionOk="0">
                  <a:moveTo>
                    <a:pt x="359" y="1"/>
                  </a:moveTo>
                  <a:cubicBezTo>
                    <a:pt x="344" y="1"/>
                    <a:pt x="329" y="2"/>
                    <a:pt x="313" y="6"/>
                  </a:cubicBezTo>
                  <a:cubicBezTo>
                    <a:pt x="290" y="12"/>
                    <a:pt x="268" y="22"/>
                    <a:pt x="248" y="35"/>
                  </a:cubicBezTo>
                  <a:lnTo>
                    <a:pt x="248" y="35"/>
                  </a:lnTo>
                  <a:cubicBezTo>
                    <a:pt x="232" y="37"/>
                    <a:pt x="217" y="40"/>
                    <a:pt x="201" y="44"/>
                  </a:cubicBezTo>
                  <a:cubicBezTo>
                    <a:pt x="85" y="76"/>
                    <a:pt x="21" y="223"/>
                    <a:pt x="16" y="333"/>
                  </a:cubicBezTo>
                  <a:cubicBezTo>
                    <a:pt x="1" y="545"/>
                    <a:pt x="170" y="714"/>
                    <a:pt x="368" y="714"/>
                  </a:cubicBezTo>
                  <a:cubicBezTo>
                    <a:pt x="404" y="714"/>
                    <a:pt x="441" y="708"/>
                    <a:pt x="478" y="696"/>
                  </a:cubicBezTo>
                  <a:cubicBezTo>
                    <a:pt x="586" y="662"/>
                    <a:pt x="719" y="559"/>
                    <a:pt x="719" y="433"/>
                  </a:cubicBezTo>
                  <a:cubicBezTo>
                    <a:pt x="719" y="351"/>
                    <a:pt x="686" y="284"/>
                    <a:pt x="635" y="234"/>
                  </a:cubicBezTo>
                  <a:lnTo>
                    <a:pt x="635" y="234"/>
                  </a:lnTo>
                  <a:cubicBezTo>
                    <a:pt x="628" y="207"/>
                    <a:pt x="615" y="181"/>
                    <a:pt x="592" y="160"/>
                  </a:cubicBezTo>
                  <a:lnTo>
                    <a:pt x="592" y="160"/>
                  </a:lnTo>
                  <a:cubicBezTo>
                    <a:pt x="547" y="77"/>
                    <a:pt x="45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7" name="Google Shape;19817;p32"/>
            <p:cNvSpPr/>
            <p:nvPr/>
          </p:nvSpPr>
          <p:spPr>
            <a:xfrm>
              <a:off x="7089100" y="3387900"/>
              <a:ext cx="17800" cy="19875"/>
            </a:xfrm>
            <a:custGeom>
              <a:avLst/>
              <a:gdLst/>
              <a:ahLst/>
              <a:cxnLst/>
              <a:rect l="l" t="t" r="r" b="b"/>
              <a:pathLst>
                <a:path w="712" h="795" extrusionOk="0">
                  <a:moveTo>
                    <a:pt x="355" y="0"/>
                  </a:moveTo>
                  <a:cubicBezTo>
                    <a:pt x="345" y="0"/>
                    <a:pt x="334" y="1"/>
                    <a:pt x="322" y="3"/>
                  </a:cubicBezTo>
                  <a:lnTo>
                    <a:pt x="322" y="5"/>
                  </a:lnTo>
                  <a:cubicBezTo>
                    <a:pt x="253" y="17"/>
                    <a:pt x="190" y="55"/>
                    <a:pt x="145" y="104"/>
                  </a:cubicBezTo>
                  <a:lnTo>
                    <a:pt x="145" y="104"/>
                  </a:lnTo>
                  <a:cubicBezTo>
                    <a:pt x="112" y="128"/>
                    <a:pt x="83" y="159"/>
                    <a:pt x="58" y="197"/>
                  </a:cubicBezTo>
                  <a:cubicBezTo>
                    <a:pt x="8" y="278"/>
                    <a:pt x="0" y="369"/>
                    <a:pt x="22" y="454"/>
                  </a:cubicBezTo>
                  <a:lnTo>
                    <a:pt x="22" y="454"/>
                  </a:lnTo>
                  <a:cubicBezTo>
                    <a:pt x="10" y="566"/>
                    <a:pt x="54" y="681"/>
                    <a:pt x="167" y="748"/>
                  </a:cubicBezTo>
                  <a:cubicBezTo>
                    <a:pt x="221" y="779"/>
                    <a:pt x="282" y="795"/>
                    <a:pt x="344" y="795"/>
                  </a:cubicBezTo>
                  <a:cubicBezTo>
                    <a:pt x="492" y="795"/>
                    <a:pt x="639" y="706"/>
                    <a:pt x="675" y="551"/>
                  </a:cubicBezTo>
                  <a:cubicBezTo>
                    <a:pt x="688" y="493"/>
                    <a:pt x="685" y="436"/>
                    <a:pt x="669" y="385"/>
                  </a:cubicBezTo>
                  <a:lnTo>
                    <a:pt x="669" y="385"/>
                  </a:lnTo>
                  <a:cubicBezTo>
                    <a:pt x="672" y="381"/>
                    <a:pt x="676" y="376"/>
                    <a:pt x="679" y="371"/>
                  </a:cubicBezTo>
                  <a:cubicBezTo>
                    <a:pt x="711" y="319"/>
                    <a:pt x="711" y="254"/>
                    <a:pt x="679" y="202"/>
                  </a:cubicBezTo>
                  <a:cubicBezTo>
                    <a:pt x="630" y="130"/>
                    <a:pt x="558" y="80"/>
                    <a:pt x="479" y="54"/>
                  </a:cubicBezTo>
                  <a:lnTo>
                    <a:pt x="479" y="54"/>
                  </a:lnTo>
                  <a:cubicBezTo>
                    <a:pt x="448" y="22"/>
                    <a:pt x="406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8" name="Google Shape;19818;p32"/>
            <p:cNvSpPr/>
            <p:nvPr/>
          </p:nvSpPr>
          <p:spPr>
            <a:xfrm>
              <a:off x="6120300" y="3236750"/>
              <a:ext cx="980350" cy="810400"/>
            </a:xfrm>
            <a:custGeom>
              <a:avLst/>
              <a:gdLst/>
              <a:ahLst/>
              <a:cxnLst/>
              <a:rect l="l" t="t" r="r" b="b"/>
              <a:pathLst>
                <a:path w="39214" h="32416" extrusionOk="0">
                  <a:moveTo>
                    <a:pt x="30525" y="1"/>
                  </a:moveTo>
                  <a:cubicBezTo>
                    <a:pt x="29655" y="1"/>
                    <a:pt x="29120" y="764"/>
                    <a:pt x="28976" y="1664"/>
                  </a:cubicBezTo>
                  <a:cubicBezTo>
                    <a:pt x="28895" y="2170"/>
                    <a:pt x="28907" y="2687"/>
                    <a:pt x="28909" y="3197"/>
                  </a:cubicBezTo>
                  <a:cubicBezTo>
                    <a:pt x="28909" y="3455"/>
                    <a:pt x="28918" y="3711"/>
                    <a:pt x="28914" y="3967"/>
                  </a:cubicBezTo>
                  <a:cubicBezTo>
                    <a:pt x="28898" y="4680"/>
                    <a:pt x="28923" y="4687"/>
                    <a:pt x="28377" y="5264"/>
                  </a:cubicBezTo>
                  <a:cubicBezTo>
                    <a:pt x="28040" y="5619"/>
                    <a:pt x="27772" y="5763"/>
                    <a:pt x="27554" y="5763"/>
                  </a:cubicBezTo>
                  <a:cubicBezTo>
                    <a:pt x="26825" y="5763"/>
                    <a:pt x="26665" y="4153"/>
                    <a:pt x="26459" y="3444"/>
                  </a:cubicBezTo>
                  <a:cubicBezTo>
                    <a:pt x="26237" y="2675"/>
                    <a:pt x="25642" y="2116"/>
                    <a:pt x="24932" y="2116"/>
                  </a:cubicBezTo>
                  <a:cubicBezTo>
                    <a:pt x="24691" y="2116"/>
                    <a:pt x="24437" y="2180"/>
                    <a:pt x="24180" y="2323"/>
                  </a:cubicBezTo>
                  <a:cubicBezTo>
                    <a:pt x="22794" y="3092"/>
                    <a:pt x="22963" y="5354"/>
                    <a:pt x="23009" y="6669"/>
                  </a:cubicBezTo>
                  <a:cubicBezTo>
                    <a:pt x="23051" y="7831"/>
                    <a:pt x="23183" y="8990"/>
                    <a:pt x="23196" y="10156"/>
                  </a:cubicBezTo>
                  <a:cubicBezTo>
                    <a:pt x="23204" y="10766"/>
                    <a:pt x="23180" y="11370"/>
                    <a:pt x="23093" y="11974"/>
                  </a:cubicBezTo>
                  <a:cubicBezTo>
                    <a:pt x="23003" y="12596"/>
                    <a:pt x="23090" y="12549"/>
                    <a:pt x="22479" y="12888"/>
                  </a:cubicBezTo>
                  <a:cubicBezTo>
                    <a:pt x="22314" y="13076"/>
                    <a:pt x="22144" y="13170"/>
                    <a:pt x="21968" y="13170"/>
                  </a:cubicBezTo>
                  <a:cubicBezTo>
                    <a:pt x="21827" y="13170"/>
                    <a:pt x="21682" y="13109"/>
                    <a:pt x="21535" y="12988"/>
                  </a:cubicBezTo>
                  <a:cubicBezTo>
                    <a:pt x="21372" y="12648"/>
                    <a:pt x="21209" y="12308"/>
                    <a:pt x="21046" y="11968"/>
                  </a:cubicBezTo>
                  <a:cubicBezTo>
                    <a:pt x="20809" y="10941"/>
                    <a:pt x="20968" y="9259"/>
                    <a:pt x="19819" y="8662"/>
                  </a:cubicBezTo>
                  <a:cubicBezTo>
                    <a:pt x="19644" y="8572"/>
                    <a:pt x="19482" y="8532"/>
                    <a:pt x="19331" y="8532"/>
                  </a:cubicBezTo>
                  <a:cubicBezTo>
                    <a:pt x="18753" y="8532"/>
                    <a:pt x="18355" y="9120"/>
                    <a:pt x="18152" y="9686"/>
                  </a:cubicBezTo>
                  <a:cubicBezTo>
                    <a:pt x="17934" y="10293"/>
                    <a:pt x="17862" y="10938"/>
                    <a:pt x="17743" y="11568"/>
                  </a:cubicBezTo>
                  <a:cubicBezTo>
                    <a:pt x="17552" y="12567"/>
                    <a:pt x="17258" y="13551"/>
                    <a:pt x="17012" y="14538"/>
                  </a:cubicBezTo>
                  <a:cubicBezTo>
                    <a:pt x="16449" y="16784"/>
                    <a:pt x="16001" y="19101"/>
                    <a:pt x="15298" y="21308"/>
                  </a:cubicBezTo>
                  <a:cubicBezTo>
                    <a:pt x="15255" y="21441"/>
                    <a:pt x="15215" y="21580"/>
                    <a:pt x="15162" y="21709"/>
                  </a:cubicBezTo>
                  <a:cubicBezTo>
                    <a:pt x="14970" y="22166"/>
                    <a:pt x="14929" y="22337"/>
                    <a:pt x="14615" y="22337"/>
                  </a:cubicBezTo>
                  <a:cubicBezTo>
                    <a:pt x="14522" y="22337"/>
                    <a:pt x="14405" y="22322"/>
                    <a:pt x="14253" y="22295"/>
                  </a:cubicBezTo>
                  <a:cubicBezTo>
                    <a:pt x="13428" y="22147"/>
                    <a:pt x="13579" y="21637"/>
                    <a:pt x="13353" y="20982"/>
                  </a:cubicBezTo>
                  <a:cubicBezTo>
                    <a:pt x="13174" y="20463"/>
                    <a:pt x="12862" y="20042"/>
                    <a:pt x="12337" y="19838"/>
                  </a:cubicBezTo>
                  <a:cubicBezTo>
                    <a:pt x="12132" y="19757"/>
                    <a:pt x="11927" y="19720"/>
                    <a:pt x="11728" y="19720"/>
                  </a:cubicBezTo>
                  <a:cubicBezTo>
                    <a:pt x="10980" y="19720"/>
                    <a:pt x="10320" y="20246"/>
                    <a:pt x="10055" y="20985"/>
                  </a:cubicBezTo>
                  <a:cubicBezTo>
                    <a:pt x="9722" y="21912"/>
                    <a:pt x="9812" y="23026"/>
                    <a:pt x="9768" y="23991"/>
                  </a:cubicBezTo>
                  <a:cubicBezTo>
                    <a:pt x="9718" y="25079"/>
                    <a:pt x="9985" y="27471"/>
                    <a:pt x="9050" y="28209"/>
                  </a:cubicBezTo>
                  <a:cubicBezTo>
                    <a:pt x="8910" y="28319"/>
                    <a:pt x="8781" y="28367"/>
                    <a:pt x="8662" y="28367"/>
                  </a:cubicBezTo>
                  <a:cubicBezTo>
                    <a:pt x="7883" y="28367"/>
                    <a:pt x="7536" y="26285"/>
                    <a:pt x="7462" y="25813"/>
                  </a:cubicBezTo>
                  <a:cubicBezTo>
                    <a:pt x="7308" y="24827"/>
                    <a:pt x="7364" y="23781"/>
                    <a:pt x="7138" y="22811"/>
                  </a:cubicBezTo>
                  <a:cubicBezTo>
                    <a:pt x="6970" y="22095"/>
                    <a:pt x="6458" y="21703"/>
                    <a:pt x="5921" y="21703"/>
                  </a:cubicBezTo>
                  <a:cubicBezTo>
                    <a:pt x="5493" y="21703"/>
                    <a:pt x="5049" y="21952"/>
                    <a:pt x="4751" y="22486"/>
                  </a:cubicBezTo>
                  <a:cubicBezTo>
                    <a:pt x="4274" y="23340"/>
                    <a:pt x="4387" y="24432"/>
                    <a:pt x="4408" y="25370"/>
                  </a:cubicBezTo>
                  <a:cubicBezTo>
                    <a:pt x="4438" y="26670"/>
                    <a:pt x="4387" y="27972"/>
                    <a:pt x="4362" y="29272"/>
                  </a:cubicBezTo>
                  <a:cubicBezTo>
                    <a:pt x="4350" y="29954"/>
                    <a:pt x="4454" y="30857"/>
                    <a:pt x="4085" y="31460"/>
                  </a:cubicBezTo>
                  <a:cubicBezTo>
                    <a:pt x="3778" y="31960"/>
                    <a:pt x="3457" y="32155"/>
                    <a:pt x="3145" y="32155"/>
                  </a:cubicBezTo>
                  <a:cubicBezTo>
                    <a:pt x="2327" y="32155"/>
                    <a:pt x="1571" y="30810"/>
                    <a:pt x="1304" y="30102"/>
                  </a:cubicBezTo>
                  <a:cubicBezTo>
                    <a:pt x="776" y="28706"/>
                    <a:pt x="483" y="27233"/>
                    <a:pt x="344" y="25750"/>
                  </a:cubicBezTo>
                  <a:cubicBezTo>
                    <a:pt x="335" y="25644"/>
                    <a:pt x="246" y="25590"/>
                    <a:pt x="162" y="25590"/>
                  </a:cubicBezTo>
                  <a:cubicBezTo>
                    <a:pt x="79" y="25590"/>
                    <a:pt x="0" y="25643"/>
                    <a:pt x="10" y="25750"/>
                  </a:cubicBezTo>
                  <a:lnTo>
                    <a:pt x="7" y="25750"/>
                  </a:lnTo>
                  <a:cubicBezTo>
                    <a:pt x="183" y="27634"/>
                    <a:pt x="497" y="30096"/>
                    <a:pt x="1677" y="31650"/>
                  </a:cubicBezTo>
                  <a:cubicBezTo>
                    <a:pt x="2062" y="32156"/>
                    <a:pt x="2584" y="32416"/>
                    <a:pt x="3085" y="32416"/>
                  </a:cubicBezTo>
                  <a:cubicBezTo>
                    <a:pt x="3666" y="32416"/>
                    <a:pt x="4218" y="32067"/>
                    <a:pt x="4493" y="31348"/>
                  </a:cubicBezTo>
                  <a:cubicBezTo>
                    <a:pt x="4808" y="30528"/>
                    <a:pt x="4690" y="29502"/>
                    <a:pt x="4705" y="28648"/>
                  </a:cubicBezTo>
                  <a:cubicBezTo>
                    <a:pt x="4730" y="27352"/>
                    <a:pt x="4742" y="26060"/>
                    <a:pt x="4722" y="24765"/>
                  </a:cubicBezTo>
                  <a:cubicBezTo>
                    <a:pt x="4713" y="24092"/>
                    <a:pt x="4653" y="22785"/>
                    <a:pt x="5271" y="22321"/>
                  </a:cubicBezTo>
                  <a:cubicBezTo>
                    <a:pt x="5594" y="22079"/>
                    <a:pt x="5851" y="21982"/>
                    <a:pt x="6057" y="21982"/>
                  </a:cubicBezTo>
                  <a:cubicBezTo>
                    <a:pt x="6646" y="21982"/>
                    <a:pt x="6808" y="22777"/>
                    <a:pt x="6867" y="23206"/>
                  </a:cubicBezTo>
                  <a:cubicBezTo>
                    <a:pt x="6934" y="23692"/>
                    <a:pt x="6942" y="24191"/>
                    <a:pt x="6989" y="24679"/>
                  </a:cubicBezTo>
                  <a:cubicBezTo>
                    <a:pt x="7074" y="25562"/>
                    <a:pt x="7259" y="28665"/>
                    <a:pt x="8635" y="28665"/>
                  </a:cubicBezTo>
                  <a:cubicBezTo>
                    <a:pt x="8761" y="28665"/>
                    <a:pt x="8897" y="28639"/>
                    <a:pt x="9044" y="28583"/>
                  </a:cubicBezTo>
                  <a:cubicBezTo>
                    <a:pt x="10397" y="28066"/>
                    <a:pt x="10041" y="25274"/>
                    <a:pt x="10092" y="24202"/>
                  </a:cubicBezTo>
                  <a:cubicBezTo>
                    <a:pt x="10148" y="22951"/>
                    <a:pt x="9851" y="20565"/>
                    <a:pt x="11353" y="20106"/>
                  </a:cubicBezTo>
                  <a:cubicBezTo>
                    <a:pt x="11548" y="20046"/>
                    <a:pt x="11718" y="20019"/>
                    <a:pt x="11868" y="20019"/>
                  </a:cubicBezTo>
                  <a:cubicBezTo>
                    <a:pt x="13010" y="20019"/>
                    <a:pt x="12937" y="21609"/>
                    <a:pt x="13440" y="22370"/>
                  </a:cubicBezTo>
                  <a:cubicBezTo>
                    <a:pt x="13692" y="22750"/>
                    <a:pt x="13988" y="22911"/>
                    <a:pt x="14280" y="22911"/>
                  </a:cubicBezTo>
                  <a:cubicBezTo>
                    <a:pt x="14718" y="22911"/>
                    <a:pt x="15144" y="22548"/>
                    <a:pt x="15389" y="22023"/>
                  </a:cubicBezTo>
                  <a:cubicBezTo>
                    <a:pt x="15716" y="21323"/>
                    <a:pt x="15853" y="20521"/>
                    <a:pt x="16042" y="19778"/>
                  </a:cubicBezTo>
                  <a:cubicBezTo>
                    <a:pt x="16390" y="18420"/>
                    <a:pt x="16727" y="17060"/>
                    <a:pt x="17066" y="15701"/>
                  </a:cubicBezTo>
                  <a:cubicBezTo>
                    <a:pt x="17368" y="14486"/>
                    <a:pt x="17714" y="13277"/>
                    <a:pt x="17984" y="12055"/>
                  </a:cubicBezTo>
                  <a:cubicBezTo>
                    <a:pt x="18134" y="11372"/>
                    <a:pt x="18193" y="10665"/>
                    <a:pt x="18402" y="9994"/>
                  </a:cubicBezTo>
                  <a:cubicBezTo>
                    <a:pt x="18523" y="9608"/>
                    <a:pt x="18706" y="9024"/>
                    <a:pt x="19157" y="8887"/>
                  </a:cubicBezTo>
                  <a:cubicBezTo>
                    <a:pt x="19227" y="8865"/>
                    <a:pt x="19294" y="8855"/>
                    <a:pt x="19358" y="8855"/>
                  </a:cubicBezTo>
                  <a:cubicBezTo>
                    <a:pt x="19984" y="8855"/>
                    <a:pt x="20304" y="9811"/>
                    <a:pt x="20438" y="10226"/>
                  </a:cubicBezTo>
                  <a:cubicBezTo>
                    <a:pt x="20704" y="11039"/>
                    <a:pt x="20472" y="12136"/>
                    <a:pt x="20934" y="12868"/>
                  </a:cubicBezTo>
                  <a:cubicBezTo>
                    <a:pt x="21204" y="13295"/>
                    <a:pt x="21714" y="13545"/>
                    <a:pt x="22198" y="13545"/>
                  </a:cubicBezTo>
                  <a:cubicBezTo>
                    <a:pt x="22617" y="13545"/>
                    <a:pt x="23016" y="13357"/>
                    <a:pt x="23222" y="12934"/>
                  </a:cubicBezTo>
                  <a:cubicBezTo>
                    <a:pt x="23604" y="12149"/>
                    <a:pt x="23541" y="10998"/>
                    <a:pt x="23532" y="10156"/>
                  </a:cubicBezTo>
                  <a:cubicBezTo>
                    <a:pt x="23517" y="8853"/>
                    <a:pt x="23353" y="7558"/>
                    <a:pt x="23332" y="6257"/>
                  </a:cubicBezTo>
                  <a:cubicBezTo>
                    <a:pt x="23321" y="5605"/>
                    <a:pt x="23337" y="4951"/>
                    <a:pt x="23437" y="4307"/>
                  </a:cubicBezTo>
                  <a:cubicBezTo>
                    <a:pt x="23547" y="3610"/>
                    <a:pt x="24034" y="2372"/>
                    <a:pt x="24868" y="2372"/>
                  </a:cubicBezTo>
                  <a:cubicBezTo>
                    <a:pt x="25115" y="2372"/>
                    <a:pt x="25392" y="2480"/>
                    <a:pt x="25698" y="2742"/>
                  </a:cubicBezTo>
                  <a:cubicBezTo>
                    <a:pt x="26394" y="3336"/>
                    <a:pt x="26159" y="4458"/>
                    <a:pt x="26513" y="5218"/>
                  </a:cubicBezTo>
                  <a:cubicBezTo>
                    <a:pt x="26769" y="5768"/>
                    <a:pt x="27354" y="6126"/>
                    <a:pt x="27928" y="6126"/>
                  </a:cubicBezTo>
                  <a:cubicBezTo>
                    <a:pt x="28293" y="6126"/>
                    <a:pt x="28654" y="5981"/>
                    <a:pt x="28921" y="5647"/>
                  </a:cubicBezTo>
                  <a:cubicBezTo>
                    <a:pt x="29455" y="4980"/>
                    <a:pt x="29242" y="3778"/>
                    <a:pt x="29242" y="3005"/>
                  </a:cubicBezTo>
                  <a:cubicBezTo>
                    <a:pt x="29242" y="2195"/>
                    <a:pt x="29171" y="1221"/>
                    <a:pt x="29849" y="666"/>
                  </a:cubicBezTo>
                  <a:cubicBezTo>
                    <a:pt x="30107" y="454"/>
                    <a:pt x="30370" y="365"/>
                    <a:pt x="30623" y="365"/>
                  </a:cubicBezTo>
                  <a:cubicBezTo>
                    <a:pt x="31363" y="365"/>
                    <a:pt x="32027" y="1128"/>
                    <a:pt x="32309" y="1851"/>
                  </a:cubicBezTo>
                  <a:cubicBezTo>
                    <a:pt x="32840" y="3218"/>
                    <a:pt x="32680" y="4905"/>
                    <a:pt x="32878" y="6351"/>
                  </a:cubicBezTo>
                  <a:cubicBezTo>
                    <a:pt x="33008" y="7303"/>
                    <a:pt x="33154" y="8264"/>
                    <a:pt x="33533" y="9155"/>
                  </a:cubicBezTo>
                  <a:cubicBezTo>
                    <a:pt x="33975" y="10198"/>
                    <a:pt x="34873" y="11340"/>
                    <a:pt x="36083" y="11340"/>
                  </a:cubicBezTo>
                  <a:cubicBezTo>
                    <a:pt x="36223" y="11340"/>
                    <a:pt x="36368" y="11325"/>
                    <a:pt x="36516" y="11292"/>
                  </a:cubicBezTo>
                  <a:cubicBezTo>
                    <a:pt x="38342" y="10889"/>
                    <a:pt x="38997" y="8325"/>
                    <a:pt x="39199" y="6769"/>
                  </a:cubicBezTo>
                  <a:cubicBezTo>
                    <a:pt x="39213" y="6663"/>
                    <a:pt x="39137" y="6610"/>
                    <a:pt x="39053" y="6610"/>
                  </a:cubicBezTo>
                  <a:cubicBezTo>
                    <a:pt x="38970" y="6610"/>
                    <a:pt x="38879" y="6663"/>
                    <a:pt x="38865" y="6769"/>
                  </a:cubicBezTo>
                  <a:cubicBezTo>
                    <a:pt x="38710" y="7968"/>
                    <a:pt x="38354" y="9276"/>
                    <a:pt x="37546" y="10208"/>
                  </a:cubicBezTo>
                  <a:cubicBezTo>
                    <a:pt x="37105" y="10719"/>
                    <a:pt x="36596" y="10943"/>
                    <a:pt x="36094" y="10943"/>
                  </a:cubicBezTo>
                  <a:cubicBezTo>
                    <a:pt x="35377" y="10943"/>
                    <a:pt x="34676" y="10484"/>
                    <a:pt x="34211" y="9750"/>
                  </a:cubicBezTo>
                  <a:cubicBezTo>
                    <a:pt x="33073" y="7953"/>
                    <a:pt x="33116" y="5544"/>
                    <a:pt x="32957" y="3502"/>
                  </a:cubicBezTo>
                  <a:cubicBezTo>
                    <a:pt x="32855" y="2184"/>
                    <a:pt x="32498" y="532"/>
                    <a:pt x="31048" y="85"/>
                  </a:cubicBezTo>
                  <a:cubicBezTo>
                    <a:pt x="30862" y="28"/>
                    <a:pt x="30688" y="1"/>
                    <a:pt x="30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9" name="Google Shape;19819;p32"/>
            <p:cNvSpPr/>
            <p:nvPr/>
          </p:nvSpPr>
          <p:spPr>
            <a:xfrm>
              <a:off x="6467100" y="3618550"/>
              <a:ext cx="17175" cy="62275"/>
            </a:xfrm>
            <a:custGeom>
              <a:avLst/>
              <a:gdLst/>
              <a:ahLst/>
              <a:cxnLst/>
              <a:rect l="l" t="t" r="r" b="b"/>
              <a:pathLst>
                <a:path w="687" h="2491" extrusionOk="0">
                  <a:moveTo>
                    <a:pt x="205" y="0"/>
                  </a:moveTo>
                  <a:cubicBezTo>
                    <a:pt x="104" y="0"/>
                    <a:pt x="1" y="82"/>
                    <a:pt x="38" y="207"/>
                  </a:cubicBezTo>
                  <a:cubicBezTo>
                    <a:pt x="239" y="897"/>
                    <a:pt x="346" y="1611"/>
                    <a:pt x="352" y="2329"/>
                  </a:cubicBezTo>
                  <a:cubicBezTo>
                    <a:pt x="353" y="2437"/>
                    <a:pt x="437" y="2491"/>
                    <a:pt x="520" y="2491"/>
                  </a:cubicBezTo>
                  <a:cubicBezTo>
                    <a:pt x="604" y="2491"/>
                    <a:pt x="687" y="2437"/>
                    <a:pt x="686" y="2329"/>
                  </a:cubicBezTo>
                  <a:cubicBezTo>
                    <a:pt x="680" y="1580"/>
                    <a:pt x="570" y="836"/>
                    <a:pt x="360" y="117"/>
                  </a:cubicBezTo>
                  <a:cubicBezTo>
                    <a:pt x="336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0" name="Google Shape;19820;p32"/>
            <p:cNvSpPr/>
            <p:nvPr/>
          </p:nvSpPr>
          <p:spPr>
            <a:xfrm>
              <a:off x="6401600" y="3627925"/>
              <a:ext cx="8500" cy="57450"/>
            </a:xfrm>
            <a:custGeom>
              <a:avLst/>
              <a:gdLst/>
              <a:ahLst/>
              <a:cxnLst/>
              <a:rect l="l" t="t" r="r" b="b"/>
              <a:pathLst>
                <a:path w="340" h="2298" extrusionOk="0">
                  <a:moveTo>
                    <a:pt x="172" y="1"/>
                  </a:moveTo>
                  <a:cubicBezTo>
                    <a:pt x="88" y="1"/>
                    <a:pt x="4" y="55"/>
                    <a:pt x="3" y="163"/>
                  </a:cubicBezTo>
                  <a:lnTo>
                    <a:pt x="0" y="2136"/>
                  </a:lnTo>
                  <a:cubicBezTo>
                    <a:pt x="0" y="2243"/>
                    <a:pt x="84" y="2297"/>
                    <a:pt x="167" y="2297"/>
                  </a:cubicBezTo>
                  <a:cubicBezTo>
                    <a:pt x="251" y="2297"/>
                    <a:pt x="334" y="2243"/>
                    <a:pt x="334" y="2136"/>
                  </a:cubicBezTo>
                  <a:lnTo>
                    <a:pt x="339" y="163"/>
                  </a:lnTo>
                  <a:cubicBezTo>
                    <a:pt x="339" y="55"/>
                    <a:pt x="256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1" name="Google Shape;19821;p32"/>
            <p:cNvSpPr/>
            <p:nvPr/>
          </p:nvSpPr>
          <p:spPr>
            <a:xfrm>
              <a:off x="6326050" y="3620775"/>
              <a:ext cx="16825" cy="59725"/>
            </a:xfrm>
            <a:custGeom>
              <a:avLst/>
              <a:gdLst/>
              <a:ahLst/>
              <a:cxnLst/>
              <a:rect l="l" t="t" r="r" b="b"/>
              <a:pathLst>
                <a:path w="673" h="2389" extrusionOk="0">
                  <a:moveTo>
                    <a:pt x="164" y="0"/>
                  </a:moveTo>
                  <a:cubicBezTo>
                    <a:pt x="80" y="0"/>
                    <a:pt x="1" y="54"/>
                    <a:pt x="8" y="161"/>
                  </a:cubicBezTo>
                  <a:cubicBezTo>
                    <a:pt x="62" y="870"/>
                    <a:pt x="167" y="1574"/>
                    <a:pt x="322" y="2268"/>
                  </a:cubicBezTo>
                  <a:cubicBezTo>
                    <a:pt x="341" y="2352"/>
                    <a:pt x="404" y="2388"/>
                    <a:pt x="469" y="2388"/>
                  </a:cubicBezTo>
                  <a:cubicBezTo>
                    <a:pt x="568" y="2388"/>
                    <a:pt x="673" y="2306"/>
                    <a:pt x="644" y="2179"/>
                  </a:cubicBezTo>
                  <a:cubicBezTo>
                    <a:pt x="495" y="1514"/>
                    <a:pt x="394" y="840"/>
                    <a:pt x="344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2" name="Google Shape;19822;p32"/>
            <p:cNvSpPr/>
            <p:nvPr/>
          </p:nvSpPr>
          <p:spPr>
            <a:xfrm>
              <a:off x="6262775" y="3627675"/>
              <a:ext cx="11525" cy="47950"/>
            </a:xfrm>
            <a:custGeom>
              <a:avLst/>
              <a:gdLst/>
              <a:ahLst/>
              <a:cxnLst/>
              <a:rect l="l" t="t" r="r" b="b"/>
              <a:pathLst>
                <a:path w="461" h="1918" extrusionOk="0">
                  <a:moveTo>
                    <a:pt x="164" y="1"/>
                  </a:moveTo>
                  <a:cubicBezTo>
                    <a:pt x="80" y="1"/>
                    <a:pt x="0" y="54"/>
                    <a:pt x="7" y="161"/>
                  </a:cubicBezTo>
                  <a:cubicBezTo>
                    <a:pt x="44" y="694"/>
                    <a:pt x="80" y="1226"/>
                    <a:pt x="117" y="1757"/>
                  </a:cubicBezTo>
                  <a:cubicBezTo>
                    <a:pt x="124" y="1864"/>
                    <a:pt x="213" y="1918"/>
                    <a:pt x="297" y="1918"/>
                  </a:cubicBezTo>
                  <a:cubicBezTo>
                    <a:pt x="380" y="1918"/>
                    <a:pt x="460" y="1864"/>
                    <a:pt x="452" y="1757"/>
                  </a:cubicBezTo>
                  <a:cubicBezTo>
                    <a:pt x="416" y="1226"/>
                    <a:pt x="379" y="694"/>
                    <a:pt x="343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3" name="Google Shape;19823;p32"/>
            <p:cNvSpPr/>
            <p:nvPr/>
          </p:nvSpPr>
          <p:spPr>
            <a:xfrm>
              <a:off x="6197050" y="3639250"/>
              <a:ext cx="14750" cy="47850"/>
            </a:xfrm>
            <a:custGeom>
              <a:avLst/>
              <a:gdLst/>
              <a:ahLst/>
              <a:cxnLst/>
              <a:rect l="l" t="t" r="r" b="b"/>
              <a:pathLst>
                <a:path w="590" h="1914" extrusionOk="0">
                  <a:moveTo>
                    <a:pt x="166" y="1"/>
                  </a:moveTo>
                  <a:cubicBezTo>
                    <a:pt x="83" y="1"/>
                    <a:pt x="0" y="54"/>
                    <a:pt x="2" y="162"/>
                  </a:cubicBezTo>
                  <a:cubicBezTo>
                    <a:pt x="11" y="714"/>
                    <a:pt x="89" y="1263"/>
                    <a:pt x="232" y="1796"/>
                  </a:cubicBezTo>
                  <a:cubicBezTo>
                    <a:pt x="254" y="1878"/>
                    <a:pt x="319" y="1914"/>
                    <a:pt x="385" y="1914"/>
                  </a:cubicBezTo>
                  <a:cubicBezTo>
                    <a:pt x="486" y="1914"/>
                    <a:pt x="589" y="1832"/>
                    <a:pt x="555" y="1707"/>
                  </a:cubicBezTo>
                  <a:cubicBezTo>
                    <a:pt x="418" y="1202"/>
                    <a:pt x="345" y="684"/>
                    <a:pt x="336" y="162"/>
                  </a:cubicBezTo>
                  <a:cubicBezTo>
                    <a:pt x="334" y="54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4" name="Google Shape;19824;p32"/>
            <p:cNvSpPr/>
            <p:nvPr/>
          </p:nvSpPr>
          <p:spPr>
            <a:xfrm>
              <a:off x="6140150" y="3632125"/>
              <a:ext cx="12200" cy="48050"/>
            </a:xfrm>
            <a:custGeom>
              <a:avLst/>
              <a:gdLst/>
              <a:ahLst/>
              <a:cxnLst/>
              <a:rect l="l" t="t" r="r" b="b"/>
              <a:pathLst>
                <a:path w="488" h="1922" extrusionOk="0">
                  <a:moveTo>
                    <a:pt x="217" y="1"/>
                  </a:moveTo>
                  <a:cubicBezTo>
                    <a:pt x="133" y="1"/>
                    <a:pt x="45" y="55"/>
                    <a:pt x="38" y="162"/>
                  </a:cubicBezTo>
                  <a:cubicBezTo>
                    <a:pt x="0" y="709"/>
                    <a:pt x="35" y="1262"/>
                    <a:pt x="141" y="1802"/>
                  </a:cubicBezTo>
                  <a:cubicBezTo>
                    <a:pt x="157" y="1885"/>
                    <a:pt x="218" y="1921"/>
                    <a:pt x="282" y="1921"/>
                  </a:cubicBezTo>
                  <a:cubicBezTo>
                    <a:pt x="381" y="1921"/>
                    <a:pt x="488" y="1838"/>
                    <a:pt x="464" y="1712"/>
                  </a:cubicBezTo>
                  <a:cubicBezTo>
                    <a:pt x="366" y="1201"/>
                    <a:pt x="336" y="680"/>
                    <a:pt x="372" y="162"/>
                  </a:cubicBezTo>
                  <a:cubicBezTo>
                    <a:pt x="380" y="54"/>
                    <a:pt x="300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5" name="Google Shape;19825;p32"/>
            <p:cNvSpPr/>
            <p:nvPr/>
          </p:nvSpPr>
          <p:spPr>
            <a:xfrm>
              <a:off x="6510675" y="37243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5" y="0"/>
                  </a:moveTo>
                  <a:cubicBezTo>
                    <a:pt x="0" y="0"/>
                    <a:pt x="0" y="335"/>
                    <a:pt x="215" y="335"/>
                  </a:cubicBezTo>
                  <a:lnTo>
                    <a:pt x="2001" y="339"/>
                  </a:lnTo>
                  <a:cubicBezTo>
                    <a:pt x="2216" y="339"/>
                    <a:pt x="2216" y="5"/>
                    <a:pt x="2001" y="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6" name="Google Shape;19826;p32"/>
            <p:cNvSpPr/>
            <p:nvPr/>
          </p:nvSpPr>
          <p:spPr>
            <a:xfrm>
              <a:off x="6515200" y="37924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6"/>
                  </a:cubicBezTo>
                  <a:lnTo>
                    <a:pt x="2002" y="339"/>
                  </a:lnTo>
                  <a:cubicBezTo>
                    <a:pt x="2217" y="339"/>
                    <a:pt x="2217" y="5"/>
                    <a:pt x="2002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7" name="Google Shape;19827;p32"/>
            <p:cNvSpPr/>
            <p:nvPr/>
          </p:nvSpPr>
          <p:spPr>
            <a:xfrm>
              <a:off x="6516675" y="3866225"/>
              <a:ext cx="57550" cy="15000"/>
            </a:xfrm>
            <a:custGeom>
              <a:avLst/>
              <a:gdLst/>
              <a:ahLst/>
              <a:cxnLst/>
              <a:rect l="l" t="t" r="r" b="b"/>
              <a:pathLst>
                <a:path w="2302" h="600" extrusionOk="0">
                  <a:moveTo>
                    <a:pt x="2031" y="1"/>
                  </a:moveTo>
                  <a:cubicBezTo>
                    <a:pt x="2008" y="1"/>
                    <a:pt x="1984" y="5"/>
                    <a:pt x="1960" y="16"/>
                  </a:cubicBezTo>
                  <a:cubicBezTo>
                    <a:pt x="1575" y="184"/>
                    <a:pt x="1162" y="269"/>
                    <a:pt x="745" y="269"/>
                  </a:cubicBezTo>
                  <a:cubicBezTo>
                    <a:pt x="594" y="269"/>
                    <a:pt x="443" y="258"/>
                    <a:pt x="292" y="235"/>
                  </a:cubicBezTo>
                  <a:cubicBezTo>
                    <a:pt x="283" y="234"/>
                    <a:pt x="274" y="233"/>
                    <a:pt x="265" y="233"/>
                  </a:cubicBezTo>
                  <a:cubicBezTo>
                    <a:pt x="74" y="233"/>
                    <a:pt x="0" y="528"/>
                    <a:pt x="204" y="559"/>
                  </a:cubicBezTo>
                  <a:lnTo>
                    <a:pt x="202" y="559"/>
                  </a:lnTo>
                  <a:cubicBezTo>
                    <a:pt x="379" y="586"/>
                    <a:pt x="556" y="599"/>
                    <a:pt x="733" y="599"/>
                  </a:cubicBezTo>
                  <a:cubicBezTo>
                    <a:pt x="1211" y="599"/>
                    <a:pt x="1687" y="500"/>
                    <a:pt x="2129" y="306"/>
                  </a:cubicBezTo>
                  <a:cubicBezTo>
                    <a:pt x="2301" y="231"/>
                    <a:pt x="2192" y="1"/>
                    <a:pt x="2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8" name="Google Shape;19828;p32"/>
            <p:cNvSpPr/>
            <p:nvPr/>
          </p:nvSpPr>
          <p:spPr>
            <a:xfrm>
              <a:off x="6514950" y="3941250"/>
              <a:ext cx="64825" cy="10275"/>
            </a:xfrm>
            <a:custGeom>
              <a:avLst/>
              <a:gdLst/>
              <a:ahLst/>
              <a:cxnLst/>
              <a:rect l="l" t="t" r="r" b="b"/>
              <a:pathLst>
                <a:path w="2593" h="411" extrusionOk="0">
                  <a:moveTo>
                    <a:pt x="2401" y="0"/>
                  </a:moveTo>
                  <a:cubicBezTo>
                    <a:pt x="2394" y="0"/>
                    <a:pt x="2387" y="1"/>
                    <a:pt x="2380" y="1"/>
                  </a:cubicBezTo>
                  <a:cubicBezTo>
                    <a:pt x="1924" y="52"/>
                    <a:pt x="1466" y="77"/>
                    <a:pt x="1008" y="77"/>
                  </a:cubicBezTo>
                  <a:cubicBezTo>
                    <a:pt x="743" y="77"/>
                    <a:pt x="479" y="69"/>
                    <a:pt x="215" y="52"/>
                  </a:cubicBezTo>
                  <a:cubicBezTo>
                    <a:pt x="211" y="52"/>
                    <a:pt x="206" y="51"/>
                    <a:pt x="202" y="51"/>
                  </a:cubicBezTo>
                  <a:cubicBezTo>
                    <a:pt x="0" y="51"/>
                    <a:pt x="6" y="372"/>
                    <a:pt x="215" y="386"/>
                  </a:cubicBezTo>
                  <a:cubicBezTo>
                    <a:pt x="479" y="403"/>
                    <a:pt x="743" y="411"/>
                    <a:pt x="1008" y="411"/>
                  </a:cubicBezTo>
                  <a:cubicBezTo>
                    <a:pt x="1466" y="411"/>
                    <a:pt x="1924" y="386"/>
                    <a:pt x="2380" y="336"/>
                  </a:cubicBezTo>
                  <a:cubicBezTo>
                    <a:pt x="2583" y="313"/>
                    <a:pt x="2593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9" name="Google Shape;19829;p32"/>
            <p:cNvSpPr/>
            <p:nvPr/>
          </p:nvSpPr>
          <p:spPr>
            <a:xfrm>
              <a:off x="6514750" y="4019975"/>
              <a:ext cx="62550" cy="9925"/>
            </a:xfrm>
            <a:custGeom>
              <a:avLst/>
              <a:gdLst/>
              <a:ahLst/>
              <a:cxnLst/>
              <a:rect l="l" t="t" r="r" b="b"/>
              <a:pathLst>
                <a:path w="2502" h="397" extrusionOk="0">
                  <a:moveTo>
                    <a:pt x="985" y="0"/>
                  </a:moveTo>
                  <a:cubicBezTo>
                    <a:pt x="729" y="0"/>
                    <a:pt x="472" y="7"/>
                    <a:pt x="217" y="21"/>
                  </a:cubicBezTo>
                  <a:cubicBezTo>
                    <a:pt x="6" y="33"/>
                    <a:pt x="0" y="355"/>
                    <a:pt x="205" y="355"/>
                  </a:cubicBezTo>
                  <a:cubicBezTo>
                    <a:pt x="209" y="355"/>
                    <a:pt x="213" y="355"/>
                    <a:pt x="217" y="355"/>
                  </a:cubicBezTo>
                  <a:cubicBezTo>
                    <a:pt x="468" y="341"/>
                    <a:pt x="719" y="335"/>
                    <a:pt x="970" y="335"/>
                  </a:cubicBezTo>
                  <a:cubicBezTo>
                    <a:pt x="1409" y="335"/>
                    <a:pt x="1849" y="355"/>
                    <a:pt x="2287" y="396"/>
                  </a:cubicBezTo>
                  <a:cubicBezTo>
                    <a:pt x="2293" y="396"/>
                    <a:pt x="2298" y="397"/>
                    <a:pt x="2304" y="397"/>
                  </a:cubicBezTo>
                  <a:cubicBezTo>
                    <a:pt x="2502" y="397"/>
                    <a:pt x="2495" y="80"/>
                    <a:pt x="2287" y="60"/>
                  </a:cubicBezTo>
                  <a:cubicBezTo>
                    <a:pt x="1854" y="20"/>
                    <a:pt x="1419" y="0"/>
                    <a:pt x="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0" name="Google Shape;19830;p32"/>
            <p:cNvSpPr/>
            <p:nvPr/>
          </p:nvSpPr>
          <p:spPr>
            <a:xfrm>
              <a:off x="6516925" y="4091625"/>
              <a:ext cx="58525" cy="14450"/>
            </a:xfrm>
            <a:custGeom>
              <a:avLst/>
              <a:gdLst/>
              <a:ahLst/>
              <a:cxnLst/>
              <a:rect l="l" t="t" r="r" b="b"/>
              <a:pathLst>
                <a:path w="2341" h="578" extrusionOk="0">
                  <a:moveTo>
                    <a:pt x="2108" y="1"/>
                  </a:moveTo>
                  <a:cubicBezTo>
                    <a:pt x="2093" y="1"/>
                    <a:pt x="2077" y="3"/>
                    <a:pt x="2061" y="7"/>
                  </a:cubicBezTo>
                  <a:cubicBezTo>
                    <a:pt x="1470" y="163"/>
                    <a:pt x="862" y="242"/>
                    <a:pt x="251" y="242"/>
                  </a:cubicBezTo>
                  <a:cubicBezTo>
                    <a:pt x="240" y="242"/>
                    <a:pt x="228" y="242"/>
                    <a:pt x="217" y="242"/>
                  </a:cubicBezTo>
                  <a:cubicBezTo>
                    <a:pt x="2" y="242"/>
                    <a:pt x="0" y="576"/>
                    <a:pt x="217" y="578"/>
                  </a:cubicBezTo>
                  <a:cubicBezTo>
                    <a:pt x="228" y="578"/>
                    <a:pt x="240" y="578"/>
                    <a:pt x="251" y="578"/>
                  </a:cubicBezTo>
                  <a:cubicBezTo>
                    <a:pt x="891" y="578"/>
                    <a:pt x="1531" y="494"/>
                    <a:pt x="2150" y="331"/>
                  </a:cubicBezTo>
                  <a:cubicBezTo>
                    <a:pt x="2341" y="280"/>
                    <a:pt x="2282" y="1"/>
                    <a:pt x="2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1" name="Google Shape;19831;p32"/>
            <p:cNvSpPr/>
            <p:nvPr/>
          </p:nvSpPr>
          <p:spPr>
            <a:xfrm>
              <a:off x="6465750" y="3791900"/>
              <a:ext cx="23750" cy="22775"/>
            </a:xfrm>
            <a:custGeom>
              <a:avLst/>
              <a:gdLst/>
              <a:ahLst/>
              <a:cxnLst/>
              <a:rect l="l" t="t" r="r" b="b"/>
              <a:pathLst>
                <a:path w="950" h="911" extrusionOk="0">
                  <a:moveTo>
                    <a:pt x="515" y="1"/>
                  </a:moveTo>
                  <a:cubicBezTo>
                    <a:pt x="473" y="1"/>
                    <a:pt x="430" y="7"/>
                    <a:pt x="386" y="20"/>
                  </a:cubicBezTo>
                  <a:cubicBezTo>
                    <a:pt x="379" y="22"/>
                    <a:pt x="372" y="25"/>
                    <a:pt x="365" y="27"/>
                  </a:cubicBezTo>
                  <a:lnTo>
                    <a:pt x="365" y="27"/>
                  </a:lnTo>
                  <a:cubicBezTo>
                    <a:pt x="349" y="24"/>
                    <a:pt x="333" y="22"/>
                    <a:pt x="316" y="20"/>
                  </a:cubicBezTo>
                  <a:cubicBezTo>
                    <a:pt x="312" y="20"/>
                    <a:pt x="308" y="20"/>
                    <a:pt x="304" y="20"/>
                  </a:cubicBezTo>
                  <a:cubicBezTo>
                    <a:pt x="222" y="20"/>
                    <a:pt x="153" y="102"/>
                    <a:pt x="148" y="179"/>
                  </a:cubicBezTo>
                  <a:lnTo>
                    <a:pt x="148" y="179"/>
                  </a:lnTo>
                  <a:cubicBezTo>
                    <a:pt x="35" y="316"/>
                    <a:pt x="0" y="509"/>
                    <a:pt x="107" y="678"/>
                  </a:cubicBezTo>
                  <a:cubicBezTo>
                    <a:pt x="194" y="815"/>
                    <a:pt x="353" y="902"/>
                    <a:pt x="511" y="907"/>
                  </a:cubicBezTo>
                  <a:lnTo>
                    <a:pt x="511" y="907"/>
                  </a:lnTo>
                  <a:cubicBezTo>
                    <a:pt x="526" y="910"/>
                    <a:pt x="541" y="911"/>
                    <a:pt x="556" y="911"/>
                  </a:cubicBezTo>
                  <a:cubicBezTo>
                    <a:pt x="626" y="911"/>
                    <a:pt x="692" y="885"/>
                    <a:pt x="750" y="843"/>
                  </a:cubicBezTo>
                  <a:lnTo>
                    <a:pt x="750" y="843"/>
                  </a:lnTo>
                  <a:cubicBezTo>
                    <a:pt x="774" y="826"/>
                    <a:pt x="798" y="807"/>
                    <a:pt x="819" y="785"/>
                  </a:cubicBezTo>
                  <a:cubicBezTo>
                    <a:pt x="892" y="710"/>
                    <a:pt x="934" y="610"/>
                    <a:pt x="944" y="507"/>
                  </a:cubicBezTo>
                  <a:lnTo>
                    <a:pt x="944" y="507"/>
                  </a:lnTo>
                  <a:cubicBezTo>
                    <a:pt x="948" y="480"/>
                    <a:pt x="949" y="452"/>
                    <a:pt x="947" y="425"/>
                  </a:cubicBezTo>
                  <a:cubicBezTo>
                    <a:pt x="933" y="184"/>
                    <a:pt x="743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2" name="Google Shape;19832;p32"/>
            <p:cNvSpPr/>
            <p:nvPr/>
          </p:nvSpPr>
          <p:spPr>
            <a:xfrm>
              <a:off x="6390050" y="3721275"/>
              <a:ext cx="25150" cy="25075"/>
            </a:xfrm>
            <a:custGeom>
              <a:avLst/>
              <a:gdLst/>
              <a:ahLst/>
              <a:cxnLst/>
              <a:rect l="l" t="t" r="r" b="b"/>
              <a:pathLst>
                <a:path w="1006" h="1003" extrusionOk="0">
                  <a:moveTo>
                    <a:pt x="455" y="0"/>
                  </a:moveTo>
                  <a:cubicBezTo>
                    <a:pt x="372" y="0"/>
                    <a:pt x="289" y="23"/>
                    <a:pt x="214" y="74"/>
                  </a:cubicBezTo>
                  <a:cubicBezTo>
                    <a:pt x="74" y="168"/>
                    <a:pt x="21" y="327"/>
                    <a:pt x="36" y="483"/>
                  </a:cubicBezTo>
                  <a:lnTo>
                    <a:pt x="36" y="483"/>
                  </a:lnTo>
                  <a:cubicBezTo>
                    <a:pt x="1" y="652"/>
                    <a:pt x="63" y="831"/>
                    <a:pt x="256" y="925"/>
                  </a:cubicBezTo>
                  <a:cubicBezTo>
                    <a:pt x="306" y="949"/>
                    <a:pt x="360" y="963"/>
                    <a:pt x="414" y="969"/>
                  </a:cubicBezTo>
                  <a:lnTo>
                    <a:pt x="414" y="969"/>
                  </a:lnTo>
                  <a:cubicBezTo>
                    <a:pt x="463" y="989"/>
                    <a:pt x="516" y="1001"/>
                    <a:pt x="571" y="1003"/>
                  </a:cubicBezTo>
                  <a:cubicBezTo>
                    <a:pt x="573" y="1003"/>
                    <a:pt x="575" y="1003"/>
                    <a:pt x="577" y="1003"/>
                  </a:cubicBezTo>
                  <a:cubicBezTo>
                    <a:pt x="669" y="1003"/>
                    <a:pt x="733" y="950"/>
                    <a:pt x="781" y="879"/>
                  </a:cubicBezTo>
                  <a:lnTo>
                    <a:pt x="781" y="879"/>
                  </a:lnTo>
                  <a:cubicBezTo>
                    <a:pt x="897" y="803"/>
                    <a:pt x="980" y="684"/>
                    <a:pt x="989" y="536"/>
                  </a:cubicBezTo>
                  <a:cubicBezTo>
                    <a:pt x="1005" y="246"/>
                    <a:pt x="730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3" name="Google Shape;19833;p32"/>
            <p:cNvSpPr/>
            <p:nvPr/>
          </p:nvSpPr>
          <p:spPr>
            <a:xfrm>
              <a:off x="6327575" y="3924550"/>
              <a:ext cx="33900" cy="31850"/>
            </a:xfrm>
            <a:custGeom>
              <a:avLst/>
              <a:gdLst/>
              <a:ahLst/>
              <a:cxnLst/>
              <a:rect l="l" t="t" r="r" b="b"/>
              <a:pathLst>
                <a:path w="1356" h="1274" extrusionOk="0">
                  <a:moveTo>
                    <a:pt x="640" y="0"/>
                  </a:moveTo>
                  <a:cubicBezTo>
                    <a:pt x="404" y="0"/>
                    <a:pt x="198" y="161"/>
                    <a:pt x="107" y="380"/>
                  </a:cubicBezTo>
                  <a:cubicBezTo>
                    <a:pt x="1" y="644"/>
                    <a:pt x="80" y="939"/>
                    <a:pt x="297" y="1123"/>
                  </a:cubicBezTo>
                  <a:cubicBezTo>
                    <a:pt x="413" y="1221"/>
                    <a:pt x="556" y="1274"/>
                    <a:pt x="699" y="1274"/>
                  </a:cubicBezTo>
                  <a:cubicBezTo>
                    <a:pt x="817" y="1274"/>
                    <a:pt x="935" y="1238"/>
                    <a:pt x="1038" y="1162"/>
                  </a:cubicBezTo>
                  <a:cubicBezTo>
                    <a:pt x="1248" y="1008"/>
                    <a:pt x="1355" y="720"/>
                    <a:pt x="1250" y="473"/>
                  </a:cubicBezTo>
                  <a:cubicBezTo>
                    <a:pt x="1222" y="409"/>
                    <a:pt x="1184" y="355"/>
                    <a:pt x="1138" y="311"/>
                  </a:cubicBezTo>
                  <a:lnTo>
                    <a:pt x="1138" y="311"/>
                  </a:lnTo>
                  <a:cubicBezTo>
                    <a:pt x="1064" y="156"/>
                    <a:pt x="908" y="41"/>
                    <a:pt x="734" y="9"/>
                  </a:cubicBezTo>
                  <a:cubicBezTo>
                    <a:pt x="702" y="3"/>
                    <a:pt x="671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4" name="Google Shape;19834;p32"/>
            <p:cNvSpPr/>
            <p:nvPr/>
          </p:nvSpPr>
          <p:spPr>
            <a:xfrm>
              <a:off x="6251550" y="3773150"/>
              <a:ext cx="28975" cy="27225"/>
            </a:xfrm>
            <a:custGeom>
              <a:avLst/>
              <a:gdLst/>
              <a:ahLst/>
              <a:cxnLst/>
              <a:rect l="l" t="t" r="r" b="b"/>
              <a:pathLst>
                <a:path w="1159" h="1089" extrusionOk="0">
                  <a:moveTo>
                    <a:pt x="527" y="0"/>
                  </a:moveTo>
                  <a:cubicBezTo>
                    <a:pt x="481" y="0"/>
                    <a:pt x="435" y="6"/>
                    <a:pt x="390" y="18"/>
                  </a:cubicBezTo>
                  <a:cubicBezTo>
                    <a:pt x="239" y="60"/>
                    <a:pt x="143" y="208"/>
                    <a:pt x="107" y="372"/>
                  </a:cubicBezTo>
                  <a:lnTo>
                    <a:pt x="107" y="372"/>
                  </a:lnTo>
                  <a:cubicBezTo>
                    <a:pt x="35" y="474"/>
                    <a:pt x="1" y="601"/>
                    <a:pt x="33" y="728"/>
                  </a:cubicBezTo>
                  <a:cubicBezTo>
                    <a:pt x="92" y="954"/>
                    <a:pt x="319" y="1088"/>
                    <a:pt x="544" y="1088"/>
                  </a:cubicBezTo>
                  <a:cubicBezTo>
                    <a:pt x="633" y="1088"/>
                    <a:pt x="721" y="1067"/>
                    <a:pt x="798" y="1024"/>
                  </a:cubicBezTo>
                  <a:cubicBezTo>
                    <a:pt x="832" y="1004"/>
                    <a:pt x="863" y="981"/>
                    <a:pt x="891" y="956"/>
                  </a:cubicBezTo>
                  <a:lnTo>
                    <a:pt x="891" y="956"/>
                  </a:lnTo>
                  <a:cubicBezTo>
                    <a:pt x="1058" y="835"/>
                    <a:pt x="1159" y="629"/>
                    <a:pt x="1100" y="416"/>
                  </a:cubicBezTo>
                  <a:cubicBezTo>
                    <a:pt x="1073" y="321"/>
                    <a:pt x="1019" y="237"/>
                    <a:pt x="948" y="170"/>
                  </a:cubicBezTo>
                  <a:lnTo>
                    <a:pt x="948" y="170"/>
                  </a:lnTo>
                  <a:cubicBezTo>
                    <a:pt x="928" y="140"/>
                    <a:pt x="906" y="111"/>
                    <a:pt x="882" y="84"/>
                  </a:cubicBezTo>
                  <a:cubicBezTo>
                    <a:pt x="850" y="52"/>
                    <a:pt x="807" y="35"/>
                    <a:pt x="764" y="35"/>
                  </a:cubicBezTo>
                  <a:cubicBezTo>
                    <a:pt x="753" y="35"/>
                    <a:pt x="743" y="36"/>
                    <a:pt x="733" y="38"/>
                  </a:cubicBezTo>
                  <a:lnTo>
                    <a:pt x="733" y="38"/>
                  </a:lnTo>
                  <a:cubicBezTo>
                    <a:pt x="667" y="14"/>
                    <a:pt x="597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5" name="Google Shape;19835;p32"/>
            <p:cNvSpPr/>
            <p:nvPr/>
          </p:nvSpPr>
          <p:spPr>
            <a:xfrm>
              <a:off x="6201550" y="4013475"/>
              <a:ext cx="33300" cy="29950"/>
            </a:xfrm>
            <a:custGeom>
              <a:avLst/>
              <a:gdLst/>
              <a:ahLst/>
              <a:cxnLst/>
              <a:rect l="l" t="t" r="r" b="b"/>
              <a:pathLst>
                <a:path w="1332" h="1198" extrusionOk="0">
                  <a:moveTo>
                    <a:pt x="657" y="575"/>
                  </a:moveTo>
                  <a:cubicBezTo>
                    <a:pt x="654" y="590"/>
                    <a:pt x="647" y="606"/>
                    <a:pt x="641" y="622"/>
                  </a:cubicBezTo>
                  <a:lnTo>
                    <a:pt x="641" y="622"/>
                  </a:lnTo>
                  <a:cubicBezTo>
                    <a:pt x="632" y="630"/>
                    <a:pt x="623" y="638"/>
                    <a:pt x="613" y="645"/>
                  </a:cubicBezTo>
                  <a:lnTo>
                    <a:pt x="613" y="645"/>
                  </a:lnTo>
                  <a:cubicBezTo>
                    <a:pt x="601" y="638"/>
                    <a:pt x="590" y="630"/>
                    <a:pt x="581" y="620"/>
                  </a:cubicBezTo>
                  <a:lnTo>
                    <a:pt x="581" y="620"/>
                  </a:lnTo>
                  <a:cubicBezTo>
                    <a:pt x="602" y="600"/>
                    <a:pt x="628" y="585"/>
                    <a:pt x="657" y="575"/>
                  </a:cubicBezTo>
                  <a:close/>
                  <a:moveTo>
                    <a:pt x="607" y="0"/>
                  </a:moveTo>
                  <a:cubicBezTo>
                    <a:pt x="519" y="0"/>
                    <a:pt x="431" y="19"/>
                    <a:pt x="351" y="56"/>
                  </a:cubicBezTo>
                  <a:cubicBezTo>
                    <a:pt x="125" y="162"/>
                    <a:pt x="0" y="404"/>
                    <a:pt x="23" y="650"/>
                  </a:cubicBezTo>
                  <a:cubicBezTo>
                    <a:pt x="56" y="986"/>
                    <a:pt x="348" y="1197"/>
                    <a:pt x="641" y="1197"/>
                  </a:cubicBezTo>
                  <a:cubicBezTo>
                    <a:pt x="814" y="1197"/>
                    <a:pt x="987" y="1124"/>
                    <a:pt x="1108" y="961"/>
                  </a:cubicBezTo>
                  <a:cubicBezTo>
                    <a:pt x="1332" y="660"/>
                    <a:pt x="1191" y="214"/>
                    <a:pt x="884" y="72"/>
                  </a:cubicBezTo>
                  <a:lnTo>
                    <a:pt x="884" y="72"/>
                  </a:lnTo>
                  <a:cubicBezTo>
                    <a:pt x="800" y="24"/>
                    <a:pt x="704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6" name="Google Shape;19836;p32"/>
            <p:cNvSpPr/>
            <p:nvPr/>
          </p:nvSpPr>
          <p:spPr>
            <a:xfrm>
              <a:off x="6114500" y="3863050"/>
              <a:ext cx="33925" cy="32850"/>
            </a:xfrm>
            <a:custGeom>
              <a:avLst/>
              <a:gdLst/>
              <a:ahLst/>
              <a:cxnLst/>
              <a:rect l="l" t="t" r="r" b="b"/>
              <a:pathLst>
                <a:path w="1357" h="1314" extrusionOk="0">
                  <a:moveTo>
                    <a:pt x="680" y="748"/>
                  </a:moveTo>
                  <a:cubicBezTo>
                    <a:pt x="714" y="748"/>
                    <a:pt x="742" y="785"/>
                    <a:pt x="718" y="822"/>
                  </a:cubicBezTo>
                  <a:cubicBezTo>
                    <a:pt x="701" y="847"/>
                    <a:pt x="692" y="872"/>
                    <a:pt x="690" y="896"/>
                  </a:cubicBezTo>
                  <a:lnTo>
                    <a:pt x="690" y="896"/>
                  </a:lnTo>
                  <a:cubicBezTo>
                    <a:pt x="674" y="898"/>
                    <a:pt x="658" y="899"/>
                    <a:pt x="641" y="900"/>
                  </a:cubicBezTo>
                  <a:lnTo>
                    <a:pt x="641" y="900"/>
                  </a:lnTo>
                  <a:cubicBezTo>
                    <a:pt x="626" y="875"/>
                    <a:pt x="618" y="847"/>
                    <a:pt x="617" y="819"/>
                  </a:cubicBezTo>
                  <a:lnTo>
                    <a:pt x="617" y="819"/>
                  </a:lnTo>
                  <a:cubicBezTo>
                    <a:pt x="617" y="816"/>
                    <a:pt x="618" y="814"/>
                    <a:pt x="619" y="811"/>
                  </a:cubicBezTo>
                  <a:cubicBezTo>
                    <a:pt x="632" y="765"/>
                    <a:pt x="658" y="748"/>
                    <a:pt x="680" y="748"/>
                  </a:cubicBezTo>
                  <a:close/>
                  <a:moveTo>
                    <a:pt x="758" y="1"/>
                  </a:moveTo>
                  <a:cubicBezTo>
                    <a:pt x="580" y="1"/>
                    <a:pt x="406" y="95"/>
                    <a:pt x="297" y="236"/>
                  </a:cubicBezTo>
                  <a:lnTo>
                    <a:pt x="297" y="236"/>
                  </a:lnTo>
                  <a:cubicBezTo>
                    <a:pt x="124" y="334"/>
                    <a:pt x="1" y="502"/>
                    <a:pt x="7" y="725"/>
                  </a:cubicBezTo>
                  <a:cubicBezTo>
                    <a:pt x="15" y="1000"/>
                    <a:pt x="231" y="1164"/>
                    <a:pt x="478" y="1215"/>
                  </a:cubicBezTo>
                  <a:lnTo>
                    <a:pt x="478" y="1215"/>
                  </a:lnTo>
                  <a:cubicBezTo>
                    <a:pt x="489" y="1222"/>
                    <a:pt x="501" y="1230"/>
                    <a:pt x="513" y="1236"/>
                  </a:cubicBezTo>
                  <a:lnTo>
                    <a:pt x="513" y="1236"/>
                  </a:lnTo>
                  <a:cubicBezTo>
                    <a:pt x="555" y="1262"/>
                    <a:pt x="601" y="1282"/>
                    <a:pt x="652" y="1293"/>
                  </a:cubicBezTo>
                  <a:lnTo>
                    <a:pt x="652" y="1293"/>
                  </a:lnTo>
                  <a:cubicBezTo>
                    <a:pt x="701" y="1306"/>
                    <a:pt x="751" y="1313"/>
                    <a:pt x="802" y="1313"/>
                  </a:cubicBezTo>
                  <a:cubicBezTo>
                    <a:pt x="918" y="1313"/>
                    <a:pt x="1033" y="1278"/>
                    <a:pt x="1125" y="1201"/>
                  </a:cubicBezTo>
                  <a:cubicBezTo>
                    <a:pt x="1306" y="1051"/>
                    <a:pt x="1356" y="825"/>
                    <a:pt x="1306" y="620"/>
                  </a:cubicBezTo>
                  <a:lnTo>
                    <a:pt x="1306" y="620"/>
                  </a:lnTo>
                  <a:cubicBezTo>
                    <a:pt x="1312" y="416"/>
                    <a:pt x="1224" y="209"/>
                    <a:pt x="1032" y="83"/>
                  </a:cubicBezTo>
                  <a:cubicBezTo>
                    <a:pt x="945" y="26"/>
                    <a:pt x="851" y="1"/>
                    <a:pt x="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7" name="Google Shape;19837;p32"/>
            <p:cNvSpPr/>
            <p:nvPr/>
          </p:nvSpPr>
          <p:spPr>
            <a:xfrm>
              <a:off x="6440775" y="3840325"/>
              <a:ext cx="28425" cy="8875"/>
            </a:xfrm>
            <a:custGeom>
              <a:avLst/>
              <a:gdLst/>
              <a:ahLst/>
              <a:cxnLst/>
              <a:rect l="l" t="t" r="r" b="b"/>
              <a:pathLst>
                <a:path w="1137" h="355" extrusionOk="0">
                  <a:moveTo>
                    <a:pt x="926" y="1"/>
                  </a:moveTo>
                  <a:cubicBezTo>
                    <a:pt x="924" y="1"/>
                    <a:pt x="922" y="1"/>
                    <a:pt x="920" y="1"/>
                  </a:cubicBezTo>
                  <a:lnTo>
                    <a:pt x="215" y="21"/>
                  </a:lnTo>
                  <a:cubicBezTo>
                    <a:pt x="2" y="25"/>
                    <a:pt x="0" y="355"/>
                    <a:pt x="209" y="355"/>
                  </a:cubicBezTo>
                  <a:cubicBezTo>
                    <a:pt x="211" y="355"/>
                    <a:pt x="213" y="355"/>
                    <a:pt x="215" y="355"/>
                  </a:cubicBezTo>
                  <a:lnTo>
                    <a:pt x="920" y="335"/>
                  </a:lnTo>
                  <a:cubicBezTo>
                    <a:pt x="1133" y="330"/>
                    <a:pt x="1136" y="1"/>
                    <a:pt x="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8" name="Google Shape;19838;p32"/>
            <p:cNvSpPr/>
            <p:nvPr/>
          </p:nvSpPr>
          <p:spPr>
            <a:xfrm>
              <a:off x="6467525" y="3821150"/>
              <a:ext cx="27400" cy="43950"/>
            </a:xfrm>
            <a:custGeom>
              <a:avLst/>
              <a:gdLst/>
              <a:ahLst/>
              <a:cxnLst/>
              <a:rect l="l" t="t" r="r" b="b"/>
              <a:pathLst>
                <a:path w="1096" h="1758" extrusionOk="0">
                  <a:moveTo>
                    <a:pt x="672" y="1"/>
                  </a:moveTo>
                  <a:cubicBezTo>
                    <a:pt x="631" y="1"/>
                    <a:pt x="591" y="15"/>
                    <a:pt x="562" y="49"/>
                  </a:cubicBezTo>
                  <a:lnTo>
                    <a:pt x="108" y="577"/>
                  </a:lnTo>
                  <a:cubicBezTo>
                    <a:pt x="1" y="701"/>
                    <a:pt x="112" y="869"/>
                    <a:pt x="233" y="869"/>
                  </a:cubicBezTo>
                  <a:cubicBezTo>
                    <a:pt x="271" y="869"/>
                    <a:pt x="310" y="853"/>
                    <a:pt x="344" y="813"/>
                  </a:cubicBezTo>
                  <a:lnTo>
                    <a:pt x="511" y="619"/>
                  </a:lnTo>
                  <a:lnTo>
                    <a:pt x="511" y="619"/>
                  </a:lnTo>
                  <a:cubicBezTo>
                    <a:pt x="533" y="968"/>
                    <a:pt x="606" y="1314"/>
                    <a:pt x="728" y="1643"/>
                  </a:cubicBezTo>
                  <a:cubicBezTo>
                    <a:pt x="757" y="1723"/>
                    <a:pt x="826" y="1758"/>
                    <a:pt x="893" y="1758"/>
                  </a:cubicBezTo>
                  <a:cubicBezTo>
                    <a:pt x="995" y="1758"/>
                    <a:pt x="1095" y="1677"/>
                    <a:pt x="1050" y="1555"/>
                  </a:cubicBezTo>
                  <a:cubicBezTo>
                    <a:pt x="886" y="1112"/>
                    <a:pt x="817" y="640"/>
                    <a:pt x="847" y="168"/>
                  </a:cubicBezTo>
                  <a:cubicBezTo>
                    <a:pt x="854" y="72"/>
                    <a:pt x="761" y="1"/>
                    <a:pt x="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9" name="Google Shape;19839;p32"/>
            <p:cNvSpPr/>
            <p:nvPr/>
          </p:nvSpPr>
          <p:spPr>
            <a:xfrm>
              <a:off x="6334475" y="3730700"/>
              <a:ext cx="17850" cy="8550"/>
            </a:xfrm>
            <a:custGeom>
              <a:avLst/>
              <a:gdLst/>
              <a:ahLst/>
              <a:cxnLst/>
              <a:rect l="l" t="t" r="r" b="b"/>
              <a:pathLst>
                <a:path w="714" h="342" extrusionOk="0">
                  <a:moveTo>
                    <a:pt x="504" y="0"/>
                  </a:moveTo>
                  <a:cubicBezTo>
                    <a:pt x="502" y="0"/>
                    <a:pt x="500" y="0"/>
                    <a:pt x="498" y="0"/>
                  </a:cubicBezTo>
                  <a:lnTo>
                    <a:pt x="216" y="8"/>
                  </a:lnTo>
                  <a:cubicBezTo>
                    <a:pt x="3" y="12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98" y="334"/>
                  </a:lnTo>
                  <a:cubicBezTo>
                    <a:pt x="711" y="328"/>
                    <a:pt x="71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0" name="Google Shape;19840;p32"/>
            <p:cNvSpPr/>
            <p:nvPr/>
          </p:nvSpPr>
          <p:spPr>
            <a:xfrm>
              <a:off x="6354175" y="3711475"/>
              <a:ext cx="18500" cy="36250"/>
            </a:xfrm>
            <a:custGeom>
              <a:avLst/>
              <a:gdLst/>
              <a:ahLst/>
              <a:cxnLst/>
              <a:rect l="l" t="t" r="r" b="b"/>
              <a:pathLst>
                <a:path w="740" h="1450" extrusionOk="0">
                  <a:moveTo>
                    <a:pt x="479" y="0"/>
                  </a:moveTo>
                  <a:cubicBezTo>
                    <a:pt x="451" y="0"/>
                    <a:pt x="424" y="8"/>
                    <a:pt x="403" y="25"/>
                  </a:cubicBezTo>
                  <a:lnTo>
                    <a:pt x="139" y="228"/>
                  </a:lnTo>
                  <a:cubicBezTo>
                    <a:pt x="0" y="334"/>
                    <a:pt x="89" y="551"/>
                    <a:pt x="220" y="551"/>
                  </a:cubicBezTo>
                  <a:cubicBezTo>
                    <a:pt x="248" y="551"/>
                    <a:pt x="278" y="541"/>
                    <a:pt x="308" y="517"/>
                  </a:cubicBezTo>
                  <a:lnTo>
                    <a:pt x="308" y="516"/>
                  </a:lnTo>
                  <a:lnTo>
                    <a:pt x="362" y="474"/>
                  </a:lnTo>
                  <a:lnTo>
                    <a:pt x="362" y="474"/>
                  </a:lnTo>
                  <a:cubicBezTo>
                    <a:pt x="393" y="745"/>
                    <a:pt x="404" y="1017"/>
                    <a:pt x="393" y="1288"/>
                  </a:cubicBezTo>
                  <a:cubicBezTo>
                    <a:pt x="390" y="1396"/>
                    <a:pt x="471" y="1450"/>
                    <a:pt x="555" y="1450"/>
                  </a:cubicBezTo>
                  <a:cubicBezTo>
                    <a:pt x="639" y="1450"/>
                    <a:pt x="724" y="1396"/>
                    <a:pt x="727" y="1288"/>
                  </a:cubicBezTo>
                  <a:cubicBezTo>
                    <a:pt x="740" y="899"/>
                    <a:pt x="714" y="510"/>
                    <a:pt x="648" y="125"/>
                  </a:cubicBezTo>
                  <a:cubicBezTo>
                    <a:pt x="636" y="54"/>
                    <a:pt x="554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1" name="Google Shape;19841;p32"/>
            <p:cNvSpPr/>
            <p:nvPr/>
          </p:nvSpPr>
          <p:spPr>
            <a:xfrm>
              <a:off x="6316400" y="3980900"/>
              <a:ext cx="29700" cy="10500"/>
            </a:xfrm>
            <a:custGeom>
              <a:avLst/>
              <a:gdLst/>
              <a:ahLst/>
              <a:cxnLst/>
              <a:rect l="l" t="t" r="r" b="b"/>
              <a:pathLst>
                <a:path w="1188" h="420" extrusionOk="0">
                  <a:moveTo>
                    <a:pt x="194" y="1"/>
                  </a:moveTo>
                  <a:cubicBezTo>
                    <a:pt x="1" y="1"/>
                    <a:pt x="9" y="315"/>
                    <a:pt x="214" y="337"/>
                  </a:cubicBezTo>
                  <a:lnTo>
                    <a:pt x="974" y="418"/>
                  </a:lnTo>
                  <a:cubicBezTo>
                    <a:pt x="981" y="419"/>
                    <a:pt x="988" y="419"/>
                    <a:pt x="994" y="419"/>
                  </a:cubicBezTo>
                  <a:cubicBezTo>
                    <a:pt x="1187" y="419"/>
                    <a:pt x="1179" y="106"/>
                    <a:pt x="974" y="84"/>
                  </a:cubicBezTo>
                  <a:lnTo>
                    <a:pt x="214" y="2"/>
                  </a:lnTo>
                  <a:cubicBezTo>
                    <a:pt x="207" y="1"/>
                    <a:pt x="200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2" name="Google Shape;19842;p32"/>
            <p:cNvSpPr/>
            <p:nvPr/>
          </p:nvSpPr>
          <p:spPr>
            <a:xfrm>
              <a:off x="6346350" y="3967950"/>
              <a:ext cx="34800" cy="39450"/>
            </a:xfrm>
            <a:custGeom>
              <a:avLst/>
              <a:gdLst/>
              <a:ahLst/>
              <a:cxnLst/>
              <a:rect l="l" t="t" r="r" b="b"/>
              <a:pathLst>
                <a:path w="1392" h="1578" extrusionOk="0">
                  <a:moveTo>
                    <a:pt x="636" y="667"/>
                  </a:moveTo>
                  <a:cubicBezTo>
                    <a:pt x="640" y="707"/>
                    <a:pt x="643" y="747"/>
                    <a:pt x="646" y="787"/>
                  </a:cubicBezTo>
                  <a:lnTo>
                    <a:pt x="646" y="787"/>
                  </a:lnTo>
                  <a:cubicBezTo>
                    <a:pt x="614" y="788"/>
                    <a:pt x="583" y="789"/>
                    <a:pt x="552" y="790"/>
                  </a:cubicBezTo>
                  <a:lnTo>
                    <a:pt x="552" y="790"/>
                  </a:lnTo>
                  <a:cubicBezTo>
                    <a:pt x="581" y="749"/>
                    <a:pt x="609" y="709"/>
                    <a:pt x="636" y="667"/>
                  </a:cubicBezTo>
                  <a:close/>
                  <a:moveTo>
                    <a:pt x="733" y="0"/>
                  </a:moveTo>
                  <a:cubicBezTo>
                    <a:pt x="675" y="0"/>
                    <a:pt x="617" y="26"/>
                    <a:pt x="590" y="81"/>
                  </a:cubicBezTo>
                  <a:cubicBezTo>
                    <a:pt x="455" y="351"/>
                    <a:pt x="288" y="604"/>
                    <a:pt x="95" y="834"/>
                  </a:cubicBezTo>
                  <a:cubicBezTo>
                    <a:pt x="0" y="945"/>
                    <a:pt x="61" y="1113"/>
                    <a:pt x="212" y="1121"/>
                  </a:cubicBezTo>
                  <a:cubicBezTo>
                    <a:pt x="281" y="1123"/>
                    <a:pt x="350" y="1125"/>
                    <a:pt x="418" y="1125"/>
                  </a:cubicBezTo>
                  <a:cubicBezTo>
                    <a:pt x="498" y="1125"/>
                    <a:pt x="578" y="1123"/>
                    <a:pt x="658" y="1120"/>
                  </a:cubicBezTo>
                  <a:lnTo>
                    <a:pt x="658" y="1120"/>
                  </a:lnTo>
                  <a:cubicBezTo>
                    <a:pt x="659" y="1218"/>
                    <a:pt x="657" y="1317"/>
                    <a:pt x="653" y="1415"/>
                  </a:cubicBezTo>
                  <a:cubicBezTo>
                    <a:pt x="648" y="1523"/>
                    <a:pt x="729" y="1577"/>
                    <a:pt x="813" y="1577"/>
                  </a:cubicBezTo>
                  <a:cubicBezTo>
                    <a:pt x="896" y="1577"/>
                    <a:pt x="982" y="1523"/>
                    <a:pt x="987" y="1415"/>
                  </a:cubicBezTo>
                  <a:lnTo>
                    <a:pt x="986" y="1415"/>
                  </a:lnTo>
                  <a:cubicBezTo>
                    <a:pt x="990" y="1309"/>
                    <a:pt x="991" y="1202"/>
                    <a:pt x="989" y="1095"/>
                  </a:cubicBezTo>
                  <a:lnTo>
                    <a:pt x="989" y="1095"/>
                  </a:lnTo>
                  <a:cubicBezTo>
                    <a:pt x="1056" y="1088"/>
                    <a:pt x="1122" y="1080"/>
                    <a:pt x="1188" y="1071"/>
                  </a:cubicBezTo>
                  <a:cubicBezTo>
                    <a:pt x="1391" y="1043"/>
                    <a:pt x="1318" y="745"/>
                    <a:pt x="1125" y="745"/>
                  </a:cubicBezTo>
                  <a:cubicBezTo>
                    <a:pt x="1116" y="745"/>
                    <a:pt x="1107" y="746"/>
                    <a:pt x="1098" y="747"/>
                  </a:cubicBezTo>
                  <a:cubicBezTo>
                    <a:pt x="1057" y="753"/>
                    <a:pt x="1016" y="758"/>
                    <a:pt x="975" y="762"/>
                  </a:cubicBezTo>
                  <a:lnTo>
                    <a:pt x="975" y="762"/>
                  </a:lnTo>
                  <a:cubicBezTo>
                    <a:pt x="960" y="547"/>
                    <a:pt x="933" y="333"/>
                    <a:pt x="896" y="120"/>
                  </a:cubicBezTo>
                  <a:cubicBezTo>
                    <a:pt x="881" y="42"/>
                    <a:pt x="806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3" name="Google Shape;19843;p32"/>
            <p:cNvSpPr/>
            <p:nvPr/>
          </p:nvSpPr>
          <p:spPr>
            <a:xfrm>
              <a:off x="6207750" y="3736425"/>
              <a:ext cx="26750" cy="9450"/>
            </a:xfrm>
            <a:custGeom>
              <a:avLst/>
              <a:gdLst/>
              <a:ahLst/>
              <a:cxnLst/>
              <a:rect l="l" t="t" r="r" b="b"/>
              <a:pathLst>
                <a:path w="1070" h="378" extrusionOk="0">
                  <a:moveTo>
                    <a:pt x="387" y="0"/>
                  </a:moveTo>
                  <a:cubicBezTo>
                    <a:pt x="330" y="0"/>
                    <a:pt x="273" y="2"/>
                    <a:pt x="216" y="6"/>
                  </a:cubicBezTo>
                  <a:cubicBezTo>
                    <a:pt x="7" y="21"/>
                    <a:pt x="1" y="341"/>
                    <a:pt x="201" y="341"/>
                  </a:cubicBezTo>
                  <a:cubicBezTo>
                    <a:pt x="205" y="341"/>
                    <a:pt x="211" y="341"/>
                    <a:pt x="216" y="340"/>
                  </a:cubicBezTo>
                  <a:cubicBezTo>
                    <a:pt x="271" y="336"/>
                    <a:pt x="326" y="333"/>
                    <a:pt x="382" y="333"/>
                  </a:cubicBezTo>
                  <a:cubicBezTo>
                    <a:pt x="516" y="333"/>
                    <a:pt x="650" y="347"/>
                    <a:pt x="782" y="374"/>
                  </a:cubicBezTo>
                  <a:cubicBezTo>
                    <a:pt x="795" y="376"/>
                    <a:pt x="807" y="378"/>
                    <a:pt x="819" y="378"/>
                  </a:cubicBezTo>
                  <a:cubicBezTo>
                    <a:pt x="1001" y="378"/>
                    <a:pt x="1069" y="90"/>
                    <a:pt x="870" y="50"/>
                  </a:cubicBezTo>
                  <a:cubicBezTo>
                    <a:pt x="711" y="16"/>
                    <a:pt x="549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4" name="Google Shape;19844;p32"/>
            <p:cNvSpPr/>
            <p:nvPr/>
          </p:nvSpPr>
          <p:spPr>
            <a:xfrm>
              <a:off x="6235025" y="3724825"/>
              <a:ext cx="26675" cy="34825"/>
            </a:xfrm>
            <a:custGeom>
              <a:avLst/>
              <a:gdLst/>
              <a:ahLst/>
              <a:cxnLst/>
              <a:rect l="l" t="t" r="r" b="b"/>
              <a:pathLst>
                <a:path w="1067" h="1393" extrusionOk="0">
                  <a:moveTo>
                    <a:pt x="859" y="0"/>
                  </a:moveTo>
                  <a:cubicBezTo>
                    <a:pt x="856" y="0"/>
                    <a:pt x="853" y="0"/>
                    <a:pt x="850" y="0"/>
                  </a:cubicBezTo>
                  <a:lnTo>
                    <a:pt x="852" y="0"/>
                  </a:lnTo>
                  <a:lnTo>
                    <a:pt x="391" y="17"/>
                  </a:lnTo>
                  <a:cubicBezTo>
                    <a:pt x="304" y="20"/>
                    <a:pt x="220" y="92"/>
                    <a:pt x="225" y="185"/>
                  </a:cubicBezTo>
                  <a:cubicBezTo>
                    <a:pt x="231" y="328"/>
                    <a:pt x="219" y="472"/>
                    <a:pt x="187" y="612"/>
                  </a:cubicBezTo>
                  <a:cubicBezTo>
                    <a:pt x="164" y="706"/>
                    <a:pt x="239" y="829"/>
                    <a:pt x="340" y="829"/>
                  </a:cubicBezTo>
                  <a:cubicBezTo>
                    <a:pt x="357" y="829"/>
                    <a:pt x="375" y="825"/>
                    <a:pt x="392" y="818"/>
                  </a:cubicBezTo>
                  <a:cubicBezTo>
                    <a:pt x="410" y="810"/>
                    <a:pt x="428" y="807"/>
                    <a:pt x="445" y="807"/>
                  </a:cubicBezTo>
                  <a:cubicBezTo>
                    <a:pt x="538" y="807"/>
                    <a:pt x="609" y="910"/>
                    <a:pt x="533" y="996"/>
                  </a:cubicBezTo>
                  <a:cubicBezTo>
                    <a:pt x="494" y="1042"/>
                    <a:pt x="439" y="1059"/>
                    <a:pt x="383" y="1059"/>
                  </a:cubicBezTo>
                  <a:cubicBezTo>
                    <a:pt x="345" y="1059"/>
                    <a:pt x="307" y="1051"/>
                    <a:pt x="272" y="1039"/>
                  </a:cubicBezTo>
                  <a:cubicBezTo>
                    <a:pt x="252" y="1032"/>
                    <a:pt x="234" y="1029"/>
                    <a:pt x="216" y="1029"/>
                  </a:cubicBezTo>
                  <a:cubicBezTo>
                    <a:pt x="55" y="1029"/>
                    <a:pt x="0" y="1299"/>
                    <a:pt x="183" y="1362"/>
                  </a:cubicBezTo>
                  <a:cubicBezTo>
                    <a:pt x="243" y="1383"/>
                    <a:pt x="306" y="1393"/>
                    <a:pt x="369" y="1393"/>
                  </a:cubicBezTo>
                  <a:cubicBezTo>
                    <a:pt x="610" y="1393"/>
                    <a:pt x="851" y="1249"/>
                    <a:pt x="897" y="996"/>
                  </a:cubicBezTo>
                  <a:cubicBezTo>
                    <a:pt x="940" y="762"/>
                    <a:pt x="765" y="532"/>
                    <a:pt x="547" y="477"/>
                  </a:cubicBezTo>
                  <a:lnTo>
                    <a:pt x="547" y="477"/>
                  </a:lnTo>
                  <a:cubicBezTo>
                    <a:pt x="552" y="434"/>
                    <a:pt x="555" y="390"/>
                    <a:pt x="557" y="346"/>
                  </a:cubicBezTo>
                  <a:lnTo>
                    <a:pt x="557" y="346"/>
                  </a:lnTo>
                  <a:lnTo>
                    <a:pt x="850" y="334"/>
                  </a:lnTo>
                  <a:cubicBezTo>
                    <a:pt x="1062" y="327"/>
                    <a:pt x="106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5" name="Google Shape;19845;p32"/>
            <p:cNvSpPr/>
            <p:nvPr/>
          </p:nvSpPr>
          <p:spPr>
            <a:xfrm>
              <a:off x="6223475" y="406135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545" y="1"/>
                  </a:moveTo>
                  <a:cubicBezTo>
                    <a:pt x="530" y="1"/>
                    <a:pt x="514" y="4"/>
                    <a:pt x="499" y="10"/>
                  </a:cubicBezTo>
                  <a:cubicBezTo>
                    <a:pt x="421" y="43"/>
                    <a:pt x="337" y="60"/>
                    <a:pt x="253" y="60"/>
                  </a:cubicBezTo>
                  <a:cubicBezTo>
                    <a:pt x="224" y="60"/>
                    <a:pt x="196" y="58"/>
                    <a:pt x="168" y="54"/>
                  </a:cubicBezTo>
                  <a:cubicBezTo>
                    <a:pt x="163" y="54"/>
                    <a:pt x="158" y="53"/>
                    <a:pt x="152" y="53"/>
                  </a:cubicBezTo>
                  <a:cubicBezTo>
                    <a:pt x="69" y="53"/>
                    <a:pt x="0" y="143"/>
                    <a:pt x="0" y="221"/>
                  </a:cubicBezTo>
                  <a:cubicBezTo>
                    <a:pt x="0" y="321"/>
                    <a:pt x="78" y="376"/>
                    <a:pt x="168" y="388"/>
                  </a:cubicBezTo>
                  <a:cubicBezTo>
                    <a:pt x="203" y="393"/>
                    <a:pt x="238" y="395"/>
                    <a:pt x="272" y="395"/>
                  </a:cubicBezTo>
                  <a:cubicBezTo>
                    <a:pt x="380" y="395"/>
                    <a:pt x="487" y="374"/>
                    <a:pt x="588" y="332"/>
                  </a:cubicBezTo>
                  <a:cubicBezTo>
                    <a:pt x="671" y="298"/>
                    <a:pt x="731" y="221"/>
                    <a:pt x="705" y="126"/>
                  </a:cubicBezTo>
                  <a:cubicBezTo>
                    <a:pt x="686" y="62"/>
                    <a:pt x="616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6" name="Google Shape;19846;p32"/>
            <p:cNvSpPr/>
            <p:nvPr/>
          </p:nvSpPr>
          <p:spPr>
            <a:xfrm>
              <a:off x="6244450" y="4042250"/>
              <a:ext cx="27500" cy="34900"/>
            </a:xfrm>
            <a:custGeom>
              <a:avLst/>
              <a:gdLst/>
              <a:ahLst/>
              <a:cxnLst/>
              <a:rect l="l" t="t" r="r" b="b"/>
              <a:pathLst>
                <a:path w="1100" h="1396" extrusionOk="0">
                  <a:moveTo>
                    <a:pt x="506" y="1"/>
                  </a:moveTo>
                  <a:cubicBezTo>
                    <a:pt x="456" y="1"/>
                    <a:pt x="405" y="25"/>
                    <a:pt x="371" y="82"/>
                  </a:cubicBezTo>
                  <a:cubicBezTo>
                    <a:pt x="270" y="249"/>
                    <a:pt x="0" y="561"/>
                    <a:pt x="240" y="730"/>
                  </a:cubicBezTo>
                  <a:cubicBezTo>
                    <a:pt x="288" y="764"/>
                    <a:pt x="342" y="785"/>
                    <a:pt x="400" y="796"/>
                  </a:cubicBezTo>
                  <a:lnTo>
                    <a:pt x="400" y="796"/>
                  </a:lnTo>
                  <a:lnTo>
                    <a:pt x="436" y="1235"/>
                  </a:lnTo>
                  <a:cubicBezTo>
                    <a:pt x="445" y="1342"/>
                    <a:pt x="533" y="1396"/>
                    <a:pt x="617" y="1396"/>
                  </a:cubicBezTo>
                  <a:cubicBezTo>
                    <a:pt x="701" y="1396"/>
                    <a:pt x="780" y="1342"/>
                    <a:pt x="771" y="1235"/>
                  </a:cubicBezTo>
                  <a:lnTo>
                    <a:pt x="771" y="1235"/>
                  </a:lnTo>
                  <a:lnTo>
                    <a:pt x="771" y="1236"/>
                  </a:lnTo>
                  <a:lnTo>
                    <a:pt x="732" y="765"/>
                  </a:lnTo>
                  <a:lnTo>
                    <a:pt x="732" y="765"/>
                  </a:lnTo>
                  <a:cubicBezTo>
                    <a:pt x="812" y="740"/>
                    <a:pt x="888" y="704"/>
                    <a:pt x="949" y="664"/>
                  </a:cubicBezTo>
                  <a:cubicBezTo>
                    <a:pt x="1100" y="566"/>
                    <a:pt x="1007" y="347"/>
                    <a:pt x="866" y="347"/>
                  </a:cubicBezTo>
                  <a:cubicBezTo>
                    <a:pt x="839" y="347"/>
                    <a:pt x="809" y="355"/>
                    <a:pt x="780" y="374"/>
                  </a:cubicBezTo>
                  <a:cubicBezTo>
                    <a:pt x="760" y="387"/>
                    <a:pt x="733" y="402"/>
                    <a:pt x="703" y="416"/>
                  </a:cubicBezTo>
                  <a:lnTo>
                    <a:pt x="703" y="416"/>
                  </a:lnTo>
                  <a:lnTo>
                    <a:pt x="682" y="167"/>
                  </a:lnTo>
                  <a:cubicBezTo>
                    <a:pt x="674" y="67"/>
                    <a:pt x="590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7" name="Google Shape;19847;p32"/>
            <p:cNvSpPr/>
            <p:nvPr/>
          </p:nvSpPr>
          <p:spPr>
            <a:xfrm>
              <a:off x="6141100" y="3903100"/>
              <a:ext cx="21500" cy="9275"/>
            </a:xfrm>
            <a:custGeom>
              <a:avLst/>
              <a:gdLst/>
              <a:ahLst/>
              <a:cxnLst/>
              <a:rect l="l" t="t" r="r" b="b"/>
              <a:pathLst>
                <a:path w="860" h="371" extrusionOk="0">
                  <a:moveTo>
                    <a:pt x="230" y="1"/>
                  </a:moveTo>
                  <a:cubicBezTo>
                    <a:pt x="59" y="1"/>
                    <a:pt x="1" y="276"/>
                    <a:pt x="190" y="332"/>
                  </a:cubicBezTo>
                  <a:cubicBezTo>
                    <a:pt x="278" y="357"/>
                    <a:pt x="370" y="370"/>
                    <a:pt x="461" y="370"/>
                  </a:cubicBezTo>
                  <a:cubicBezTo>
                    <a:pt x="528" y="370"/>
                    <a:pt x="594" y="363"/>
                    <a:pt x="659" y="350"/>
                  </a:cubicBezTo>
                  <a:cubicBezTo>
                    <a:pt x="859" y="312"/>
                    <a:pt x="791" y="25"/>
                    <a:pt x="606" y="25"/>
                  </a:cubicBezTo>
                  <a:cubicBezTo>
                    <a:pt x="595" y="25"/>
                    <a:pt x="583" y="26"/>
                    <a:pt x="571" y="28"/>
                  </a:cubicBezTo>
                  <a:cubicBezTo>
                    <a:pt x="535" y="34"/>
                    <a:pt x="500" y="37"/>
                    <a:pt x="464" y="37"/>
                  </a:cubicBezTo>
                  <a:cubicBezTo>
                    <a:pt x="401" y="37"/>
                    <a:pt x="339" y="28"/>
                    <a:pt x="280" y="8"/>
                  </a:cubicBezTo>
                  <a:cubicBezTo>
                    <a:pt x="262" y="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8" name="Google Shape;19848;p32"/>
            <p:cNvSpPr/>
            <p:nvPr/>
          </p:nvSpPr>
          <p:spPr>
            <a:xfrm>
              <a:off x="6161375" y="3888925"/>
              <a:ext cx="23025" cy="38800"/>
            </a:xfrm>
            <a:custGeom>
              <a:avLst/>
              <a:gdLst/>
              <a:ahLst/>
              <a:cxnLst/>
              <a:rect l="l" t="t" r="r" b="b"/>
              <a:pathLst>
                <a:path w="921" h="1552" extrusionOk="0">
                  <a:moveTo>
                    <a:pt x="487" y="1"/>
                  </a:moveTo>
                  <a:cubicBezTo>
                    <a:pt x="432" y="1"/>
                    <a:pt x="378" y="26"/>
                    <a:pt x="347" y="81"/>
                  </a:cubicBezTo>
                  <a:cubicBezTo>
                    <a:pt x="301" y="168"/>
                    <a:pt x="234" y="243"/>
                    <a:pt x="150" y="296"/>
                  </a:cubicBezTo>
                  <a:cubicBezTo>
                    <a:pt x="0" y="394"/>
                    <a:pt x="92" y="612"/>
                    <a:pt x="233" y="612"/>
                  </a:cubicBezTo>
                  <a:cubicBezTo>
                    <a:pt x="260" y="612"/>
                    <a:pt x="290" y="604"/>
                    <a:pt x="320" y="584"/>
                  </a:cubicBezTo>
                  <a:lnTo>
                    <a:pt x="320" y="584"/>
                  </a:lnTo>
                  <a:lnTo>
                    <a:pt x="318" y="586"/>
                  </a:lnTo>
                  <a:cubicBezTo>
                    <a:pt x="351" y="565"/>
                    <a:pt x="382" y="543"/>
                    <a:pt x="411" y="518"/>
                  </a:cubicBezTo>
                  <a:lnTo>
                    <a:pt x="411" y="518"/>
                  </a:lnTo>
                  <a:cubicBezTo>
                    <a:pt x="481" y="806"/>
                    <a:pt x="536" y="1098"/>
                    <a:pt x="573" y="1393"/>
                  </a:cubicBezTo>
                  <a:cubicBezTo>
                    <a:pt x="586" y="1498"/>
                    <a:pt x="677" y="1552"/>
                    <a:pt x="761" y="1552"/>
                  </a:cubicBezTo>
                  <a:cubicBezTo>
                    <a:pt x="844" y="1552"/>
                    <a:pt x="921" y="1499"/>
                    <a:pt x="907" y="1393"/>
                  </a:cubicBezTo>
                  <a:cubicBezTo>
                    <a:pt x="855" y="963"/>
                    <a:pt x="770" y="537"/>
                    <a:pt x="652" y="121"/>
                  </a:cubicBezTo>
                  <a:cubicBezTo>
                    <a:pt x="631" y="44"/>
                    <a:pt x="558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9" name="Google Shape;19849;p32"/>
            <p:cNvSpPr/>
            <p:nvPr/>
          </p:nvSpPr>
          <p:spPr>
            <a:xfrm>
              <a:off x="6588525" y="3395600"/>
              <a:ext cx="22650" cy="27550"/>
            </a:xfrm>
            <a:custGeom>
              <a:avLst/>
              <a:gdLst/>
              <a:ahLst/>
              <a:cxnLst/>
              <a:rect l="l" t="t" r="r" b="b"/>
              <a:pathLst>
                <a:path w="906" h="1102" extrusionOk="0">
                  <a:moveTo>
                    <a:pt x="460" y="1"/>
                  </a:moveTo>
                  <a:cubicBezTo>
                    <a:pt x="407" y="1"/>
                    <a:pt x="354" y="25"/>
                    <a:pt x="324" y="81"/>
                  </a:cubicBezTo>
                  <a:lnTo>
                    <a:pt x="71" y="551"/>
                  </a:lnTo>
                  <a:cubicBezTo>
                    <a:pt x="1" y="682"/>
                    <a:pt x="116" y="803"/>
                    <a:pt x="229" y="803"/>
                  </a:cubicBezTo>
                  <a:cubicBezTo>
                    <a:pt x="279" y="803"/>
                    <a:pt x="329" y="779"/>
                    <a:pt x="361" y="720"/>
                  </a:cubicBezTo>
                  <a:lnTo>
                    <a:pt x="359" y="720"/>
                  </a:lnTo>
                  <a:lnTo>
                    <a:pt x="426" y="597"/>
                  </a:lnTo>
                  <a:lnTo>
                    <a:pt x="426" y="597"/>
                  </a:lnTo>
                  <a:cubicBezTo>
                    <a:pt x="466" y="726"/>
                    <a:pt x="506" y="855"/>
                    <a:pt x="546" y="984"/>
                  </a:cubicBezTo>
                  <a:cubicBezTo>
                    <a:pt x="570" y="1066"/>
                    <a:pt x="636" y="1101"/>
                    <a:pt x="703" y="1101"/>
                  </a:cubicBezTo>
                  <a:cubicBezTo>
                    <a:pt x="804" y="1101"/>
                    <a:pt x="906" y="1020"/>
                    <a:pt x="867" y="896"/>
                  </a:cubicBezTo>
                  <a:lnTo>
                    <a:pt x="629" y="121"/>
                  </a:lnTo>
                  <a:cubicBezTo>
                    <a:pt x="607" y="46"/>
                    <a:pt x="533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0" name="Google Shape;19850;p32"/>
            <p:cNvSpPr/>
            <p:nvPr/>
          </p:nvSpPr>
          <p:spPr>
            <a:xfrm>
              <a:off x="6659200" y="3513275"/>
              <a:ext cx="27300" cy="32900"/>
            </a:xfrm>
            <a:custGeom>
              <a:avLst/>
              <a:gdLst/>
              <a:ahLst/>
              <a:cxnLst/>
              <a:rect l="l" t="t" r="r" b="b"/>
              <a:pathLst>
                <a:path w="1092" h="1316" extrusionOk="0">
                  <a:moveTo>
                    <a:pt x="616" y="864"/>
                  </a:moveTo>
                  <a:cubicBezTo>
                    <a:pt x="667" y="864"/>
                    <a:pt x="703" y="912"/>
                    <a:pt x="650" y="960"/>
                  </a:cubicBezTo>
                  <a:cubicBezTo>
                    <a:pt x="631" y="978"/>
                    <a:pt x="611" y="985"/>
                    <a:pt x="590" y="985"/>
                  </a:cubicBezTo>
                  <a:cubicBezTo>
                    <a:pt x="557" y="985"/>
                    <a:pt x="525" y="966"/>
                    <a:pt x="496" y="939"/>
                  </a:cubicBezTo>
                  <a:lnTo>
                    <a:pt x="496" y="939"/>
                  </a:lnTo>
                  <a:cubicBezTo>
                    <a:pt x="512" y="930"/>
                    <a:pt x="528" y="918"/>
                    <a:pt x="542" y="901"/>
                  </a:cubicBezTo>
                  <a:cubicBezTo>
                    <a:pt x="565" y="875"/>
                    <a:pt x="592" y="864"/>
                    <a:pt x="616" y="864"/>
                  </a:cubicBezTo>
                  <a:close/>
                  <a:moveTo>
                    <a:pt x="399" y="1"/>
                  </a:moveTo>
                  <a:cubicBezTo>
                    <a:pt x="361" y="1"/>
                    <a:pt x="322" y="17"/>
                    <a:pt x="289" y="56"/>
                  </a:cubicBezTo>
                  <a:cubicBezTo>
                    <a:pt x="94" y="280"/>
                    <a:pt x="1" y="577"/>
                    <a:pt x="80" y="870"/>
                  </a:cubicBezTo>
                  <a:cubicBezTo>
                    <a:pt x="145" y="1109"/>
                    <a:pt x="343" y="1316"/>
                    <a:pt x="592" y="1316"/>
                  </a:cubicBezTo>
                  <a:cubicBezTo>
                    <a:pt x="624" y="1316"/>
                    <a:pt x="658" y="1312"/>
                    <a:pt x="692" y="1305"/>
                  </a:cubicBezTo>
                  <a:cubicBezTo>
                    <a:pt x="955" y="1249"/>
                    <a:pt x="1091" y="956"/>
                    <a:pt x="963" y="718"/>
                  </a:cubicBezTo>
                  <a:cubicBezTo>
                    <a:pt x="891" y="585"/>
                    <a:pt x="758" y="521"/>
                    <a:pt x="624" y="521"/>
                  </a:cubicBezTo>
                  <a:cubicBezTo>
                    <a:pt x="542" y="521"/>
                    <a:pt x="459" y="545"/>
                    <a:pt x="389" y="591"/>
                  </a:cubicBezTo>
                  <a:lnTo>
                    <a:pt x="389" y="591"/>
                  </a:lnTo>
                  <a:cubicBezTo>
                    <a:pt x="403" y="481"/>
                    <a:pt x="453" y="375"/>
                    <a:pt x="525" y="292"/>
                  </a:cubicBezTo>
                  <a:cubicBezTo>
                    <a:pt x="634" y="169"/>
                    <a:pt x="521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1" name="Google Shape;19851;p32"/>
            <p:cNvSpPr/>
            <p:nvPr/>
          </p:nvSpPr>
          <p:spPr>
            <a:xfrm>
              <a:off x="6725025" y="3320775"/>
              <a:ext cx="28925" cy="37975"/>
            </a:xfrm>
            <a:custGeom>
              <a:avLst/>
              <a:gdLst/>
              <a:ahLst/>
              <a:cxnLst/>
              <a:rect l="l" t="t" r="r" b="b"/>
              <a:pathLst>
                <a:path w="1157" h="1519" extrusionOk="0">
                  <a:moveTo>
                    <a:pt x="427" y="1"/>
                  </a:moveTo>
                  <a:cubicBezTo>
                    <a:pt x="320" y="1"/>
                    <a:pt x="211" y="43"/>
                    <a:pt x="127" y="118"/>
                  </a:cubicBezTo>
                  <a:cubicBezTo>
                    <a:pt x="1" y="230"/>
                    <a:pt x="118" y="399"/>
                    <a:pt x="252" y="399"/>
                  </a:cubicBezTo>
                  <a:cubicBezTo>
                    <a:pt x="290" y="399"/>
                    <a:pt x="328" y="386"/>
                    <a:pt x="363" y="355"/>
                  </a:cubicBezTo>
                  <a:lnTo>
                    <a:pt x="363" y="355"/>
                  </a:lnTo>
                  <a:lnTo>
                    <a:pt x="362" y="356"/>
                  </a:lnTo>
                  <a:cubicBezTo>
                    <a:pt x="377" y="343"/>
                    <a:pt x="392" y="338"/>
                    <a:pt x="405" y="338"/>
                  </a:cubicBezTo>
                  <a:cubicBezTo>
                    <a:pt x="453" y="338"/>
                    <a:pt x="484" y="405"/>
                    <a:pt x="424" y="443"/>
                  </a:cubicBezTo>
                  <a:cubicBezTo>
                    <a:pt x="305" y="519"/>
                    <a:pt x="321" y="713"/>
                    <a:pt x="464" y="748"/>
                  </a:cubicBezTo>
                  <a:cubicBezTo>
                    <a:pt x="598" y="783"/>
                    <a:pt x="772" y="905"/>
                    <a:pt x="722" y="1068"/>
                  </a:cubicBezTo>
                  <a:cubicBezTo>
                    <a:pt x="700" y="1136"/>
                    <a:pt x="625" y="1188"/>
                    <a:pt x="554" y="1188"/>
                  </a:cubicBezTo>
                  <a:cubicBezTo>
                    <a:pt x="521" y="1188"/>
                    <a:pt x="490" y="1177"/>
                    <a:pt x="464" y="1152"/>
                  </a:cubicBezTo>
                  <a:cubicBezTo>
                    <a:pt x="429" y="1119"/>
                    <a:pt x="391" y="1105"/>
                    <a:pt x="353" y="1105"/>
                  </a:cubicBezTo>
                  <a:cubicBezTo>
                    <a:pt x="222" y="1105"/>
                    <a:pt x="106" y="1274"/>
                    <a:pt x="228" y="1389"/>
                  </a:cubicBezTo>
                  <a:cubicBezTo>
                    <a:pt x="320" y="1477"/>
                    <a:pt x="438" y="1518"/>
                    <a:pt x="555" y="1518"/>
                  </a:cubicBezTo>
                  <a:cubicBezTo>
                    <a:pt x="737" y="1518"/>
                    <a:pt x="919" y="1420"/>
                    <a:pt x="1012" y="1245"/>
                  </a:cubicBezTo>
                  <a:cubicBezTo>
                    <a:pt x="1157" y="971"/>
                    <a:pt x="1004" y="680"/>
                    <a:pt x="770" y="524"/>
                  </a:cubicBezTo>
                  <a:lnTo>
                    <a:pt x="770" y="524"/>
                  </a:lnTo>
                  <a:cubicBezTo>
                    <a:pt x="820" y="403"/>
                    <a:pt x="813" y="263"/>
                    <a:pt x="725" y="147"/>
                  </a:cubicBezTo>
                  <a:cubicBezTo>
                    <a:pt x="648" y="47"/>
                    <a:pt x="53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2" name="Google Shape;19852;p32"/>
            <p:cNvSpPr/>
            <p:nvPr/>
          </p:nvSpPr>
          <p:spPr>
            <a:xfrm>
              <a:off x="6803300" y="3329575"/>
              <a:ext cx="21725" cy="29275"/>
            </a:xfrm>
            <a:custGeom>
              <a:avLst/>
              <a:gdLst/>
              <a:ahLst/>
              <a:cxnLst/>
              <a:rect l="l" t="t" r="r" b="b"/>
              <a:pathLst>
                <a:path w="869" h="1171" extrusionOk="0">
                  <a:moveTo>
                    <a:pt x="499" y="1"/>
                  </a:moveTo>
                  <a:cubicBezTo>
                    <a:pt x="458" y="1"/>
                    <a:pt x="417" y="16"/>
                    <a:pt x="390" y="51"/>
                  </a:cubicBezTo>
                  <a:lnTo>
                    <a:pt x="99" y="427"/>
                  </a:lnTo>
                  <a:cubicBezTo>
                    <a:pt x="0" y="554"/>
                    <a:pt x="112" y="721"/>
                    <a:pt x="229" y="721"/>
                  </a:cubicBezTo>
                  <a:cubicBezTo>
                    <a:pt x="266" y="721"/>
                    <a:pt x="304" y="704"/>
                    <a:pt x="337" y="663"/>
                  </a:cubicBezTo>
                  <a:lnTo>
                    <a:pt x="419" y="557"/>
                  </a:lnTo>
                  <a:lnTo>
                    <a:pt x="419" y="557"/>
                  </a:lnTo>
                  <a:cubicBezTo>
                    <a:pt x="453" y="721"/>
                    <a:pt x="486" y="885"/>
                    <a:pt x="520" y="1049"/>
                  </a:cubicBezTo>
                  <a:cubicBezTo>
                    <a:pt x="537" y="1134"/>
                    <a:pt x="599" y="1170"/>
                    <a:pt x="664" y="1170"/>
                  </a:cubicBezTo>
                  <a:cubicBezTo>
                    <a:pt x="763" y="1170"/>
                    <a:pt x="869" y="1087"/>
                    <a:pt x="843" y="960"/>
                  </a:cubicBezTo>
                  <a:cubicBezTo>
                    <a:pt x="785" y="681"/>
                    <a:pt x="727" y="404"/>
                    <a:pt x="671" y="125"/>
                  </a:cubicBezTo>
                  <a:cubicBezTo>
                    <a:pt x="655" y="51"/>
                    <a:pt x="575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3" name="Google Shape;19853;p32"/>
            <p:cNvSpPr/>
            <p:nvPr/>
          </p:nvSpPr>
          <p:spPr>
            <a:xfrm>
              <a:off x="6873025" y="3261875"/>
              <a:ext cx="28300" cy="29825"/>
            </a:xfrm>
            <a:custGeom>
              <a:avLst/>
              <a:gdLst/>
              <a:ahLst/>
              <a:cxnLst/>
              <a:rect l="l" t="t" r="r" b="b"/>
              <a:pathLst>
                <a:path w="1132" h="1193" extrusionOk="0">
                  <a:moveTo>
                    <a:pt x="356" y="0"/>
                  </a:moveTo>
                  <a:cubicBezTo>
                    <a:pt x="292" y="0"/>
                    <a:pt x="227" y="16"/>
                    <a:pt x="164" y="49"/>
                  </a:cubicBezTo>
                  <a:cubicBezTo>
                    <a:pt x="1" y="135"/>
                    <a:pt x="101" y="358"/>
                    <a:pt x="252" y="358"/>
                  </a:cubicBezTo>
                  <a:cubicBezTo>
                    <a:pt x="278" y="358"/>
                    <a:pt x="305" y="352"/>
                    <a:pt x="333" y="337"/>
                  </a:cubicBezTo>
                  <a:lnTo>
                    <a:pt x="332" y="337"/>
                  </a:lnTo>
                  <a:cubicBezTo>
                    <a:pt x="345" y="330"/>
                    <a:pt x="358" y="327"/>
                    <a:pt x="369" y="327"/>
                  </a:cubicBezTo>
                  <a:cubicBezTo>
                    <a:pt x="451" y="327"/>
                    <a:pt x="489" y="483"/>
                    <a:pt x="479" y="543"/>
                  </a:cubicBezTo>
                  <a:cubicBezTo>
                    <a:pt x="455" y="680"/>
                    <a:pt x="339" y="798"/>
                    <a:pt x="251" y="898"/>
                  </a:cubicBezTo>
                  <a:cubicBezTo>
                    <a:pt x="148" y="1013"/>
                    <a:pt x="225" y="1168"/>
                    <a:pt x="370" y="1184"/>
                  </a:cubicBezTo>
                  <a:cubicBezTo>
                    <a:pt x="429" y="1190"/>
                    <a:pt x="488" y="1193"/>
                    <a:pt x="547" y="1193"/>
                  </a:cubicBezTo>
                  <a:cubicBezTo>
                    <a:pt x="678" y="1193"/>
                    <a:pt x="809" y="1178"/>
                    <a:pt x="936" y="1149"/>
                  </a:cubicBezTo>
                  <a:cubicBezTo>
                    <a:pt x="1132" y="1104"/>
                    <a:pt x="1068" y="820"/>
                    <a:pt x="888" y="820"/>
                  </a:cubicBezTo>
                  <a:cubicBezTo>
                    <a:pt x="875" y="820"/>
                    <a:pt x="861" y="822"/>
                    <a:pt x="847" y="825"/>
                  </a:cubicBezTo>
                  <a:cubicBezTo>
                    <a:pt x="801" y="835"/>
                    <a:pt x="755" y="843"/>
                    <a:pt x="708" y="849"/>
                  </a:cubicBezTo>
                  <a:lnTo>
                    <a:pt x="708" y="849"/>
                  </a:lnTo>
                  <a:cubicBezTo>
                    <a:pt x="804" y="689"/>
                    <a:pt x="857" y="510"/>
                    <a:pt x="789" y="323"/>
                  </a:cubicBezTo>
                  <a:cubicBezTo>
                    <a:pt x="720" y="133"/>
                    <a:pt x="544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4" name="Google Shape;19854;p32"/>
            <p:cNvSpPr/>
            <p:nvPr/>
          </p:nvSpPr>
          <p:spPr>
            <a:xfrm>
              <a:off x="7005375" y="3459150"/>
              <a:ext cx="23575" cy="31625"/>
            </a:xfrm>
            <a:custGeom>
              <a:avLst/>
              <a:gdLst/>
              <a:ahLst/>
              <a:cxnLst/>
              <a:rect l="l" t="t" r="r" b="b"/>
              <a:pathLst>
                <a:path w="943" h="1265" extrusionOk="0">
                  <a:moveTo>
                    <a:pt x="635" y="0"/>
                  </a:moveTo>
                  <a:cubicBezTo>
                    <a:pt x="575" y="0"/>
                    <a:pt x="514" y="27"/>
                    <a:pt x="485" y="79"/>
                  </a:cubicBezTo>
                  <a:cubicBezTo>
                    <a:pt x="366" y="288"/>
                    <a:pt x="230" y="485"/>
                    <a:pt x="77" y="668"/>
                  </a:cubicBezTo>
                  <a:cubicBezTo>
                    <a:pt x="0" y="760"/>
                    <a:pt x="33" y="956"/>
                    <a:pt x="174" y="956"/>
                  </a:cubicBezTo>
                  <a:cubicBezTo>
                    <a:pt x="181" y="956"/>
                    <a:pt x="188" y="956"/>
                    <a:pt x="195" y="955"/>
                  </a:cubicBezTo>
                  <a:lnTo>
                    <a:pt x="568" y="908"/>
                  </a:lnTo>
                  <a:lnTo>
                    <a:pt x="568" y="908"/>
                  </a:lnTo>
                  <a:cubicBezTo>
                    <a:pt x="579" y="986"/>
                    <a:pt x="591" y="1065"/>
                    <a:pt x="602" y="1144"/>
                  </a:cubicBezTo>
                  <a:cubicBezTo>
                    <a:pt x="614" y="1228"/>
                    <a:pt x="672" y="1265"/>
                    <a:pt x="736" y="1265"/>
                  </a:cubicBezTo>
                  <a:cubicBezTo>
                    <a:pt x="833" y="1265"/>
                    <a:pt x="942" y="1182"/>
                    <a:pt x="924" y="1055"/>
                  </a:cubicBezTo>
                  <a:lnTo>
                    <a:pt x="923" y="1054"/>
                  </a:lnTo>
                  <a:lnTo>
                    <a:pt x="790" y="120"/>
                  </a:lnTo>
                  <a:cubicBezTo>
                    <a:pt x="778" y="39"/>
                    <a:pt x="707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5" name="Google Shape;19855;p32"/>
            <p:cNvSpPr/>
            <p:nvPr/>
          </p:nvSpPr>
          <p:spPr>
            <a:xfrm>
              <a:off x="7077350" y="3345375"/>
              <a:ext cx="24825" cy="39575"/>
            </a:xfrm>
            <a:custGeom>
              <a:avLst/>
              <a:gdLst/>
              <a:ahLst/>
              <a:cxnLst/>
              <a:rect l="l" t="t" r="r" b="b"/>
              <a:pathLst>
                <a:path w="993" h="1583" extrusionOk="0">
                  <a:moveTo>
                    <a:pt x="781" y="0"/>
                  </a:moveTo>
                  <a:cubicBezTo>
                    <a:pt x="779" y="0"/>
                    <a:pt x="777" y="0"/>
                    <a:pt x="776" y="1"/>
                  </a:cubicBezTo>
                  <a:cubicBezTo>
                    <a:pt x="579" y="7"/>
                    <a:pt x="266" y="19"/>
                    <a:pt x="132" y="190"/>
                  </a:cubicBezTo>
                  <a:cubicBezTo>
                    <a:pt x="1" y="356"/>
                    <a:pt x="103" y="655"/>
                    <a:pt x="126" y="843"/>
                  </a:cubicBezTo>
                  <a:cubicBezTo>
                    <a:pt x="139" y="942"/>
                    <a:pt x="212" y="1006"/>
                    <a:pt x="294" y="1006"/>
                  </a:cubicBezTo>
                  <a:cubicBezTo>
                    <a:pt x="333" y="1006"/>
                    <a:pt x="374" y="991"/>
                    <a:pt x="412" y="960"/>
                  </a:cubicBezTo>
                  <a:cubicBezTo>
                    <a:pt x="413" y="960"/>
                    <a:pt x="414" y="959"/>
                    <a:pt x="414" y="959"/>
                  </a:cubicBezTo>
                  <a:cubicBezTo>
                    <a:pt x="440" y="959"/>
                    <a:pt x="540" y="1254"/>
                    <a:pt x="444" y="1254"/>
                  </a:cubicBezTo>
                  <a:cubicBezTo>
                    <a:pt x="432" y="1254"/>
                    <a:pt x="417" y="1249"/>
                    <a:pt x="397" y="1238"/>
                  </a:cubicBezTo>
                  <a:cubicBezTo>
                    <a:pt x="369" y="1222"/>
                    <a:pt x="341" y="1215"/>
                    <a:pt x="315" y="1215"/>
                  </a:cubicBezTo>
                  <a:cubicBezTo>
                    <a:pt x="167" y="1215"/>
                    <a:pt x="68" y="1437"/>
                    <a:pt x="228" y="1527"/>
                  </a:cubicBezTo>
                  <a:cubicBezTo>
                    <a:pt x="295" y="1566"/>
                    <a:pt x="363" y="1583"/>
                    <a:pt x="427" y="1583"/>
                  </a:cubicBezTo>
                  <a:cubicBezTo>
                    <a:pt x="664" y="1583"/>
                    <a:pt x="853" y="1346"/>
                    <a:pt x="820" y="1081"/>
                  </a:cubicBezTo>
                  <a:cubicBezTo>
                    <a:pt x="793" y="861"/>
                    <a:pt x="620" y="656"/>
                    <a:pt x="422" y="638"/>
                  </a:cubicBezTo>
                  <a:lnTo>
                    <a:pt x="422" y="638"/>
                  </a:lnTo>
                  <a:cubicBezTo>
                    <a:pt x="410" y="570"/>
                    <a:pt x="402" y="502"/>
                    <a:pt x="414" y="455"/>
                  </a:cubicBezTo>
                  <a:cubicBezTo>
                    <a:pt x="446" y="332"/>
                    <a:pt x="654" y="339"/>
                    <a:pt x="776" y="336"/>
                  </a:cubicBezTo>
                  <a:cubicBezTo>
                    <a:pt x="989" y="330"/>
                    <a:pt x="99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6" name="Google Shape;19856;p32"/>
            <p:cNvSpPr/>
            <p:nvPr/>
          </p:nvSpPr>
          <p:spPr>
            <a:xfrm>
              <a:off x="3331600" y="3429475"/>
              <a:ext cx="13600" cy="146675"/>
            </a:xfrm>
            <a:custGeom>
              <a:avLst/>
              <a:gdLst/>
              <a:ahLst/>
              <a:cxnLst/>
              <a:rect l="l" t="t" r="r" b="b"/>
              <a:pathLst>
                <a:path w="544" h="5867" extrusionOk="0">
                  <a:moveTo>
                    <a:pt x="166" y="0"/>
                  </a:moveTo>
                  <a:cubicBezTo>
                    <a:pt x="82" y="0"/>
                    <a:pt x="1" y="54"/>
                    <a:pt x="5" y="162"/>
                  </a:cubicBezTo>
                  <a:lnTo>
                    <a:pt x="205" y="5705"/>
                  </a:lnTo>
                  <a:cubicBezTo>
                    <a:pt x="209" y="5813"/>
                    <a:pt x="295" y="5866"/>
                    <a:pt x="378" y="5866"/>
                  </a:cubicBezTo>
                  <a:cubicBezTo>
                    <a:pt x="462" y="5866"/>
                    <a:pt x="544" y="5813"/>
                    <a:pt x="539" y="5705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7" name="Google Shape;19857;p32"/>
            <p:cNvSpPr/>
            <p:nvPr/>
          </p:nvSpPr>
          <p:spPr>
            <a:xfrm>
              <a:off x="3332550" y="3448700"/>
              <a:ext cx="69825" cy="67200"/>
            </a:xfrm>
            <a:custGeom>
              <a:avLst/>
              <a:gdLst/>
              <a:ahLst/>
              <a:cxnLst/>
              <a:rect l="l" t="t" r="r" b="b"/>
              <a:pathLst>
                <a:path w="2793" h="2688" extrusionOk="0">
                  <a:moveTo>
                    <a:pt x="2551" y="0"/>
                  </a:moveTo>
                  <a:cubicBezTo>
                    <a:pt x="2513" y="0"/>
                    <a:pt x="2474" y="15"/>
                    <a:pt x="2440" y="50"/>
                  </a:cubicBezTo>
                  <a:lnTo>
                    <a:pt x="117" y="2401"/>
                  </a:lnTo>
                  <a:cubicBezTo>
                    <a:pt x="0" y="2520"/>
                    <a:pt x="114" y="2687"/>
                    <a:pt x="242" y="2687"/>
                  </a:cubicBezTo>
                  <a:cubicBezTo>
                    <a:pt x="280" y="2687"/>
                    <a:pt x="320" y="2673"/>
                    <a:pt x="355" y="2637"/>
                  </a:cubicBezTo>
                  <a:lnTo>
                    <a:pt x="2676" y="287"/>
                  </a:lnTo>
                  <a:cubicBezTo>
                    <a:pt x="2793" y="168"/>
                    <a:pt x="2679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8" name="Google Shape;19858;p32"/>
            <p:cNvSpPr/>
            <p:nvPr/>
          </p:nvSpPr>
          <p:spPr>
            <a:xfrm>
              <a:off x="3342650" y="3510375"/>
              <a:ext cx="50300" cy="67750"/>
            </a:xfrm>
            <a:custGeom>
              <a:avLst/>
              <a:gdLst/>
              <a:ahLst/>
              <a:cxnLst/>
              <a:rect l="l" t="t" r="r" b="b"/>
              <a:pathLst>
                <a:path w="2012" h="2710" extrusionOk="0">
                  <a:moveTo>
                    <a:pt x="233" y="0"/>
                  </a:moveTo>
                  <a:cubicBezTo>
                    <a:pt x="112" y="0"/>
                    <a:pt x="0" y="168"/>
                    <a:pt x="106" y="292"/>
                  </a:cubicBezTo>
                  <a:cubicBezTo>
                    <a:pt x="710" y="1006"/>
                    <a:pt x="1230" y="1790"/>
                    <a:pt x="1654" y="2625"/>
                  </a:cubicBezTo>
                  <a:cubicBezTo>
                    <a:pt x="1685" y="2684"/>
                    <a:pt x="1734" y="2709"/>
                    <a:pt x="1785" y="2709"/>
                  </a:cubicBezTo>
                  <a:cubicBezTo>
                    <a:pt x="1896" y="2709"/>
                    <a:pt x="2012" y="2588"/>
                    <a:pt x="1944" y="2455"/>
                  </a:cubicBezTo>
                  <a:cubicBezTo>
                    <a:pt x="1505" y="1597"/>
                    <a:pt x="966" y="791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9" name="Google Shape;19859;p32"/>
            <p:cNvSpPr/>
            <p:nvPr/>
          </p:nvSpPr>
          <p:spPr>
            <a:xfrm>
              <a:off x="3402375" y="3496475"/>
              <a:ext cx="54025" cy="9775"/>
            </a:xfrm>
            <a:custGeom>
              <a:avLst/>
              <a:gdLst/>
              <a:ahLst/>
              <a:cxnLst/>
              <a:rect l="l" t="t" r="r" b="b"/>
              <a:pathLst>
                <a:path w="2161" h="391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1946" y="391"/>
                  </a:lnTo>
                  <a:cubicBezTo>
                    <a:pt x="1948" y="391"/>
                    <a:pt x="1949" y="391"/>
                    <a:pt x="1951" y="391"/>
                  </a:cubicBezTo>
                  <a:cubicBezTo>
                    <a:pt x="2161" y="391"/>
                    <a:pt x="2159" y="63"/>
                    <a:pt x="1946" y="55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0" name="Google Shape;19860;p32"/>
            <p:cNvSpPr/>
            <p:nvPr/>
          </p:nvSpPr>
          <p:spPr>
            <a:xfrm>
              <a:off x="3405675" y="3528325"/>
              <a:ext cx="67000" cy="12000"/>
            </a:xfrm>
            <a:custGeom>
              <a:avLst/>
              <a:gdLst/>
              <a:ahLst/>
              <a:cxnLst/>
              <a:rect l="l" t="t" r="r" b="b"/>
              <a:pathLst>
                <a:path w="2680" h="480" extrusionOk="0">
                  <a:moveTo>
                    <a:pt x="2478" y="1"/>
                  </a:moveTo>
                  <a:cubicBezTo>
                    <a:pt x="2473" y="1"/>
                    <a:pt x="2469" y="1"/>
                    <a:pt x="2465" y="1"/>
                  </a:cubicBezTo>
                  <a:lnTo>
                    <a:pt x="215" y="145"/>
                  </a:lnTo>
                  <a:cubicBezTo>
                    <a:pt x="6" y="158"/>
                    <a:pt x="0" y="479"/>
                    <a:pt x="202" y="479"/>
                  </a:cubicBezTo>
                  <a:cubicBezTo>
                    <a:pt x="206" y="479"/>
                    <a:pt x="211" y="479"/>
                    <a:pt x="215" y="479"/>
                  </a:cubicBezTo>
                  <a:lnTo>
                    <a:pt x="2465" y="337"/>
                  </a:lnTo>
                  <a:cubicBezTo>
                    <a:pt x="2674" y="324"/>
                    <a:pt x="2680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1" name="Google Shape;19861;p32"/>
            <p:cNvSpPr/>
            <p:nvPr/>
          </p:nvSpPr>
          <p:spPr>
            <a:xfrm>
              <a:off x="3496275" y="3479375"/>
              <a:ext cx="80475" cy="81975"/>
            </a:xfrm>
            <a:custGeom>
              <a:avLst/>
              <a:gdLst/>
              <a:ahLst/>
              <a:cxnLst/>
              <a:rect l="l" t="t" r="r" b="b"/>
              <a:pathLst>
                <a:path w="3219" h="3279" extrusionOk="0">
                  <a:moveTo>
                    <a:pt x="258" y="1"/>
                  </a:moveTo>
                  <a:cubicBezTo>
                    <a:pt x="120" y="1"/>
                    <a:pt x="0" y="170"/>
                    <a:pt x="130" y="278"/>
                  </a:cubicBezTo>
                  <a:lnTo>
                    <a:pt x="131" y="278"/>
                  </a:lnTo>
                  <a:cubicBezTo>
                    <a:pt x="1157" y="1133"/>
                    <a:pt x="2069" y="2117"/>
                    <a:pt x="2842" y="3206"/>
                  </a:cubicBezTo>
                  <a:cubicBezTo>
                    <a:pt x="2879" y="3257"/>
                    <a:pt x="2930" y="3279"/>
                    <a:pt x="2981" y="3279"/>
                  </a:cubicBezTo>
                  <a:cubicBezTo>
                    <a:pt x="3101" y="3279"/>
                    <a:pt x="3218" y="3160"/>
                    <a:pt x="3130" y="3036"/>
                  </a:cubicBezTo>
                  <a:cubicBezTo>
                    <a:pt x="2343" y="1923"/>
                    <a:pt x="1414" y="916"/>
                    <a:pt x="368" y="42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2" name="Google Shape;19862;p32"/>
            <p:cNvSpPr/>
            <p:nvPr/>
          </p:nvSpPr>
          <p:spPr>
            <a:xfrm>
              <a:off x="3505000" y="3483750"/>
              <a:ext cx="47425" cy="80925"/>
            </a:xfrm>
            <a:custGeom>
              <a:avLst/>
              <a:gdLst/>
              <a:ahLst/>
              <a:cxnLst/>
              <a:rect l="l" t="t" r="r" b="b"/>
              <a:pathLst>
                <a:path w="1897" h="3237" extrusionOk="0">
                  <a:moveTo>
                    <a:pt x="1670" y="1"/>
                  </a:moveTo>
                  <a:cubicBezTo>
                    <a:pt x="1620" y="1"/>
                    <a:pt x="1572" y="25"/>
                    <a:pt x="1541" y="85"/>
                  </a:cubicBezTo>
                  <a:lnTo>
                    <a:pt x="1541" y="87"/>
                  </a:lnTo>
                  <a:cubicBezTo>
                    <a:pt x="1050" y="1052"/>
                    <a:pt x="559" y="2018"/>
                    <a:pt x="68" y="2983"/>
                  </a:cubicBezTo>
                  <a:cubicBezTo>
                    <a:pt x="0" y="3115"/>
                    <a:pt x="117" y="3237"/>
                    <a:pt x="227" y="3237"/>
                  </a:cubicBezTo>
                  <a:cubicBezTo>
                    <a:pt x="277" y="3237"/>
                    <a:pt x="326" y="3212"/>
                    <a:pt x="356" y="3153"/>
                  </a:cubicBezTo>
                  <a:cubicBezTo>
                    <a:pt x="847" y="2187"/>
                    <a:pt x="1338" y="1220"/>
                    <a:pt x="1830" y="254"/>
                  </a:cubicBezTo>
                  <a:cubicBezTo>
                    <a:pt x="1897" y="123"/>
                    <a:pt x="1781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3" name="Google Shape;19863;p32"/>
            <p:cNvSpPr/>
            <p:nvPr/>
          </p:nvSpPr>
          <p:spPr>
            <a:xfrm>
              <a:off x="3583900" y="3455025"/>
              <a:ext cx="49900" cy="48825"/>
            </a:xfrm>
            <a:custGeom>
              <a:avLst/>
              <a:gdLst/>
              <a:ahLst/>
              <a:cxnLst/>
              <a:rect l="l" t="t" r="r" b="b"/>
              <a:pathLst>
                <a:path w="1996" h="1953" extrusionOk="0">
                  <a:moveTo>
                    <a:pt x="580" y="0"/>
                  </a:moveTo>
                  <a:cubicBezTo>
                    <a:pt x="291" y="0"/>
                    <a:pt x="17" y="161"/>
                    <a:pt x="5" y="494"/>
                  </a:cubicBezTo>
                  <a:cubicBezTo>
                    <a:pt x="1" y="602"/>
                    <a:pt x="82" y="656"/>
                    <a:pt x="166" y="656"/>
                  </a:cubicBezTo>
                  <a:cubicBezTo>
                    <a:pt x="250" y="656"/>
                    <a:pt x="335" y="602"/>
                    <a:pt x="339" y="494"/>
                  </a:cubicBezTo>
                  <a:lnTo>
                    <a:pt x="338" y="494"/>
                  </a:lnTo>
                  <a:cubicBezTo>
                    <a:pt x="343" y="374"/>
                    <a:pt x="434" y="330"/>
                    <a:pt x="543" y="330"/>
                  </a:cubicBezTo>
                  <a:cubicBezTo>
                    <a:pt x="674" y="330"/>
                    <a:pt x="829" y="394"/>
                    <a:pt x="888" y="465"/>
                  </a:cubicBezTo>
                  <a:cubicBezTo>
                    <a:pt x="1149" y="783"/>
                    <a:pt x="801" y="1320"/>
                    <a:pt x="629" y="1597"/>
                  </a:cubicBezTo>
                  <a:cubicBezTo>
                    <a:pt x="557" y="1715"/>
                    <a:pt x="654" y="1838"/>
                    <a:pt x="774" y="1849"/>
                  </a:cubicBezTo>
                  <a:lnTo>
                    <a:pt x="1782" y="1951"/>
                  </a:lnTo>
                  <a:cubicBezTo>
                    <a:pt x="1789" y="1952"/>
                    <a:pt x="1795" y="1952"/>
                    <a:pt x="1801" y="1952"/>
                  </a:cubicBezTo>
                  <a:cubicBezTo>
                    <a:pt x="1996" y="1952"/>
                    <a:pt x="1988" y="1636"/>
                    <a:pt x="1782" y="1615"/>
                  </a:cubicBezTo>
                  <a:lnTo>
                    <a:pt x="1047" y="1542"/>
                  </a:lnTo>
                  <a:lnTo>
                    <a:pt x="1047" y="1542"/>
                  </a:lnTo>
                  <a:cubicBezTo>
                    <a:pt x="1300" y="1063"/>
                    <a:pt x="1511" y="387"/>
                    <a:pt x="943" y="89"/>
                  </a:cubicBezTo>
                  <a:cubicBezTo>
                    <a:pt x="832" y="30"/>
                    <a:pt x="7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4" name="Google Shape;19864;p32"/>
            <p:cNvSpPr/>
            <p:nvPr/>
          </p:nvSpPr>
          <p:spPr>
            <a:xfrm>
              <a:off x="3689050" y="3475400"/>
              <a:ext cx="17125" cy="81700"/>
            </a:xfrm>
            <a:custGeom>
              <a:avLst/>
              <a:gdLst/>
              <a:ahLst/>
              <a:cxnLst/>
              <a:rect l="l" t="t" r="r" b="b"/>
              <a:pathLst>
                <a:path w="685" h="3268" extrusionOk="0">
                  <a:moveTo>
                    <a:pt x="190" y="0"/>
                  </a:moveTo>
                  <a:cubicBezTo>
                    <a:pt x="107" y="0"/>
                    <a:pt x="22" y="55"/>
                    <a:pt x="20" y="163"/>
                  </a:cubicBezTo>
                  <a:cubicBezTo>
                    <a:pt x="0" y="1167"/>
                    <a:pt x="105" y="2169"/>
                    <a:pt x="333" y="3148"/>
                  </a:cubicBezTo>
                  <a:cubicBezTo>
                    <a:pt x="352" y="3231"/>
                    <a:pt x="415" y="3267"/>
                    <a:pt x="480" y="3267"/>
                  </a:cubicBezTo>
                  <a:cubicBezTo>
                    <a:pt x="579" y="3267"/>
                    <a:pt x="685" y="3185"/>
                    <a:pt x="656" y="3058"/>
                  </a:cubicBezTo>
                  <a:cubicBezTo>
                    <a:pt x="435" y="2109"/>
                    <a:pt x="334" y="1136"/>
                    <a:pt x="354" y="163"/>
                  </a:cubicBezTo>
                  <a:cubicBezTo>
                    <a:pt x="356" y="55"/>
                    <a:pt x="27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5" name="Google Shape;19865;p32"/>
            <p:cNvSpPr/>
            <p:nvPr/>
          </p:nvSpPr>
          <p:spPr>
            <a:xfrm>
              <a:off x="3660125" y="3526800"/>
              <a:ext cx="68675" cy="11575"/>
            </a:xfrm>
            <a:custGeom>
              <a:avLst/>
              <a:gdLst/>
              <a:ahLst/>
              <a:cxnLst/>
              <a:rect l="l" t="t" r="r" b="b"/>
              <a:pathLst>
                <a:path w="2747" h="463" extrusionOk="0">
                  <a:moveTo>
                    <a:pt x="1559" y="1"/>
                  </a:moveTo>
                  <a:cubicBezTo>
                    <a:pt x="1102" y="1"/>
                    <a:pt x="646" y="46"/>
                    <a:pt x="198" y="136"/>
                  </a:cubicBezTo>
                  <a:cubicBezTo>
                    <a:pt x="0" y="176"/>
                    <a:pt x="66" y="463"/>
                    <a:pt x="250" y="463"/>
                  </a:cubicBezTo>
                  <a:cubicBezTo>
                    <a:pt x="262" y="463"/>
                    <a:pt x="275" y="462"/>
                    <a:pt x="288" y="459"/>
                  </a:cubicBezTo>
                  <a:cubicBezTo>
                    <a:pt x="705" y="374"/>
                    <a:pt x="1131" y="332"/>
                    <a:pt x="1556" y="332"/>
                  </a:cubicBezTo>
                  <a:cubicBezTo>
                    <a:pt x="1856" y="332"/>
                    <a:pt x="2156" y="353"/>
                    <a:pt x="2454" y="395"/>
                  </a:cubicBezTo>
                  <a:cubicBezTo>
                    <a:pt x="2463" y="396"/>
                    <a:pt x="2472" y="397"/>
                    <a:pt x="2480" y="397"/>
                  </a:cubicBezTo>
                  <a:cubicBezTo>
                    <a:pt x="2672" y="397"/>
                    <a:pt x="2747" y="101"/>
                    <a:pt x="2544" y="72"/>
                  </a:cubicBezTo>
                  <a:cubicBezTo>
                    <a:pt x="2217" y="24"/>
                    <a:pt x="188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6" name="Google Shape;19866;p32"/>
            <p:cNvSpPr/>
            <p:nvPr/>
          </p:nvSpPr>
          <p:spPr>
            <a:xfrm>
              <a:off x="3747125" y="3455475"/>
              <a:ext cx="47475" cy="133175"/>
            </a:xfrm>
            <a:custGeom>
              <a:avLst/>
              <a:gdLst/>
              <a:ahLst/>
              <a:cxnLst/>
              <a:rect l="l" t="t" r="r" b="b"/>
              <a:pathLst>
                <a:path w="1899" h="5327" extrusionOk="0">
                  <a:moveTo>
                    <a:pt x="1313" y="1"/>
                  </a:moveTo>
                  <a:cubicBezTo>
                    <a:pt x="501" y="1"/>
                    <a:pt x="279" y="1580"/>
                    <a:pt x="188" y="2177"/>
                  </a:cubicBezTo>
                  <a:cubicBezTo>
                    <a:pt x="0" y="3404"/>
                    <a:pt x="257" y="4754"/>
                    <a:pt x="1489" y="5310"/>
                  </a:cubicBezTo>
                  <a:cubicBezTo>
                    <a:pt x="1514" y="5321"/>
                    <a:pt x="1539" y="5326"/>
                    <a:pt x="1562" y="5326"/>
                  </a:cubicBezTo>
                  <a:cubicBezTo>
                    <a:pt x="1721" y="5326"/>
                    <a:pt x="1828" y="5098"/>
                    <a:pt x="1657" y="5020"/>
                  </a:cubicBezTo>
                  <a:cubicBezTo>
                    <a:pt x="791" y="4630"/>
                    <a:pt x="453" y="3791"/>
                    <a:pt x="456" y="2876"/>
                  </a:cubicBezTo>
                  <a:cubicBezTo>
                    <a:pt x="458" y="2636"/>
                    <a:pt x="669" y="360"/>
                    <a:pt x="1371" y="360"/>
                  </a:cubicBezTo>
                  <a:cubicBezTo>
                    <a:pt x="1433" y="360"/>
                    <a:pt x="1500" y="378"/>
                    <a:pt x="1570" y="417"/>
                  </a:cubicBezTo>
                  <a:cubicBezTo>
                    <a:pt x="1598" y="432"/>
                    <a:pt x="1625" y="439"/>
                    <a:pt x="1651" y="439"/>
                  </a:cubicBezTo>
                  <a:cubicBezTo>
                    <a:pt x="1800" y="439"/>
                    <a:pt x="1899" y="217"/>
                    <a:pt x="1738" y="127"/>
                  </a:cubicBezTo>
                  <a:lnTo>
                    <a:pt x="1739" y="127"/>
                  </a:lnTo>
                  <a:cubicBezTo>
                    <a:pt x="1581" y="40"/>
                    <a:pt x="1440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7" name="Google Shape;19867;p32"/>
            <p:cNvSpPr/>
            <p:nvPr/>
          </p:nvSpPr>
          <p:spPr>
            <a:xfrm>
              <a:off x="3807650" y="3497200"/>
              <a:ext cx="69500" cy="141975"/>
            </a:xfrm>
            <a:custGeom>
              <a:avLst/>
              <a:gdLst/>
              <a:ahLst/>
              <a:cxnLst/>
              <a:rect l="l" t="t" r="r" b="b"/>
              <a:pathLst>
                <a:path w="2780" h="5679" extrusionOk="0">
                  <a:moveTo>
                    <a:pt x="1803" y="995"/>
                  </a:moveTo>
                  <a:lnTo>
                    <a:pt x="2285" y="1739"/>
                  </a:lnTo>
                  <a:cubicBezTo>
                    <a:pt x="1834" y="2439"/>
                    <a:pt x="1462" y="2789"/>
                    <a:pt x="1171" y="2789"/>
                  </a:cubicBezTo>
                  <a:cubicBezTo>
                    <a:pt x="994" y="2789"/>
                    <a:pt x="847" y="2660"/>
                    <a:pt x="729" y="2401"/>
                  </a:cubicBezTo>
                  <a:cubicBezTo>
                    <a:pt x="618" y="2284"/>
                    <a:pt x="552" y="2130"/>
                    <a:pt x="545" y="1968"/>
                  </a:cubicBezTo>
                  <a:cubicBezTo>
                    <a:pt x="534" y="1923"/>
                    <a:pt x="526" y="1878"/>
                    <a:pt x="520" y="1833"/>
                  </a:cubicBezTo>
                  <a:lnTo>
                    <a:pt x="520" y="1833"/>
                  </a:lnTo>
                  <a:cubicBezTo>
                    <a:pt x="533" y="1484"/>
                    <a:pt x="581" y="1189"/>
                    <a:pt x="693" y="1101"/>
                  </a:cubicBezTo>
                  <a:lnTo>
                    <a:pt x="1803" y="995"/>
                  </a:lnTo>
                  <a:close/>
                  <a:moveTo>
                    <a:pt x="1260" y="0"/>
                  </a:moveTo>
                  <a:cubicBezTo>
                    <a:pt x="1236" y="0"/>
                    <a:pt x="1210" y="6"/>
                    <a:pt x="1184" y="18"/>
                  </a:cubicBezTo>
                  <a:lnTo>
                    <a:pt x="1182" y="18"/>
                  </a:lnTo>
                  <a:cubicBezTo>
                    <a:pt x="403" y="390"/>
                    <a:pt x="0" y="1324"/>
                    <a:pt x="223" y="2144"/>
                  </a:cubicBezTo>
                  <a:lnTo>
                    <a:pt x="223" y="2144"/>
                  </a:lnTo>
                  <a:cubicBezTo>
                    <a:pt x="223" y="2158"/>
                    <a:pt x="222" y="2172"/>
                    <a:pt x="221" y="2186"/>
                  </a:cubicBezTo>
                  <a:cubicBezTo>
                    <a:pt x="163" y="3353"/>
                    <a:pt x="391" y="4485"/>
                    <a:pt x="819" y="5566"/>
                  </a:cubicBezTo>
                  <a:cubicBezTo>
                    <a:pt x="851" y="5645"/>
                    <a:pt x="920" y="5678"/>
                    <a:pt x="988" y="5678"/>
                  </a:cubicBezTo>
                  <a:cubicBezTo>
                    <a:pt x="1091" y="5678"/>
                    <a:pt x="1191" y="5599"/>
                    <a:pt x="1143" y="5478"/>
                  </a:cubicBezTo>
                  <a:cubicBezTo>
                    <a:pt x="867" y="4781"/>
                    <a:pt x="662" y="4073"/>
                    <a:pt x="586" y="3322"/>
                  </a:cubicBezTo>
                  <a:cubicBezTo>
                    <a:pt x="575" y="3221"/>
                    <a:pt x="555" y="3011"/>
                    <a:pt x="539" y="2757"/>
                  </a:cubicBezTo>
                  <a:lnTo>
                    <a:pt x="539" y="2757"/>
                  </a:lnTo>
                  <a:cubicBezTo>
                    <a:pt x="805" y="3076"/>
                    <a:pt x="1173" y="3238"/>
                    <a:pt x="1529" y="3238"/>
                  </a:cubicBezTo>
                  <a:cubicBezTo>
                    <a:pt x="2016" y="3238"/>
                    <a:pt x="2480" y="2933"/>
                    <a:pt x="2627" y="2310"/>
                  </a:cubicBezTo>
                  <a:cubicBezTo>
                    <a:pt x="2779" y="1662"/>
                    <a:pt x="2117" y="498"/>
                    <a:pt x="1368" y="298"/>
                  </a:cubicBezTo>
                  <a:lnTo>
                    <a:pt x="1368" y="298"/>
                  </a:lnTo>
                  <a:cubicBezTo>
                    <a:pt x="1513" y="211"/>
                    <a:pt x="1410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8" name="Google Shape;19868;p32"/>
            <p:cNvSpPr/>
            <p:nvPr/>
          </p:nvSpPr>
          <p:spPr>
            <a:xfrm>
              <a:off x="3909275" y="3495375"/>
              <a:ext cx="12025" cy="81625"/>
            </a:xfrm>
            <a:custGeom>
              <a:avLst/>
              <a:gdLst/>
              <a:ahLst/>
              <a:cxnLst/>
              <a:rect l="l" t="t" r="r" b="b"/>
              <a:pathLst>
                <a:path w="481" h="3265" extrusionOk="0">
                  <a:moveTo>
                    <a:pt x="179" y="0"/>
                  </a:moveTo>
                  <a:cubicBezTo>
                    <a:pt x="96" y="0"/>
                    <a:pt x="12" y="54"/>
                    <a:pt x="11" y="162"/>
                  </a:cubicBezTo>
                  <a:cubicBezTo>
                    <a:pt x="0" y="1144"/>
                    <a:pt x="43" y="2126"/>
                    <a:pt x="136" y="3104"/>
                  </a:cubicBezTo>
                  <a:cubicBezTo>
                    <a:pt x="146" y="3211"/>
                    <a:pt x="235" y="3264"/>
                    <a:pt x="319" y="3264"/>
                  </a:cubicBezTo>
                  <a:cubicBezTo>
                    <a:pt x="402" y="3264"/>
                    <a:pt x="480" y="3211"/>
                    <a:pt x="470" y="3104"/>
                  </a:cubicBezTo>
                  <a:cubicBezTo>
                    <a:pt x="377" y="2126"/>
                    <a:pt x="336" y="1144"/>
                    <a:pt x="345" y="162"/>
                  </a:cubicBezTo>
                  <a:cubicBezTo>
                    <a:pt x="346" y="54"/>
                    <a:pt x="263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9" name="Google Shape;19869;p32"/>
            <p:cNvSpPr/>
            <p:nvPr/>
          </p:nvSpPr>
          <p:spPr>
            <a:xfrm>
              <a:off x="3889000" y="3538075"/>
              <a:ext cx="60075" cy="11350"/>
            </a:xfrm>
            <a:custGeom>
              <a:avLst/>
              <a:gdLst/>
              <a:ahLst/>
              <a:cxnLst/>
              <a:rect l="l" t="t" r="r" b="b"/>
              <a:pathLst>
                <a:path w="2403" h="454" extrusionOk="0">
                  <a:moveTo>
                    <a:pt x="1332" y="1"/>
                  </a:moveTo>
                  <a:cubicBezTo>
                    <a:pt x="951" y="1"/>
                    <a:pt x="570" y="42"/>
                    <a:pt x="197" y="125"/>
                  </a:cubicBezTo>
                  <a:cubicBezTo>
                    <a:pt x="0" y="170"/>
                    <a:pt x="64" y="454"/>
                    <a:pt x="244" y="454"/>
                  </a:cubicBezTo>
                  <a:cubicBezTo>
                    <a:pt x="257" y="454"/>
                    <a:pt x="271" y="452"/>
                    <a:pt x="285" y="449"/>
                  </a:cubicBezTo>
                  <a:cubicBezTo>
                    <a:pt x="630" y="371"/>
                    <a:pt x="981" y="332"/>
                    <a:pt x="1333" y="332"/>
                  </a:cubicBezTo>
                  <a:cubicBezTo>
                    <a:pt x="1594" y="332"/>
                    <a:pt x="1854" y="353"/>
                    <a:pt x="2113" y="395"/>
                  </a:cubicBezTo>
                  <a:cubicBezTo>
                    <a:pt x="2123" y="397"/>
                    <a:pt x="2134" y="398"/>
                    <a:pt x="2144" y="398"/>
                  </a:cubicBezTo>
                  <a:cubicBezTo>
                    <a:pt x="2330" y="398"/>
                    <a:pt x="2402" y="107"/>
                    <a:pt x="2201" y="74"/>
                  </a:cubicBezTo>
                  <a:cubicBezTo>
                    <a:pt x="1913" y="25"/>
                    <a:pt x="1623" y="1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0" name="Google Shape;19870;p32"/>
            <p:cNvSpPr/>
            <p:nvPr/>
          </p:nvSpPr>
          <p:spPr>
            <a:xfrm>
              <a:off x="3957350" y="3496600"/>
              <a:ext cx="66000" cy="74175"/>
            </a:xfrm>
            <a:custGeom>
              <a:avLst/>
              <a:gdLst/>
              <a:ahLst/>
              <a:cxnLst/>
              <a:rect l="l" t="t" r="r" b="b"/>
              <a:pathLst>
                <a:path w="2640" h="2967" extrusionOk="0">
                  <a:moveTo>
                    <a:pt x="1120" y="302"/>
                  </a:moveTo>
                  <a:cubicBezTo>
                    <a:pt x="1244" y="302"/>
                    <a:pt x="1385" y="334"/>
                    <a:pt x="1543" y="404"/>
                  </a:cubicBezTo>
                  <a:cubicBezTo>
                    <a:pt x="2143" y="764"/>
                    <a:pt x="2318" y="2625"/>
                    <a:pt x="1458" y="2625"/>
                  </a:cubicBezTo>
                  <a:cubicBezTo>
                    <a:pt x="1405" y="2625"/>
                    <a:pt x="1350" y="2618"/>
                    <a:pt x="1290" y="2604"/>
                  </a:cubicBezTo>
                  <a:cubicBezTo>
                    <a:pt x="236" y="2348"/>
                    <a:pt x="124" y="302"/>
                    <a:pt x="1120" y="302"/>
                  </a:cubicBezTo>
                  <a:close/>
                  <a:moveTo>
                    <a:pt x="1184" y="0"/>
                  </a:moveTo>
                  <a:cubicBezTo>
                    <a:pt x="630" y="0"/>
                    <a:pt x="141" y="379"/>
                    <a:pt x="76" y="1003"/>
                  </a:cubicBezTo>
                  <a:cubicBezTo>
                    <a:pt x="1" y="1713"/>
                    <a:pt x="387" y="2605"/>
                    <a:pt x="1078" y="2881"/>
                  </a:cubicBezTo>
                  <a:cubicBezTo>
                    <a:pt x="1223" y="2940"/>
                    <a:pt x="1356" y="2966"/>
                    <a:pt x="1477" y="2966"/>
                  </a:cubicBezTo>
                  <a:cubicBezTo>
                    <a:pt x="2576" y="2966"/>
                    <a:pt x="2640" y="752"/>
                    <a:pt x="1761" y="147"/>
                  </a:cubicBezTo>
                  <a:lnTo>
                    <a:pt x="1761" y="147"/>
                  </a:lnTo>
                  <a:cubicBezTo>
                    <a:pt x="1748" y="135"/>
                    <a:pt x="1732" y="124"/>
                    <a:pt x="1712" y="116"/>
                  </a:cubicBezTo>
                  <a:lnTo>
                    <a:pt x="1712" y="116"/>
                  </a:lnTo>
                  <a:cubicBezTo>
                    <a:pt x="1712" y="116"/>
                    <a:pt x="1712" y="116"/>
                    <a:pt x="1712" y="116"/>
                  </a:cubicBezTo>
                  <a:cubicBezTo>
                    <a:pt x="1696" y="106"/>
                    <a:pt x="1680" y="99"/>
                    <a:pt x="1664" y="95"/>
                  </a:cubicBezTo>
                  <a:lnTo>
                    <a:pt x="1664" y="95"/>
                  </a:lnTo>
                  <a:cubicBezTo>
                    <a:pt x="1504" y="31"/>
                    <a:pt x="1342" y="0"/>
                    <a:pt x="1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1" name="Google Shape;19871;p32"/>
            <p:cNvSpPr/>
            <p:nvPr/>
          </p:nvSpPr>
          <p:spPr>
            <a:xfrm>
              <a:off x="4017575" y="3455375"/>
              <a:ext cx="59775" cy="139325"/>
            </a:xfrm>
            <a:custGeom>
              <a:avLst/>
              <a:gdLst/>
              <a:ahLst/>
              <a:cxnLst/>
              <a:rect l="l" t="t" r="r" b="b"/>
              <a:pathLst>
                <a:path w="2391" h="5573" extrusionOk="0">
                  <a:moveTo>
                    <a:pt x="251" y="0"/>
                  </a:moveTo>
                  <a:cubicBezTo>
                    <a:pt x="118" y="0"/>
                    <a:pt x="1" y="169"/>
                    <a:pt x="126" y="282"/>
                  </a:cubicBezTo>
                  <a:lnTo>
                    <a:pt x="127" y="280"/>
                  </a:lnTo>
                  <a:cubicBezTo>
                    <a:pt x="1566" y="1582"/>
                    <a:pt x="2029" y="3565"/>
                    <a:pt x="1328" y="5372"/>
                  </a:cubicBezTo>
                  <a:cubicBezTo>
                    <a:pt x="1281" y="5493"/>
                    <a:pt x="1380" y="5573"/>
                    <a:pt x="1484" y="5573"/>
                  </a:cubicBezTo>
                  <a:cubicBezTo>
                    <a:pt x="1551" y="5573"/>
                    <a:pt x="1620" y="5539"/>
                    <a:pt x="1651" y="5461"/>
                  </a:cubicBezTo>
                  <a:cubicBezTo>
                    <a:pt x="2391" y="3554"/>
                    <a:pt x="1880" y="1417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2" name="Google Shape;19872;p32"/>
            <p:cNvSpPr/>
            <p:nvPr/>
          </p:nvSpPr>
          <p:spPr>
            <a:xfrm>
              <a:off x="4060875" y="3435375"/>
              <a:ext cx="58275" cy="48625"/>
            </a:xfrm>
            <a:custGeom>
              <a:avLst/>
              <a:gdLst/>
              <a:ahLst/>
              <a:cxnLst/>
              <a:rect l="l" t="t" r="r" b="b"/>
              <a:pathLst>
                <a:path w="2331" h="1945" extrusionOk="0">
                  <a:moveTo>
                    <a:pt x="821" y="0"/>
                  </a:moveTo>
                  <a:cubicBezTo>
                    <a:pt x="608" y="0"/>
                    <a:pt x="398" y="35"/>
                    <a:pt x="184" y="106"/>
                  </a:cubicBezTo>
                  <a:cubicBezTo>
                    <a:pt x="1" y="166"/>
                    <a:pt x="55" y="437"/>
                    <a:pt x="219" y="437"/>
                  </a:cubicBezTo>
                  <a:cubicBezTo>
                    <a:pt x="236" y="437"/>
                    <a:pt x="255" y="434"/>
                    <a:pt x="274" y="428"/>
                  </a:cubicBezTo>
                  <a:lnTo>
                    <a:pt x="274" y="429"/>
                  </a:lnTo>
                  <a:cubicBezTo>
                    <a:pt x="460" y="366"/>
                    <a:pt x="639" y="335"/>
                    <a:pt x="821" y="335"/>
                  </a:cubicBezTo>
                  <a:cubicBezTo>
                    <a:pt x="917" y="335"/>
                    <a:pt x="1014" y="344"/>
                    <a:pt x="1114" y="361"/>
                  </a:cubicBezTo>
                  <a:lnTo>
                    <a:pt x="1114" y="361"/>
                  </a:lnTo>
                  <a:cubicBezTo>
                    <a:pt x="1137" y="808"/>
                    <a:pt x="1076" y="1257"/>
                    <a:pt x="935" y="1683"/>
                  </a:cubicBezTo>
                  <a:cubicBezTo>
                    <a:pt x="900" y="1791"/>
                    <a:pt x="993" y="1890"/>
                    <a:pt x="1097" y="1895"/>
                  </a:cubicBezTo>
                  <a:lnTo>
                    <a:pt x="2116" y="1944"/>
                  </a:lnTo>
                  <a:cubicBezTo>
                    <a:pt x="2119" y="1944"/>
                    <a:pt x="2122" y="1944"/>
                    <a:pt x="2126" y="1944"/>
                  </a:cubicBezTo>
                  <a:cubicBezTo>
                    <a:pt x="2331" y="1944"/>
                    <a:pt x="2327" y="1620"/>
                    <a:pt x="2116" y="1610"/>
                  </a:cubicBezTo>
                  <a:lnTo>
                    <a:pt x="1319" y="1572"/>
                  </a:lnTo>
                  <a:lnTo>
                    <a:pt x="1319" y="1572"/>
                  </a:lnTo>
                  <a:cubicBezTo>
                    <a:pt x="1438" y="1133"/>
                    <a:pt x="1478" y="676"/>
                    <a:pt x="1438" y="223"/>
                  </a:cubicBezTo>
                  <a:cubicBezTo>
                    <a:pt x="1432" y="151"/>
                    <a:pt x="1391" y="80"/>
                    <a:pt x="1316" y="61"/>
                  </a:cubicBezTo>
                  <a:cubicBezTo>
                    <a:pt x="1148" y="21"/>
                    <a:pt x="984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3" name="Google Shape;19873;p32"/>
            <p:cNvSpPr/>
            <p:nvPr/>
          </p:nvSpPr>
          <p:spPr>
            <a:xfrm>
              <a:off x="4127975" y="3538050"/>
              <a:ext cx="58400" cy="12200"/>
            </a:xfrm>
            <a:custGeom>
              <a:avLst/>
              <a:gdLst/>
              <a:ahLst/>
              <a:cxnLst/>
              <a:rect l="l" t="t" r="r" b="b"/>
              <a:pathLst>
                <a:path w="2336" h="488" extrusionOk="0">
                  <a:moveTo>
                    <a:pt x="2136" y="1"/>
                  </a:moveTo>
                  <a:cubicBezTo>
                    <a:pt x="2131" y="1"/>
                    <a:pt x="2126" y="1"/>
                    <a:pt x="2121" y="1"/>
                  </a:cubicBezTo>
                  <a:lnTo>
                    <a:pt x="216" y="151"/>
                  </a:lnTo>
                  <a:cubicBezTo>
                    <a:pt x="7" y="167"/>
                    <a:pt x="1" y="487"/>
                    <a:pt x="200" y="487"/>
                  </a:cubicBezTo>
                  <a:cubicBezTo>
                    <a:pt x="205" y="487"/>
                    <a:pt x="210" y="487"/>
                    <a:pt x="216" y="486"/>
                  </a:cubicBezTo>
                  <a:lnTo>
                    <a:pt x="2121" y="335"/>
                  </a:lnTo>
                  <a:cubicBezTo>
                    <a:pt x="2328" y="319"/>
                    <a:pt x="2336" y="1"/>
                    <a:pt x="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4" name="Google Shape;19874;p32"/>
            <p:cNvSpPr/>
            <p:nvPr/>
          </p:nvSpPr>
          <p:spPr>
            <a:xfrm>
              <a:off x="4155200" y="3498725"/>
              <a:ext cx="10825" cy="8400"/>
            </a:xfrm>
            <a:custGeom>
              <a:avLst/>
              <a:gdLst/>
              <a:ahLst/>
              <a:cxnLst/>
              <a:rect l="l" t="t" r="r" b="b"/>
              <a:pathLst>
                <a:path w="433" h="336" extrusionOk="0">
                  <a:moveTo>
                    <a:pt x="217" y="0"/>
                  </a:moveTo>
                  <a:cubicBezTo>
                    <a:pt x="1" y="0"/>
                    <a:pt x="1" y="336"/>
                    <a:pt x="217" y="336"/>
                  </a:cubicBezTo>
                  <a:cubicBezTo>
                    <a:pt x="432" y="336"/>
                    <a:pt x="432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5" name="Google Shape;19875;p32"/>
            <p:cNvSpPr/>
            <p:nvPr/>
          </p:nvSpPr>
          <p:spPr>
            <a:xfrm>
              <a:off x="4152775" y="3576425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6" name="Google Shape;19876;p32"/>
            <p:cNvSpPr/>
            <p:nvPr/>
          </p:nvSpPr>
          <p:spPr>
            <a:xfrm>
              <a:off x="4219625" y="3455875"/>
              <a:ext cx="44925" cy="126900"/>
            </a:xfrm>
            <a:custGeom>
              <a:avLst/>
              <a:gdLst/>
              <a:ahLst/>
              <a:cxnLst/>
              <a:rect l="l" t="t" r="r" b="b"/>
              <a:pathLst>
                <a:path w="1797" h="5076" extrusionOk="0">
                  <a:moveTo>
                    <a:pt x="1240" y="0"/>
                  </a:moveTo>
                  <a:cubicBezTo>
                    <a:pt x="1189" y="0"/>
                    <a:pt x="1137" y="22"/>
                    <a:pt x="1100" y="73"/>
                  </a:cubicBezTo>
                  <a:cubicBezTo>
                    <a:pt x="0" y="1592"/>
                    <a:pt x="156" y="3671"/>
                    <a:pt x="1446" y="5024"/>
                  </a:cubicBezTo>
                  <a:cubicBezTo>
                    <a:pt x="1480" y="5060"/>
                    <a:pt x="1519" y="5075"/>
                    <a:pt x="1557" y="5075"/>
                  </a:cubicBezTo>
                  <a:cubicBezTo>
                    <a:pt x="1683" y="5075"/>
                    <a:pt x="1797" y="4907"/>
                    <a:pt x="1683" y="4786"/>
                  </a:cubicBezTo>
                  <a:cubicBezTo>
                    <a:pt x="485" y="3531"/>
                    <a:pt x="375" y="1639"/>
                    <a:pt x="1388" y="242"/>
                  </a:cubicBezTo>
                  <a:cubicBezTo>
                    <a:pt x="1477" y="119"/>
                    <a:pt x="1361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7" name="Google Shape;19877;p32"/>
            <p:cNvSpPr/>
            <p:nvPr/>
          </p:nvSpPr>
          <p:spPr>
            <a:xfrm>
              <a:off x="4271600" y="3481900"/>
              <a:ext cx="70675" cy="90400"/>
            </a:xfrm>
            <a:custGeom>
              <a:avLst/>
              <a:gdLst/>
              <a:ahLst/>
              <a:cxnLst/>
              <a:rect l="l" t="t" r="r" b="b"/>
              <a:pathLst>
                <a:path w="2827" h="3616" extrusionOk="0">
                  <a:moveTo>
                    <a:pt x="1177" y="617"/>
                  </a:moveTo>
                  <a:cubicBezTo>
                    <a:pt x="1222" y="977"/>
                    <a:pt x="1267" y="1338"/>
                    <a:pt x="1311" y="1698"/>
                  </a:cubicBezTo>
                  <a:lnTo>
                    <a:pt x="1311" y="1698"/>
                  </a:lnTo>
                  <a:cubicBezTo>
                    <a:pt x="1037" y="1698"/>
                    <a:pt x="762" y="1669"/>
                    <a:pt x="485" y="1611"/>
                  </a:cubicBezTo>
                  <a:lnTo>
                    <a:pt x="485" y="1611"/>
                  </a:lnTo>
                  <a:cubicBezTo>
                    <a:pt x="716" y="1280"/>
                    <a:pt x="947" y="948"/>
                    <a:pt x="1177" y="617"/>
                  </a:cubicBezTo>
                  <a:close/>
                  <a:moveTo>
                    <a:pt x="1286" y="1"/>
                  </a:moveTo>
                  <a:cubicBezTo>
                    <a:pt x="1235" y="1"/>
                    <a:pt x="1183" y="25"/>
                    <a:pt x="1144" y="81"/>
                  </a:cubicBezTo>
                  <a:lnTo>
                    <a:pt x="63" y="1634"/>
                  </a:lnTo>
                  <a:cubicBezTo>
                    <a:pt x="0" y="1723"/>
                    <a:pt x="64" y="1854"/>
                    <a:pt x="164" y="1880"/>
                  </a:cubicBezTo>
                  <a:cubicBezTo>
                    <a:pt x="552" y="1982"/>
                    <a:pt x="937" y="2033"/>
                    <a:pt x="1322" y="2033"/>
                  </a:cubicBezTo>
                  <a:cubicBezTo>
                    <a:pt x="1332" y="2033"/>
                    <a:pt x="1342" y="2033"/>
                    <a:pt x="1352" y="2033"/>
                  </a:cubicBezTo>
                  <a:lnTo>
                    <a:pt x="1352" y="2033"/>
                  </a:lnTo>
                  <a:cubicBezTo>
                    <a:pt x="1411" y="2507"/>
                    <a:pt x="1469" y="2981"/>
                    <a:pt x="1527" y="3455"/>
                  </a:cubicBezTo>
                  <a:cubicBezTo>
                    <a:pt x="1540" y="3562"/>
                    <a:pt x="1631" y="3615"/>
                    <a:pt x="1715" y="3615"/>
                  </a:cubicBezTo>
                  <a:cubicBezTo>
                    <a:pt x="1799" y="3615"/>
                    <a:pt x="1876" y="3562"/>
                    <a:pt x="1863" y="3455"/>
                  </a:cubicBezTo>
                  <a:cubicBezTo>
                    <a:pt x="1804" y="2976"/>
                    <a:pt x="1744" y="2497"/>
                    <a:pt x="1685" y="2018"/>
                  </a:cubicBezTo>
                  <a:lnTo>
                    <a:pt x="1685" y="2018"/>
                  </a:lnTo>
                  <a:cubicBezTo>
                    <a:pt x="2004" y="1991"/>
                    <a:pt x="2322" y="1929"/>
                    <a:pt x="2641" y="1831"/>
                  </a:cubicBezTo>
                  <a:cubicBezTo>
                    <a:pt x="2827" y="1774"/>
                    <a:pt x="2771" y="1501"/>
                    <a:pt x="2603" y="1501"/>
                  </a:cubicBezTo>
                  <a:cubicBezTo>
                    <a:pt x="2587" y="1501"/>
                    <a:pt x="2569" y="1503"/>
                    <a:pt x="2551" y="1509"/>
                  </a:cubicBezTo>
                  <a:cubicBezTo>
                    <a:pt x="2247" y="1602"/>
                    <a:pt x="1946" y="1661"/>
                    <a:pt x="1644" y="1685"/>
                  </a:cubicBezTo>
                  <a:lnTo>
                    <a:pt x="1644" y="1685"/>
                  </a:lnTo>
                  <a:cubicBezTo>
                    <a:pt x="1581" y="1179"/>
                    <a:pt x="1518" y="672"/>
                    <a:pt x="1456" y="165"/>
                  </a:cubicBezTo>
                  <a:cubicBezTo>
                    <a:pt x="1443" y="64"/>
                    <a:pt x="1367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8" name="Google Shape;19878;p32"/>
            <p:cNvSpPr/>
            <p:nvPr/>
          </p:nvSpPr>
          <p:spPr>
            <a:xfrm>
              <a:off x="4362250" y="3519175"/>
              <a:ext cx="45775" cy="12350"/>
            </a:xfrm>
            <a:custGeom>
              <a:avLst/>
              <a:gdLst/>
              <a:ahLst/>
              <a:cxnLst/>
              <a:rect l="l" t="t" r="r" b="b"/>
              <a:pathLst>
                <a:path w="1831" h="494" extrusionOk="0">
                  <a:moveTo>
                    <a:pt x="1608" y="0"/>
                  </a:moveTo>
                  <a:cubicBezTo>
                    <a:pt x="1591" y="0"/>
                    <a:pt x="1573" y="3"/>
                    <a:pt x="1555" y="9"/>
                  </a:cubicBezTo>
                  <a:cubicBezTo>
                    <a:pt x="1248" y="109"/>
                    <a:pt x="927" y="159"/>
                    <a:pt x="606" y="159"/>
                  </a:cubicBezTo>
                  <a:cubicBezTo>
                    <a:pt x="475" y="159"/>
                    <a:pt x="344" y="151"/>
                    <a:pt x="214" y="134"/>
                  </a:cubicBezTo>
                  <a:cubicBezTo>
                    <a:pt x="206" y="133"/>
                    <a:pt x="198" y="133"/>
                    <a:pt x="191" y="133"/>
                  </a:cubicBezTo>
                  <a:cubicBezTo>
                    <a:pt x="1" y="133"/>
                    <a:pt x="10" y="445"/>
                    <a:pt x="214" y="470"/>
                  </a:cubicBezTo>
                  <a:cubicBezTo>
                    <a:pt x="348" y="486"/>
                    <a:pt x="483" y="494"/>
                    <a:pt x="618" y="494"/>
                  </a:cubicBezTo>
                  <a:cubicBezTo>
                    <a:pt x="965" y="494"/>
                    <a:pt x="1312" y="440"/>
                    <a:pt x="1645" y="332"/>
                  </a:cubicBezTo>
                  <a:cubicBezTo>
                    <a:pt x="1830" y="273"/>
                    <a:pt x="1774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9" name="Google Shape;19879;p32"/>
            <p:cNvSpPr/>
            <p:nvPr/>
          </p:nvSpPr>
          <p:spPr>
            <a:xfrm>
              <a:off x="4418425" y="3485600"/>
              <a:ext cx="70175" cy="81700"/>
            </a:xfrm>
            <a:custGeom>
              <a:avLst/>
              <a:gdLst/>
              <a:ahLst/>
              <a:cxnLst/>
              <a:rect l="l" t="t" r="r" b="b"/>
              <a:pathLst>
                <a:path w="2807" h="3268" extrusionOk="0">
                  <a:moveTo>
                    <a:pt x="697" y="1"/>
                  </a:moveTo>
                  <a:cubicBezTo>
                    <a:pt x="511" y="1"/>
                    <a:pt x="322" y="53"/>
                    <a:pt x="150" y="168"/>
                  </a:cubicBezTo>
                  <a:cubicBezTo>
                    <a:pt x="1" y="268"/>
                    <a:pt x="93" y="486"/>
                    <a:pt x="232" y="486"/>
                  </a:cubicBezTo>
                  <a:cubicBezTo>
                    <a:pt x="260" y="486"/>
                    <a:pt x="289" y="478"/>
                    <a:pt x="319" y="458"/>
                  </a:cubicBezTo>
                  <a:cubicBezTo>
                    <a:pt x="466" y="360"/>
                    <a:pt x="604" y="317"/>
                    <a:pt x="730" y="317"/>
                  </a:cubicBezTo>
                  <a:cubicBezTo>
                    <a:pt x="1265" y="317"/>
                    <a:pt x="1579" y="1084"/>
                    <a:pt x="1407" y="1616"/>
                  </a:cubicBezTo>
                  <a:cubicBezTo>
                    <a:pt x="1216" y="2203"/>
                    <a:pt x="720" y="2606"/>
                    <a:pt x="259" y="2986"/>
                  </a:cubicBezTo>
                  <a:cubicBezTo>
                    <a:pt x="129" y="3093"/>
                    <a:pt x="254" y="3268"/>
                    <a:pt x="391" y="3268"/>
                  </a:cubicBezTo>
                  <a:cubicBezTo>
                    <a:pt x="401" y="3268"/>
                    <a:pt x="412" y="3267"/>
                    <a:pt x="423" y="3265"/>
                  </a:cubicBezTo>
                  <a:cubicBezTo>
                    <a:pt x="865" y="3178"/>
                    <a:pt x="1314" y="3134"/>
                    <a:pt x="1764" y="3134"/>
                  </a:cubicBezTo>
                  <a:cubicBezTo>
                    <a:pt x="2041" y="3134"/>
                    <a:pt x="2318" y="3151"/>
                    <a:pt x="2593" y="3184"/>
                  </a:cubicBezTo>
                  <a:cubicBezTo>
                    <a:pt x="2601" y="3185"/>
                    <a:pt x="2608" y="3185"/>
                    <a:pt x="2615" y="3185"/>
                  </a:cubicBezTo>
                  <a:cubicBezTo>
                    <a:pt x="2807" y="3185"/>
                    <a:pt x="2798" y="2873"/>
                    <a:pt x="2593" y="2848"/>
                  </a:cubicBezTo>
                  <a:cubicBezTo>
                    <a:pt x="2317" y="2817"/>
                    <a:pt x="2040" y="2801"/>
                    <a:pt x="1763" y="2801"/>
                  </a:cubicBezTo>
                  <a:cubicBezTo>
                    <a:pt x="1482" y="2801"/>
                    <a:pt x="1201" y="2817"/>
                    <a:pt x="921" y="2850"/>
                  </a:cubicBezTo>
                  <a:lnTo>
                    <a:pt x="921" y="2850"/>
                  </a:lnTo>
                  <a:cubicBezTo>
                    <a:pt x="1493" y="2310"/>
                    <a:pt x="1990" y="1626"/>
                    <a:pt x="1751" y="807"/>
                  </a:cubicBezTo>
                  <a:cubicBezTo>
                    <a:pt x="1611" y="326"/>
                    <a:pt x="1162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0" name="Google Shape;19880;p32"/>
            <p:cNvSpPr/>
            <p:nvPr/>
          </p:nvSpPr>
          <p:spPr>
            <a:xfrm>
              <a:off x="4482850" y="3449550"/>
              <a:ext cx="66650" cy="139150"/>
            </a:xfrm>
            <a:custGeom>
              <a:avLst/>
              <a:gdLst/>
              <a:ahLst/>
              <a:cxnLst/>
              <a:rect l="l" t="t" r="r" b="b"/>
              <a:pathLst>
                <a:path w="2666" h="5566" extrusionOk="0">
                  <a:moveTo>
                    <a:pt x="226" y="1"/>
                  </a:moveTo>
                  <a:cubicBezTo>
                    <a:pt x="91" y="1"/>
                    <a:pt x="1" y="217"/>
                    <a:pt x="146" y="320"/>
                  </a:cubicBezTo>
                  <a:cubicBezTo>
                    <a:pt x="1735" y="1445"/>
                    <a:pt x="2292" y="3546"/>
                    <a:pt x="1467" y="5311"/>
                  </a:cubicBezTo>
                  <a:cubicBezTo>
                    <a:pt x="1404" y="5444"/>
                    <a:pt x="1520" y="5565"/>
                    <a:pt x="1629" y="5565"/>
                  </a:cubicBezTo>
                  <a:cubicBezTo>
                    <a:pt x="1678" y="5565"/>
                    <a:pt x="1727" y="5540"/>
                    <a:pt x="1755" y="5479"/>
                  </a:cubicBezTo>
                  <a:cubicBezTo>
                    <a:pt x="2666" y="3555"/>
                    <a:pt x="2057" y="1255"/>
                    <a:pt x="314" y="31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1" name="Google Shape;19881;p32"/>
            <p:cNvSpPr/>
            <p:nvPr/>
          </p:nvSpPr>
          <p:spPr>
            <a:xfrm>
              <a:off x="4529000" y="3432025"/>
              <a:ext cx="47800" cy="66550"/>
            </a:xfrm>
            <a:custGeom>
              <a:avLst/>
              <a:gdLst/>
              <a:ahLst/>
              <a:cxnLst/>
              <a:rect l="l" t="t" r="r" b="b"/>
              <a:pathLst>
                <a:path w="1912" h="2662" extrusionOk="0">
                  <a:moveTo>
                    <a:pt x="716" y="0"/>
                  </a:moveTo>
                  <a:cubicBezTo>
                    <a:pt x="497" y="0"/>
                    <a:pt x="274" y="89"/>
                    <a:pt x="117" y="250"/>
                  </a:cubicBezTo>
                  <a:cubicBezTo>
                    <a:pt x="0" y="369"/>
                    <a:pt x="114" y="538"/>
                    <a:pt x="241" y="538"/>
                  </a:cubicBezTo>
                  <a:cubicBezTo>
                    <a:pt x="279" y="538"/>
                    <a:pt x="318" y="523"/>
                    <a:pt x="353" y="487"/>
                  </a:cubicBezTo>
                  <a:lnTo>
                    <a:pt x="352" y="487"/>
                  </a:lnTo>
                  <a:cubicBezTo>
                    <a:pt x="457" y="379"/>
                    <a:pt x="570" y="335"/>
                    <a:pt x="674" y="335"/>
                  </a:cubicBezTo>
                  <a:cubicBezTo>
                    <a:pt x="1032" y="335"/>
                    <a:pt x="1295" y="854"/>
                    <a:pt x="852" y="1114"/>
                  </a:cubicBezTo>
                  <a:cubicBezTo>
                    <a:pt x="725" y="1188"/>
                    <a:pt x="760" y="1426"/>
                    <a:pt x="915" y="1426"/>
                  </a:cubicBezTo>
                  <a:cubicBezTo>
                    <a:pt x="921" y="1426"/>
                    <a:pt x="929" y="1426"/>
                    <a:pt x="936" y="1425"/>
                  </a:cubicBezTo>
                  <a:cubicBezTo>
                    <a:pt x="963" y="1422"/>
                    <a:pt x="990" y="1420"/>
                    <a:pt x="1017" y="1420"/>
                  </a:cubicBezTo>
                  <a:cubicBezTo>
                    <a:pt x="1268" y="1420"/>
                    <a:pt x="1495" y="1566"/>
                    <a:pt x="1517" y="1840"/>
                  </a:cubicBezTo>
                  <a:cubicBezTo>
                    <a:pt x="1539" y="2126"/>
                    <a:pt x="1312" y="2328"/>
                    <a:pt x="1044" y="2328"/>
                  </a:cubicBezTo>
                  <a:cubicBezTo>
                    <a:pt x="996" y="2328"/>
                    <a:pt x="947" y="2321"/>
                    <a:pt x="898" y="2308"/>
                  </a:cubicBezTo>
                  <a:cubicBezTo>
                    <a:pt x="882" y="2304"/>
                    <a:pt x="866" y="2302"/>
                    <a:pt x="851" y="2302"/>
                  </a:cubicBezTo>
                  <a:cubicBezTo>
                    <a:pt x="678" y="2302"/>
                    <a:pt x="618" y="2580"/>
                    <a:pt x="809" y="2632"/>
                  </a:cubicBezTo>
                  <a:cubicBezTo>
                    <a:pt x="883" y="2652"/>
                    <a:pt x="959" y="2661"/>
                    <a:pt x="1035" y="2661"/>
                  </a:cubicBezTo>
                  <a:cubicBezTo>
                    <a:pt x="1442" y="2661"/>
                    <a:pt x="1837" y="2381"/>
                    <a:pt x="1877" y="1942"/>
                  </a:cubicBezTo>
                  <a:cubicBezTo>
                    <a:pt x="1911" y="1560"/>
                    <a:pt x="1642" y="1240"/>
                    <a:pt x="1303" y="1128"/>
                  </a:cubicBezTo>
                  <a:lnTo>
                    <a:pt x="1303" y="1128"/>
                  </a:lnTo>
                  <a:cubicBezTo>
                    <a:pt x="1461" y="876"/>
                    <a:pt x="1483" y="545"/>
                    <a:pt x="1293" y="284"/>
                  </a:cubicBezTo>
                  <a:cubicBezTo>
                    <a:pt x="1150" y="89"/>
                    <a:pt x="93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2" name="Google Shape;19882;p32"/>
            <p:cNvSpPr/>
            <p:nvPr/>
          </p:nvSpPr>
          <p:spPr>
            <a:xfrm>
              <a:off x="4578500" y="3522575"/>
              <a:ext cx="67075" cy="11800"/>
            </a:xfrm>
            <a:custGeom>
              <a:avLst/>
              <a:gdLst/>
              <a:ahLst/>
              <a:cxnLst/>
              <a:rect l="l" t="t" r="r" b="b"/>
              <a:pathLst>
                <a:path w="2683" h="472" extrusionOk="0">
                  <a:moveTo>
                    <a:pt x="2479" y="1"/>
                  </a:moveTo>
                  <a:cubicBezTo>
                    <a:pt x="2475" y="1"/>
                    <a:pt x="2471" y="1"/>
                    <a:pt x="2467" y="1"/>
                  </a:cubicBezTo>
                  <a:lnTo>
                    <a:pt x="216" y="135"/>
                  </a:lnTo>
                  <a:cubicBezTo>
                    <a:pt x="6" y="149"/>
                    <a:pt x="1" y="471"/>
                    <a:pt x="205" y="471"/>
                  </a:cubicBezTo>
                  <a:cubicBezTo>
                    <a:pt x="208" y="471"/>
                    <a:pt x="212" y="471"/>
                    <a:pt x="216" y="471"/>
                  </a:cubicBezTo>
                  <a:lnTo>
                    <a:pt x="2467" y="337"/>
                  </a:lnTo>
                  <a:cubicBezTo>
                    <a:pt x="2677" y="323"/>
                    <a:pt x="2682" y="1"/>
                    <a:pt x="2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3" name="Google Shape;19883;p32"/>
            <p:cNvSpPr/>
            <p:nvPr/>
          </p:nvSpPr>
          <p:spPr>
            <a:xfrm>
              <a:off x="4577250" y="3563850"/>
              <a:ext cx="67450" cy="14275"/>
            </a:xfrm>
            <a:custGeom>
              <a:avLst/>
              <a:gdLst/>
              <a:ahLst/>
              <a:cxnLst/>
              <a:rect l="l" t="t" r="r" b="b"/>
              <a:pathLst>
                <a:path w="2698" h="571" extrusionOk="0">
                  <a:moveTo>
                    <a:pt x="734" y="0"/>
                  </a:moveTo>
                  <a:cubicBezTo>
                    <a:pt x="561" y="0"/>
                    <a:pt x="388" y="7"/>
                    <a:pt x="216" y="20"/>
                  </a:cubicBezTo>
                  <a:cubicBezTo>
                    <a:pt x="7" y="37"/>
                    <a:pt x="1" y="355"/>
                    <a:pt x="200" y="355"/>
                  </a:cubicBezTo>
                  <a:cubicBezTo>
                    <a:pt x="205" y="355"/>
                    <a:pt x="210" y="355"/>
                    <a:pt x="216" y="354"/>
                  </a:cubicBezTo>
                  <a:cubicBezTo>
                    <a:pt x="383" y="341"/>
                    <a:pt x="551" y="335"/>
                    <a:pt x="719" y="335"/>
                  </a:cubicBezTo>
                  <a:cubicBezTo>
                    <a:pt x="1292" y="335"/>
                    <a:pt x="1863" y="411"/>
                    <a:pt x="2417" y="563"/>
                  </a:cubicBezTo>
                  <a:cubicBezTo>
                    <a:pt x="2434" y="568"/>
                    <a:pt x="2450" y="570"/>
                    <a:pt x="2465" y="570"/>
                  </a:cubicBezTo>
                  <a:cubicBezTo>
                    <a:pt x="2638" y="570"/>
                    <a:pt x="2697" y="293"/>
                    <a:pt x="2507" y="240"/>
                  </a:cubicBezTo>
                  <a:cubicBezTo>
                    <a:pt x="1928" y="80"/>
                    <a:pt x="1332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4" name="Google Shape;19884;p32"/>
            <p:cNvSpPr/>
            <p:nvPr/>
          </p:nvSpPr>
          <p:spPr>
            <a:xfrm>
              <a:off x="4673175" y="3462150"/>
              <a:ext cx="55825" cy="98375"/>
            </a:xfrm>
            <a:custGeom>
              <a:avLst/>
              <a:gdLst/>
              <a:ahLst/>
              <a:cxnLst/>
              <a:rect l="l" t="t" r="r" b="b"/>
              <a:pathLst>
                <a:path w="2233" h="3935" extrusionOk="0">
                  <a:moveTo>
                    <a:pt x="986" y="1"/>
                  </a:moveTo>
                  <a:cubicBezTo>
                    <a:pt x="559" y="1"/>
                    <a:pt x="137" y="249"/>
                    <a:pt x="30" y="697"/>
                  </a:cubicBezTo>
                  <a:cubicBezTo>
                    <a:pt x="1" y="823"/>
                    <a:pt x="106" y="905"/>
                    <a:pt x="205" y="905"/>
                  </a:cubicBezTo>
                  <a:cubicBezTo>
                    <a:pt x="270" y="905"/>
                    <a:pt x="334" y="869"/>
                    <a:pt x="354" y="786"/>
                  </a:cubicBezTo>
                  <a:cubicBezTo>
                    <a:pt x="422" y="498"/>
                    <a:pt x="701" y="334"/>
                    <a:pt x="979" y="334"/>
                  </a:cubicBezTo>
                  <a:cubicBezTo>
                    <a:pt x="1143" y="334"/>
                    <a:pt x="1306" y="390"/>
                    <a:pt x="1426" y="511"/>
                  </a:cubicBezTo>
                  <a:cubicBezTo>
                    <a:pt x="1897" y="986"/>
                    <a:pt x="1469" y="1712"/>
                    <a:pt x="944" y="1931"/>
                  </a:cubicBezTo>
                  <a:cubicBezTo>
                    <a:pt x="765" y="2008"/>
                    <a:pt x="808" y="2260"/>
                    <a:pt x="989" y="2260"/>
                  </a:cubicBezTo>
                  <a:cubicBezTo>
                    <a:pt x="1003" y="2260"/>
                    <a:pt x="1018" y="2258"/>
                    <a:pt x="1034" y="2255"/>
                  </a:cubicBezTo>
                  <a:cubicBezTo>
                    <a:pt x="1098" y="2241"/>
                    <a:pt x="1156" y="2235"/>
                    <a:pt x="1209" y="2235"/>
                  </a:cubicBezTo>
                  <a:cubicBezTo>
                    <a:pt x="1835" y="2235"/>
                    <a:pt x="1720" y="3122"/>
                    <a:pt x="1391" y="3388"/>
                  </a:cubicBezTo>
                  <a:cubicBezTo>
                    <a:pt x="1188" y="3553"/>
                    <a:pt x="936" y="3611"/>
                    <a:pt x="682" y="3611"/>
                  </a:cubicBezTo>
                  <a:cubicBezTo>
                    <a:pt x="588" y="3611"/>
                    <a:pt x="494" y="3603"/>
                    <a:pt x="403" y="3590"/>
                  </a:cubicBezTo>
                  <a:cubicBezTo>
                    <a:pt x="393" y="3588"/>
                    <a:pt x="383" y="3587"/>
                    <a:pt x="374" y="3587"/>
                  </a:cubicBezTo>
                  <a:cubicBezTo>
                    <a:pt x="184" y="3587"/>
                    <a:pt x="111" y="3882"/>
                    <a:pt x="313" y="3911"/>
                  </a:cubicBezTo>
                  <a:cubicBezTo>
                    <a:pt x="413" y="3926"/>
                    <a:pt x="518" y="3934"/>
                    <a:pt x="626" y="3934"/>
                  </a:cubicBezTo>
                  <a:cubicBezTo>
                    <a:pt x="1230" y="3934"/>
                    <a:pt x="1902" y="3687"/>
                    <a:pt x="2019" y="3027"/>
                  </a:cubicBezTo>
                  <a:cubicBezTo>
                    <a:pt x="2101" y="2573"/>
                    <a:pt x="1842" y="2144"/>
                    <a:pt x="1459" y="1981"/>
                  </a:cubicBezTo>
                  <a:lnTo>
                    <a:pt x="1459" y="1981"/>
                  </a:lnTo>
                  <a:cubicBezTo>
                    <a:pt x="1954" y="1539"/>
                    <a:pt x="2233" y="780"/>
                    <a:pt x="1675" y="261"/>
                  </a:cubicBezTo>
                  <a:cubicBezTo>
                    <a:pt x="1484" y="85"/>
                    <a:pt x="1234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5" name="Google Shape;19885;p32"/>
            <p:cNvSpPr/>
            <p:nvPr/>
          </p:nvSpPr>
          <p:spPr>
            <a:xfrm>
              <a:off x="4740100" y="3472825"/>
              <a:ext cx="74450" cy="88875"/>
            </a:xfrm>
            <a:custGeom>
              <a:avLst/>
              <a:gdLst/>
              <a:ahLst/>
              <a:cxnLst/>
              <a:rect l="l" t="t" r="r" b="b"/>
              <a:pathLst>
                <a:path w="2978" h="3555" extrusionOk="0">
                  <a:moveTo>
                    <a:pt x="1038" y="0"/>
                  </a:moveTo>
                  <a:cubicBezTo>
                    <a:pt x="699" y="0"/>
                    <a:pt x="351" y="148"/>
                    <a:pt x="104" y="444"/>
                  </a:cubicBezTo>
                  <a:cubicBezTo>
                    <a:pt x="0" y="570"/>
                    <a:pt x="112" y="737"/>
                    <a:pt x="232" y="737"/>
                  </a:cubicBezTo>
                  <a:cubicBezTo>
                    <a:pt x="270" y="737"/>
                    <a:pt x="308" y="721"/>
                    <a:pt x="342" y="681"/>
                  </a:cubicBezTo>
                  <a:lnTo>
                    <a:pt x="342" y="679"/>
                  </a:lnTo>
                  <a:cubicBezTo>
                    <a:pt x="519" y="465"/>
                    <a:pt x="781" y="360"/>
                    <a:pt x="1034" y="360"/>
                  </a:cubicBezTo>
                  <a:cubicBezTo>
                    <a:pt x="1424" y="360"/>
                    <a:pt x="1792" y="609"/>
                    <a:pt x="1801" y="1096"/>
                  </a:cubicBezTo>
                  <a:cubicBezTo>
                    <a:pt x="1809" y="1477"/>
                    <a:pt x="1534" y="1785"/>
                    <a:pt x="1304" y="2055"/>
                  </a:cubicBezTo>
                  <a:cubicBezTo>
                    <a:pt x="998" y="2415"/>
                    <a:pt x="694" y="2731"/>
                    <a:pt x="526" y="3181"/>
                  </a:cubicBezTo>
                  <a:cubicBezTo>
                    <a:pt x="493" y="3271"/>
                    <a:pt x="564" y="3358"/>
                    <a:pt x="642" y="3387"/>
                  </a:cubicBezTo>
                  <a:cubicBezTo>
                    <a:pt x="947" y="3499"/>
                    <a:pt x="1253" y="3555"/>
                    <a:pt x="1555" y="3555"/>
                  </a:cubicBezTo>
                  <a:cubicBezTo>
                    <a:pt x="1986" y="3555"/>
                    <a:pt x="2410" y="3442"/>
                    <a:pt x="2816" y="3221"/>
                  </a:cubicBezTo>
                  <a:cubicBezTo>
                    <a:pt x="2977" y="3132"/>
                    <a:pt x="2879" y="2909"/>
                    <a:pt x="2729" y="2909"/>
                  </a:cubicBezTo>
                  <a:cubicBezTo>
                    <a:pt x="2703" y="2909"/>
                    <a:pt x="2676" y="2916"/>
                    <a:pt x="2648" y="2931"/>
                  </a:cubicBezTo>
                  <a:cubicBezTo>
                    <a:pt x="2294" y="3124"/>
                    <a:pt x="1932" y="3219"/>
                    <a:pt x="1563" y="3219"/>
                  </a:cubicBezTo>
                  <a:cubicBezTo>
                    <a:pt x="1349" y="3219"/>
                    <a:pt x="1132" y="3187"/>
                    <a:pt x="914" y="3123"/>
                  </a:cubicBezTo>
                  <a:lnTo>
                    <a:pt x="914" y="3123"/>
                  </a:lnTo>
                  <a:cubicBezTo>
                    <a:pt x="1304" y="2353"/>
                    <a:pt x="2374" y="1778"/>
                    <a:pt x="2088" y="797"/>
                  </a:cubicBezTo>
                  <a:cubicBezTo>
                    <a:pt x="1934" y="267"/>
                    <a:pt x="1495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6" name="Google Shape;19886;p32"/>
            <p:cNvSpPr/>
            <p:nvPr/>
          </p:nvSpPr>
          <p:spPr>
            <a:xfrm>
              <a:off x="4814725" y="3433800"/>
              <a:ext cx="51775" cy="40750"/>
            </a:xfrm>
            <a:custGeom>
              <a:avLst/>
              <a:gdLst/>
              <a:ahLst/>
              <a:cxnLst/>
              <a:rect l="l" t="t" r="r" b="b"/>
              <a:pathLst>
                <a:path w="2071" h="1630" extrusionOk="0">
                  <a:moveTo>
                    <a:pt x="990" y="339"/>
                  </a:moveTo>
                  <a:cubicBezTo>
                    <a:pt x="1019" y="369"/>
                    <a:pt x="1059" y="389"/>
                    <a:pt x="1108" y="389"/>
                  </a:cubicBezTo>
                  <a:cubicBezTo>
                    <a:pt x="1120" y="389"/>
                    <a:pt x="1132" y="388"/>
                    <a:pt x="1144" y="385"/>
                  </a:cubicBezTo>
                  <a:cubicBezTo>
                    <a:pt x="1167" y="381"/>
                    <a:pt x="1189" y="379"/>
                    <a:pt x="1211" y="379"/>
                  </a:cubicBezTo>
                  <a:cubicBezTo>
                    <a:pt x="1440" y="379"/>
                    <a:pt x="1641" y="598"/>
                    <a:pt x="1654" y="823"/>
                  </a:cubicBezTo>
                  <a:cubicBezTo>
                    <a:pt x="1669" y="1085"/>
                    <a:pt x="1422" y="1255"/>
                    <a:pt x="1187" y="1285"/>
                  </a:cubicBezTo>
                  <a:cubicBezTo>
                    <a:pt x="1159" y="1289"/>
                    <a:pt x="1132" y="1291"/>
                    <a:pt x="1106" y="1291"/>
                  </a:cubicBezTo>
                  <a:cubicBezTo>
                    <a:pt x="643" y="1291"/>
                    <a:pt x="435" y="759"/>
                    <a:pt x="572" y="354"/>
                  </a:cubicBezTo>
                  <a:lnTo>
                    <a:pt x="572" y="354"/>
                  </a:lnTo>
                  <a:lnTo>
                    <a:pt x="990" y="339"/>
                  </a:lnTo>
                  <a:close/>
                  <a:moveTo>
                    <a:pt x="1101" y="1"/>
                  </a:moveTo>
                  <a:cubicBezTo>
                    <a:pt x="1099" y="1"/>
                    <a:pt x="1096" y="1"/>
                    <a:pt x="1094" y="1"/>
                  </a:cubicBezTo>
                  <a:lnTo>
                    <a:pt x="459" y="22"/>
                  </a:lnTo>
                  <a:cubicBezTo>
                    <a:pt x="403" y="24"/>
                    <a:pt x="340" y="51"/>
                    <a:pt x="314" y="105"/>
                  </a:cubicBezTo>
                  <a:cubicBezTo>
                    <a:pt x="0" y="767"/>
                    <a:pt x="402" y="1629"/>
                    <a:pt x="1103" y="1629"/>
                  </a:cubicBezTo>
                  <a:cubicBezTo>
                    <a:pt x="1215" y="1629"/>
                    <a:pt x="1335" y="1607"/>
                    <a:pt x="1461" y="1558"/>
                  </a:cubicBezTo>
                  <a:cubicBezTo>
                    <a:pt x="1829" y="1416"/>
                    <a:pt x="2070" y="1041"/>
                    <a:pt x="1962" y="648"/>
                  </a:cubicBezTo>
                  <a:cubicBezTo>
                    <a:pt x="1865" y="299"/>
                    <a:pt x="1561" y="54"/>
                    <a:pt x="1214" y="48"/>
                  </a:cubicBezTo>
                  <a:lnTo>
                    <a:pt x="1214" y="48"/>
                  </a:lnTo>
                  <a:cubicBezTo>
                    <a:pt x="1188" y="19"/>
                    <a:pt x="1151" y="1"/>
                    <a:pt x="1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7" name="Google Shape;19887;p32"/>
            <p:cNvSpPr/>
            <p:nvPr/>
          </p:nvSpPr>
          <p:spPr>
            <a:xfrm>
              <a:off x="3324900" y="3658150"/>
              <a:ext cx="81900" cy="144175"/>
            </a:xfrm>
            <a:custGeom>
              <a:avLst/>
              <a:gdLst/>
              <a:ahLst/>
              <a:cxnLst/>
              <a:rect l="l" t="t" r="r" b="b"/>
              <a:pathLst>
                <a:path w="3276" h="5767" extrusionOk="0">
                  <a:moveTo>
                    <a:pt x="2624" y="774"/>
                  </a:moveTo>
                  <a:lnTo>
                    <a:pt x="2624" y="774"/>
                  </a:lnTo>
                  <a:cubicBezTo>
                    <a:pt x="3036" y="1105"/>
                    <a:pt x="2718" y="1880"/>
                    <a:pt x="2500" y="2188"/>
                  </a:cubicBezTo>
                  <a:cubicBezTo>
                    <a:pt x="2092" y="2770"/>
                    <a:pt x="1291" y="2965"/>
                    <a:pt x="618" y="3089"/>
                  </a:cubicBezTo>
                  <a:lnTo>
                    <a:pt x="618" y="3089"/>
                  </a:lnTo>
                  <a:cubicBezTo>
                    <a:pt x="578" y="2560"/>
                    <a:pt x="618" y="2033"/>
                    <a:pt x="793" y="1526"/>
                  </a:cubicBezTo>
                  <a:lnTo>
                    <a:pt x="1075" y="951"/>
                  </a:lnTo>
                  <a:lnTo>
                    <a:pt x="2624" y="774"/>
                  </a:lnTo>
                  <a:close/>
                  <a:moveTo>
                    <a:pt x="1954" y="1"/>
                  </a:moveTo>
                  <a:cubicBezTo>
                    <a:pt x="1234" y="1"/>
                    <a:pt x="687" y="812"/>
                    <a:pt x="471" y="1438"/>
                  </a:cubicBezTo>
                  <a:cubicBezTo>
                    <a:pt x="0" y="2814"/>
                    <a:pt x="456" y="4327"/>
                    <a:pt x="882" y="5649"/>
                  </a:cubicBezTo>
                  <a:cubicBezTo>
                    <a:pt x="907" y="5728"/>
                    <a:pt x="981" y="5767"/>
                    <a:pt x="1052" y="5767"/>
                  </a:cubicBezTo>
                  <a:cubicBezTo>
                    <a:pt x="1137" y="5767"/>
                    <a:pt x="1218" y="5712"/>
                    <a:pt x="1210" y="5605"/>
                  </a:cubicBezTo>
                  <a:cubicBezTo>
                    <a:pt x="1193" y="5372"/>
                    <a:pt x="1176" y="5140"/>
                    <a:pt x="1159" y="4907"/>
                  </a:cubicBezTo>
                  <a:cubicBezTo>
                    <a:pt x="1152" y="4800"/>
                    <a:pt x="1064" y="4746"/>
                    <a:pt x="980" y="4746"/>
                  </a:cubicBezTo>
                  <a:cubicBezTo>
                    <a:pt x="971" y="4746"/>
                    <a:pt x="961" y="4747"/>
                    <a:pt x="951" y="4748"/>
                  </a:cubicBezTo>
                  <a:lnTo>
                    <a:pt x="951" y="4748"/>
                  </a:lnTo>
                  <a:cubicBezTo>
                    <a:pt x="825" y="4315"/>
                    <a:pt x="715" y="3869"/>
                    <a:pt x="654" y="3422"/>
                  </a:cubicBezTo>
                  <a:lnTo>
                    <a:pt x="654" y="3422"/>
                  </a:lnTo>
                  <a:cubicBezTo>
                    <a:pt x="1571" y="3252"/>
                    <a:pt x="2749" y="2895"/>
                    <a:pt x="3069" y="1895"/>
                  </a:cubicBezTo>
                  <a:cubicBezTo>
                    <a:pt x="3275" y="1253"/>
                    <a:pt x="3001" y="340"/>
                    <a:pt x="2334" y="76"/>
                  </a:cubicBezTo>
                  <a:cubicBezTo>
                    <a:pt x="2203" y="24"/>
                    <a:pt x="2076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8" name="Google Shape;19888;p32"/>
            <p:cNvSpPr/>
            <p:nvPr/>
          </p:nvSpPr>
          <p:spPr>
            <a:xfrm>
              <a:off x="3436525" y="3721975"/>
              <a:ext cx="50375" cy="23175"/>
            </a:xfrm>
            <a:custGeom>
              <a:avLst/>
              <a:gdLst/>
              <a:ahLst/>
              <a:cxnLst/>
              <a:rect l="l" t="t" r="r" b="b"/>
              <a:pathLst>
                <a:path w="2015" h="927" extrusionOk="0">
                  <a:moveTo>
                    <a:pt x="1803" y="1"/>
                  </a:moveTo>
                  <a:cubicBezTo>
                    <a:pt x="1785" y="1"/>
                    <a:pt x="1766" y="4"/>
                    <a:pt x="1745" y="12"/>
                  </a:cubicBezTo>
                  <a:lnTo>
                    <a:pt x="180" y="593"/>
                  </a:lnTo>
                  <a:cubicBezTo>
                    <a:pt x="1" y="659"/>
                    <a:pt x="52" y="926"/>
                    <a:pt x="211" y="926"/>
                  </a:cubicBezTo>
                  <a:cubicBezTo>
                    <a:pt x="230" y="926"/>
                    <a:pt x="249" y="923"/>
                    <a:pt x="270" y="915"/>
                  </a:cubicBezTo>
                  <a:lnTo>
                    <a:pt x="1833" y="335"/>
                  </a:lnTo>
                  <a:cubicBezTo>
                    <a:pt x="2014" y="268"/>
                    <a:pt x="1963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9" name="Google Shape;19889;p32"/>
            <p:cNvSpPr/>
            <p:nvPr/>
          </p:nvSpPr>
          <p:spPr>
            <a:xfrm>
              <a:off x="3432200" y="3766850"/>
              <a:ext cx="54750" cy="8375"/>
            </a:xfrm>
            <a:custGeom>
              <a:avLst/>
              <a:gdLst/>
              <a:ahLst/>
              <a:cxnLst/>
              <a:rect l="l" t="t" r="r" b="b"/>
              <a:pathLst>
                <a:path w="2190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974" y="334"/>
                  </a:lnTo>
                  <a:cubicBezTo>
                    <a:pt x="2190" y="334"/>
                    <a:pt x="2190" y="0"/>
                    <a:pt x="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0" name="Google Shape;19890;p32"/>
            <p:cNvSpPr/>
            <p:nvPr/>
          </p:nvSpPr>
          <p:spPr>
            <a:xfrm>
              <a:off x="3535875" y="3680100"/>
              <a:ext cx="68050" cy="97425"/>
            </a:xfrm>
            <a:custGeom>
              <a:avLst/>
              <a:gdLst/>
              <a:ahLst/>
              <a:cxnLst/>
              <a:rect l="l" t="t" r="r" b="b"/>
              <a:pathLst>
                <a:path w="2722" h="3897" extrusionOk="0">
                  <a:moveTo>
                    <a:pt x="1356" y="855"/>
                  </a:moveTo>
                  <a:lnTo>
                    <a:pt x="1356" y="855"/>
                  </a:lnTo>
                  <a:cubicBezTo>
                    <a:pt x="1385" y="1256"/>
                    <a:pt x="1439" y="1655"/>
                    <a:pt x="1518" y="2048"/>
                  </a:cubicBezTo>
                  <a:lnTo>
                    <a:pt x="1518" y="2048"/>
                  </a:lnTo>
                  <a:cubicBezTo>
                    <a:pt x="1202" y="2104"/>
                    <a:pt x="882" y="2143"/>
                    <a:pt x="561" y="2164"/>
                  </a:cubicBezTo>
                  <a:lnTo>
                    <a:pt x="561" y="2164"/>
                  </a:lnTo>
                  <a:cubicBezTo>
                    <a:pt x="857" y="1746"/>
                    <a:pt x="1122" y="1309"/>
                    <a:pt x="1356" y="855"/>
                  </a:cubicBezTo>
                  <a:close/>
                  <a:moveTo>
                    <a:pt x="1484" y="0"/>
                  </a:moveTo>
                  <a:cubicBezTo>
                    <a:pt x="1431" y="0"/>
                    <a:pt x="1382" y="25"/>
                    <a:pt x="1356" y="84"/>
                  </a:cubicBezTo>
                  <a:cubicBezTo>
                    <a:pt x="1014" y="856"/>
                    <a:pt x="585" y="1588"/>
                    <a:pt x="77" y="2262"/>
                  </a:cubicBezTo>
                  <a:cubicBezTo>
                    <a:pt x="0" y="2365"/>
                    <a:pt x="103" y="2514"/>
                    <a:pt x="217" y="2514"/>
                  </a:cubicBezTo>
                  <a:cubicBezTo>
                    <a:pt x="218" y="2514"/>
                    <a:pt x="220" y="2514"/>
                    <a:pt x="221" y="2514"/>
                  </a:cubicBezTo>
                  <a:cubicBezTo>
                    <a:pt x="681" y="2502"/>
                    <a:pt x="1139" y="2456"/>
                    <a:pt x="1590" y="2375"/>
                  </a:cubicBezTo>
                  <a:lnTo>
                    <a:pt x="1590" y="2375"/>
                  </a:lnTo>
                  <a:cubicBezTo>
                    <a:pt x="1704" y="2854"/>
                    <a:pt x="1856" y="3325"/>
                    <a:pt x="2045" y="3783"/>
                  </a:cubicBezTo>
                  <a:cubicBezTo>
                    <a:pt x="2077" y="3861"/>
                    <a:pt x="2146" y="3896"/>
                    <a:pt x="2213" y="3896"/>
                  </a:cubicBezTo>
                  <a:cubicBezTo>
                    <a:pt x="2313" y="3896"/>
                    <a:pt x="2407" y="3820"/>
                    <a:pt x="2367" y="3695"/>
                  </a:cubicBezTo>
                  <a:lnTo>
                    <a:pt x="2144" y="2988"/>
                  </a:lnTo>
                  <a:cubicBezTo>
                    <a:pt x="2132" y="2948"/>
                    <a:pt x="2109" y="2918"/>
                    <a:pt x="2080" y="2899"/>
                  </a:cubicBezTo>
                  <a:lnTo>
                    <a:pt x="2080" y="2899"/>
                  </a:lnTo>
                  <a:cubicBezTo>
                    <a:pt x="2020" y="2705"/>
                    <a:pt x="1966" y="2508"/>
                    <a:pt x="1919" y="2310"/>
                  </a:cubicBezTo>
                  <a:lnTo>
                    <a:pt x="1919" y="2310"/>
                  </a:lnTo>
                  <a:cubicBezTo>
                    <a:pt x="2125" y="2265"/>
                    <a:pt x="2330" y="2213"/>
                    <a:pt x="2533" y="2154"/>
                  </a:cubicBezTo>
                  <a:cubicBezTo>
                    <a:pt x="2722" y="2099"/>
                    <a:pt x="2665" y="1824"/>
                    <a:pt x="2495" y="1824"/>
                  </a:cubicBezTo>
                  <a:cubicBezTo>
                    <a:pt x="2479" y="1824"/>
                    <a:pt x="2463" y="1827"/>
                    <a:pt x="2445" y="1832"/>
                  </a:cubicBezTo>
                  <a:cubicBezTo>
                    <a:pt x="2247" y="1889"/>
                    <a:pt x="2048" y="1940"/>
                    <a:pt x="1847" y="1984"/>
                  </a:cubicBezTo>
                  <a:lnTo>
                    <a:pt x="1847" y="1984"/>
                  </a:lnTo>
                  <a:cubicBezTo>
                    <a:pt x="1728" y="1387"/>
                    <a:pt x="1667" y="779"/>
                    <a:pt x="1667" y="168"/>
                  </a:cubicBezTo>
                  <a:cubicBezTo>
                    <a:pt x="1667" y="71"/>
                    <a:pt x="1572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1" name="Google Shape;19891;p32"/>
            <p:cNvSpPr/>
            <p:nvPr/>
          </p:nvSpPr>
          <p:spPr>
            <a:xfrm>
              <a:off x="3600950" y="3683525"/>
              <a:ext cx="85900" cy="97525"/>
            </a:xfrm>
            <a:custGeom>
              <a:avLst/>
              <a:gdLst/>
              <a:ahLst/>
              <a:cxnLst/>
              <a:rect l="l" t="t" r="r" b="b"/>
              <a:pathLst>
                <a:path w="3436" h="3901" extrusionOk="0">
                  <a:moveTo>
                    <a:pt x="1576" y="701"/>
                  </a:moveTo>
                  <a:cubicBezTo>
                    <a:pt x="2167" y="701"/>
                    <a:pt x="2710" y="1114"/>
                    <a:pt x="2879" y="1721"/>
                  </a:cubicBezTo>
                  <a:cubicBezTo>
                    <a:pt x="3054" y="2346"/>
                    <a:pt x="2803" y="3545"/>
                    <a:pt x="2015" y="3545"/>
                  </a:cubicBezTo>
                  <a:cubicBezTo>
                    <a:pt x="1924" y="3545"/>
                    <a:pt x="1826" y="3528"/>
                    <a:pt x="1720" y="3493"/>
                  </a:cubicBezTo>
                  <a:cubicBezTo>
                    <a:pt x="480" y="3086"/>
                    <a:pt x="340" y="1684"/>
                    <a:pt x="1027" y="824"/>
                  </a:cubicBezTo>
                  <a:lnTo>
                    <a:pt x="1027" y="824"/>
                  </a:lnTo>
                  <a:cubicBezTo>
                    <a:pt x="1030" y="823"/>
                    <a:pt x="1034" y="821"/>
                    <a:pt x="1038" y="819"/>
                  </a:cubicBezTo>
                  <a:cubicBezTo>
                    <a:pt x="1215" y="739"/>
                    <a:pt x="1398" y="701"/>
                    <a:pt x="1576" y="701"/>
                  </a:cubicBezTo>
                  <a:close/>
                  <a:moveTo>
                    <a:pt x="1597" y="0"/>
                  </a:moveTo>
                  <a:cubicBezTo>
                    <a:pt x="1573" y="0"/>
                    <a:pt x="1548" y="6"/>
                    <a:pt x="1523" y="17"/>
                  </a:cubicBezTo>
                  <a:lnTo>
                    <a:pt x="1523" y="19"/>
                  </a:lnTo>
                  <a:cubicBezTo>
                    <a:pt x="574" y="449"/>
                    <a:pt x="0" y="1510"/>
                    <a:pt x="354" y="2532"/>
                  </a:cubicBezTo>
                  <a:cubicBezTo>
                    <a:pt x="574" y="3167"/>
                    <a:pt x="1280" y="3900"/>
                    <a:pt x="2009" y="3900"/>
                  </a:cubicBezTo>
                  <a:cubicBezTo>
                    <a:pt x="2157" y="3900"/>
                    <a:pt x="2306" y="3870"/>
                    <a:pt x="2452" y="3803"/>
                  </a:cubicBezTo>
                  <a:cubicBezTo>
                    <a:pt x="3266" y="3429"/>
                    <a:pt x="3436" y="2163"/>
                    <a:pt x="3129" y="1419"/>
                  </a:cubicBezTo>
                  <a:cubicBezTo>
                    <a:pt x="2856" y="760"/>
                    <a:pt x="2237" y="375"/>
                    <a:pt x="1581" y="375"/>
                  </a:cubicBezTo>
                  <a:cubicBezTo>
                    <a:pt x="1572" y="375"/>
                    <a:pt x="1563" y="375"/>
                    <a:pt x="1554" y="375"/>
                  </a:cubicBezTo>
                  <a:lnTo>
                    <a:pt x="1554" y="375"/>
                  </a:lnTo>
                  <a:cubicBezTo>
                    <a:pt x="1598" y="350"/>
                    <a:pt x="1645" y="327"/>
                    <a:pt x="1692" y="305"/>
                  </a:cubicBezTo>
                  <a:cubicBezTo>
                    <a:pt x="1862" y="228"/>
                    <a:pt x="1756" y="0"/>
                    <a:pt x="1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2" name="Google Shape;19892;p32"/>
            <p:cNvSpPr/>
            <p:nvPr/>
          </p:nvSpPr>
          <p:spPr>
            <a:xfrm>
              <a:off x="3676325" y="3635125"/>
              <a:ext cx="46250" cy="46050"/>
            </a:xfrm>
            <a:custGeom>
              <a:avLst/>
              <a:gdLst/>
              <a:ahLst/>
              <a:cxnLst/>
              <a:rect l="l" t="t" r="r" b="b"/>
              <a:pathLst>
                <a:path w="1850" h="1842" extrusionOk="0">
                  <a:moveTo>
                    <a:pt x="1137" y="442"/>
                  </a:moveTo>
                  <a:cubicBezTo>
                    <a:pt x="1314" y="554"/>
                    <a:pt x="1447" y="740"/>
                    <a:pt x="1461" y="951"/>
                  </a:cubicBezTo>
                  <a:cubicBezTo>
                    <a:pt x="1479" y="1250"/>
                    <a:pt x="1229" y="1459"/>
                    <a:pt x="953" y="1502"/>
                  </a:cubicBezTo>
                  <a:cubicBezTo>
                    <a:pt x="921" y="1506"/>
                    <a:pt x="888" y="1509"/>
                    <a:pt x="856" y="1509"/>
                  </a:cubicBezTo>
                  <a:cubicBezTo>
                    <a:pt x="609" y="1509"/>
                    <a:pt x="368" y="1366"/>
                    <a:pt x="364" y="1090"/>
                  </a:cubicBezTo>
                  <a:cubicBezTo>
                    <a:pt x="360" y="813"/>
                    <a:pt x="593" y="508"/>
                    <a:pt x="878" y="508"/>
                  </a:cubicBezTo>
                  <a:cubicBezTo>
                    <a:pt x="905" y="508"/>
                    <a:pt x="932" y="511"/>
                    <a:pt x="959" y="516"/>
                  </a:cubicBezTo>
                  <a:cubicBezTo>
                    <a:pt x="972" y="519"/>
                    <a:pt x="985" y="520"/>
                    <a:pt x="997" y="520"/>
                  </a:cubicBezTo>
                  <a:cubicBezTo>
                    <a:pt x="1059" y="520"/>
                    <a:pt x="1108" y="487"/>
                    <a:pt x="1137" y="442"/>
                  </a:cubicBezTo>
                  <a:close/>
                  <a:moveTo>
                    <a:pt x="756" y="1"/>
                  </a:moveTo>
                  <a:cubicBezTo>
                    <a:pt x="695" y="1"/>
                    <a:pt x="635" y="6"/>
                    <a:pt x="575" y="17"/>
                  </a:cubicBezTo>
                  <a:cubicBezTo>
                    <a:pt x="435" y="44"/>
                    <a:pt x="428" y="194"/>
                    <a:pt x="499" y="281"/>
                  </a:cubicBezTo>
                  <a:lnTo>
                    <a:pt x="499" y="281"/>
                  </a:lnTo>
                  <a:cubicBezTo>
                    <a:pt x="239" y="429"/>
                    <a:pt x="53" y="714"/>
                    <a:pt x="32" y="1030"/>
                  </a:cubicBezTo>
                  <a:cubicBezTo>
                    <a:pt x="0" y="1511"/>
                    <a:pt x="401" y="1841"/>
                    <a:pt x="851" y="1841"/>
                  </a:cubicBezTo>
                  <a:cubicBezTo>
                    <a:pt x="881" y="1841"/>
                    <a:pt x="911" y="1840"/>
                    <a:pt x="941" y="1837"/>
                  </a:cubicBezTo>
                  <a:cubicBezTo>
                    <a:pt x="1429" y="1790"/>
                    <a:pt x="1850" y="1396"/>
                    <a:pt x="1789" y="884"/>
                  </a:cubicBezTo>
                  <a:cubicBezTo>
                    <a:pt x="1726" y="369"/>
                    <a:pt x="1252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3" name="Google Shape;19893;p32"/>
            <p:cNvSpPr/>
            <p:nvPr/>
          </p:nvSpPr>
          <p:spPr>
            <a:xfrm>
              <a:off x="3751575" y="3677525"/>
              <a:ext cx="34650" cy="114000"/>
            </a:xfrm>
            <a:custGeom>
              <a:avLst/>
              <a:gdLst/>
              <a:ahLst/>
              <a:cxnLst/>
              <a:rect l="l" t="t" r="r" b="b"/>
              <a:pathLst>
                <a:path w="1386" h="4560" extrusionOk="0">
                  <a:moveTo>
                    <a:pt x="1107" y="0"/>
                  </a:moveTo>
                  <a:cubicBezTo>
                    <a:pt x="1056" y="0"/>
                    <a:pt x="1004" y="21"/>
                    <a:pt x="966" y="72"/>
                  </a:cubicBezTo>
                  <a:cubicBezTo>
                    <a:pt x="1" y="1392"/>
                    <a:pt x="16" y="3187"/>
                    <a:pt x="1005" y="4489"/>
                  </a:cubicBezTo>
                  <a:cubicBezTo>
                    <a:pt x="1043" y="4539"/>
                    <a:pt x="1095" y="4560"/>
                    <a:pt x="1147" y="4560"/>
                  </a:cubicBezTo>
                  <a:cubicBezTo>
                    <a:pt x="1269" y="4560"/>
                    <a:pt x="1386" y="4441"/>
                    <a:pt x="1294" y="4321"/>
                  </a:cubicBezTo>
                  <a:cubicBezTo>
                    <a:pt x="368" y="3097"/>
                    <a:pt x="350" y="1483"/>
                    <a:pt x="1256" y="242"/>
                  </a:cubicBezTo>
                  <a:cubicBezTo>
                    <a:pt x="1345" y="119"/>
                    <a:pt x="1228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4" name="Google Shape;19894;p32"/>
            <p:cNvSpPr/>
            <p:nvPr/>
          </p:nvSpPr>
          <p:spPr>
            <a:xfrm>
              <a:off x="3804750" y="3709950"/>
              <a:ext cx="50775" cy="77075"/>
            </a:xfrm>
            <a:custGeom>
              <a:avLst/>
              <a:gdLst/>
              <a:ahLst/>
              <a:cxnLst/>
              <a:rect l="l" t="t" r="r" b="b"/>
              <a:pathLst>
                <a:path w="2031" h="3083" extrusionOk="0">
                  <a:moveTo>
                    <a:pt x="1713" y="0"/>
                  </a:moveTo>
                  <a:lnTo>
                    <a:pt x="1713" y="2"/>
                  </a:lnTo>
                  <a:cubicBezTo>
                    <a:pt x="1676" y="1"/>
                    <a:pt x="1638" y="1"/>
                    <a:pt x="1600" y="1"/>
                  </a:cubicBezTo>
                  <a:cubicBezTo>
                    <a:pt x="940" y="1"/>
                    <a:pt x="87" y="139"/>
                    <a:pt x="23" y="949"/>
                  </a:cubicBezTo>
                  <a:cubicBezTo>
                    <a:pt x="0" y="1225"/>
                    <a:pt x="115" y="1456"/>
                    <a:pt x="342" y="1605"/>
                  </a:cubicBezTo>
                  <a:cubicBezTo>
                    <a:pt x="549" y="1742"/>
                    <a:pt x="810" y="1771"/>
                    <a:pt x="1025" y="1896"/>
                  </a:cubicBezTo>
                  <a:cubicBezTo>
                    <a:pt x="1291" y="2049"/>
                    <a:pt x="1487" y="2268"/>
                    <a:pt x="1637" y="2525"/>
                  </a:cubicBezTo>
                  <a:lnTo>
                    <a:pt x="1637" y="2525"/>
                  </a:lnTo>
                  <a:cubicBezTo>
                    <a:pt x="1413" y="2676"/>
                    <a:pt x="1168" y="2751"/>
                    <a:pt x="908" y="2751"/>
                  </a:cubicBezTo>
                  <a:cubicBezTo>
                    <a:pt x="808" y="2751"/>
                    <a:pt x="705" y="2739"/>
                    <a:pt x="600" y="2717"/>
                  </a:cubicBezTo>
                  <a:cubicBezTo>
                    <a:pt x="586" y="2714"/>
                    <a:pt x="573" y="2713"/>
                    <a:pt x="560" y="2713"/>
                  </a:cubicBezTo>
                  <a:cubicBezTo>
                    <a:pt x="380" y="2713"/>
                    <a:pt x="315" y="2998"/>
                    <a:pt x="511" y="3039"/>
                  </a:cubicBezTo>
                  <a:cubicBezTo>
                    <a:pt x="647" y="3068"/>
                    <a:pt x="779" y="3083"/>
                    <a:pt x="906" y="3083"/>
                  </a:cubicBezTo>
                  <a:cubicBezTo>
                    <a:pt x="1293" y="3083"/>
                    <a:pt x="1645" y="2950"/>
                    <a:pt x="1971" y="2690"/>
                  </a:cubicBezTo>
                  <a:cubicBezTo>
                    <a:pt x="2031" y="2641"/>
                    <a:pt x="2028" y="2548"/>
                    <a:pt x="1997" y="2487"/>
                  </a:cubicBezTo>
                  <a:cubicBezTo>
                    <a:pt x="1788" y="2070"/>
                    <a:pt x="1475" y="1735"/>
                    <a:pt x="1051" y="1533"/>
                  </a:cubicBezTo>
                  <a:cubicBezTo>
                    <a:pt x="992" y="1504"/>
                    <a:pt x="919" y="1492"/>
                    <a:pt x="862" y="1457"/>
                  </a:cubicBezTo>
                  <a:cubicBezTo>
                    <a:pt x="684" y="1439"/>
                    <a:pt x="575" y="1331"/>
                    <a:pt x="539" y="1132"/>
                  </a:cubicBezTo>
                  <a:cubicBezTo>
                    <a:pt x="351" y="996"/>
                    <a:pt x="324" y="859"/>
                    <a:pt x="461" y="722"/>
                  </a:cubicBezTo>
                  <a:cubicBezTo>
                    <a:pt x="586" y="378"/>
                    <a:pt x="1057" y="331"/>
                    <a:pt x="1435" y="331"/>
                  </a:cubicBezTo>
                  <a:cubicBezTo>
                    <a:pt x="1538" y="331"/>
                    <a:pt x="1633" y="334"/>
                    <a:pt x="1713" y="336"/>
                  </a:cubicBezTo>
                  <a:cubicBezTo>
                    <a:pt x="1715" y="336"/>
                    <a:pt x="1716" y="336"/>
                    <a:pt x="1718" y="336"/>
                  </a:cubicBezTo>
                  <a:cubicBezTo>
                    <a:pt x="1930" y="336"/>
                    <a:pt x="1928" y="6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5" name="Google Shape;19895;p32"/>
            <p:cNvSpPr/>
            <p:nvPr/>
          </p:nvSpPr>
          <p:spPr>
            <a:xfrm>
              <a:off x="3861775" y="3681700"/>
              <a:ext cx="35750" cy="29925"/>
            </a:xfrm>
            <a:custGeom>
              <a:avLst/>
              <a:gdLst/>
              <a:ahLst/>
              <a:cxnLst/>
              <a:rect l="l" t="t" r="r" b="b"/>
              <a:pathLst>
                <a:path w="1430" h="1197" extrusionOk="0">
                  <a:moveTo>
                    <a:pt x="993" y="0"/>
                  </a:moveTo>
                  <a:cubicBezTo>
                    <a:pt x="938" y="0"/>
                    <a:pt x="885" y="26"/>
                    <a:pt x="857" y="82"/>
                  </a:cubicBezTo>
                  <a:cubicBezTo>
                    <a:pt x="717" y="363"/>
                    <a:pt x="491" y="564"/>
                    <a:pt x="189" y="656"/>
                  </a:cubicBezTo>
                  <a:cubicBezTo>
                    <a:pt x="1" y="713"/>
                    <a:pt x="58" y="987"/>
                    <a:pt x="226" y="987"/>
                  </a:cubicBezTo>
                  <a:cubicBezTo>
                    <a:pt x="242" y="987"/>
                    <a:pt x="259" y="985"/>
                    <a:pt x="277" y="979"/>
                  </a:cubicBezTo>
                  <a:cubicBezTo>
                    <a:pt x="561" y="892"/>
                    <a:pt x="806" y="729"/>
                    <a:pt x="985" y="503"/>
                  </a:cubicBezTo>
                  <a:lnTo>
                    <a:pt x="985" y="503"/>
                  </a:lnTo>
                  <a:cubicBezTo>
                    <a:pt x="1052" y="672"/>
                    <a:pt x="1089" y="852"/>
                    <a:pt x="1092" y="1034"/>
                  </a:cubicBezTo>
                  <a:cubicBezTo>
                    <a:pt x="1095" y="1142"/>
                    <a:pt x="1180" y="1196"/>
                    <a:pt x="1264" y="1196"/>
                  </a:cubicBezTo>
                  <a:cubicBezTo>
                    <a:pt x="1348" y="1196"/>
                    <a:pt x="1430" y="1142"/>
                    <a:pt x="1428" y="1034"/>
                  </a:cubicBezTo>
                  <a:cubicBezTo>
                    <a:pt x="1421" y="697"/>
                    <a:pt x="1324" y="368"/>
                    <a:pt x="1145" y="82"/>
                  </a:cubicBezTo>
                  <a:cubicBezTo>
                    <a:pt x="1113" y="30"/>
                    <a:pt x="1052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6" name="Google Shape;19896;p32"/>
            <p:cNvSpPr/>
            <p:nvPr/>
          </p:nvSpPr>
          <p:spPr>
            <a:xfrm>
              <a:off x="3911300" y="3668575"/>
              <a:ext cx="59325" cy="129925"/>
            </a:xfrm>
            <a:custGeom>
              <a:avLst/>
              <a:gdLst/>
              <a:ahLst/>
              <a:cxnLst/>
              <a:rect l="l" t="t" r="r" b="b"/>
              <a:pathLst>
                <a:path w="2373" h="5197" extrusionOk="0">
                  <a:moveTo>
                    <a:pt x="233" y="0"/>
                  </a:moveTo>
                  <a:cubicBezTo>
                    <a:pt x="116" y="0"/>
                    <a:pt x="0" y="120"/>
                    <a:pt x="81" y="247"/>
                  </a:cubicBezTo>
                  <a:cubicBezTo>
                    <a:pt x="943" y="1616"/>
                    <a:pt x="2018" y="3626"/>
                    <a:pt x="426" y="4920"/>
                  </a:cubicBezTo>
                  <a:cubicBezTo>
                    <a:pt x="295" y="5027"/>
                    <a:pt x="415" y="5197"/>
                    <a:pt x="553" y="5197"/>
                  </a:cubicBezTo>
                  <a:cubicBezTo>
                    <a:pt x="590" y="5197"/>
                    <a:pt x="628" y="5185"/>
                    <a:pt x="662" y="5156"/>
                  </a:cubicBezTo>
                  <a:cubicBezTo>
                    <a:pt x="2372" y="3768"/>
                    <a:pt x="1311" y="1571"/>
                    <a:pt x="369" y="78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7" name="Google Shape;19897;p32"/>
            <p:cNvSpPr/>
            <p:nvPr/>
          </p:nvSpPr>
          <p:spPr>
            <a:xfrm>
              <a:off x="3987650" y="3700550"/>
              <a:ext cx="78875" cy="94325"/>
            </a:xfrm>
            <a:custGeom>
              <a:avLst/>
              <a:gdLst/>
              <a:ahLst/>
              <a:cxnLst/>
              <a:rect l="l" t="t" r="r" b="b"/>
              <a:pathLst>
                <a:path w="3155" h="3773" extrusionOk="0">
                  <a:moveTo>
                    <a:pt x="1474" y="311"/>
                  </a:moveTo>
                  <a:cubicBezTo>
                    <a:pt x="1527" y="311"/>
                    <a:pt x="1579" y="319"/>
                    <a:pt x="1631" y="336"/>
                  </a:cubicBezTo>
                  <a:lnTo>
                    <a:pt x="1631" y="336"/>
                  </a:lnTo>
                  <a:cubicBezTo>
                    <a:pt x="1417" y="344"/>
                    <a:pt x="1200" y="415"/>
                    <a:pt x="999" y="567"/>
                  </a:cubicBezTo>
                  <a:cubicBezTo>
                    <a:pt x="860" y="673"/>
                    <a:pt x="948" y="889"/>
                    <a:pt x="1079" y="889"/>
                  </a:cubicBezTo>
                  <a:cubicBezTo>
                    <a:pt x="1107" y="889"/>
                    <a:pt x="1137" y="879"/>
                    <a:pt x="1167" y="855"/>
                  </a:cubicBezTo>
                  <a:cubicBezTo>
                    <a:pt x="1330" y="732"/>
                    <a:pt x="1508" y="678"/>
                    <a:pt x="1685" y="678"/>
                  </a:cubicBezTo>
                  <a:cubicBezTo>
                    <a:pt x="2111" y="678"/>
                    <a:pt x="2523" y="997"/>
                    <a:pt x="2659" y="1437"/>
                  </a:cubicBezTo>
                  <a:cubicBezTo>
                    <a:pt x="2772" y="1797"/>
                    <a:pt x="2717" y="2184"/>
                    <a:pt x="2606" y="2536"/>
                  </a:cubicBezTo>
                  <a:cubicBezTo>
                    <a:pt x="2459" y="3003"/>
                    <a:pt x="2406" y="3186"/>
                    <a:pt x="1928" y="3267"/>
                  </a:cubicBezTo>
                  <a:cubicBezTo>
                    <a:pt x="1833" y="3316"/>
                    <a:pt x="1743" y="3341"/>
                    <a:pt x="1659" y="3341"/>
                  </a:cubicBezTo>
                  <a:cubicBezTo>
                    <a:pt x="1517" y="3341"/>
                    <a:pt x="1390" y="3271"/>
                    <a:pt x="1280" y="3130"/>
                  </a:cubicBezTo>
                  <a:cubicBezTo>
                    <a:pt x="1146" y="3011"/>
                    <a:pt x="1025" y="2877"/>
                    <a:pt x="925" y="2727"/>
                  </a:cubicBezTo>
                  <a:cubicBezTo>
                    <a:pt x="755" y="2477"/>
                    <a:pt x="642" y="2193"/>
                    <a:pt x="594" y="1894"/>
                  </a:cubicBezTo>
                  <a:cubicBezTo>
                    <a:pt x="545" y="1603"/>
                    <a:pt x="545" y="1308"/>
                    <a:pt x="641" y="1025"/>
                  </a:cubicBezTo>
                  <a:cubicBezTo>
                    <a:pt x="757" y="685"/>
                    <a:pt x="1116" y="311"/>
                    <a:pt x="1474" y="311"/>
                  </a:cubicBezTo>
                  <a:close/>
                  <a:moveTo>
                    <a:pt x="1484" y="0"/>
                  </a:moveTo>
                  <a:cubicBezTo>
                    <a:pt x="993" y="0"/>
                    <a:pt x="489" y="400"/>
                    <a:pt x="319" y="935"/>
                  </a:cubicBezTo>
                  <a:cubicBezTo>
                    <a:pt x="0" y="1935"/>
                    <a:pt x="555" y="3401"/>
                    <a:pt x="1626" y="3729"/>
                  </a:cubicBezTo>
                  <a:cubicBezTo>
                    <a:pt x="1721" y="3758"/>
                    <a:pt x="1811" y="3772"/>
                    <a:pt x="1896" y="3772"/>
                  </a:cubicBezTo>
                  <a:cubicBezTo>
                    <a:pt x="2792" y="3772"/>
                    <a:pt x="3155" y="2263"/>
                    <a:pt x="3027" y="1540"/>
                  </a:cubicBezTo>
                  <a:cubicBezTo>
                    <a:pt x="2949" y="1100"/>
                    <a:pt x="2654" y="712"/>
                    <a:pt x="2279" y="502"/>
                  </a:cubicBezTo>
                  <a:lnTo>
                    <a:pt x="2279" y="502"/>
                  </a:lnTo>
                  <a:cubicBezTo>
                    <a:pt x="2275" y="485"/>
                    <a:pt x="2267" y="468"/>
                    <a:pt x="2256" y="451"/>
                  </a:cubicBezTo>
                  <a:cubicBezTo>
                    <a:pt x="2047" y="133"/>
                    <a:pt x="1768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8" name="Google Shape;19898;p32"/>
            <p:cNvSpPr/>
            <p:nvPr/>
          </p:nvSpPr>
          <p:spPr>
            <a:xfrm>
              <a:off x="4103200" y="3690450"/>
              <a:ext cx="20800" cy="73100"/>
            </a:xfrm>
            <a:custGeom>
              <a:avLst/>
              <a:gdLst/>
              <a:ahLst/>
              <a:cxnLst/>
              <a:rect l="l" t="t" r="r" b="b"/>
              <a:pathLst>
                <a:path w="832" h="2924" extrusionOk="0">
                  <a:moveTo>
                    <a:pt x="206" y="0"/>
                  </a:moveTo>
                  <a:cubicBezTo>
                    <a:pt x="109" y="0"/>
                    <a:pt x="1" y="83"/>
                    <a:pt x="23" y="210"/>
                  </a:cubicBezTo>
                  <a:lnTo>
                    <a:pt x="23" y="211"/>
                  </a:lnTo>
                  <a:cubicBezTo>
                    <a:pt x="179" y="1075"/>
                    <a:pt x="333" y="1940"/>
                    <a:pt x="487" y="2803"/>
                  </a:cubicBezTo>
                  <a:cubicBezTo>
                    <a:pt x="502" y="2887"/>
                    <a:pt x="562" y="2923"/>
                    <a:pt x="627" y="2923"/>
                  </a:cubicBezTo>
                  <a:cubicBezTo>
                    <a:pt x="724" y="2923"/>
                    <a:pt x="832" y="2841"/>
                    <a:pt x="809" y="2713"/>
                  </a:cubicBezTo>
                  <a:cubicBezTo>
                    <a:pt x="655" y="1850"/>
                    <a:pt x="500" y="986"/>
                    <a:pt x="346" y="121"/>
                  </a:cubicBezTo>
                  <a:cubicBezTo>
                    <a:pt x="331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9" name="Google Shape;19899;p32"/>
            <p:cNvSpPr/>
            <p:nvPr/>
          </p:nvSpPr>
          <p:spPr>
            <a:xfrm>
              <a:off x="4083325" y="3716575"/>
              <a:ext cx="60625" cy="18050"/>
            </a:xfrm>
            <a:custGeom>
              <a:avLst/>
              <a:gdLst/>
              <a:ahLst/>
              <a:cxnLst/>
              <a:rect l="l" t="t" r="r" b="b"/>
              <a:pathLst>
                <a:path w="2425" h="722" extrusionOk="0">
                  <a:moveTo>
                    <a:pt x="2159" y="1"/>
                  </a:moveTo>
                  <a:cubicBezTo>
                    <a:pt x="2136" y="1"/>
                    <a:pt x="2111" y="6"/>
                    <a:pt x="2086" y="18"/>
                  </a:cubicBezTo>
                  <a:cubicBezTo>
                    <a:pt x="1552" y="261"/>
                    <a:pt x="973" y="387"/>
                    <a:pt x="388" y="387"/>
                  </a:cubicBezTo>
                  <a:cubicBezTo>
                    <a:pt x="331" y="387"/>
                    <a:pt x="273" y="386"/>
                    <a:pt x="215" y="384"/>
                  </a:cubicBezTo>
                  <a:cubicBezTo>
                    <a:pt x="213" y="384"/>
                    <a:pt x="211" y="384"/>
                    <a:pt x="208" y="384"/>
                  </a:cubicBezTo>
                  <a:cubicBezTo>
                    <a:pt x="0" y="384"/>
                    <a:pt x="3" y="712"/>
                    <a:pt x="215" y="719"/>
                  </a:cubicBezTo>
                  <a:cubicBezTo>
                    <a:pt x="268" y="721"/>
                    <a:pt x="320" y="722"/>
                    <a:pt x="372" y="722"/>
                  </a:cubicBezTo>
                  <a:cubicBezTo>
                    <a:pt x="1021" y="722"/>
                    <a:pt x="1663" y="581"/>
                    <a:pt x="2253" y="307"/>
                  </a:cubicBezTo>
                  <a:cubicBezTo>
                    <a:pt x="2425" y="229"/>
                    <a:pt x="2318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0" name="Google Shape;19900;p32"/>
            <p:cNvSpPr/>
            <p:nvPr/>
          </p:nvSpPr>
          <p:spPr>
            <a:xfrm>
              <a:off x="4170300" y="3698525"/>
              <a:ext cx="75100" cy="71350"/>
            </a:xfrm>
            <a:custGeom>
              <a:avLst/>
              <a:gdLst/>
              <a:ahLst/>
              <a:cxnLst/>
              <a:rect l="l" t="t" r="r" b="b"/>
              <a:pathLst>
                <a:path w="3004" h="2854" extrusionOk="0">
                  <a:moveTo>
                    <a:pt x="1450" y="607"/>
                  </a:moveTo>
                  <a:cubicBezTo>
                    <a:pt x="1616" y="607"/>
                    <a:pt x="1779" y="636"/>
                    <a:pt x="1928" y="696"/>
                  </a:cubicBezTo>
                  <a:lnTo>
                    <a:pt x="1928" y="696"/>
                  </a:lnTo>
                  <a:cubicBezTo>
                    <a:pt x="1953" y="773"/>
                    <a:pt x="2017" y="806"/>
                    <a:pt x="2081" y="806"/>
                  </a:cubicBezTo>
                  <a:cubicBezTo>
                    <a:pt x="2096" y="806"/>
                    <a:pt x="2112" y="804"/>
                    <a:pt x="2127" y="801"/>
                  </a:cubicBezTo>
                  <a:lnTo>
                    <a:pt x="2127" y="801"/>
                  </a:lnTo>
                  <a:cubicBezTo>
                    <a:pt x="2326" y="934"/>
                    <a:pt x="2481" y="1136"/>
                    <a:pt x="2548" y="1409"/>
                  </a:cubicBezTo>
                  <a:cubicBezTo>
                    <a:pt x="2685" y="1955"/>
                    <a:pt x="2266" y="2515"/>
                    <a:pt x="1739" y="2515"/>
                  </a:cubicBezTo>
                  <a:cubicBezTo>
                    <a:pt x="1635" y="2515"/>
                    <a:pt x="1528" y="2494"/>
                    <a:pt x="1419" y="2446"/>
                  </a:cubicBezTo>
                  <a:cubicBezTo>
                    <a:pt x="875" y="2207"/>
                    <a:pt x="545" y="1383"/>
                    <a:pt x="719" y="828"/>
                  </a:cubicBezTo>
                  <a:cubicBezTo>
                    <a:pt x="727" y="804"/>
                    <a:pt x="736" y="780"/>
                    <a:pt x="747" y="757"/>
                  </a:cubicBezTo>
                  <a:lnTo>
                    <a:pt x="747" y="757"/>
                  </a:lnTo>
                  <a:cubicBezTo>
                    <a:pt x="755" y="758"/>
                    <a:pt x="763" y="759"/>
                    <a:pt x="772" y="759"/>
                  </a:cubicBezTo>
                  <a:cubicBezTo>
                    <a:pt x="796" y="759"/>
                    <a:pt x="821" y="753"/>
                    <a:pt x="847" y="741"/>
                  </a:cubicBezTo>
                  <a:cubicBezTo>
                    <a:pt x="1037" y="652"/>
                    <a:pt x="1246" y="607"/>
                    <a:pt x="1450" y="607"/>
                  </a:cubicBezTo>
                  <a:close/>
                  <a:moveTo>
                    <a:pt x="1384" y="0"/>
                  </a:moveTo>
                  <a:cubicBezTo>
                    <a:pt x="1094" y="0"/>
                    <a:pt x="797" y="116"/>
                    <a:pt x="605" y="344"/>
                  </a:cubicBezTo>
                  <a:cubicBezTo>
                    <a:pt x="1" y="1063"/>
                    <a:pt x="484" y="2413"/>
                    <a:pt x="1296" y="2762"/>
                  </a:cubicBezTo>
                  <a:cubicBezTo>
                    <a:pt x="1441" y="2825"/>
                    <a:pt x="1587" y="2853"/>
                    <a:pt x="1728" y="2853"/>
                  </a:cubicBezTo>
                  <a:cubicBezTo>
                    <a:pt x="2416" y="2853"/>
                    <a:pt x="3004" y="2179"/>
                    <a:pt x="2898" y="1460"/>
                  </a:cubicBezTo>
                  <a:cubicBezTo>
                    <a:pt x="2827" y="978"/>
                    <a:pt x="2553" y="642"/>
                    <a:pt x="2193" y="455"/>
                  </a:cubicBezTo>
                  <a:lnTo>
                    <a:pt x="2193" y="455"/>
                  </a:lnTo>
                  <a:cubicBezTo>
                    <a:pt x="2038" y="150"/>
                    <a:pt x="1715" y="0"/>
                    <a:pt x="1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1" name="Google Shape;19901;p32"/>
            <p:cNvSpPr/>
            <p:nvPr/>
          </p:nvSpPr>
          <p:spPr>
            <a:xfrm>
              <a:off x="4175275" y="3710050"/>
              <a:ext cx="13400" cy="148050"/>
            </a:xfrm>
            <a:custGeom>
              <a:avLst/>
              <a:gdLst/>
              <a:ahLst/>
              <a:cxnLst/>
              <a:rect l="l" t="t" r="r" b="b"/>
              <a:pathLst>
                <a:path w="536" h="5922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157" y="2024"/>
                    <a:pt x="200" y="3892"/>
                    <a:pt x="136" y="5759"/>
                  </a:cubicBezTo>
                  <a:cubicBezTo>
                    <a:pt x="133" y="5867"/>
                    <a:pt x="215" y="5921"/>
                    <a:pt x="298" y="5921"/>
                  </a:cubicBezTo>
                  <a:cubicBezTo>
                    <a:pt x="382" y="5921"/>
                    <a:pt x="468" y="5867"/>
                    <a:pt x="471" y="5759"/>
                  </a:cubicBezTo>
                  <a:cubicBezTo>
                    <a:pt x="536" y="3892"/>
                    <a:pt x="493" y="2024"/>
                    <a:pt x="345" y="161"/>
                  </a:cubicBezTo>
                  <a:cubicBezTo>
                    <a:pt x="336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2" name="Google Shape;19902;p32"/>
            <p:cNvSpPr/>
            <p:nvPr/>
          </p:nvSpPr>
          <p:spPr>
            <a:xfrm>
              <a:off x="4288750" y="3665000"/>
              <a:ext cx="30175" cy="112125"/>
            </a:xfrm>
            <a:custGeom>
              <a:avLst/>
              <a:gdLst/>
              <a:ahLst/>
              <a:cxnLst/>
              <a:rect l="l" t="t" r="r" b="b"/>
              <a:pathLst>
                <a:path w="1207" h="4485" extrusionOk="0">
                  <a:moveTo>
                    <a:pt x="619" y="0"/>
                  </a:moveTo>
                  <a:cubicBezTo>
                    <a:pt x="593" y="0"/>
                    <a:pt x="566" y="7"/>
                    <a:pt x="542" y="23"/>
                  </a:cubicBezTo>
                  <a:cubicBezTo>
                    <a:pt x="4" y="384"/>
                    <a:pt x="19" y="1571"/>
                    <a:pt x="11" y="2172"/>
                  </a:cubicBezTo>
                  <a:cubicBezTo>
                    <a:pt x="1" y="3031"/>
                    <a:pt x="248" y="3818"/>
                    <a:pt x="853" y="4434"/>
                  </a:cubicBezTo>
                  <a:cubicBezTo>
                    <a:pt x="888" y="4470"/>
                    <a:pt x="927" y="4484"/>
                    <a:pt x="965" y="4484"/>
                  </a:cubicBezTo>
                  <a:cubicBezTo>
                    <a:pt x="1092" y="4484"/>
                    <a:pt x="1206" y="4317"/>
                    <a:pt x="1090" y="4198"/>
                  </a:cubicBezTo>
                  <a:cubicBezTo>
                    <a:pt x="542" y="3641"/>
                    <a:pt x="349" y="2941"/>
                    <a:pt x="347" y="2172"/>
                  </a:cubicBezTo>
                  <a:cubicBezTo>
                    <a:pt x="347" y="1794"/>
                    <a:pt x="411" y="1417"/>
                    <a:pt x="478" y="1048"/>
                  </a:cubicBezTo>
                  <a:lnTo>
                    <a:pt x="535" y="757"/>
                  </a:lnTo>
                  <a:cubicBezTo>
                    <a:pt x="592" y="664"/>
                    <a:pt x="614" y="578"/>
                    <a:pt x="602" y="497"/>
                  </a:cubicBezTo>
                  <a:lnTo>
                    <a:pt x="602" y="497"/>
                  </a:lnTo>
                  <a:cubicBezTo>
                    <a:pt x="607" y="497"/>
                    <a:pt x="612" y="496"/>
                    <a:pt x="617" y="496"/>
                  </a:cubicBezTo>
                  <a:lnTo>
                    <a:pt x="681" y="488"/>
                  </a:lnTo>
                  <a:cubicBezTo>
                    <a:pt x="780" y="479"/>
                    <a:pt x="837" y="419"/>
                    <a:pt x="849" y="322"/>
                  </a:cubicBezTo>
                  <a:cubicBezTo>
                    <a:pt x="866" y="181"/>
                    <a:pt x="849" y="139"/>
                    <a:pt x="745" y="49"/>
                  </a:cubicBezTo>
                  <a:cubicBezTo>
                    <a:pt x="712" y="20"/>
                    <a:pt x="665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3" name="Google Shape;19903;p32"/>
            <p:cNvSpPr/>
            <p:nvPr/>
          </p:nvSpPr>
          <p:spPr>
            <a:xfrm>
              <a:off x="4337350" y="3719250"/>
              <a:ext cx="43125" cy="12625"/>
            </a:xfrm>
            <a:custGeom>
              <a:avLst/>
              <a:gdLst/>
              <a:ahLst/>
              <a:cxnLst/>
              <a:rect l="l" t="t" r="r" b="b"/>
              <a:pathLst>
                <a:path w="1725" h="505" extrusionOk="0">
                  <a:moveTo>
                    <a:pt x="1536" y="0"/>
                  </a:moveTo>
                  <a:cubicBezTo>
                    <a:pt x="1528" y="0"/>
                    <a:pt x="1520" y="1"/>
                    <a:pt x="1512" y="2"/>
                  </a:cubicBezTo>
                  <a:lnTo>
                    <a:pt x="214" y="167"/>
                  </a:lnTo>
                  <a:cubicBezTo>
                    <a:pt x="11" y="193"/>
                    <a:pt x="1" y="504"/>
                    <a:pt x="190" y="504"/>
                  </a:cubicBezTo>
                  <a:cubicBezTo>
                    <a:pt x="197" y="504"/>
                    <a:pt x="205" y="504"/>
                    <a:pt x="214" y="502"/>
                  </a:cubicBezTo>
                  <a:lnTo>
                    <a:pt x="1512" y="338"/>
                  </a:lnTo>
                  <a:cubicBezTo>
                    <a:pt x="1714" y="311"/>
                    <a:pt x="1725" y="0"/>
                    <a:pt x="1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4" name="Google Shape;19904;p32"/>
            <p:cNvSpPr/>
            <p:nvPr/>
          </p:nvSpPr>
          <p:spPr>
            <a:xfrm>
              <a:off x="4393425" y="3678800"/>
              <a:ext cx="72150" cy="92050"/>
            </a:xfrm>
            <a:custGeom>
              <a:avLst/>
              <a:gdLst/>
              <a:ahLst/>
              <a:cxnLst/>
              <a:rect l="l" t="t" r="r" b="b"/>
              <a:pathLst>
                <a:path w="2886" h="3682" extrusionOk="0">
                  <a:moveTo>
                    <a:pt x="768" y="1"/>
                  </a:moveTo>
                  <a:cubicBezTo>
                    <a:pt x="430" y="1"/>
                    <a:pt x="115" y="180"/>
                    <a:pt x="27" y="590"/>
                  </a:cubicBezTo>
                  <a:cubicBezTo>
                    <a:pt x="0" y="716"/>
                    <a:pt x="106" y="799"/>
                    <a:pt x="205" y="799"/>
                  </a:cubicBezTo>
                  <a:cubicBezTo>
                    <a:pt x="270" y="799"/>
                    <a:pt x="332" y="763"/>
                    <a:pt x="350" y="679"/>
                  </a:cubicBezTo>
                  <a:cubicBezTo>
                    <a:pt x="404" y="428"/>
                    <a:pt x="568" y="329"/>
                    <a:pt x="754" y="329"/>
                  </a:cubicBezTo>
                  <a:cubicBezTo>
                    <a:pt x="1019" y="329"/>
                    <a:pt x="1327" y="529"/>
                    <a:pt x="1418" y="772"/>
                  </a:cubicBezTo>
                  <a:cubicBezTo>
                    <a:pt x="1557" y="1144"/>
                    <a:pt x="1398" y="1616"/>
                    <a:pt x="1235" y="1948"/>
                  </a:cubicBezTo>
                  <a:cubicBezTo>
                    <a:pt x="1041" y="2340"/>
                    <a:pt x="481" y="2744"/>
                    <a:pt x="456" y="3207"/>
                  </a:cubicBezTo>
                  <a:cubicBezTo>
                    <a:pt x="435" y="3564"/>
                    <a:pt x="701" y="3682"/>
                    <a:pt x="1059" y="3682"/>
                  </a:cubicBezTo>
                  <a:cubicBezTo>
                    <a:pt x="1646" y="3682"/>
                    <a:pt x="2481" y="3367"/>
                    <a:pt x="2709" y="3277"/>
                  </a:cubicBezTo>
                  <a:cubicBezTo>
                    <a:pt x="2885" y="3207"/>
                    <a:pt x="2836" y="2942"/>
                    <a:pt x="2681" y="2942"/>
                  </a:cubicBezTo>
                  <a:cubicBezTo>
                    <a:pt x="2662" y="2942"/>
                    <a:pt x="2642" y="2946"/>
                    <a:pt x="2620" y="2955"/>
                  </a:cubicBezTo>
                  <a:cubicBezTo>
                    <a:pt x="2277" y="3090"/>
                    <a:pt x="1742" y="3326"/>
                    <a:pt x="1333" y="3326"/>
                  </a:cubicBezTo>
                  <a:cubicBezTo>
                    <a:pt x="1280" y="3326"/>
                    <a:pt x="1229" y="3322"/>
                    <a:pt x="1182" y="3313"/>
                  </a:cubicBezTo>
                  <a:cubicBezTo>
                    <a:pt x="1124" y="3331"/>
                    <a:pt x="1075" y="3340"/>
                    <a:pt x="1035" y="3340"/>
                  </a:cubicBezTo>
                  <a:cubicBezTo>
                    <a:pt x="872" y="3340"/>
                    <a:pt x="855" y="3192"/>
                    <a:pt x="983" y="2897"/>
                  </a:cubicBezTo>
                  <a:lnTo>
                    <a:pt x="1115" y="2744"/>
                  </a:lnTo>
                  <a:cubicBezTo>
                    <a:pt x="1189" y="2618"/>
                    <a:pt x="1298" y="2506"/>
                    <a:pt x="1375" y="2381"/>
                  </a:cubicBezTo>
                  <a:cubicBezTo>
                    <a:pt x="1696" y="1872"/>
                    <a:pt x="1943" y="1195"/>
                    <a:pt x="1708" y="604"/>
                  </a:cubicBezTo>
                  <a:cubicBezTo>
                    <a:pt x="1558" y="227"/>
                    <a:pt x="114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5" name="Google Shape;19905;p32"/>
            <p:cNvSpPr/>
            <p:nvPr/>
          </p:nvSpPr>
          <p:spPr>
            <a:xfrm>
              <a:off x="4467250" y="3663150"/>
              <a:ext cx="68825" cy="140325"/>
            </a:xfrm>
            <a:custGeom>
              <a:avLst/>
              <a:gdLst/>
              <a:ahLst/>
              <a:cxnLst/>
              <a:rect l="l" t="t" r="r" b="b"/>
              <a:pathLst>
                <a:path w="2753" h="5613" extrusionOk="0">
                  <a:moveTo>
                    <a:pt x="211" y="0"/>
                  </a:moveTo>
                  <a:cubicBezTo>
                    <a:pt x="52" y="0"/>
                    <a:pt x="0" y="268"/>
                    <a:pt x="181" y="335"/>
                  </a:cubicBezTo>
                  <a:cubicBezTo>
                    <a:pt x="2459" y="1180"/>
                    <a:pt x="1624" y="3872"/>
                    <a:pt x="630" y="5369"/>
                  </a:cubicBezTo>
                  <a:cubicBezTo>
                    <a:pt x="547" y="5493"/>
                    <a:pt x="663" y="5613"/>
                    <a:pt x="781" y="5613"/>
                  </a:cubicBezTo>
                  <a:cubicBezTo>
                    <a:pt x="832" y="5613"/>
                    <a:pt x="884" y="5590"/>
                    <a:pt x="919" y="5536"/>
                  </a:cubicBezTo>
                  <a:cubicBezTo>
                    <a:pt x="2056" y="3826"/>
                    <a:pt x="2753" y="934"/>
                    <a:pt x="270" y="11"/>
                  </a:cubicBezTo>
                  <a:cubicBezTo>
                    <a:pt x="249" y="4"/>
                    <a:pt x="229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6" name="Google Shape;19906;p32"/>
            <p:cNvSpPr/>
            <p:nvPr/>
          </p:nvSpPr>
          <p:spPr>
            <a:xfrm>
              <a:off x="4550100" y="3656675"/>
              <a:ext cx="40200" cy="135500"/>
            </a:xfrm>
            <a:custGeom>
              <a:avLst/>
              <a:gdLst/>
              <a:ahLst/>
              <a:cxnLst/>
              <a:rect l="l" t="t" r="r" b="b"/>
              <a:pathLst>
                <a:path w="1608" h="5420" extrusionOk="0">
                  <a:moveTo>
                    <a:pt x="984" y="1"/>
                  </a:moveTo>
                  <a:cubicBezTo>
                    <a:pt x="934" y="1"/>
                    <a:pt x="885" y="25"/>
                    <a:pt x="855" y="86"/>
                  </a:cubicBezTo>
                  <a:cubicBezTo>
                    <a:pt x="0" y="1802"/>
                    <a:pt x="132" y="3771"/>
                    <a:pt x="1233" y="5345"/>
                  </a:cubicBezTo>
                  <a:cubicBezTo>
                    <a:pt x="1270" y="5398"/>
                    <a:pt x="1321" y="5420"/>
                    <a:pt x="1373" y="5420"/>
                  </a:cubicBezTo>
                  <a:cubicBezTo>
                    <a:pt x="1492" y="5420"/>
                    <a:pt x="1608" y="5301"/>
                    <a:pt x="1521" y="5178"/>
                  </a:cubicBezTo>
                  <a:cubicBezTo>
                    <a:pt x="490" y="3703"/>
                    <a:pt x="339" y="1871"/>
                    <a:pt x="1144" y="255"/>
                  </a:cubicBezTo>
                  <a:cubicBezTo>
                    <a:pt x="1210" y="123"/>
                    <a:pt x="1094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7" name="Google Shape;19907;p32"/>
            <p:cNvSpPr/>
            <p:nvPr/>
          </p:nvSpPr>
          <p:spPr>
            <a:xfrm>
              <a:off x="4587925" y="3726075"/>
              <a:ext cx="57100" cy="14275"/>
            </a:xfrm>
            <a:custGeom>
              <a:avLst/>
              <a:gdLst/>
              <a:ahLst/>
              <a:cxnLst/>
              <a:rect l="l" t="t" r="r" b="b"/>
              <a:pathLst>
                <a:path w="2284" h="571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cubicBezTo>
                    <a:pt x="818" y="344"/>
                    <a:pt x="1416" y="420"/>
                    <a:pt x="2000" y="565"/>
                  </a:cubicBezTo>
                  <a:cubicBezTo>
                    <a:pt x="2016" y="569"/>
                    <a:pt x="2031" y="571"/>
                    <a:pt x="2045" y="571"/>
                  </a:cubicBezTo>
                  <a:cubicBezTo>
                    <a:pt x="2222" y="571"/>
                    <a:pt x="2284" y="290"/>
                    <a:pt x="2090" y="242"/>
                  </a:cubicBezTo>
                  <a:cubicBezTo>
                    <a:pt x="1477" y="89"/>
                    <a:pt x="847" y="8"/>
                    <a:pt x="216" y="1"/>
                  </a:cubicBez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8" name="Google Shape;19908;p32"/>
            <p:cNvSpPr/>
            <p:nvPr/>
          </p:nvSpPr>
          <p:spPr>
            <a:xfrm>
              <a:off x="4644175" y="3691900"/>
              <a:ext cx="76425" cy="80750"/>
            </a:xfrm>
            <a:custGeom>
              <a:avLst/>
              <a:gdLst/>
              <a:ahLst/>
              <a:cxnLst/>
              <a:rect l="l" t="t" r="r" b="b"/>
              <a:pathLst>
                <a:path w="3057" h="3230" extrusionOk="0">
                  <a:moveTo>
                    <a:pt x="251" y="0"/>
                  </a:moveTo>
                  <a:cubicBezTo>
                    <a:pt x="117" y="0"/>
                    <a:pt x="1" y="168"/>
                    <a:pt x="126" y="282"/>
                  </a:cubicBezTo>
                  <a:cubicBezTo>
                    <a:pt x="1079" y="1145"/>
                    <a:pt x="1935" y="2107"/>
                    <a:pt x="2681" y="3155"/>
                  </a:cubicBezTo>
                  <a:cubicBezTo>
                    <a:pt x="2718" y="3208"/>
                    <a:pt x="2770" y="3230"/>
                    <a:pt x="2821" y="3230"/>
                  </a:cubicBezTo>
                  <a:cubicBezTo>
                    <a:pt x="2941" y="3230"/>
                    <a:pt x="3057" y="3110"/>
                    <a:pt x="2969" y="2988"/>
                  </a:cubicBezTo>
                  <a:cubicBezTo>
                    <a:pt x="2209" y="1915"/>
                    <a:pt x="1335" y="928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9" name="Google Shape;19909;p32"/>
            <p:cNvSpPr/>
            <p:nvPr/>
          </p:nvSpPr>
          <p:spPr>
            <a:xfrm>
              <a:off x="4638725" y="3703050"/>
              <a:ext cx="74225" cy="82825"/>
            </a:xfrm>
            <a:custGeom>
              <a:avLst/>
              <a:gdLst/>
              <a:ahLst/>
              <a:cxnLst/>
              <a:rect l="l" t="t" r="r" b="b"/>
              <a:pathLst>
                <a:path w="2969" h="3313" extrusionOk="0">
                  <a:moveTo>
                    <a:pt x="2720" y="1"/>
                  </a:moveTo>
                  <a:cubicBezTo>
                    <a:pt x="2682" y="1"/>
                    <a:pt x="2644" y="14"/>
                    <a:pt x="2609" y="46"/>
                  </a:cubicBezTo>
                  <a:cubicBezTo>
                    <a:pt x="1637" y="937"/>
                    <a:pt x="788" y="1953"/>
                    <a:pt x="81" y="3065"/>
                  </a:cubicBezTo>
                  <a:cubicBezTo>
                    <a:pt x="1" y="3192"/>
                    <a:pt x="116" y="3312"/>
                    <a:pt x="233" y="3312"/>
                  </a:cubicBezTo>
                  <a:cubicBezTo>
                    <a:pt x="284" y="3312"/>
                    <a:pt x="335" y="3289"/>
                    <a:pt x="370" y="3234"/>
                  </a:cubicBezTo>
                  <a:cubicBezTo>
                    <a:pt x="1062" y="2147"/>
                    <a:pt x="1893" y="1153"/>
                    <a:pt x="2845" y="282"/>
                  </a:cubicBezTo>
                  <a:cubicBezTo>
                    <a:pt x="2969" y="168"/>
                    <a:pt x="2852" y="1"/>
                    <a:pt x="2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0" name="Google Shape;19910;p32"/>
            <p:cNvSpPr/>
            <p:nvPr/>
          </p:nvSpPr>
          <p:spPr>
            <a:xfrm>
              <a:off x="4710650" y="3645675"/>
              <a:ext cx="51450" cy="52450"/>
            </a:xfrm>
            <a:custGeom>
              <a:avLst/>
              <a:gdLst/>
              <a:ahLst/>
              <a:cxnLst/>
              <a:rect l="l" t="t" r="r" b="b"/>
              <a:pathLst>
                <a:path w="2058" h="2098" extrusionOk="0">
                  <a:moveTo>
                    <a:pt x="971" y="0"/>
                  </a:moveTo>
                  <a:cubicBezTo>
                    <a:pt x="647" y="0"/>
                    <a:pt x="294" y="291"/>
                    <a:pt x="101" y="532"/>
                  </a:cubicBezTo>
                  <a:cubicBezTo>
                    <a:pt x="0" y="658"/>
                    <a:pt x="111" y="826"/>
                    <a:pt x="229" y="826"/>
                  </a:cubicBezTo>
                  <a:cubicBezTo>
                    <a:pt x="267" y="826"/>
                    <a:pt x="305" y="809"/>
                    <a:pt x="337" y="768"/>
                  </a:cubicBezTo>
                  <a:cubicBezTo>
                    <a:pt x="467" y="608"/>
                    <a:pt x="635" y="410"/>
                    <a:pt x="844" y="353"/>
                  </a:cubicBezTo>
                  <a:cubicBezTo>
                    <a:pt x="881" y="344"/>
                    <a:pt x="914" y="339"/>
                    <a:pt x="943" y="339"/>
                  </a:cubicBezTo>
                  <a:cubicBezTo>
                    <a:pt x="1221" y="339"/>
                    <a:pt x="1169" y="749"/>
                    <a:pt x="1071" y="944"/>
                  </a:cubicBezTo>
                  <a:cubicBezTo>
                    <a:pt x="897" y="1289"/>
                    <a:pt x="636" y="1522"/>
                    <a:pt x="618" y="1929"/>
                  </a:cubicBezTo>
                  <a:cubicBezTo>
                    <a:pt x="615" y="2011"/>
                    <a:pt x="692" y="2097"/>
                    <a:pt x="776" y="2097"/>
                  </a:cubicBezTo>
                  <a:cubicBezTo>
                    <a:pt x="779" y="2097"/>
                    <a:pt x="782" y="2097"/>
                    <a:pt x="786" y="2097"/>
                  </a:cubicBezTo>
                  <a:cubicBezTo>
                    <a:pt x="1193" y="2059"/>
                    <a:pt x="1561" y="1938"/>
                    <a:pt x="1907" y="1717"/>
                  </a:cubicBezTo>
                  <a:cubicBezTo>
                    <a:pt x="2058" y="1620"/>
                    <a:pt x="1964" y="1400"/>
                    <a:pt x="1823" y="1400"/>
                  </a:cubicBezTo>
                  <a:cubicBezTo>
                    <a:pt x="1796" y="1400"/>
                    <a:pt x="1767" y="1409"/>
                    <a:pt x="1738" y="1427"/>
                  </a:cubicBezTo>
                  <a:cubicBezTo>
                    <a:pt x="1511" y="1578"/>
                    <a:pt x="1258" y="1681"/>
                    <a:pt x="993" y="1732"/>
                  </a:cubicBezTo>
                  <a:lnTo>
                    <a:pt x="993" y="1732"/>
                  </a:lnTo>
                  <a:cubicBezTo>
                    <a:pt x="1162" y="1241"/>
                    <a:pt x="1783" y="761"/>
                    <a:pt x="1388" y="227"/>
                  </a:cubicBezTo>
                  <a:cubicBezTo>
                    <a:pt x="1269" y="64"/>
                    <a:pt x="1123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1" name="Google Shape;19911;p32"/>
            <p:cNvSpPr/>
            <p:nvPr/>
          </p:nvSpPr>
          <p:spPr>
            <a:xfrm>
              <a:off x="4764825" y="3646425"/>
              <a:ext cx="50950" cy="146375"/>
            </a:xfrm>
            <a:custGeom>
              <a:avLst/>
              <a:gdLst/>
              <a:ahLst/>
              <a:cxnLst/>
              <a:rect l="l" t="t" r="r" b="b"/>
              <a:pathLst>
                <a:path w="2038" h="5855" extrusionOk="0">
                  <a:moveTo>
                    <a:pt x="239" y="0"/>
                  </a:moveTo>
                  <a:cubicBezTo>
                    <a:pt x="113" y="0"/>
                    <a:pt x="0" y="168"/>
                    <a:pt x="114" y="288"/>
                  </a:cubicBezTo>
                  <a:lnTo>
                    <a:pt x="112" y="288"/>
                  </a:lnTo>
                  <a:cubicBezTo>
                    <a:pt x="1500" y="1756"/>
                    <a:pt x="1665" y="3942"/>
                    <a:pt x="538" y="5609"/>
                  </a:cubicBezTo>
                  <a:cubicBezTo>
                    <a:pt x="454" y="5735"/>
                    <a:pt x="570" y="5854"/>
                    <a:pt x="688" y="5854"/>
                  </a:cubicBezTo>
                  <a:cubicBezTo>
                    <a:pt x="740" y="5854"/>
                    <a:pt x="791" y="5832"/>
                    <a:pt x="828" y="5778"/>
                  </a:cubicBezTo>
                  <a:cubicBezTo>
                    <a:pt x="2037" y="3987"/>
                    <a:pt x="1830" y="1619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2" name="Google Shape;19912;p32"/>
            <p:cNvSpPr/>
            <p:nvPr/>
          </p:nvSpPr>
          <p:spPr>
            <a:xfrm>
              <a:off x="4815600" y="3781075"/>
              <a:ext cx="56525" cy="57950"/>
            </a:xfrm>
            <a:custGeom>
              <a:avLst/>
              <a:gdLst/>
              <a:ahLst/>
              <a:cxnLst/>
              <a:rect l="l" t="t" r="r" b="b"/>
              <a:pathLst>
                <a:path w="2261" h="2318" extrusionOk="0">
                  <a:moveTo>
                    <a:pt x="554" y="0"/>
                  </a:moveTo>
                  <a:cubicBezTo>
                    <a:pt x="378" y="0"/>
                    <a:pt x="204" y="77"/>
                    <a:pt x="89" y="237"/>
                  </a:cubicBezTo>
                  <a:cubicBezTo>
                    <a:pt x="1" y="360"/>
                    <a:pt x="118" y="479"/>
                    <a:pt x="238" y="479"/>
                  </a:cubicBezTo>
                  <a:cubicBezTo>
                    <a:pt x="290" y="479"/>
                    <a:pt x="341" y="457"/>
                    <a:pt x="379" y="406"/>
                  </a:cubicBezTo>
                  <a:cubicBezTo>
                    <a:pt x="429" y="335"/>
                    <a:pt x="484" y="307"/>
                    <a:pt x="537" y="307"/>
                  </a:cubicBezTo>
                  <a:cubicBezTo>
                    <a:pt x="698" y="307"/>
                    <a:pt x="849" y="567"/>
                    <a:pt x="861" y="693"/>
                  </a:cubicBezTo>
                  <a:cubicBezTo>
                    <a:pt x="876" y="856"/>
                    <a:pt x="815" y="1018"/>
                    <a:pt x="757" y="1167"/>
                  </a:cubicBezTo>
                  <a:cubicBezTo>
                    <a:pt x="650" y="1446"/>
                    <a:pt x="511" y="1696"/>
                    <a:pt x="465" y="1997"/>
                  </a:cubicBezTo>
                  <a:cubicBezTo>
                    <a:pt x="453" y="2082"/>
                    <a:pt x="487" y="2180"/>
                    <a:pt x="583" y="2203"/>
                  </a:cubicBezTo>
                  <a:cubicBezTo>
                    <a:pt x="917" y="2279"/>
                    <a:pt x="1258" y="2317"/>
                    <a:pt x="1600" y="2317"/>
                  </a:cubicBezTo>
                  <a:cubicBezTo>
                    <a:pt x="1749" y="2317"/>
                    <a:pt x="1897" y="2310"/>
                    <a:pt x="2046" y="2296"/>
                  </a:cubicBezTo>
                  <a:cubicBezTo>
                    <a:pt x="2251" y="2277"/>
                    <a:pt x="2261" y="1961"/>
                    <a:pt x="2065" y="1961"/>
                  </a:cubicBezTo>
                  <a:cubicBezTo>
                    <a:pt x="2059" y="1961"/>
                    <a:pt x="2052" y="1961"/>
                    <a:pt x="2046" y="1962"/>
                  </a:cubicBezTo>
                  <a:cubicBezTo>
                    <a:pt x="1901" y="1977"/>
                    <a:pt x="1755" y="1984"/>
                    <a:pt x="1609" y="1984"/>
                  </a:cubicBezTo>
                  <a:cubicBezTo>
                    <a:pt x="1348" y="1984"/>
                    <a:pt x="1086" y="1960"/>
                    <a:pt x="828" y="1912"/>
                  </a:cubicBezTo>
                  <a:lnTo>
                    <a:pt x="828" y="1912"/>
                  </a:lnTo>
                  <a:cubicBezTo>
                    <a:pt x="982" y="1383"/>
                    <a:pt x="1422" y="794"/>
                    <a:pt x="1065" y="272"/>
                  </a:cubicBezTo>
                  <a:cubicBezTo>
                    <a:pt x="943" y="93"/>
                    <a:pt x="748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3" name="Google Shape;19913;p32"/>
            <p:cNvSpPr/>
            <p:nvPr/>
          </p:nvSpPr>
          <p:spPr>
            <a:xfrm>
              <a:off x="6008275" y="2260325"/>
              <a:ext cx="152250" cy="372000"/>
            </a:xfrm>
            <a:custGeom>
              <a:avLst/>
              <a:gdLst/>
              <a:ahLst/>
              <a:cxnLst/>
              <a:rect l="l" t="t" r="r" b="b"/>
              <a:pathLst>
                <a:path w="6090" h="14880" extrusionOk="0">
                  <a:moveTo>
                    <a:pt x="932" y="1"/>
                  </a:moveTo>
                  <a:cubicBezTo>
                    <a:pt x="879" y="1"/>
                    <a:pt x="826" y="2"/>
                    <a:pt x="772" y="5"/>
                  </a:cubicBezTo>
                  <a:cubicBezTo>
                    <a:pt x="561" y="15"/>
                    <a:pt x="556" y="339"/>
                    <a:pt x="762" y="339"/>
                  </a:cubicBezTo>
                  <a:cubicBezTo>
                    <a:pt x="765" y="339"/>
                    <a:pt x="769" y="339"/>
                    <a:pt x="772" y="339"/>
                  </a:cubicBezTo>
                  <a:lnTo>
                    <a:pt x="771" y="336"/>
                  </a:lnTo>
                  <a:cubicBezTo>
                    <a:pt x="822" y="333"/>
                    <a:pt x="873" y="332"/>
                    <a:pt x="923" y="332"/>
                  </a:cubicBezTo>
                  <a:cubicBezTo>
                    <a:pt x="2299" y="332"/>
                    <a:pt x="3342" y="1285"/>
                    <a:pt x="3458" y="2671"/>
                  </a:cubicBezTo>
                  <a:cubicBezTo>
                    <a:pt x="3526" y="3469"/>
                    <a:pt x="3335" y="4284"/>
                    <a:pt x="3580" y="5065"/>
                  </a:cubicBezTo>
                  <a:cubicBezTo>
                    <a:pt x="3864" y="5969"/>
                    <a:pt x="4544" y="6585"/>
                    <a:pt x="5404" y="6861"/>
                  </a:cubicBezTo>
                  <a:lnTo>
                    <a:pt x="5404" y="6861"/>
                  </a:lnTo>
                  <a:cubicBezTo>
                    <a:pt x="4423" y="7434"/>
                    <a:pt x="3867" y="8359"/>
                    <a:pt x="3670" y="9523"/>
                  </a:cubicBezTo>
                  <a:cubicBezTo>
                    <a:pt x="3480" y="10646"/>
                    <a:pt x="3640" y="11869"/>
                    <a:pt x="3091" y="12910"/>
                  </a:cubicBezTo>
                  <a:cubicBezTo>
                    <a:pt x="2522" y="13988"/>
                    <a:pt x="1396" y="14513"/>
                    <a:pt x="215" y="14545"/>
                  </a:cubicBezTo>
                  <a:cubicBezTo>
                    <a:pt x="2" y="14551"/>
                    <a:pt x="0" y="14879"/>
                    <a:pt x="210" y="14879"/>
                  </a:cubicBezTo>
                  <a:cubicBezTo>
                    <a:pt x="212" y="14879"/>
                    <a:pt x="213" y="14879"/>
                    <a:pt x="215" y="14879"/>
                  </a:cubicBezTo>
                  <a:cubicBezTo>
                    <a:pt x="1616" y="14841"/>
                    <a:pt x="2949" y="14144"/>
                    <a:pt x="3507" y="12803"/>
                  </a:cubicBezTo>
                  <a:cubicBezTo>
                    <a:pt x="4389" y="10690"/>
                    <a:pt x="3361" y="8108"/>
                    <a:pt x="5962" y="6951"/>
                  </a:cubicBezTo>
                  <a:cubicBezTo>
                    <a:pt x="6090" y="6895"/>
                    <a:pt x="6058" y="6671"/>
                    <a:pt x="5920" y="6646"/>
                  </a:cubicBezTo>
                  <a:cubicBezTo>
                    <a:pt x="4674" y="6421"/>
                    <a:pt x="3878" y="5534"/>
                    <a:pt x="3785" y="4270"/>
                  </a:cubicBezTo>
                  <a:cubicBezTo>
                    <a:pt x="3722" y="3414"/>
                    <a:pt x="3928" y="2535"/>
                    <a:pt x="3605" y="1710"/>
                  </a:cubicBezTo>
                  <a:cubicBezTo>
                    <a:pt x="3177" y="616"/>
                    <a:pt x="2064" y="1"/>
                    <a:pt x="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4" name="Google Shape;19914;p32"/>
            <p:cNvSpPr/>
            <p:nvPr/>
          </p:nvSpPr>
          <p:spPr>
            <a:xfrm>
              <a:off x="6008225" y="2682150"/>
              <a:ext cx="153525" cy="394525"/>
            </a:xfrm>
            <a:custGeom>
              <a:avLst/>
              <a:gdLst/>
              <a:ahLst/>
              <a:cxnLst/>
              <a:rect l="l" t="t" r="r" b="b"/>
              <a:pathLst>
                <a:path w="6141" h="15781" extrusionOk="0">
                  <a:moveTo>
                    <a:pt x="1043" y="0"/>
                  </a:moveTo>
                  <a:cubicBezTo>
                    <a:pt x="983" y="0"/>
                    <a:pt x="923" y="2"/>
                    <a:pt x="863" y="6"/>
                  </a:cubicBezTo>
                  <a:cubicBezTo>
                    <a:pt x="653" y="18"/>
                    <a:pt x="648" y="340"/>
                    <a:pt x="850" y="340"/>
                  </a:cubicBezTo>
                  <a:cubicBezTo>
                    <a:pt x="854" y="340"/>
                    <a:pt x="858" y="340"/>
                    <a:pt x="863" y="340"/>
                  </a:cubicBezTo>
                  <a:lnTo>
                    <a:pt x="864" y="338"/>
                  </a:lnTo>
                  <a:cubicBezTo>
                    <a:pt x="923" y="335"/>
                    <a:pt x="981" y="333"/>
                    <a:pt x="1039" y="333"/>
                  </a:cubicBezTo>
                  <a:cubicBezTo>
                    <a:pt x="2462" y="333"/>
                    <a:pt x="3434" y="1408"/>
                    <a:pt x="3537" y="2809"/>
                  </a:cubicBezTo>
                  <a:cubicBezTo>
                    <a:pt x="3599" y="3655"/>
                    <a:pt x="3399" y="4518"/>
                    <a:pt x="3644" y="5348"/>
                  </a:cubicBezTo>
                  <a:cubicBezTo>
                    <a:pt x="3918" y="6283"/>
                    <a:pt x="4589" y="6951"/>
                    <a:pt x="5477" y="7243"/>
                  </a:cubicBezTo>
                  <a:lnTo>
                    <a:pt x="5477" y="7243"/>
                  </a:lnTo>
                  <a:cubicBezTo>
                    <a:pt x="4458" y="7868"/>
                    <a:pt x="3906" y="8869"/>
                    <a:pt x="3706" y="10081"/>
                  </a:cubicBezTo>
                  <a:cubicBezTo>
                    <a:pt x="3508" y="11275"/>
                    <a:pt x="3663" y="12572"/>
                    <a:pt x="3105" y="13686"/>
                  </a:cubicBezTo>
                  <a:cubicBezTo>
                    <a:pt x="2545" y="14801"/>
                    <a:pt x="1436" y="15402"/>
                    <a:pt x="217" y="15446"/>
                  </a:cubicBezTo>
                  <a:cubicBezTo>
                    <a:pt x="5" y="15453"/>
                    <a:pt x="1" y="15780"/>
                    <a:pt x="210" y="15780"/>
                  </a:cubicBezTo>
                  <a:cubicBezTo>
                    <a:pt x="213" y="15780"/>
                    <a:pt x="215" y="15780"/>
                    <a:pt x="217" y="15780"/>
                  </a:cubicBezTo>
                  <a:cubicBezTo>
                    <a:pt x="1667" y="15730"/>
                    <a:pt x="2969" y="14941"/>
                    <a:pt x="3523" y="13564"/>
                  </a:cubicBezTo>
                  <a:cubicBezTo>
                    <a:pt x="4409" y="11358"/>
                    <a:pt x="3383" y="8585"/>
                    <a:pt x="6014" y="7331"/>
                  </a:cubicBezTo>
                  <a:cubicBezTo>
                    <a:pt x="6141" y="7271"/>
                    <a:pt x="6113" y="7050"/>
                    <a:pt x="5974" y="7026"/>
                  </a:cubicBezTo>
                  <a:cubicBezTo>
                    <a:pt x="4673" y="6783"/>
                    <a:pt x="3935" y="5796"/>
                    <a:pt x="3852" y="4507"/>
                  </a:cubicBezTo>
                  <a:cubicBezTo>
                    <a:pt x="3796" y="3600"/>
                    <a:pt x="4010" y="2671"/>
                    <a:pt x="3688" y="1792"/>
                  </a:cubicBezTo>
                  <a:cubicBezTo>
                    <a:pt x="3279" y="677"/>
                    <a:pt x="2196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5" name="Google Shape;19915;p32"/>
            <p:cNvSpPr/>
            <p:nvPr/>
          </p:nvSpPr>
          <p:spPr>
            <a:xfrm>
              <a:off x="3322775" y="3864200"/>
              <a:ext cx="106975" cy="102750"/>
            </a:xfrm>
            <a:custGeom>
              <a:avLst/>
              <a:gdLst/>
              <a:ahLst/>
              <a:cxnLst/>
              <a:rect l="l" t="t" r="r" b="b"/>
              <a:pathLst>
                <a:path w="4279" h="4110" extrusionOk="0">
                  <a:moveTo>
                    <a:pt x="1823" y="344"/>
                  </a:moveTo>
                  <a:cubicBezTo>
                    <a:pt x="3349" y="344"/>
                    <a:pt x="3894" y="3754"/>
                    <a:pt x="1856" y="3779"/>
                  </a:cubicBezTo>
                  <a:cubicBezTo>
                    <a:pt x="1851" y="3779"/>
                    <a:pt x="1845" y="3779"/>
                    <a:pt x="1840" y="3779"/>
                  </a:cubicBezTo>
                  <a:cubicBezTo>
                    <a:pt x="950" y="3779"/>
                    <a:pt x="355" y="2795"/>
                    <a:pt x="543" y="1984"/>
                  </a:cubicBezTo>
                  <a:cubicBezTo>
                    <a:pt x="694" y="1332"/>
                    <a:pt x="1200" y="879"/>
                    <a:pt x="1787" y="617"/>
                  </a:cubicBezTo>
                  <a:cubicBezTo>
                    <a:pt x="1918" y="558"/>
                    <a:pt x="1886" y="410"/>
                    <a:pt x="1792" y="344"/>
                  </a:cubicBezTo>
                  <a:lnTo>
                    <a:pt x="1792" y="344"/>
                  </a:lnTo>
                  <a:cubicBezTo>
                    <a:pt x="1803" y="344"/>
                    <a:pt x="1813" y="344"/>
                    <a:pt x="1823" y="344"/>
                  </a:cubicBezTo>
                  <a:close/>
                  <a:moveTo>
                    <a:pt x="1847" y="1"/>
                  </a:moveTo>
                  <a:cubicBezTo>
                    <a:pt x="1695" y="1"/>
                    <a:pt x="1535" y="27"/>
                    <a:pt x="1368" y="83"/>
                  </a:cubicBezTo>
                  <a:cubicBezTo>
                    <a:pt x="1184" y="145"/>
                    <a:pt x="1238" y="416"/>
                    <a:pt x="1401" y="416"/>
                  </a:cubicBezTo>
                  <a:cubicBezTo>
                    <a:pt x="1418" y="416"/>
                    <a:pt x="1436" y="413"/>
                    <a:pt x="1455" y="407"/>
                  </a:cubicBezTo>
                  <a:lnTo>
                    <a:pt x="1455" y="407"/>
                  </a:lnTo>
                  <a:cubicBezTo>
                    <a:pt x="632" y="844"/>
                    <a:pt x="1" y="1722"/>
                    <a:pt x="207" y="2690"/>
                  </a:cubicBezTo>
                  <a:cubicBezTo>
                    <a:pt x="373" y="3472"/>
                    <a:pt x="1071" y="4109"/>
                    <a:pt x="1856" y="4109"/>
                  </a:cubicBezTo>
                  <a:cubicBezTo>
                    <a:pt x="2003" y="4109"/>
                    <a:pt x="2154" y="4087"/>
                    <a:pt x="2305" y="4038"/>
                  </a:cubicBezTo>
                  <a:cubicBezTo>
                    <a:pt x="4278" y="3404"/>
                    <a:pt x="3586" y="1"/>
                    <a:pt x="1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6" name="Google Shape;19916;p32"/>
            <p:cNvSpPr/>
            <p:nvPr/>
          </p:nvSpPr>
          <p:spPr>
            <a:xfrm>
              <a:off x="3439675" y="3892575"/>
              <a:ext cx="51900" cy="11600"/>
            </a:xfrm>
            <a:custGeom>
              <a:avLst/>
              <a:gdLst/>
              <a:ahLst/>
              <a:cxnLst/>
              <a:rect l="l" t="t" r="r" b="b"/>
              <a:pathLst>
                <a:path w="2076" h="464" extrusionOk="0">
                  <a:moveTo>
                    <a:pt x="692" y="0"/>
                  </a:moveTo>
                  <a:cubicBezTo>
                    <a:pt x="533" y="0"/>
                    <a:pt x="374" y="8"/>
                    <a:pt x="216" y="22"/>
                  </a:cubicBezTo>
                  <a:cubicBezTo>
                    <a:pt x="8" y="40"/>
                    <a:pt x="1" y="357"/>
                    <a:pt x="198" y="357"/>
                  </a:cubicBezTo>
                  <a:cubicBezTo>
                    <a:pt x="203" y="357"/>
                    <a:pt x="209" y="357"/>
                    <a:pt x="216" y="356"/>
                  </a:cubicBezTo>
                  <a:cubicBezTo>
                    <a:pt x="372" y="341"/>
                    <a:pt x="529" y="334"/>
                    <a:pt x="685" y="334"/>
                  </a:cubicBezTo>
                  <a:cubicBezTo>
                    <a:pt x="1057" y="334"/>
                    <a:pt x="1427" y="375"/>
                    <a:pt x="1791" y="458"/>
                  </a:cubicBezTo>
                  <a:cubicBezTo>
                    <a:pt x="1806" y="462"/>
                    <a:pt x="1820" y="463"/>
                    <a:pt x="1834" y="463"/>
                  </a:cubicBezTo>
                  <a:cubicBezTo>
                    <a:pt x="2013" y="463"/>
                    <a:pt x="2076" y="180"/>
                    <a:pt x="1881" y="136"/>
                  </a:cubicBezTo>
                  <a:cubicBezTo>
                    <a:pt x="1491" y="46"/>
                    <a:pt x="1091" y="0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7" name="Google Shape;19917;p32"/>
            <p:cNvSpPr/>
            <p:nvPr/>
          </p:nvSpPr>
          <p:spPr>
            <a:xfrm>
              <a:off x="3434625" y="3933300"/>
              <a:ext cx="58425" cy="12775"/>
            </a:xfrm>
            <a:custGeom>
              <a:avLst/>
              <a:gdLst/>
              <a:ahLst/>
              <a:cxnLst/>
              <a:rect l="l" t="t" r="r" b="b"/>
              <a:pathLst>
                <a:path w="2337" h="511" extrusionOk="0">
                  <a:moveTo>
                    <a:pt x="243" y="0"/>
                  </a:moveTo>
                  <a:cubicBezTo>
                    <a:pt x="63" y="0"/>
                    <a:pt x="1" y="282"/>
                    <a:pt x="195" y="329"/>
                  </a:cubicBezTo>
                  <a:cubicBezTo>
                    <a:pt x="695" y="450"/>
                    <a:pt x="1206" y="510"/>
                    <a:pt x="1720" y="510"/>
                  </a:cubicBezTo>
                  <a:cubicBezTo>
                    <a:pt x="1853" y="510"/>
                    <a:pt x="1987" y="506"/>
                    <a:pt x="2120" y="498"/>
                  </a:cubicBezTo>
                  <a:cubicBezTo>
                    <a:pt x="2331" y="484"/>
                    <a:pt x="2336" y="162"/>
                    <a:pt x="2133" y="162"/>
                  </a:cubicBezTo>
                  <a:cubicBezTo>
                    <a:pt x="2129" y="162"/>
                    <a:pt x="2124" y="162"/>
                    <a:pt x="2120" y="162"/>
                  </a:cubicBezTo>
                  <a:cubicBezTo>
                    <a:pt x="1987" y="171"/>
                    <a:pt x="1853" y="175"/>
                    <a:pt x="1720" y="175"/>
                  </a:cubicBezTo>
                  <a:cubicBezTo>
                    <a:pt x="1237" y="175"/>
                    <a:pt x="755" y="119"/>
                    <a:pt x="285" y="5"/>
                  </a:cubicBezTo>
                  <a:cubicBezTo>
                    <a:pt x="270" y="2"/>
                    <a:pt x="25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8" name="Google Shape;19918;p32"/>
            <p:cNvSpPr/>
            <p:nvPr/>
          </p:nvSpPr>
          <p:spPr>
            <a:xfrm>
              <a:off x="3530000" y="3872150"/>
              <a:ext cx="99725" cy="98600"/>
            </a:xfrm>
            <a:custGeom>
              <a:avLst/>
              <a:gdLst/>
              <a:ahLst/>
              <a:cxnLst/>
              <a:rect l="l" t="t" r="r" b="b"/>
              <a:pathLst>
                <a:path w="3989" h="3944" extrusionOk="0">
                  <a:moveTo>
                    <a:pt x="221" y="1"/>
                  </a:moveTo>
                  <a:cubicBezTo>
                    <a:pt x="89" y="1"/>
                    <a:pt x="1" y="216"/>
                    <a:pt x="140" y="323"/>
                  </a:cubicBezTo>
                  <a:cubicBezTo>
                    <a:pt x="1463" y="1332"/>
                    <a:pt x="2633" y="2526"/>
                    <a:pt x="3610" y="3871"/>
                  </a:cubicBezTo>
                  <a:cubicBezTo>
                    <a:pt x="3647" y="3922"/>
                    <a:pt x="3699" y="3943"/>
                    <a:pt x="3750" y="3943"/>
                  </a:cubicBezTo>
                  <a:cubicBezTo>
                    <a:pt x="3871" y="3943"/>
                    <a:pt x="3989" y="3824"/>
                    <a:pt x="3899" y="3702"/>
                  </a:cubicBezTo>
                  <a:cubicBezTo>
                    <a:pt x="2887" y="2311"/>
                    <a:pt x="1678" y="1075"/>
                    <a:pt x="309" y="33"/>
                  </a:cubicBezTo>
                  <a:cubicBezTo>
                    <a:pt x="279" y="11"/>
                    <a:pt x="24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9" name="Google Shape;19919;p32"/>
            <p:cNvSpPr/>
            <p:nvPr/>
          </p:nvSpPr>
          <p:spPr>
            <a:xfrm>
              <a:off x="3525450" y="3871950"/>
              <a:ext cx="93000" cy="98700"/>
            </a:xfrm>
            <a:custGeom>
              <a:avLst/>
              <a:gdLst/>
              <a:ahLst/>
              <a:cxnLst/>
              <a:rect l="l" t="t" r="r" b="b"/>
              <a:pathLst>
                <a:path w="3720" h="3948" extrusionOk="0">
                  <a:moveTo>
                    <a:pt x="3466" y="1"/>
                  </a:moveTo>
                  <a:cubicBezTo>
                    <a:pt x="3428" y="1"/>
                    <a:pt x="3390" y="14"/>
                    <a:pt x="3355" y="45"/>
                  </a:cubicBezTo>
                  <a:cubicBezTo>
                    <a:pt x="2124" y="1129"/>
                    <a:pt x="1027" y="2359"/>
                    <a:pt x="87" y="3704"/>
                  </a:cubicBezTo>
                  <a:cubicBezTo>
                    <a:pt x="1" y="3828"/>
                    <a:pt x="117" y="3948"/>
                    <a:pt x="237" y="3948"/>
                  </a:cubicBezTo>
                  <a:cubicBezTo>
                    <a:pt x="288" y="3948"/>
                    <a:pt x="340" y="3926"/>
                    <a:pt x="377" y="3873"/>
                  </a:cubicBezTo>
                  <a:cubicBezTo>
                    <a:pt x="1301" y="2552"/>
                    <a:pt x="2380" y="1346"/>
                    <a:pt x="3593" y="281"/>
                  </a:cubicBezTo>
                  <a:cubicBezTo>
                    <a:pt x="3719" y="170"/>
                    <a:pt x="3601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0" name="Google Shape;19920;p32"/>
            <p:cNvSpPr/>
            <p:nvPr/>
          </p:nvSpPr>
          <p:spPr>
            <a:xfrm>
              <a:off x="3643850" y="3838675"/>
              <a:ext cx="36775" cy="39225"/>
            </a:xfrm>
            <a:custGeom>
              <a:avLst/>
              <a:gdLst/>
              <a:ahLst/>
              <a:cxnLst/>
              <a:rect l="l" t="t" r="r" b="b"/>
              <a:pathLst>
                <a:path w="1471" h="1569" extrusionOk="0">
                  <a:moveTo>
                    <a:pt x="438" y="1"/>
                  </a:moveTo>
                  <a:cubicBezTo>
                    <a:pt x="220" y="1"/>
                    <a:pt x="19" y="119"/>
                    <a:pt x="7" y="379"/>
                  </a:cubicBezTo>
                  <a:cubicBezTo>
                    <a:pt x="1" y="488"/>
                    <a:pt x="81" y="541"/>
                    <a:pt x="165" y="541"/>
                  </a:cubicBezTo>
                  <a:cubicBezTo>
                    <a:pt x="249" y="541"/>
                    <a:pt x="335" y="487"/>
                    <a:pt x="341" y="379"/>
                  </a:cubicBezTo>
                  <a:cubicBezTo>
                    <a:pt x="343" y="339"/>
                    <a:pt x="371" y="324"/>
                    <a:pt x="409" y="324"/>
                  </a:cubicBezTo>
                  <a:cubicBezTo>
                    <a:pt x="492" y="324"/>
                    <a:pt x="624" y="395"/>
                    <a:pt x="647" y="434"/>
                  </a:cubicBezTo>
                  <a:cubicBezTo>
                    <a:pt x="789" y="669"/>
                    <a:pt x="431" y="1009"/>
                    <a:pt x="289" y="1151"/>
                  </a:cubicBezTo>
                  <a:cubicBezTo>
                    <a:pt x="207" y="1234"/>
                    <a:pt x="234" y="1411"/>
                    <a:pt x="362" y="1432"/>
                  </a:cubicBezTo>
                  <a:lnTo>
                    <a:pt x="1181" y="1566"/>
                  </a:lnTo>
                  <a:cubicBezTo>
                    <a:pt x="1192" y="1568"/>
                    <a:pt x="1203" y="1569"/>
                    <a:pt x="1213" y="1569"/>
                  </a:cubicBezTo>
                  <a:cubicBezTo>
                    <a:pt x="1400" y="1569"/>
                    <a:pt x="1471" y="1278"/>
                    <a:pt x="1270" y="1244"/>
                  </a:cubicBezTo>
                  <a:lnTo>
                    <a:pt x="731" y="1155"/>
                  </a:lnTo>
                  <a:lnTo>
                    <a:pt x="731" y="1155"/>
                  </a:lnTo>
                  <a:cubicBezTo>
                    <a:pt x="977" y="836"/>
                    <a:pt x="1175" y="399"/>
                    <a:pt x="804" y="120"/>
                  </a:cubicBezTo>
                  <a:cubicBezTo>
                    <a:pt x="700" y="42"/>
                    <a:pt x="5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1" name="Google Shape;19921;p32"/>
            <p:cNvSpPr/>
            <p:nvPr/>
          </p:nvSpPr>
          <p:spPr>
            <a:xfrm>
              <a:off x="3705050" y="3869275"/>
              <a:ext cx="38825" cy="107750"/>
            </a:xfrm>
            <a:custGeom>
              <a:avLst/>
              <a:gdLst/>
              <a:ahLst/>
              <a:cxnLst/>
              <a:rect l="l" t="t" r="r" b="b"/>
              <a:pathLst>
                <a:path w="1553" h="4310" extrusionOk="0">
                  <a:moveTo>
                    <a:pt x="1300" y="1"/>
                  </a:moveTo>
                  <a:cubicBezTo>
                    <a:pt x="1263" y="1"/>
                    <a:pt x="1224" y="15"/>
                    <a:pt x="1189" y="48"/>
                  </a:cubicBezTo>
                  <a:cubicBezTo>
                    <a:pt x="1" y="1180"/>
                    <a:pt x="2" y="3134"/>
                    <a:pt x="1194" y="4262"/>
                  </a:cubicBezTo>
                  <a:cubicBezTo>
                    <a:pt x="1228" y="4295"/>
                    <a:pt x="1267" y="4309"/>
                    <a:pt x="1305" y="4309"/>
                  </a:cubicBezTo>
                  <a:cubicBezTo>
                    <a:pt x="1436" y="4309"/>
                    <a:pt x="1552" y="4141"/>
                    <a:pt x="1430" y="4026"/>
                  </a:cubicBezTo>
                  <a:cubicBezTo>
                    <a:pt x="367" y="3018"/>
                    <a:pt x="364" y="1294"/>
                    <a:pt x="1426" y="286"/>
                  </a:cubicBezTo>
                  <a:cubicBezTo>
                    <a:pt x="1546" y="170"/>
                    <a:pt x="1431" y="1"/>
                    <a:pt x="1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2" name="Google Shape;19922;p32"/>
            <p:cNvSpPr/>
            <p:nvPr/>
          </p:nvSpPr>
          <p:spPr>
            <a:xfrm>
              <a:off x="3762300" y="3893525"/>
              <a:ext cx="74025" cy="70625"/>
            </a:xfrm>
            <a:custGeom>
              <a:avLst/>
              <a:gdLst/>
              <a:ahLst/>
              <a:cxnLst/>
              <a:rect l="l" t="t" r="r" b="b"/>
              <a:pathLst>
                <a:path w="2961" h="2825" extrusionOk="0">
                  <a:moveTo>
                    <a:pt x="243" y="0"/>
                  </a:moveTo>
                  <a:cubicBezTo>
                    <a:pt x="114" y="0"/>
                    <a:pt x="0" y="168"/>
                    <a:pt x="118" y="286"/>
                  </a:cubicBezTo>
                  <a:cubicBezTo>
                    <a:pt x="948" y="1116"/>
                    <a:pt x="1776" y="1946"/>
                    <a:pt x="2606" y="2775"/>
                  </a:cubicBezTo>
                  <a:cubicBezTo>
                    <a:pt x="2640" y="2810"/>
                    <a:pt x="2679" y="2824"/>
                    <a:pt x="2717" y="2824"/>
                  </a:cubicBezTo>
                  <a:cubicBezTo>
                    <a:pt x="2846" y="2824"/>
                    <a:pt x="2960" y="2655"/>
                    <a:pt x="2842" y="2537"/>
                  </a:cubicBezTo>
                  <a:lnTo>
                    <a:pt x="354" y="49"/>
                  </a:lnTo>
                  <a:cubicBezTo>
                    <a:pt x="320" y="15"/>
                    <a:pt x="28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3" name="Google Shape;19923;p32"/>
            <p:cNvSpPr/>
            <p:nvPr/>
          </p:nvSpPr>
          <p:spPr>
            <a:xfrm>
              <a:off x="3760850" y="3894600"/>
              <a:ext cx="58775" cy="91975"/>
            </a:xfrm>
            <a:custGeom>
              <a:avLst/>
              <a:gdLst/>
              <a:ahLst/>
              <a:cxnLst/>
              <a:rect l="l" t="t" r="r" b="b"/>
              <a:pathLst>
                <a:path w="2351" h="3679" extrusionOk="0">
                  <a:moveTo>
                    <a:pt x="2114" y="1"/>
                  </a:moveTo>
                  <a:cubicBezTo>
                    <a:pt x="2063" y="1"/>
                    <a:pt x="2011" y="23"/>
                    <a:pt x="1974" y="75"/>
                  </a:cubicBezTo>
                  <a:cubicBezTo>
                    <a:pt x="1230" y="1126"/>
                    <a:pt x="591" y="2247"/>
                    <a:pt x="62" y="3422"/>
                  </a:cubicBezTo>
                  <a:cubicBezTo>
                    <a:pt x="1" y="3556"/>
                    <a:pt x="118" y="3678"/>
                    <a:pt x="225" y="3678"/>
                  </a:cubicBezTo>
                  <a:cubicBezTo>
                    <a:pt x="275" y="3678"/>
                    <a:pt x="322" y="3653"/>
                    <a:pt x="350" y="3591"/>
                  </a:cubicBezTo>
                  <a:cubicBezTo>
                    <a:pt x="879" y="2417"/>
                    <a:pt x="1520" y="1295"/>
                    <a:pt x="2263" y="243"/>
                  </a:cubicBezTo>
                  <a:cubicBezTo>
                    <a:pt x="2350" y="120"/>
                    <a:pt x="2234" y="1"/>
                    <a:pt x="2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4" name="Google Shape;19924;p32"/>
            <p:cNvSpPr/>
            <p:nvPr/>
          </p:nvSpPr>
          <p:spPr>
            <a:xfrm>
              <a:off x="3858025" y="3970250"/>
              <a:ext cx="14175" cy="8500"/>
            </a:xfrm>
            <a:custGeom>
              <a:avLst/>
              <a:gdLst/>
              <a:ahLst/>
              <a:cxnLst/>
              <a:rect l="l" t="t" r="r" b="b"/>
              <a:pathLst>
                <a:path w="567" h="340" extrusionOk="0">
                  <a:moveTo>
                    <a:pt x="211" y="1"/>
                  </a:moveTo>
                  <a:cubicBezTo>
                    <a:pt x="0" y="1"/>
                    <a:pt x="2" y="330"/>
                    <a:pt x="215" y="336"/>
                  </a:cubicBezTo>
                  <a:lnTo>
                    <a:pt x="350" y="339"/>
                  </a:lnTo>
                  <a:cubicBezTo>
                    <a:pt x="351" y="339"/>
                    <a:pt x="353" y="339"/>
                    <a:pt x="354" y="339"/>
                  </a:cubicBezTo>
                  <a:cubicBezTo>
                    <a:pt x="566" y="339"/>
                    <a:pt x="565" y="10"/>
                    <a:pt x="350" y="5"/>
                  </a:cubicBezTo>
                  <a:lnTo>
                    <a:pt x="215" y="1"/>
                  </a:lnTo>
                  <a:cubicBezTo>
                    <a:pt x="214" y="1"/>
                    <a:pt x="212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5" name="Google Shape;19925;p32"/>
            <p:cNvSpPr/>
            <p:nvPr/>
          </p:nvSpPr>
          <p:spPr>
            <a:xfrm>
              <a:off x="3896300" y="3870500"/>
              <a:ext cx="10825" cy="102200"/>
            </a:xfrm>
            <a:custGeom>
              <a:avLst/>
              <a:gdLst/>
              <a:ahLst/>
              <a:cxnLst/>
              <a:rect l="l" t="t" r="r" b="b"/>
              <a:pathLst>
                <a:path w="433" h="4088" extrusionOk="0">
                  <a:moveTo>
                    <a:pt x="266" y="1"/>
                  </a:moveTo>
                  <a:cubicBezTo>
                    <a:pt x="183" y="1"/>
                    <a:pt x="98" y="54"/>
                    <a:pt x="95" y="162"/>
                  </a:cubicBezTo>
                  <a:cubicBezTo>
                    <a:pt x="63" y="1417"/>
                    <a:pt x="33" y="2671"/>
                    <a:pt x="2" y="3927"/>
                  </a:cubicBezTo>
                  <a:cubicBezTo>
                    <a:pt x="0" y="4034"/>
                    <a:pt x="82" y="4088"/>
                    <a:pt x="166" y="4088"/>
                  </a:cubicBezTo>
                  <a:cubicBezTo>
                    <a:pt x="250" y="4088"/>
                    <a:pt x="335" y="4034"/>
                    <a:pt x="338" y="3927"/>
                  </a:cubicBezTo>
                  <a:cubicBezTo>
                    <a:pt x="368" y="2671"/>
                    <a:pt x="399" y="1417"/>
                    <a:pt x="429" y="162"/>
                  </a:cubicBezTo>
                  <a:cubicBezTo>
                    <a:pt x="432" y="54"/>
                    <a:pt x="350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6" name="Google Shape;19926;p32"/>
            <p:cNvSpPr/>
            <p:nvPr/>
          </p:nvSpPr>
          <p:spPr>
            <a:xfrm>
              <a:off x="3898850" y="3884250"/>
              <a:ext cx="46150" cy="41350"/>
            </a:xfrm>
            <a:custGeom>
              <a:avLst/>
              <a:gdLst/>
              <a:ahLst/>
              <a:cxnLst/>
              <a:rect l="l" t="t" r="r" b="b"/>
              <a:pathLst>
                <a:path w="1846" h="1654" extrusionOk="0">
                  <a:moveTo>
                    <a:pt x="1599" y="1"/>
                  </a:moveTo>
                  <a:cubicBezTo>
                    <a:pt x="1562" y="1"/>
                    <a:pt x="1523" y="15"/>
                    <a:pt x="1488" y="48"/>
                  </a:cubicBezTo>
                  <a:lnTo>
                    <a:pt x="121" y="1369"/>
                  </a:lnTo>
                  <a:cubicBezTo>
                    <a:pt x="1" y="1485"/>
                    <a:pt x="116" y="1653"/>
                    <a:pt x="246" y="1653"/>
                  </a:cubicBezTo>
                  <a:cubicBezTo>
                    <a:pt x="284" y="1653"/>
                    <a:pt x="323" y="1639"/>
                    <a:pt x="358" y="1606"/>
                  </a:cubicBezTo>
                  <a:lnTo>
                    <a:pt x="1725" y="285"/>
                  </a:lnTo>
                  <a:cubicBezTo>
                    <a:pt x="1845" y="169"/>
                    <a:pt x="1729" y="1"/>
                    <a:pt x="1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7" name="Google Shape;19927;p32"/>
            <p:cNvSpPr/>
            <p:nvPr/>
          </p:nvSpPr>
          <p:spPr>
            <a:xfrm>
              <a:off x="3892950" y="3916975"/>
              <a:ext cx="50275" cy="56825"/>
            </a:xfrm>
            <a:custGeom>
              <a:avLst/>
              <a:gdLst/>
              <a:ahLst/>
              <a:cxnLst/>
              <a:rect l="l" t="t" r="r" b="b"/>
              <a:pathLst>
                <a:path w="2011" h="2273" extrusionOk="0">
                  <a:moveTo>
                    <a:pt x="232" y="1"/>
                  </a:moveTo>
                  <a:cubicBezTo>
                    <a:pt x="112" y="1"/>
                    <a:pt x="1" y="169"/>
                    <a:pt x="103" y="295"/>
                  </a:cubicBezTo>
                  <a:lnTo>
                    <a:pt x="1671" y="2216"/>
                  </a:lnTo>
                  <a:cubicBezTo>
                    <a:pt x="1704" y="2255"/>
                    <a:pt x="1742" y="2272"/>
                    <a:pt x="1780" y="2272"/>
                  </a:cubicBezTo>
                  <a:cubicBezTo>
                    <a:pt x="1899" y="2272"/>
                    <a:pt x="2011" y="2104"/>
                    <a:pt x="1907" y="1978"/>
                  </a:cubicBezTo>
                  <a:lnTo>
                    <a:pt x="341" y="57"/>
                  </a:lnTo>
                  <a:cubicBezTo>
                    <a:pt x="308" y="17"/>
                    <a:pt x="269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8" name="Google Shape;19928;p32"/>
            <p:cNvSpPr/>
            <p:nvPr/>
          </p:nvSpPr>
          <p:spPr>
            <a:xfrm>
              <a:off x="3953625" y="3912200"/>
              <a:ext cx="55700" cy="109325"/>
            </a:xfrm>
            <a:custGeom>
              <a:avLst/>
              <a:gdLst/>
              <a:ahLst/>
              <a:cxnLst/>
              <a:rect l="l" t="t" r="r" b="b"/>
              <a:pathLst>
                <a:path w="2228" h="4373" extrusionOk="0">
                  <a:moveTo>
                    <a:pt x="1075" y="566"/>
                  </a:moveTo>
                  <a:cubicBezTo>
                    <a:pt x="1164" y="566"/>
                    <a:pt x="1287" y="694"/>
                    <a:pt x="1445" y="950"/>
                  </a:cubicBezTo>
                  <a:cubicBezTo>
                    <a:pt x="1916" y="1102"/>
                    <a:pt x="2011" y="1363"/>
                    <a:pt x="1730" y="1728"/>
                  </a:cubicBezTo>
                  <a:cubicBezTo>
                    <a:pt x="1611" y="1908"/>
                    <a:pt x="1428" y="1988"/>
                    <a:pt x="1241" y="1988"/>
                  </a:cubicBezTo>
                  <a:cubicBezTo>
                    <a:pt x="1014" y="1988"/>
                    <a:pt x="780" y="1871"/>
                    <a:pt x="642" y="1670"/>
                  </a:cubicBezTo>
                  <a:lnTo>
                    <a:pt x="642" y="1670"/>
                  </a:lnTo>
                  <a:cubicBezTo>
                    <a:pt x="691" y="1330"/>
                    <a:pt x="776" y="998"/>
                    <a:pt x="931" y="807"/>
                  </a:cubicBezTo>
                  <a:cubicBezTo>
                    <a:pt x="957" y="646"/>
                    <a:pt x="1005" y="566"/>
                    <a:pt x="1075" y="566"/>
                  </a:cubicBezTo>
                  <a:close/>
                  <a:moveTo>
                    <a:pt x="1473" y="1"/>
                  </a:moveTo>
                  <a:cubicBezTo>
                    <a:pt x="694" y="1"/>
                    <a:pt x="0" y="650"/>
                    <a:pt x="191" y="1522"/>
                  </a:cubicBezTo>
                  <a:cubicBezTo>
                    <a:pt x="218" y="1648"/>
                    <a:pt x="259" y="1761"/>
                    <a:pt x="309" y="1863"/>
                  </a:cubicBezTo>
                  <a:lnTo>
                    <a:pt x="309" y="1863"/>
                  </a:lnTo>
                  <a:cubicBezTo>
                    <a:pt x="182" y="2659"/>
                    <a:pt x="212" y="3456"/>
                    <a:pt x="353" y="4252"/>
                  </a:cubicBezTo>
                  <a:cubicBezTo>
                    <a:pt x="368" y="4336"/>
                    <a:pt x="428" y="4372"/>
                    <a:pt x="493" y="4372"/>
                  </a:cubicBezTo>
                  <a:cubicBezTo>
                    <a:pt x="590" y="4372"/>
                    <a:pt x="698" y="4289"/>
                    <a:pt x="676" y="4162"/>
                  </a:cubicBezTo>
                  <a:cubicBezTo>
                    <a:pt x="582" y="3639"/>
                    <a:pt x="536" y="3110"/>
                    <a:pt x="566" y="2578"/>
                  </a:cubicBezTo>
                  <a:cubicBezTo>
                    <a:pt x="572" y="2479"/>
                    <a:pt x="578" y="2359"/>
                    <a:pt x="587" y="2226"/>
                  </a:cubicBezTo>
                  <a:lnTo>
                    <a:pt x="587" y="2226"/>
                  </a:lnTo>
                  <a:cubicBezTo>
                    <a:pt x="759" y="2374"/>
                    <a:pt x="965" y="2451"/>
                    <a:pt x="1173" y="2451"/>
                  </a:cubicBezTo>
                  <a:cubicBezTo>
                    <a:pt x="1517" y="2451"/>
                    <a:pt x="1864" y="2239"/>
                    <a:pt x="2067" y="1784"/>
                  </a:cubicBezTo>
                  <a:cubicBezTo>
                    <a:pt x="2228" y="1426"/>
                    <a:pt x="2227" y="813"/>
                    <a:pt x="2022" y="408"/>
                  </a:cubicBezTo>
                  <a:lnTo>
                    <a:pt x="2022" y="408"/>
                  </a:lnTo>
                  <a:cubicBezTo>
                    <a:pt x="2118" y="343"/>
                    <a:pt x="2127" y="152"/>
                    <a:pt x="1980" y="94"/>
                  </a:cubicBezTo>
                  <a:lnTo>
                    <a:pt x="1980" y="94"/>
                  </a:lnTo>
                  <a:lnTo>
                    <a:pt x="1980" y="96"/>
                  </a:lnTo>
                  <a:cubicBezTo>
                    <a:pt x="1813" y="31"/>
                    <a:pt x="1641" y="1"/>
                    <a:pt x="1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9" name="Google Shape;19929;p32"/>
            <p:cNvSpPr/>
            <p:nvPr/>
          </p:nvSpPr>
          <p:spPr>
            <a:xfrm>
              <a:off x="4015100" y="3873275"/>
              <a:ext cx="49550" cy="123350"/>
            </a:xfrm>
            <a:custGeom>
              <a:avLst/>
              <a:gdLst/>
              <a:ahLst/>
              <a:cxnLst/>
              <a:rect l="l" t="t" r="r" b="b"/>
              <a:pathLst>
                <a:path w="1982" h="4934" extrusionOk="0">
                  <a:moveTo>
                    <a:pt x="225" y="1"/>
                  </a:moveTo>
                  <a:cubicBezTo>
                    <a:pt x="117" y="1"/>
                    <a:pt x="0" y="122"/>
                    <a:pt x="63" y="255"/>
                  </a:cubicBezTo>
                  <a:cubicBezTo>
                    <a:pt x="542" y="1273"/>
                    <a:pt x="1584" y="3707"/>
                    <a:pt x="534" y="4652"/>
                  </a:cubicBezTo>
                  <a:cubicBezTo>
                    <a:pt x="409" y="4765"/>
                    <a:pt x="526" y="4933"/>
                    <a:pt x="659" y="4933"/>
                  </a:cubicBezTo>
                  <a:cubicBezTo>
                    <a:pt x="697" y="4933"/>
                    <a:pt x="736" y="4920"/>
                    <a:pt x="771" y="4888"/>
                  </a:cubicBezTo>
                  <a:cubicBezTo>
                    <a:pt x="1982" y="3797"/>
                    <a:pt x="903" y="1262"/>
                    <a:pt x="351" y="86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0" name="Google Shape;19930;p32"/>
            <p:cNvSpPr/>
            <p:nvPr/>
          </p:nvSpPr>
          <p:spPr>
            <a:xfrm>
              <a:off x="4042500" y="3853650"/>
              <a:ext cx="56475" cy="42550"/>
            </a:xfrm>
            <a:custGeom>
              <a:avLst/>
              <a:gdLst/>
              <a:ahLst/>
              <a:cxnLst/>
              <a:rect l="l" t="t" r="r" b="b"/>
              <a:pathLst>
                <a:path w="2259" h="1702" extrusionOk="0">
                  <a:moveTo>
                    <a:pt x="583" y="0"/>
                  </a:moveTo>
                  <a:cubicBezTo>
                    <a:pt x="412" y="0"/>
                    <a:pt x="243" y="62"/>
                    <a:pt x="116" y="195"/>
                  </a:cubicBezTo>
                  <a:cubicBezTo>
                    <a:pt x="1" y="315"/>
                    <a:pt x="114" y="483"/>
                    <a:pt x="241" y="483"/>
                  </a:cubicBezTo>
                  <a:cubicBezTo>
                    <a:pt x="278" y="483"/>
                    <a:pt x="318" y="468"/>
                    <a:pt x="352" y="432"/>
                  </a:cubicBezTo>
                  <a:cubicBezTo>
                    <a:pt x="423" y="357"/>
                    <a:pt x="505" y="325"/>
                    <a:pt x="584" y="325"/>
                  </a:cubicBezTo>
                  <a:cubicBezTo>
                    <a:pt x="784" y="325"/>
                    <a:pt x="969" y="526"/>
                    <a:pt x="936" y="752"/>
                  </a:cubicBezTo>
                  <a:cubicBezTo>
                    <a:pt x="906" y="960"/>
                    <a:pt x="848" y="1126"/>
                    <a:pt x="967" y="1320"/>
                  </a:cubicBezTo>
                  <a:cubicBezTo>
                    <a:pt x="1160" y="1634"/>
                    <a:pt x="1595" y="1701"/>
                    <a:pt x="1946" y="1701"/>
                  </a:cubicBezTo>
                  <a:cubicBezTo>
                    <a:pt x="1979" y="1701"/>
                    <a:pt x="2012" y="1700"/>
                    <a:pt x="2044" y="1699"/>
                  </a:cubicBezTo>
                  <a:cubicBezTo>
                    <a:pt x="2255" y="1692"/>
                    <a:pt x="2259" y="1364"/>
                    <a:pt x="2051" y="1364"/>
                  </a:cubicBezTo>
                  <a:cubicBezTo>
                    <a:pt x="2049" y="1364"/>
                    <a:pt x="2046" y="1364"/>
                    <a:pt x="2044" y="1364"/>
                  </a:cubicBezTo>
                  <a:cubicBezTo>
                    <a:pt x="2006" y="1365"/>
                    <a:pt x="1966" y="1366"/>
                    <a:pt x="1926" y="1366"/>
                  </a:cubicBezTo>
                  <a:cubicBezTo>
                    <a:pt x="1595" y="1366"/>
                    <a:pt x="1200" y="1304"/>
                    <a:pt x="1244" y="895"/>
                  </a:cubicBezTo>
                  <a:cubicBezTo>
                    <a:pt x="1269" y="662"/>
                    <a:pt x="1325" y="502"/>
                    <a:pt x="1171" y="294"/>
                  </a:cubicBezTo>
                  <a:cubicBezTo>
                    <a:pt x="1031" y="105"/>
                    <a:pt x="806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1" name="Google Shape;19931;p32"/>
            <p:cNvSpPr/>
            <p:nvPr/>
          </p:nvSpPr>
          <p:spPr>
            <a:xfrm>
              <a:off x="4104250" y="3936950"/>
              <a:ext cx="71350" cy="11250"/>
            </a:xfrm>
            <a:custGeom>
              <a:avLst/>
              <a:gdLst/>
              <a:ahLst/>
              <a:cxnLst/>
              <a:rect l="l" t="t" r="r" b="b"/>
              <a:pathLst>
                <a:path w="2854" h="450" extrusionOk="0">
                  <a:moveTo>
                    <a:pt x="2648" y="1"/>
                  </a:moveTo>
                  <a:cubicBezTo>
                    <a:pt x="2645" y="1"/>
                    <a:pt x="2642" y="1"/>
                    <a:pt x="2638" y="1"/>
                  </a:cubicBezTo>
                  <a:lnTo>
                    <a:pt x="216" y="115"/>
                  </a:lnTo>
                  <a:cubicBezTo>
                    <a:pt x="6" y="126"/>
                    <a:pt x="1" y="450"/>
                    <a:pt x="206" y="450"/>
                  </a:cubicBezTo>
                  <a:cubicBezTo>
                    <a:pt x="209" y="450"/>
                    <a:pt x="213" y="450"/>
                    <a:pt x="216" y="450"/>
                  </a:cubicBezTo>
                  <a:lnTo>
                    <a:pt x="2638" y="335"/>
                  </a:lnTo>
                  <a:cubicBezTo>
                    <a:pt x="2848" y="326"/>
                    <a:pt x="2853" y="1"/>
                    <a:pt x="2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2" name="Google Shape;19932;p32"/>
            <p:cNvSpPr/>
            <p:nvPr/>
          </p:nvSpPr>
          <p:spPr>
            <a:xfrm>
              <a:off x="4131950" y="3906375"/>
              <a:ext cx="14125" cy="8450"/>
            </a:xfrm>
            <a:custGeom>
              <a:avLst/>
              <a:gdLst/>
              <a:ahLst/>
              <a:cxnLst/>
              <a:rect l="l" t="t" r="r" b="b"/>
              <a:pathLst>
                <a:path w="565" h="338" extrusionOk="0">
                  <a:moveTo>
                    <a:pt x="211" y="1"/>
                  </a:moveTo>
                  <a:cubicBezTo>
                    <a:pt x="0" y="1"/>
                    <a:pt x="4" y="330"/>
                    <a:pt x="217" y="335"/>
                  </a:cubicBezTo>
                  <a:lnTo>
                    <a:pt x="350" y="338"/>
                  </a:lnTo>
                  <a:cubicBezTo>
                    <a:pt x="352" y="338"/>
                    <a:pt x="353" y="338"/>
                    <a:pt x="355" y="338"/>
                  </a:cubicBezTo>
                  <a:cubicBezTo>
                    <a:pt x="565" y="338"/>
                    <a:pt x="563" y="8"/>
                    <a:pt x="350" y="4"/>
                  </a:cubicBezTo>
                  <a:lnTo>
                    <a:pt x="217" y="1"/>
                  </a:lnTo>
                  <a:cubicBezTo>
                    <a:pt x="215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3" name="Google Shape;19933;p32"/>
            <p:cNvSpPr/>
            <p:nvPr/>
          </p:nvSpPr>
          <p:spPr>
            <a:xfrm>
              <a:off x="4133825" y="3966950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cubicBezTo>
                    <a:pt x="430" y="336"/>
                    <a:pt x="432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4" name="Google Shape;19934;p32"/>
            <p:cNvSpPr/>
            <p:nvPr/>
          </p:nvSpPr>
          <p:spPr>
            <a:xfrm>
              <a:off x="4208325" y="3881900"/>
              <a:ext cx="33550" cy="101425"/>
            </a:xfrm>
            <a:custGeom>
              <a:avLst/>
              <a:gdLst/>
              <a:ahLst/>
              <a:cxnLst/>
              <a:rect l="l" t="t" r="r" b="b"/>
              <a:pathLst>
                <a:path w="1342" h="4057" extrusionOk="0">
                  <a:moveTo>
                    <a:pt x="1020" y="1"/>
                  </a:moveTo>
                  <a:cubicBezTo>
                    <a:pt x="374" y="1"/>
                    <a:pt x="159" y="958"/>
                    <a:pt x="103" y="1482"/>
                  </a:cubicBezTo>
                  <a:cubicBezTo>
                    <a:pt x="1" y="2412"/>
                    <a:pt x="312" y="3300"/>
                    <a:pt x="920" y="4002"/>
                  </a:cubicBezTo>
                  <a:cubicBezTo>
                    <a:pt x="954" y="4040"/>
                    <a:pt x="993" y="4056"/>
                    <a:pt x="1031" y="4056"/>
                  </a:cubicBezTo>
                  <a:cubicBezTo>
                    <a:pt x="1153" y="4056"/>
                    <a:pt x="1266" y="3889"/>
                    <a:pt x="1158" y="3765"/>
                  </a:cubicBezTo>
                  <a:cubicBezTo>
                    <a:pt x="747" y="3292"/>
                    <a:pt x="501" y="2749"/>
                    <a:pt x="438" y="2125"/>
                  </a:cubicBezTo>
                  <a:cubicBezTo>
                    <a:pt x="409" y="1839"/>
                    <a:pt x="438" y="330"/>
                    <a:pt x="996" y="330"/>
                  </a:cubicBezTo>
                  <a:cubicBezTo>
                    <a:pt x="1014" y="330"/>
                    <a:pt x="1032" y="331"/>
                    <a:pt x="1052" y="334"/>
                  </a:cubicBezTo>
                  <a:cubicBezTo>
                    <a:pt x="1062" y="336"/>
                    <a:pt x="1073" y="337"/>
                    <a:pt x="1083" y="337"/>
                  </a:cubicBezTo>
                  <a:cubicBezTo>
                    <a:pt x="1269" y="337"/>
                    <a:pt x="1341" y="46"/>
                    <a:pt x="1140" y="11"/>
                  </a:cubicBezTo>
                  <a:cubicBezTo>
                    <a:pt x="1098" y="4"/>
                    <a:pt x="1058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5" name="Google Shape;19935;p32"/>
            <p:cNvSpPr/>
            <p:nvPr/>
          </p:nvSpPr>
          <p:spPr>
            <a:xfrm>
              <a:off x="4250650" y="3905925"/>
              <a:ext cx="82700" cy="76350"/>
            </a:xfrm>
            <a:custGeom>
              <a:avLst/>
              <a:gdLst/>
              <a:ahLst/>
              <a:cxnLst/>
              <a:rect l="l" t="t" r="r" b="b"/>
              <a:pathLst>
                <a:path w="3308" h="3054" extrusionOk="0">
                  <a:moveTo>
                    <a:pt x="1486" y="510"/>
                  </a:moveTo>
                  <a:cubicBezTo>
                    <a:pt x="1525" y="888"/>
                    <a:pt x="1564" y="1265"/>
                    <a:pt x="1603" y="1643"/>
                  </a:cubicBezTo>
                  <a:lnTo>
                    <a:pt x="1603" y="1643"/>
                  </a:lnTo>
                  <a:lnTo>
                    <a:pt x="529" y="1607"/>
                  </a:lnTo>
                  <a:lnTo>
                    <a:pt x="529" y="1607"/>
                  </a:lnTo>
                  <a:cubicBezTo>
                    <a:pt x="812" y="1211"/>
                    <a:pt x="1133" y="844"/>
                    <a:pt x="1486" y="510"/>
                  </a:cubicBezTo>
                  <a:close/>
                  <a:moveTo>
                    <a:pt x="1615" y="0"/>
                  </a:moveTo>
                  <a:cubicBezTo>
                    <a:pt x="1576" y="0"/>
                    <a:pt x="1535" y="15"/>
                    <a:pt x="1499" y="46"/>
                  </a:cubicBezTo>
                  <a:cubicBezTo>
                    <a:pt x="951" y="524"/>
                    <a:pt x="472" y="1073"/>
                    <a:pt x="74" y="1678"/>
                  </a:cubicBezTo>
                  <a:cubicBezTo>
                    <a:pt x="1" y="1788"/>
                    <a:pt x="98" y="1925"/>
                    <a:pt x="219" y="1930"/>
                  </a:cubicBezTo>
                  <a:lnTo>
                    <a:pt x="1637" y="1978"/>
                  </a:lnTo>
                  <a:lnTo>
                    <a:pt x="1637" y="1978"/>
                  </a:lnTo>
                  <a:cubicBezTo>
                    <a:pt x="1669" y="2283"/>
                    <a:pt x="1700" y="2589"/>
                    <a:pt x="1732" y="2894"/>
                  </a:cubicBezTo>
                  <a:cubicBezTo>
                    <a:pt x="1743" y="3000"/>
                    <a:pt x="1832" y="3054"/>
                    <a:pt x="1916" y="3054"/>
                  </a:cubicBezTo>
                  <a:cubicBezTo>
                    <a:pt x="2000" y="3054"/>
                    <a:pt x="2078" y="3001"/>
                    <a:pt x="2066" y="2894"/>
                  </a:cubicBezTo>
                  <a:cubicBezTo>
                    <a:pt x="2035" y="2592"/>
                    <a:pt x="2004" y="2291"/>
                    <a:pt x="1973" y="1990"/>
                  </a:cubicBezTo>
                  <a:lnTo>
                    <a:pt x="1973" y="1990"/>
                  </a:lnTo>
                  <a:lnTo>
                    <a:pt x="3093" y="2028"/>
                  </a:lnTo>
                  <a:cubicBezTo>
                    <a:pt x="3095" y="2028"/>
                    <a:pt x="3098" y="2028"/>
                    <a:pt x="3100" y="2028"/>
                  </a:cubicBezTo>
                  <a:cubicBezTo>
                    <a:pt x="3308" y="2028"/>
                    <a:pt x="3306" y="1701"/>
                    <a:pt x="3093" y="1694"/>
                  </a:cubicBezTo>
                  <a:lnTo>
                    <a:pt x="1939" y="1654"/>
                  </a:lnTo>
                  <a:lnTo>
                    <a:pt x="1939" y="1654"/>
                  </a:lnTo>
                  <a:cubicBezTo>
                    <a:pt x="1887" y="1158"/>
                    <a:pt x="1836" y="661"/>
                    <a:pt x="1784" y="165"/>
                  </a:cubicBezTo>
                  <a:cubicBezTo>
                    <a:pt x="1774" y="65"/>
                    <a:pt x="1698" y="0"/>
                    <a:pt x="1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6" name="Google Shape;19936;p32"/>
            <p:cNvSpPr/>
            <p:nvPr/>
          </p:nvSpPr>
          <p:spPr>
            <a:xfrm>
              <a:off x="4310800" y="3876100"/>
              <a:ext cx="58150" cy="116150"/>
            </a:xfrm>
            <a:custGeom>
              <a:avLst/>
              <a:gdLst/>
              <a:ahLst/>
              <a:cxnLst/>
              <a:rect l="l" t="t" r="r" b="b"/>
              <a:pathLst>
                <a:path w="2326" h="4646" extrusionOk="0">
                  <a:moveTo>
                    <a:pt x="239" y="1"/>
                  </a:moveTo>
                  <a:cubicBezTo>
                    <a:pt x="95" y="1"/>
                    <a:pt x="0" y="221"/>
                    <a:pt x="154" y="315"/>
                  </a:cubicBezTo>
                  <a:cubicBezTo>
                    <a:pt x="1555" y="1163"/>
                    <a:pt x="1929" y="3080"/>
                    <a:pt x="981" y="4403"/>
                  </a:cubicBezTo>
                  <a:cubicBezTo>
                    <a:pt x="892" y="4526"/>
                    <a:pt x="1009" y="4645"/>
                    <a:pt x="1129" y="4645"/>
                  </a:cubicBezTo>
                  <a:cubicBezTo>
                    <a:pt x="1180" y="4645"/>
                    <a:pt x="1232" y="4624"/>
                    <a:pt x="1270" y="4572"/>
                  </a:cubicBezTo>
                  <a:cubicBezTo>
                    <a:pt x="2325" y="3096"/>
                    <a:pt x="1869" y="963"/>
                    <a:pt x="324" y="26"/>
                  </a:cubicBezTo>
                  <a:cubicBezTo>
                    <a:pt x="295" y="9"/>
                    <a:pt x="26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7" name="Google Shape;19937;p32"/>
            <p:cNvSpPr/>
            <p:nvPr/>
          </p:nvSpPr>
          <p:spPr>
            <a:xfrm>
              <a:off x="4355200" y="3860725"/>
              <a:ext cx="53950" cy="43400"/>
            </a:xfrm>
            <a:custGeom>
              <a:avLst/>
              <a:gdLst/>
              <a:ahLst/>
              <a:cxnLst/>
              <a:rect l="l" t="t" r="r" b="b"/>
              <a:pathLst>
                <a:path w="2158" h="1736" extrusionOk="0">
                  <a:moveTo>
                    <a:pt x="648" y="1"/>
                  </a:moveTo>
                  <a:cubicBezTo>
                    <a:pt x="457" y="1"/>
                    <a:pt x="261" y="76"/>
                    <a:pt x="111" y="239"/>
                  </a:cubicBezTo>
                  <a:cubicBezTo>
                    <a:pt x="0" y="360"/>
                    <a:pt x="113" y="528"/>
                    <a:pt x="238" y="528"/>
                  </a:cubicBezTo>
                  <a:cubicBezTo>
                    <a:pt x="276" y="528"/>
                    <a:pt x="315" y="512"/>
                    <a:pt x="349" y="475"/>
                  </a:cubicBezTo>
                  <a:cubicBezTo>
                    <a:pt x="430" y="388"/>
                    <a:pt x="551" y="324"/>
                    <a:pt x="671" y="324"/>
                  </a:cubicBezTo>
                  <a:cubicBezTo>
                    <a:pt x="744" y="324"/>
                    <a:pt x="816" y="348"/>
                    <a:pt x="879" y="404"/>
                  </a:cubicBezTo>
                  <a:cubicBezTo>
                    <a:pt x="1045" y="551"/>
                    <a:pt x="999" y="757"/>
                    <a:pt x="911" y="927"/>
                  </a:cubicBezTo>
                  <a:cubicBezTo>
                    <a:pt x="831" y="1079"/>
                    <a:pt x="775" y="1250"/>
                    <a:pt x="885" y="1404"/>
                  </a:cubicBezTo>
                  <a:cubicBezTo>
                    <a:pt x="978" y="1535"/>
                    <a:pt x="1132" y="1551"/>
                    <a:pt x="1290" y="1551"/>
                  </a:cubicBezTo>
                  <a:cubicBezTo>
                    <a:pt x="1342" y="1551"/>
                    <a:pt x="1393" y="1549"/>
                    <a:pt x="1443" y="1549"/>
                  </a:cubicBezTo>
                  <a:cubicBezTo>
                    <a:pt x="1583" y="1549"/>
                    <a:pt x="1710" y="1562"/>
                    <a:pt x="1782" y="1662"/>
                  </a:cubicBezTo>
                  <a:cubicBezTo>
                    <a:pt x="1819" y="1714"/>
                    <a:pt x="1870" y="1736"/>
                    <a:pt x="1921" y="1736"/>
                  </a:cubicBezTo>
                  <a:cubicBezTo>
                    <a:pt x="2041" y="1736"/>
                    <a:pt x="2158" y="1617"/>
                    <a:pt x="2070" y="1493"/>
                  </a:cubicBezTo>
                  <a:cubicBezTo>
                    <a:pt x="1928" y="1294"/>
                    <a:pt x="1731" y="1259"/>
                    <a:pt x="1498" y="1246"/>
                  </a:cubicBezTo>
                  <a:cubicBezTo>
                    <a:pt x="1485" y="1245"/>
                    <a:pt x="1472" y="1244"/>
                    <a:pt x="1459" y="1244"/>
                  </a:cubicBezTo>
                  <a:cubicBezTo>
                    <a:pt x="1414" y="1244"/>
                    <a:pt x="1367" y="1248"/>
                    <a:pt x="1326" y="1248"/>
                  </a:cubicBezTo>
                  <a:cubicBezTo>
                    <a:pt x="1232" y="1248"/>
                    <a:pt x="1165" y="1228"/>
                    <a:pt x="1200" y="1096"/>
                  </a:cubicBezTo>
                  <a:cubicBezTo>
                    <a:pt x="1242" y="945"/>
                    <a:pt x="1338" y="841"/>
                    <a:pt x="1333" y="669"/>
                  </a:cubicBezTo>
                  <a:cubicBezTo>
                    <a:pt x="1324" y="248"/>
                    <a:pt x="994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8" name="Google Shape;19938;p32"/>
            <p:cNvSpPr/>
            <p:nvPr/>
          </p:nvSpPr>
          <p:spPr>
            <a:xfrm>
              <a:off x="4445025" y="3904175"/>
              <a:ext cx="14575" cy="82075"/>
            </a:xfrm>
            <a:custGeom>
              <a:avLst/>
              <a:gdLst/>
              <a:ahLst/>
              <a:cxnLst/>
              <a:rect l="l" t="t" r="r" b="b"/>
              <a:pathLst>
                <a:path w="583" h="3283" extrusionOk="0">
                  <a:moveTo>
                    <a:pt x="163" y="0"/>
                  </a:moveTo>
                  <a:cubicBezTo>
                    <a:pt x="79" y="0"/>
                    <a:pt x="0" y="53"/>
                    <a:pt x="8" y="160"/>
                  </a:cubicBezTo>
                  <a:cubicBezTo>
                    <a:pt x="86" y="1147"/>
                    <a:pt x="163" y="2134"/>
                    <a:pt x="240" y="3123"/>
                  </a:cubicBezTo>
                  <a:cubicBezTo>
                    <a:pt x="249" y="3229"/>
                    <a:pt x="337" y="3283"/>
                    <a:pt x="421" y="3283"/>
                  </a:cubicBezTo>
                  <a:cubicBezTo>
                    <a:pt x="504" y="3283"/>
                    <a:pt x="583" y="3230"/>
                    <a:pt x="574" y="3123"/>
                  </a:cubicBezTo>
                  <a:cubicBezTo>
                    <a:pt x="498" y="2136"/>
                    <a:pt x="420" y="1147"/>
                    <a:pt x="344" y="160"/>
                  </a:cubicBezTo>
                  <a:cubicBezTo>
                    <a:pt x="336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9" name="Google Shape;19939;p32"/>
            <p:cNvSpPr/>
            <p:nvPr/>
          </p:nvSpPr>
          <p:spPr>
            <a:xfrm>
              <a:off x="4423375" y="3950500"/>
              <a:ext cx="61200" cy="9650"/>
            </a:xfrm>
            <a:custGeom>
              <a:avLst/>
              <a:gdLst/>
              <a:ahLst/>
              <a:cxnLst/>
              <a:rect l="l" t="t" r="r" b="b"/>
              <a:pathLst>
                <a:path w="2448" h="386" extrusionOk="0">
                  <a:moveTo>
                    <a:pt x="213" y="1"/>
                  </a:moveTo>
                  <a:cubicBezTo>
                    <a:pt x="0" y="1"/>
                    <a:pt x="2" y="330"/>
                    <a:pt x="217" y="335"/>
                  </a:cubicBezTo>
                  <a:lnTo>
                    <a:pt x="2232" y="385"/>
                  </a:lnTo>
                  <a:cubicBezTo>
                    <a:pt x="2234" y="385"/>
                    <a:pt x="2235" y="385"/>
                    <a:pt x="2236" y="385"/>
                  </a:cubicBezTo>
                  <a:cubicBezTo>
                    <a:pt x="2447" y="385"/>
                    <a:pt x="2446" y="55"/>
                    <a:pt x="2232" y="49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0" name="Google Shape;19940;p32"/>
            <p:cNvSpPr/>
            <p:nvPr/>
          </p:nvSpPr>
          <p:spPr>
            <a:xfrm>
              <a:off x="4492675" y="3882175"/>
              <a:ext cx="48075" cy="102400"/>
            </a:xfrm>
            <a:custGeom>
              <a:avLst/>
              <a:gdLst/>
              <a:ahLst/>
              <a:cxnLst/>
              <a:rect l="l" t="t" r="r" b="b"/>
              <a:pathLst>
                <a:path w="1923" h="4096" extrusionOk="0">
                  <a:moveTo>
                    <a:pt x="1676" y="0"/>
                  </a:moveTo>
                  <a:cubicBezTo>
                    <a:pt x="1650" y="0"/>
                    <a:pt x="1622" y="7"/>
                    <a:pt x="1594" y="23"/>
                  </a:cubicBezTo>
                  <a:cubicBezTo>
                    <a:pt x="0" y="905"/>
                    <a:pt x="590" y="2842"/>
                    <a:pt x="1454" y="4024"/>
                  </a:cubicBezTo>
                  <a:cubicBezTo>
                    <a:pt x="1491" y="4075"/>
                    <a:pt x="1542" y="4096"/>
                    <a:pt x="1593" y="4096"/>
                  </a:cubicBezTo>
                  <a:cubicBezTo>
                    <a:pt x="1714" y="4096"/>
                    <a:pt x="1831" y="3977"/>
                    <a:pt x="1742" y="3855"/>
                  </a:cubicBezTo>
                  <a:cubicBezTo>
                    <a:pt x="996" y="2833"/>
                    <a:pt x="320" y="1111"/>
                    <a:pt x="1762" y="311"/>
                  </a:cubicBezTo>
                  <a:cubicBezTo>
                    <a:pt x="1923" y="223"/>
                    <a:pt x="1824" y="0"/>
                    <a:pt x="1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1" name="Google Shape;19941;p32"/>
            <p:cNvSpPr/>
            <p:nvPr/>
          </p:nvSpPr>
          <p:spPr>
            <a:xfrm>
              <a:off x="4555050" y="3926175"/>
              <a:ext cx="56900" cy="54175"/>
            </a:xfrm>
            <a:custGeom>
              <a:avLst/>
              <a:gdLst/>
              <a:ahLst/>
              <a:cxnLst/>
              <a:rect l="l" t="t" r="r" b="b"/>
              <a:pathLst>
                <a:path w="2276" h="2167" extrusionOk="0">
                  <a:moveTo>
                    <a:pt x="253" y="0"/>
                  </a:moveTo>
                  <a:cubicBezTo>
                    <a:pt x="119" y="0"/>
                    <a:pt x="1" y="169"/>
                    <a:pt x="127" y="281"/>
                  </a:cubicBezTo>
                  <a:cubicBezTo>
                    <a:pt x="769" y="850"/>
                    <a:pt x="1372" y="1462"/>
                    <a:pt x="1932" y="2112"/>
                  </a:cubicBezTo>
                  <a:cubicBezTo>
                    <a:pt x="1965" y="2150"/>
                    <a:pt x="2004" y="2166"/>
                    <a:pt x="2041" y="2166"/>
                  </a:cubicBezTo>
                  <a:cubicBezTo>
                    <a:pt x="2163" y="2166"/>
                    <a:pt x="2275" y="1999"/>
                    <a:pt x="2168" y="1875"/>
                  </a:cubicBezTo>
                  <a:cubicBezTo>
                    <a:pt x="1608" y="1225"/>
                    <a:pt x="1006" y="614"/>
                    <a:pt x="364" y="45"/>
                  </a:cubicBezTo>
                  <a:cubicBezTo>
                    <a:pt x="329" y="13"/>
                    <a:pt x="290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2" name="Google Shape;19942;p32"/>
            <p:cNvSpPr/>
            <p:nvPr/>
          </p:nvSpPr>
          <p:spPr>
            <a:xfrm>
              <a:off x="4555600" y="3920875"/>
              <a:ext cx="47875" cy="61700"/>
            </a:xfrm>
            <a:custGeom>
              <a:avLst/>
              <a:gdLst/>
              <a:ahLst/>
              <a:cxnLst/>
              <a:rect l="l" t="t" r="r" b="b"/>
              <a:pathLst>
                <a:path w="1915" h="2468" extrusionOk="0">
                  <a:moveTo>
                    <a:pt x="1665" y="1"/>
                  </a:moveTo>
                  <a:cubicBezTo>
                    <a:pt x="1627" y="1"/>
                    <a:pt x="1589" y="14"/>
                    <a:pt x="1554" y="46"/>
                  </a:cubicBezTo>
                  <a:cubicBezTo>
                    <a:pt x="889" y="661"/>
                    <a:pt x="374" y="1421"/>
                    <a:pt x="49" y="2267"/>
                  </a:cubicBezTo>
                  <a:cubicBezTo>
                    <a:pt x="1" y="2388"/>
                    <a:pt x="101" y="2468"/>
                    <a:pt x="204" y="2468"/>
                  </a:cubicBezTo>
                  <a:cubicBezTo>
                    <a:pt x="272" y="2468"/>
                    <a:pt x="341" y="2434"/>
                    <a:pt x="371" y="2356"/>
                  </a:cubicBezTo>
                  <a:cubicBezTo>
                    <a:pt x="680" y="1565"/>
                    <a:pt x="1165" y="856"/>
                    <a:pt x="1791" y="284"/>
                  </a:cubicBezTo>
                  <a:cubicBezTo>
                    <a:pt x="1915" y="170"/>
                    <a:pt x="1797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3" name="Google Shape;19943;p32"/>
            <p:cNvSpPr/>
            <p:nvPr/>
          </p:nvSpPr>
          <p:spPr>
            <a:xfrm>
              <a:off x="4612950" y="3887575"/>
              <a:ext cx="42150" cy="104525"/>
            </a:xfrm>
            <a:custGeom>
              <a:avLst/>
              <a:gdLst/>
              <a:ahLst/>
              <a:cxnLst/>
              <a:rect l="l" t="t" r="r" b="b"/>
              <a:pathLst>
                <a:path w="1686" h="4181" extrusionOk="0">
                  <a:moveTo>
                    <a:pt x="246" y="0"/>
                  </a:moveTo>
                  <a:cubicBezTo>
                    <a:pt x="116" y="0"/>
                    <a:pt x="0" y="169"/>
                    <a:pt x="121" y="284"/>
                  </a:cubicBezTo>
                  <a:cubicBezTo>
                    <a:pt x="1118" y="1247"/>
                    <a:pt x="1321" y="2737"/>
                    <a:pt x="616" y="3932"/>
                  </a:cubicBezTo>
                  <a:cubicBezTo>
                    <a:pt x="540" y="4060"/>
                    <a:pt x="656" y="4180"/>
                    <a:pt x="770" y="4180"/>
                  </a:cubicBezTo>
                  <a:cubicBezTo>
                    <a:pt x="821" y="4180"/>
                    <a:pt x="871" y="4157"/>
                    <a:pt x="905" y="4099"/>
                  </a:cubicBezTo>
                  <a:cubicBezTo>
                    <a:pt x="1686" y="2786"/>
                    <a:pt x="1459" y="1108"/>
                    <a:pt x="357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4" name="Google Shape;19944;p32"/>
            <p:cNvSpPr/>
            <p:nvPr/>
          </p:nvSpPr>
          <p:spPr>
            <a:xfrm>
              <a:off x="4676325" y="3886250"/>
              <a:ext cx="31400" cy="105200"/>
            </a:xfrm>
            <a:custGeom>
              <a:avLst/>
              <a:gdLst/>
              <a:ahLst/>
              <a:cxnLst/>
              <a:rect l="l" t="t" r="r" b="b"/>
              <a:pathLst>
                <a:path w="1256" h="4208" extrusionOk="0">
                  <a:moveTo>
                    <a:pt x="1018" y="0"/>
                  </a:moveTo>
                  <a:cubicBezTo>
                    <a:pt x="967" y="0"/>
                    <a:pt x="916" y="22"/>
                    <a:pt x="879" y="74"/>
                  </a:cubicBezTo>
                  <a:cubicBezTo>
                    <a:pt x="10" y="1285"/>
                    <a:pt x="0" y="2912"/>
                    <a:pt x="856" y="4133"/>
                  </a:cubicBezTo>
                  <a:cubicBezTo>
                    <a:pt x="893" y="4185"/>
                    <a:pt x="945" y="4207"/>
                    <a:pt x="996" y="4207"/>
                  </a:cubicBezTo>
                  <a:cubicBezTo>
                    <a:pt x="1116" y="4207"/>
                    <a:pt x="1232" y="4089"/>
                    <a:pt x="1146" y="3965"/>
                  </a:cubicBezTo>
                  <a:cubicBezTo>
                    <a:pt x="350" y="2822"/>
                    <a:pt x="359" y="1375"/>
                    <a:pt x="1167" y="243"/>
                  </a:cubicBezTo>
                  <a:cubicBezTo>
                    <a:pt x="1255" y="120"/>
                    <a:pt x="1138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5" name="Google Shape;19945;p32"/>
            <p:cNvSpPr/>
            <p:nvPr/>
          </p:nvSpPr>
          <p:spPr>
            <a:xfrm>
              <a:off x="4751175" y="3888150"/>
              <a:ext cx="14600" cy="88825"/>
            </a:xfrm>
            <a:custGeom>
              <a:avLst/>
              <a:gdLst/>
              <a:ahLst/>
              <a:cxnLst/>
              <a:rect l="l" t="t" r="r" b="b"/>
              <a:pathLst>
                <a:path w="584" h="3553" extrusionOk="0">
                  <a:moveTo>
                    <a:pt x="163" y="1"/>
                  </a:moveTo>
                  <a:cubicBezTo>
                    <a:pt x="80" y="1"/>
                    <a:pt x="1" y="54"/>
                    <a:pt x="8" y="162"/>
                  </a:cubicBezTo>
                  <a:lnTo>
                    <a:pt x="240" y="3392"/>
                  </a:lnTo>
                  <a:cubicBezTo>
                    <a:pt x="249" y="3499"/>
                    <a:pt x="337" y="3552"/>
                    <a:pt x="421" y="3552"/>
                  </a:cubicBezTo>
                  <a:cubicBezTo>
                    <a:pt x="504" y="3552"/>
                    <a:pt x="584" y="3499"/>
                    <a:pt x="576" y="3392"/>
                  </a:cubicBezTo>
                  <a:lnTo>
                    <a:pt x="344" y="162"/>
                  </a:lnTo>
                  <a:cubicBezTo>
                    <a:pt x="336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6" name="Google Shape;19946;p32"/>
            <p:cNvSpPr/>
            <p:nvPr/>
          </p:nvSpPr>
          <p:spPr>
            <a:xfrm>
              <a:off x="4749125" y="3892600"/>
              <a:ext cx="63750" cy="47100"/>
            </a:xfrm>
            <a:custGeom>
              <a:avLst/>
              <a:gdLst/>
              <a:ahLst/>
              <a:cxnLst/>
              <a:rect l="l" t="t" r="r" b="b"/>
              <a:pathLst>
                <a:path w="2550" h="1884" extrusionOk="0">
                  <a:moveTo>
                    <a:pt x="2312" y="1"/>
                  </a:moveTo>
                  <a:cubicBezTo>
                    <a:pt x="2285" y="1"/>
                    <a:pt x="2256" y="9"/>
                    <a:pt x="2226" y="27"/>
                  </a:cubicBezTo>
                  <a:cubicBezTo>
                    <a:pt x="1483" y="492"/>
                    <a:pt x="780" y="1018"/>
                    <a:pt x="126" y="1603"/>
                  </a:cubicBezTo>
                  <a:cubicBezTo>
                    <a:pt x="0" y="1715"/>
                    <a:pt x="117" y="1884"/>
                    <a:pt x="251" y="1884"/>
                  </a:cubicBezTo>
                  <a:cubicBezTo>
                    <a:pt x="288" y="1884"/>
                    <a:pt x="327" y="1870"/>
                    <a:pt x="362" y="1839"/>
                  </a:cubicBezTo>
                  <a:cubicBezTo>
                    <a:pt x="995" y="1275"/>
                    <a:pt x="1675" y="765"/>
                    <a:pt x="2395" y="317"/>
                  </a:cubicBezTo>
                  <a:cubicBezTo>
                    <a:pt x="2549" y="221"/>
                    <a:pt x="2455" y="1"/>
                    <a:pt x="2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7" name="Google Shape;19947;p32"/>
            <p:cNvSpPr/>
            <p:nvPr/>
          </p:nvSpPr>
          <p:spPr>
            <a:xfrm>
              <a:off x="4757950" y="3922700"/>
              <a:ext cx="66750" cy="49025"/>
            </a:xfrm>
            <a:custGeom>
              <a:avLst/>
              <a:gdLst/>
              <a:ahLst/>
              <a:cxnLst/>
              <a:rect l="l" t="t" r="r" b="b"/>
              <a:pathLst>
                <a:path w="2670" h="1961" extrusionOk="0">
                  <a:moveTo>
                    <a:pt x="230" y="1"/>
                  </a:moveTo>
                  <a:cubicBezTo>
                    <a:pt x="91" y="1"/>
                    <a:pt x="0" y="219"/>
                    <a:pt x="148" y="318"/>
                  </a:cubicBezTo>
                  <a:cubicBezTo>
                    <a:pt x="891" y="818"/>
                    <a:pt x="1608" y="1352"/>
                    <a:pt x="2300" y="1920"/>
                  </a:cubicBezTo>
                  <a:cubicBezTo>
                    <a:pt x="2335" y="1948"/>
                    <a:pt x="2373" y="1960"/>
                    <a:pt x="2410" y="1960"/>
                  </a:cubicBezTo>
                  <a:cubicBezTo>
                    <a:pt x="2549" y="1960"/>
                    <a:pt x="2669" y="1790"/>
                    <a:pt x="2537" y="1683"/>
                  </a:cubicBezTo>
                  <a:cubicBezTo>
                    <a:pt x="1823" y="1097"/>
                    <a:pt x="1083" y="545"/>
                    <a:pt x="317" y="30"/>
                  </a:cubicBezTo>
                  <a:cubicBezTo>
                    <a:pt x="287" y="10"/>
                    <a:pt x="25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8" name="Google Shape;19948;p32"/>
            <p:cNvSpPr/>
            <p:nvPr/>
          </p:nvSpPr>
          <p:spPr>
            <a:xfrm>
              <a:off x="4823600" y="3886925"/>
              <a:ext cx="55975" cy="99500"/>
            </a:xfrm>
            <a:custGeom>
              <a:avLst/>
              <a:gdLst/>
              <a:ahLst/>
              <a:cxnLst/>
              <a:rect l="l" t="t" r="r" b="b"/>
              <a:pathLst>
                <a:path w="2239" h="3980" extrusionOk="0">
                  <a:moveTo>
                    <a:pt x="258" y="0"/>
                  </a:moveTo>
                  <a:cubicBezTo>
                    <a:pt x="244" y="0"/>
                    <a:pt x="230" y="0"/>
                    <a:pt x="216" y="1"/>
                  </a:cubicBezTo>
                  <a:cubicBezTo>
                    <a:pt x="3" y="5"/>
                    <a:pt x="1" y="335"/>
                    <a:pt x="210" y="335"/>
                  </a:cubicBezTo>
                  <a:cubicBezTo>
                    <a:pt x="212" y="335"/>
                    <a:pt x="214" y="335"/>
                    <a:pt x="216" y="335"/>
                  </a:cubicBezTo>
                  <a:cubicBezTo>
                    <a:pt x="233" y="334"/>
                    <a:pt x="251" y="334"/>
                    <a:pt x="268" y="334"/>
                  </a:cubicBezTo>
                  <a:cubicBezTo>
                    <a:pt x="2070" y="334"/>
                    <a:pt x="1703" y="2663"/>
                    <a:pt x="1389" y="3773"/>
                  </a:cubicBezTo>
                  <a:cubicBezTo>
                    <a:pt x="1354" y="3898"/>
                    <a:pt x="1457" y="3980"/>
                    <a:pt x="1558" y="3980"/>
                  </a:cubicBezTo>
                  <a:cubicBezTo>
                    <a:pt x="1624" y="3980"/>
                    <a:pt x="1689" y="3944"/>
                    <a:pt x="1712" y="3862"/>
                  </a:cubicBezTo>
                  <a:cubicBezTo>
                    <a:pt x="1959" y="2981"/>
                    <a:pt x="2238" y="1972"/>
                    <a:pt x="1837" y="1090"/>
                  </a:cubicBezTo>
                  <a:cubicBezTo>
                    <a:pt x="1546" y="447"/>
                    <a:pt x="969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9" name="Google Shape;19949;p32"/>
            <p:cNvSpPr/>
            <p:nvPr/>
          </p:nvSpPr>
          <p:spPr>
            <a:xfrm>
              <a:off x="4918000" y="3919325"/>
              <a:ext cx="51375" cy="15750"/>
            </a:xfrm>
            <a:custGeom>
              <a:avLst/>
              <a:gdLst/>
              <a:ahLst/>
              <a:cxnLst/>
              <a:rect l="l" t="t" r="r" b="b"/>
              <a:pathLst>
                <a:path w="2055" h="630" extrusionOk="0">
                  <a:moveTo>
                    <a:pt x="209" y="0"/>
                  </a:moveTo>
                  <a:cubicBezTo>
                    <a:pt x="52" y="0"/>
                    <a:pt x="1" y="267"/>
                    <a:pt x="180" y="334"/>
                  </a:cubicBezTo>
                  <a:cubicBezTo>
                    <a:pt x="699" y="529"/>
                    <a:pt x="1248" y="630"/>
                    <a:pt x="1803" y="630"/>
                  </a:cubicBezTo>
                  <a:cubicBezTo>
                    <a:pt x="1815" y="630"/>
                    <a:pt x="1827" y="630"/>
                    <a:pt x="1840" y="630"/>
                  </a:cubicBezTo>
                  <a:cubicBezTo>
                    <a:pt x="2054" y="628"/>
                    <a:pt x="2055" y="294"/>
                    <a:pt x="1841" y="294"/>
                  </a:cubicBezTo>
                  <a:cubicBezTo>
                    <a:pt x="1841" y="294"/>
                    <a:pt x="1840" y="294"/>
                    <a:pt x="1840" y="294"/>
                  </a:cubicBezTo>
                  <a:cubicBezTo>
                    <a:pt x="1831" y="294"/>
                    <a:pt x="1823" y="294"/>
                    <a:pt x="1815" y="294"/>
                  </a:cubicBezTo>
                  <a:cubicBezTo>
                    <a:pt x="1286" y="294"/>
                    <a:pt x="763" y="198"/>
                    <a:pt x="268" y="12"/>
                  </a:cubicBezTo>
                  <a:cubicBezTo>
                    <a:pt x="247" y="4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0" name="Google Shape;19950;p32"/>
            <p:cNvSpPr/>
            <p:nvPr/>
          </p:nvSpPr>
          <p:spPr>
            <a:xfrm>
              <a:off x="4910700" y="3959075"/>
              <a:ext cx="51125" cy="9425"/>
            </a:xfrm>
            <a:custGeom>
              <a:avLst/>
              <a:gdLst/>
              <a:ahLst/>
              <a:cxnLst/>
              <a:rect l="l" t="t" r="r" b="b"/>
              <a:pathLst>
                <a:path w="2045" h="377" extrusionOk="0">
                  <a:moveTo>
                    <a:pt x="213" y="1"/>
                  </a:moveTo>
                  <a:cubicBezTo>
                    <a:pt x="1" y="1"/>
                    <a:pt x="2" y="330"/>
                    <a:pt x="217" y="336"/>
                  </a:cubicBezTo>
                  <a:lnTo>
                    <a:pt x="1830" y="376"/>
                  </a:lnTo>
                  <a:cubicBezTo>
                    <a:pt x="1831" y="376"/>
                    <a:pt x="1832" y="376"/>
                    <a:pt x="1834" y="376"/>
                  </a:cubicBezTo>
                  <a:cubicBezTo>
                    <a:pt x="2045" y="376"/>
                    <a:pt x="2043" y="47"/>
                    <a:pt x="1830" y="40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1" name="Google Shape;19951;p32"/>
            <p:cNvSpPr/>
            <p:nvPr/>
          </p:nvSpPr>
          <p:spPr>
            <a:xfrm>
              <a:off x="4998200" y="3878200"/>
              <a:ext cx="67825" cy="85225"/>
            </a:xfrm>
            <a:custGeom>
              <a:avLst/>
              <a:gdLst/>
              <a:ahLst/>
              <a:cxnLst/>
              <a:rect l="l" t="t" r="r" b="b"/>
              <a:pathLst>
                <a:path w="2713" h="3409" extrusionOk="0">
                  <a:moveTo>
                    <a:pt x="888" y="1"/>
                  </a:moveTo>
                  <a:cubicBezTo>
                    <a:pt x="604" y="1"/>
                    <a:pt x="316" y="113"/>
                    <a:pt x="111" y="336"/>
                  </a:cubicBezTo>
                  <a:cubicBezTo>
                    <a:pt x="0" y="458"/>
                    <a:pt x="112" y="626"/>
                    <a:pt x="236" y="626"/>
                  </a:cubicBezTo>
                  <a:cubicBezTo>
                    <a:pt x="274" y="626"/>
                    <a:pt x="313" y="610"/>
                    <a:pt x="348" y="572"/>
                  </a:cubicBezTo>
                  <a:lnTo>
                    <a:pt x="348" y="574"/>
                  </a:lnTo>
                  <a:cubicBezTo>
                    <a:pt x="482" y="426"/>
                    <a:pt x="710" y="324"/>
                    <a:pt x="928" y="324"/>
                  </a:cubicBezTo>
                  <a:cubicBezTo>
                    <a:pt x="1090" y="324"/>
                    <a:pt x="1247" y="381"/>
                    <a:pt x="1356" y="519"/>
                  </a:cubicBezTo>
                  <a:cubicBezTo>
                    <a:pt x="1661" y="905"/>
                    <a:pt x="1483" y="1413"/>
                    <a:pt x="1239" y="1770"/>
                  </a:cubicBezTo>
                  <a:cubicBezTo>
                    <a:pt x="901" y="2261"/>
                    <a:pt x="393" y="2598"/>
                    <a:pt x="75" y="3109"/>
                  </a:cubicBezTo>
                  <a:cubicBezTo>
                    <a:pt x="1" y="3225"/>
                    <a:pt x="99" y="3350"/>
                    <a:pt x="218" y="3361"/>
                  </a:cubicBezTo>
                  <a:cubicBezTo>
                    <a:pt x="539" y="3391"/>
                    <a:pt x="860" y="3408"/>
                    <a:pt x="1180" y="3408"/>
                  </a:cubicBezTo>
                  <a:cubicBezTo>
                    <a:pt x="1427" y="3408"/>
                    <a:pt x="1674" y="3398"/>
                    <a:pt x="1920" y="3376"/>
                  </a:cubicBezTo>
                  <a:cubicBezTo>
                    <a:pt x="2215" y="3352"/>
                    <a:pt x="2492" y="3375"/>
                    <a:pt x="2669" y="3123"/>
                  </a:cubicBezTo>
                  <a:cubicBezTo>
                    <a:pt x="2712" y="3063"/>
                    <a:pt x="2694" y="2969"/>
                    <a:pt x="2643" y="2920"/>
                  </a:cubicBezTo>
                  <a:lnTo>
                    <a:pt x="2604" y="2880"/>
                  </a:lnTo>
                  <a:cubicBezTo>
                    <a:pt x="2572" y="2849"/>
                    <a:pt x="2529" y="2832"/>
                    <a:pt x="2485" y="2832"/>
                  </a:cubicBezTo>
                  <a:cubicBezTo>
                    <a:pt x="2470" y="2832"/>
                    <a:pt x="2455" y="2834"/>
                    <a:pt x="2441" y="2838"/>
                  </a:cubicBezTo>
                  <a:lnTo>
                    <a:pt x="2380" y="2856"/>
                  </a:lnTo>
                  <a:cubicBezTo>
                    <a:pt x="2297" y="2879"/>
                    <a:pt x="2258" y="2949"/>
                    <a:pt x="2259" y="3025"/>
                  </a:cubicBezTo>
                  <a:lnTo>
                    <a:pt x="2259" y="3025"/>
                  </a:lnTo>
                  <a:cubicBezTo>
                    <a:pt x="2116" y="3070"/>
                    <a:pt x="1884" y="3079"/>
                    <a:pt x="1677" y="3079"/>
                  </a:cubicBezTo>
                  <a:cubicBezTo>
                    <a:pt x="1522" y="3079"/>
                    <a:pt x="1381" y="3074"/>
                    <a:pt x="1302" y="3074"/>
                  </a:cubicBezTo>
                  <a:cubicBezTo>
                    <a:pt x="1295" y="3074"/>
                    <a:pt x="1289" y="3074"/>
                    <a:pt x="1283" y="3074"/>
                  </a:cubicBezTo>
                  <a:cubicBezTo>
                    <a:pt x="1253" y="3074"/>
                    <a:pt x="1224" y="3075"/>
                    <a:pt x="1194" y="3075"/>
                  </a:cubicBezTo>
                  <a:cubicBezTo>
                    <a:pt x="971" y="3075"/>
                    <a:pt x="748" y="3067"/>
                    <a:pt x="526" y="3052"/>
                  </a:cubicBezTo>
                  <a:lnTo>
                    <a:pt x="526" y="3052"/>
                  </a:lnTo>
                  <a:cubicBezTo>
                    <a:pt x="1101" y="2339"/>
                    <a:pt x="2184" y="1611"/>
                    <a:pt x="1789" y="595"/>
                  </a:cubicBezTo>
                  <a:cubicBezTo>
                    <a:pt x="1634" y="198"/>
                    <a:pt x="1265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2" name="Google Shape;19952;p32"/>
            <p:cNvSpPr/>
            <p:nvPr/>
          </p:nvSpPr>
          <p:spPr>
            <a:xfrm>
              <a:off x="5075575" y="3871200"/>
              <a:ext cx="49750" cy="87250"/>
            </a:xfrm>
            <a:custGeom>
              <a:avLst/>
              <a:gdLst/>
              <a:ahLst/>
              <a:cxnLst/>
              <a:rect l="l" t="t" r="r" b="b"/>
              <a:pathLst>
                <a:path w="1990" h="3490" extrusionOk="0">
                  <a:moveTo>
                    <a:pt x="873" y="1"/>
                  </a:moveTo>
                  <a:cubicBezTo>
                    <a:pt x="644" y="1"/>
                    <a:pt x="413" y="106"/>
                    <a:pt x="267" y="323"/>
                  </a:cubicBezTo>
                  <a:cubicBezTo>
                    <a:pt x="183" y="448"/>
                    <a:pt x="299" y="568"/>
                    <a:pt x="418" y="568"/>
                  </a:cubicBezTo>
                  <a:cubicBezTo>
                    <a:pt x="469" y="568"/>
                    <a:pt x="521" y="546"/>
                    <a:pt x="557" y="492"/>
                  </a:cubicBezTo>
                  <a:cubicBezTo>
                    <a:pt x="647" y="379"/>
                    <a:pt x="740" y="323"/>
                    <a:pt x="837" y="323"/>
                  </a:cubicBezTo>
                  <a:cubicBezTo>
                    <a:pt x="975" y="323"/>
                    <a:pt x="1120" y="438"/>
                    <a:pt x="1272" y="668"/>
                  </a:cubicBezTo>
                  <a:cubicBezTo>
                    <a:pt x="1312" y="875"/>
                    <a:pt x="1271" y="1092"/>
                    <a:pt x="1159" y="1272"/>
                  </a:cubicBezTo>
                  <a:cubicBezTo>
                    <a:pt x="993" y="1554"/>
                    <a:pt x="702" y="1742"/>
                    <a:pt x="436" y="1917"/>
                  </a:cubicBezTo>
                  <a:cubicBezTo>
                    <a:pt x="302" y="2007"/>
                    <a:pt x="348" y="2230"/>
                    <a:pt x="520" y="2230"/>
                  </a:cubicBezTo>
                  <a:cubicBezTo>
                    <a:pt x="555" y="2229"/>
                    <a:pt x="591" y="2228"/>
                    <a:pt x="626" y="2228"/>
                  </a:cubicBezTo>
                  <a:cubicBezTo>
                    <a:pt x="769" y="2228"/>
                    <a:pt x="912" y="2238"/>
                    <a:pt x="1054" y="2259"/>
                  </a:cubicBezTo>
                  <a:cubicBezTo>
                    <a:pt x="1502" y="2323"/>
                    <a:pt x="1606" y="2575"/>
                    <a:pt x="1362" y="3015"/>
                  </a:cubicBezTo>
                  <a:cubicBezTo>
                    <a:pt x="1326" y="3039"/>
                    <a:pt x="1271" y="3047"/>
                    <a:pt x="1208" y="3047"/>
                  </a:cubicBezTo>
                  <a:cubicBezTo>
                    <a:pt x="1085" y="3047"/>
                    <a:pt x="935" y="3015"/>
                    <a:pt x="856" y="3012"/>
                  </a:cubicBezTo>
                  <a:cubicBezTo>
                    <a:pt x="802" y="3010"/>
                    <a:pt x="750" y="3008"/>
                    <a:pt x="699" y="3008"/>
                  </a:cubicBezTo>
                  <a:cubicBezTo>
                    <a:pt x="500" y="3008"/>
                    <a:pt x="319" y="3038"/>
                    <a:pt x="142" y="3168"/>
                  </a:cubicBezTo>
                  <a:cubicBezTo>
                    <a:pt x="1" y="3273"/>
                    <a:pt x="90" y="3490"/>
                    <a:pt x="223" y="3490"/>
                  </a:cubicBezTo>
                  <a:cubicBezTo>
                    <a:pt x="251" y="3490"/>
                    <a:pt x="281" y="3480"/>
                    <a:pt x="311" y="3458"/>
                  </a:cubicBezTo>
                  <a:cubicBezTo>
                    <a:pt x="450" y="3355"/>
                    <a:pt x="645" y="3338"/>
                    <a:pt x="850" y="3338"/>
                  </a:cubicBezTo>
                  <a:cubicBezTo>
                    <a:pt x="952" y="3338"/>
                    <a:pt x="1056" y="3342"/>
                    <a:pt x="1158" y="3342"/>
                  </a:cubicBezTo>
                  <a:cubicBezTo>
                    <a:pt x="1512" y="3342"/>
                    <a:pt x="1834" y="3292"/>
                    <a:pt x="1901" y="2845"/>
                  </a:cubicBezTo>
                  <a:cubicBezTo>
                    <a:pt x="1989" y="2249"/>
                    <a:pt x="1477" y="2010"/>
                    <a:pt x="978" y="1930"/>
                  </a:cubicBezTo>
                  <a:lnTo>
                    <a:pt x="978" y="1930"/>
                  </a:lnTo>
                  <a:cubicBezTo>
                    <a:pt x="1433" y="1549"/>
                    <a:pt x="1824" y="1021"/>
                    <a:pt x="1535" y="419"/>
                  </a:cubicBezTo>
                  <a:cubicBezTo>
                    <a:pt x="1405" y="144"/>
                    <a:pt x="1140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3" name="Google Shape;19953;p32"/>
            <p:cNvSpPr/>
            <p:nvPr/>
          </p:nvSpPr>
          <p:spPr>
            <a:xfrm>
              <a:off x="5141850" y="3840525"/>
              <a:ext cx="40675" cy="39375"/>
            </a:xfrm>
            <a:custGeom>
              <a:avLst/>
              <a:gdLst/>
              <a:ahLst/>
              <a:cxnLst/>
              <a:rect l="l" t="t" r="r" b="b"/>
              <a:pathLst>
                <a:path w="1627" h="1575" extrusionOk="0">
                  <a:moveTo>
                    <a:pt x="636" y="0"/>
                  </a:moveTo>
                  <a:cubicBezTo>
                    <a:pt x="609" y="0"/>
                    <a:pt x="581" y="8"/>
                    <a:pt x="552" y="25"/>
                  </a:cubicBezTo>
                  <a:lnTo>
                    <a:pt x="551" y="25"/>
                  </a:lnTo>
                  <a:cubicBezTo>
                    <a:pt x="223" y="217"/>
                    <a:pt x="0" y="598"/>
                    <a:pt x="79" y="986"/>
                  </a:cubicBezTo>
                  <a:cubicBezTo>
                    <a:pt x="150" y="1334"/>
                    <a:pt x="477" y="1575"/>
                    <a:pt x="827" y="1575"/>
                  </a:cubicBezTo>
                  <a:cubicBezTo>
                    <a:pt x="832" y="1575"/>
                    <a:pt x="836" y="1575"/>
                    <a:pt x="841" y="1575"/>
                  </a:cubicBezTo>
                  <a:cubicBezTo>
                    <a:pt x="1599" y="1559"/>
                    <a:pt x="1626" y="420"/>
                    <a:pt x="896" y="337"/>
                  </a:cubicBezTo>
                  <a:cubicBezTo>
                    <a:pt x="888" y="337"/>
                    <a:pt x="881" y="336"/>
                    <a:pt x="874" y="336"/>
                  </a:cubicBezTo>
                  <a:cubicBezTo>
                    <a:pt x="682" y="336"/>
                    <a:pt x="691" y="648"/>
                    <a:pt x="896" y="672"/>
                  </a:cubicBezTo>
                  <a:cubicBezTo>
                    <a:pt x="1043" y="688"/>
                    <a:pt x="1115" y="870"/>
                    <a:pt x="1104" y="1001"/>
                  </a:cubicBezTo>
                  <a:cubicBezTo>
                    <a:pt x="1090" y="1160"/>
                    <a:pt x="959" y="1239"/>
                    <a:pt x="817" y="1239"/>
                  </a:cubicBezTo>
                  <a:cubicBezTo>
                    <a:pt x="789" y="1239"/>
                    <a:pt x="760" y="1236"/>
                    <a:pt x="732" y="1230"/>
                  </a:cubicBezTo>
                  <a:cubicBezTo>
                    <a:pt x="233" y="1122"/>
                    <a:pt x="377" y="516"/>
                    <a:pt x="720" y="315"/>
                  </a:cubicBezTo>
                  <a:cubicBezTo>
                    <a:pt x="877" y="222"/>
                    <a:pt x="782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4" name="Google Shape;19954;p32"/>
            <p:cNvSpPr/>
            <p:nvPr/>
          </p:nvSpPr>
          <p:spPr>
            <a:xfrm>
              <a:off x="6193350" y="2383000"/>
              <a:ext cx="102900" cy="97075"/>
            </a:xfrm>
            <a:custGeom>
              <a:avLst/>
              <a:gdLst/>
              <a:ahLst/>
              <a:cxnLst/>
              <a:rect l="l" t="t" r="r" b="b"/>
              <a:pathLst>
                <a:path w="4116" h="3883" extrusionOk="0">
                  <a:moveTo>
                    <a:pt x="2314" y="377"/>
                  </a:moveTo>
                  <a:cubicBezTo>
                    <a:pt x="2468" y="377"/>
                    <a:pt x="2625" y="398"/>
                    <a:pt x="2781" y="443"/>
                  </a:cubicBezTo>
                  <a:lnTo>
                    <a:pt x="2781" y="443"/>
                  </a:lnTo>
                  <a:cubicBezTo>
                    <a:pt x="2858" y="925"/>
                    <a:pt x="2970" y="1401"/>
                    <a:pt x="3117" y="1865"/>
                  </a:cubicBezTo>
                  <a:lnTo>
                    <a:pt x="3117" y="1865"/>
                  </a:lnTo>
                  <a:cubicBezTo>
                    <a:pt x="3085" y="2012"/>
                    <a:pt x="3042" y="2154"/>
                    <a:pt x="2995" y="2289"/>
                  </a:cubicBezTo>
                  <a:cubicBezTo>
                    <a:pt x="2780" y="2895"/>
                    <a:pt x="2232" y="3517"/>
                    <a:pt x="1663" y="3517"/>
                  </a:cubicBezTo>
                  <a:cubicBezTo>
                    <a:pt x="1382" y="3517"/>
                    <a:pt x="1096" y="3366"/>
                    <a:pt x="842" y="2986"/>
                  </a:cubicBezTo>
                  <a:cubicBezTo>
                    <a:pt x="0" y="1723"/>
                    <a:pt x="1073" y="377"/>
                    <a:pt x="2314" y="377"/>
                  </a:cubicBezTo>
                  <a:close/>
                  <a:moveTo>
                    <a:pt x="2912" y="1"/>
                  </a:moveTo>
                  <a:cubicBezTo>
                    <a:pt x="2854" y="1"/>
                    <a:pt x="2801" y="36"/>
                    <a:pt x="2771" y="89"/>
                  </a:cubicBezTo>
                  <a:lnTo>
                    <a:pt x="2771" y="89"/>
                  </a:lnTo>
                  <a:cubicBezTo>
                    <a:pt x="2593" y="44"/>
                    <a:pt x="2411" y="22"/>
                    <a:pt x="2229" y="22"/>
                  </a:cubicBezTo>
                  <a:cubicBezTo>
                    <a:pt x="1647" y="22"/>
                    <a:pt x="1073" y="254"/>
                    <a:pt x="679" y="737"/>
                  </a:cubicBezTo>
                  <a:cubicBezTo>
                    <a:pt x="38" y="1526"/>
                    <a:pt x="79" y="2812"/>
                    <a:pt x="851" y="3500"/>
                  </a:cubicBezTo>
                  <a:cubicBezTo>
                    <a:pt x="1152" y="3767"/>
                    <a:pt x="1451" y="3882"/>
                    <a:pt x="1736" y="3882"/>
                  </a:cubicBezTo>
                  <a:cubicBezTo>
                    <a:pt x="2419" y="3882"/>
                    <a:pt x="3013" y="3218"/>
                    <a:pt x="3309" y="2415"/>
                  </a:cubicBezTo>
                  <a:lnTo>
                    <a:pt x="3309" y="2415"/>
                  </a:lnTo>
                  <a:cubicBezTo>
                    <a:pt x="3440" y="2757"/>
                    <a:pt x="3590" y="3091"/>
                    <a:pt x="3759" y="3417"/>
                  </a:cubicBezTo>
                  <a:cubicBezTo>
                    <a:pt x="3790" y="3477"/>
                    <a:pt x="3839" y="3502"/>
                    <a:pt x="3889" y="3502"/>
                  </a:cubicBezTo>
                  <a:cubicBezTo>
                    <a:pt x="4000" y="3502"/>
                    <a:pt x="4116" y="3380"/>
                    <a:pt x="4049" y="3248"/>
                  </a:cubicBezTo>
                  <a:cubicBezTo>
                    <a:pt x="3816" y="2797"/>
                    <a:pt x="3621" y="2329"/>
                    <a:pt x="3463" y="1848"/>
                  </a:cubicBezTo>
                  <a:lnTo>
                    <a:pt x="3463" y="1848"/>
                  </a:lnTo>
                  <a:cubicBezTo>
                    <a:pt x="3536" y="1438"/>
                    <a:pt x="3526" y="1023"/>
                    <a:pt x="3408" y="666"/>
                  </a:cubicBezTo>
                  <a:lnTo>
                    <a:pt x="3408" y="666"/>
                  </a:lnTo>
                  <a:cubicBezTo>
                    <a:pt x="3508" y="613"/>
                    <a:pt x="3551" y="448"/>
                    <a:pt x="3425" y="368"/>
                  </a:cubicBezTo>
                  <a:cubicBezTo>
                    <a:pt x="3350" y="321"/>
                    <a:pt x="3273" y="278"/>
                    <a:pt x="3194" y="240"/>
                  </a:cubicBezTo>
                  <a:lnTo>
                    <a:pt x="3194" y="240"/>
                  </a:lnTo>
                  <a:cubicBezTo>
                    <a:pt x="3144" y="173"/>
                    <a:pt x="3089" y="109"/>
                    <a:pt x="3027" y="51"/>
                  </a:cubicBezTo>
                  <a:cubicBezTo>
                    <a:pt x="2990" y="16"/>
                    <a:pt x="2950" y="1"/>
                    <a:pt x="2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5" name="Google Shape;19955;p32"/>
            <p:cNvSpPr/>
            <p:nvPr/>
          </p:nvSpPr>
          <p:spPr>
            <a:xfrm>
              <a:off x="6307875" y="2302875"/>
              <a:ext cx="28050" cy="166150"/>
            </a:xfrm>
            <a:custGeom>
              <a:avLst/>
              <a:gdLst/>
              <a:ahLst/>
              <a:cxnLst/>
              <a:rect l="l" t="t" r="r" b="b"/>
              <a:pathLst>
                <a:path w="1122" h="6646" extrusionOk="0">
                  <a:moveTo>
                    <a:pt x="160" y="0"/>
                  </a:moveTo>
                  <a:cubicBezTo>
                    <a:pt x="77" y="0"/>
                    <a:pt x="1" y="53"/>
                    <a:pt x="14" y="159"/>
                  </a:cubicBezTo>
                  <a:lnTo>
                    <a:pt x="773" y="6487"/>
                  </a:lnTo>
                  <a:cubicBezTo>
                    <a:pt x="786" y="6592"/>
                    <a:pt x="877" y="6646"/>
                    <a:pt x="961" y="6646"/>
                  </a:cubicBezTo>
                  <a:cubicBezTo>
                    <a:pt x="1045" y="6646"/>
                    <a:pt x="1122" y="6593"/>
                    <a:pt x="1109" y="6487"/>
                  </a:cubicBezTo>
                  <a:lnTo>
                    <a:pt x="348" y="159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6" name="Google Shape;19956;p32"/>
            <p:cNvSpPr/>
            <p:nvPr/>
          </p:nvSpPr>
          <p:spPr>
            <a:xfrm>
              <a:off x="6313625" y="2380375"/>
              <a:ext cx="99125" cy="110775"/>
            </a:xfrm>
            <a:custGeom>
              <a:avLst/>
              <a:gdLst/>
              <a:ahLst/>
              <a:cxnLst/>
              <a:rect l="l" t="t" r="r" b="b"/>
              <a:pathLst>
                <a:path w="3965" h="4431" extrusionOk="0">
                  <a:moveTo>
                    <a:pt x="1642" y="349"/>
                  </a:moveTo>
                  <a:cubicBezTo>
                    <a:pt x="1805" y="349"/>
                    <a:pt x="1970" y="424"/>
                    <a:pt x="2116" y="612"/>
                  </a:cubicBezTo>
                  <a:cubicBezTo>
                    <a:pt x="2148" y="653"/>
                    <a:pt x="2186" y="670"/>
                    <a:pt x="2224" y="670"/>
                  </a:cubicBezTo>
                  <a:cubicBezTo>
                    <a:pt x="2267" y="670"/>
                    <a:pt x="2309" y="648"/>
                    <a:pt x="2340" y="613"/>
                  </a:cubicBezTo>
                  <a:lnTo>
                    <a:pt x="2340" y="613"/>
                  </a:lnTo>
                  <a:cubicBezTo>
                    <a:pt x="2344" y="617"/>
                    <a:pt x="2347" y="620"/>
                    <a:pt x="2351" y="624"/>
                  </a:cubicBezTo>
                  <a:cubicBezTo>
                    <a:pt x="2944" y="1198"/>
                    <a:pt x="3408" y="2040"/>
                    <a:pt x="3228" y="2892"/>
                  </a:cubicBezTo>
                  <a:cubicBezTo>
                    <a:pt x="3083" y="3587"/>
                    <a:pt x="2447" y="4093"/>
                    <a:pt x="1741" y="4093"/>
                  </a:cubicBezTo>
                  <a:cubicBezTo>
                    <a:pt x="1707" y="4093"/>
                    <a:pt x="1673" y="4092"/>
                    <a:pt x="1639" y="4090"/>
                  </a:cubicBezTo>
                  <a:cubicBezTo>
                    <a:pt x="688" y="4024"/>
                    <a:pt x="543" y="3046"/>
                    <a:pt x="588" y="2279"/>
                  </a:cubicBezTo>
                  <a:cubicBezTo>
                    <a:pt x="609" y="1907"/>
                    <a:pt x="630" y="1516"/>
                    <a:pt x="743" y="1159"/>
                  </a:cubicBezTo>
                  <a:cubicBezTo>
                    <a:pt x="863" y="783"/>
                    <a:pt x="1250" y="349"/>
                    <a:pt x="1642" y="349"/>
                  </a:cubicBezTo>
                  <a:close/>
                  <a:moveTo>
                    <a:pt x="1667" y="1"/>
                  </a:moveTo>
                  <a:cubicBezTo>
                    <a:pt x="1105" y="1"/>
                    <a:pt x="542" y="600"/>
                    <a:pt x="394" y="1164"/>
                  </a:cubicBezTo>
                  <a:cubicBezTo>
                    <a:pt x="150" y="2095"/>
                    <a:pt x="0" y="3687"/>
                    <a:pt x="995" y="4245"/>
                  </a:cubicBezTo>
                  <a:cubicBezTo>
                    <a:pt x="1221" y="4373"/>
                    <a:pt x="1473" y="4430"/>
                    <a:pt x="1728" y="4430"/>
                  </a:cubicBezTo>
                  <a:cubicBezTo>
                    <a:pt x="2371" y="4430"/>
                    <a:pt x="3033" y="4066"/>
                    <a:pt x="3349" y="3522"/>
                  </a:cubicBezTo>
                  <a:cubicBezTo>
                    <a:pt x="3965" y="2464"/>
                    <a:pt x="3387" y="1161"/>
                    <a:pt x="2587" y="388"/>
                  </a:cubicBezTo>
                  <a:cubicBezTo>
                    <a:pt x="2553" y="353"/>
                    <a:pt x="2514" y="339"/>
                    <a:pt x="2476" y="339"/>
                  </a:cubicBezTo>
                  <a:cubicBezTo>
                    <a:pt x="2433" y="339"/>
                    <a:pt x="2393" y="357"/>
                    <a:pt x="2361" y="385"/>
                  </a:cubicBezTo>
                  <a:lnTo>
                    <a:pt x="2361" y="385"/>
                  </a:lnTo>
                  <a:cubicBezTo>
                    <a:pt x="2359" y="382"/>
                    <a:pt x="2357" y="379"/>
                    <a:pt x="2354" y="375"/>
                  </a:cubicBezTo>
                  <a:lnTo>
                    <a:pt x="2352" y="375"/>
                  </a:lnTo>
                  <a:cubicBezTo>
                    <a:pt x="2146" y="109"/>
                    <a:pt x="190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7" name="Google Shape;19957;p32"/>
            <p:cNvSpPr/>
            <p:nvPr/>
          </p:nvSpPr>
          <p:spPr>
            <a:xfrm>
              <a:off x="6425050" y="2387000"/>
              <a:ext cx="58375" cy="8425"/>
            </a:xfrm>
            <a:custGeom>
              <a:avLst/>
              <a:gdLst/>
              <a:ahLst/>
              <a:cxnLst/>
              <a:rect l="l" t="t" r="r" b="b"/>
              <a:pathLst>
                <a:path w="2335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2118" y="336"/>
                  </a:lnTo>
                  <a:cubicBezTo>
                    <a:pt x="2334" y="336"/>
                    <a:pt x="2334" y="1"/>
                    <a:pt x="2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8" name="Google Shape;19958;p32"/>
            <p:cNvSpPr/>
            <p:nvPr/>
          </p:nvSpPr>
          <p:spPr>
            <a:xfrm>
              <a:off x="6440925" y="2424000"/>
              <a:ext cx="58325" cy="8400"/>
            </a:xfrm>
            <a:custGeom>
              <a:avLst/>
              <a:gdLst/>
              <a:ahLst/>
              <a:cxnLst/>
              <a:rect l="l" t="t" r="r" b="b"/>
              <a:pathLst>
                <a:path w="2333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117" y="336"/>
                  </a:lnTo>
                  <a:cubicBezTo>
                    <a:pt x="2332" y="336"/>
                    <a:pt x="2332" y="0"/>
                    <a:pt x="2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9" name="Google Shape;19959;p32"/>
            <p:cNvSpPr/>
            <p:nvPr/>
          </p:nvSpPr>
          <p:spPr>
            <a:xfrm>
              <a:off x="6536225" y="2397250"/>
              <a:ext cx="678175" cy="28000"/>
            </a:xfrm>
            <a:custGeom>
              <a:avLst/>
              <a:gdLst/>
              <a:ahLst/>
              <a:cxnLst/>
              <a:rect l="l" t="t" r="r" b="b"/>
              <a:pathLst>
                <a:path w="27127" h="1120" extrusionOk="0">
                  <a:moveTo>
                    <a:pt x="26923" y="1"/>
                  </a:moveTo>
                  <a:cubicBezTo>
                    <a:pt x="26919" y="1"/>
                    <a:pt x="26915" y="1"/>
                    <a:pt x="26911" y="1"/>
                  </a:cubicBezTo>
                  <a:cubicBezTo>
                    <a:pt x="20085" y="396"/>
                    <a:pt x="13249" y="784"/>
                    <a:pt x="6410" y="784"/>
                  </a:cubicBezTo>
                  <a:cubicBezTo>
                    <a:pt x="4345" y="784"/>
                    <a:pt x="2280" y="749"/>
                    <a:pt x="215" y="668"/>
                  </a:cubicBezTo>
                  <a:cubicBezTo>
                    <a:pt x="213" y="667"/>
                    <a:pt x="210" y="667"/>
                    <a:pt x="208" y="667"/>
                  </a:cubicBezTo>
                  <a:cubicBezTo>
                    <a:pt x="0" y="667"/>
                    <a:pt x="3" y="994"/>
                    <a:pt x="215" y="1003"/>
                  </a:cubicBezTo>
                  <a:cubicBezTo>
                    <a:pt x="2274" y="1084"/>
                    <a:pt x="4333" y="1119"/>
                    <a:pt x="6392" y="1119"/>
                  </a:cubicBezTo>
                  <a:cubicBezTo>
                    <a:pt x="13237" y="1119"/>
                    <a:pt x="20079" y="730"/>
                    <a:pt x="26911" y="335"/>
                  </a:cubicBezTo>
                  <a:cubicBezTo>
                    <a:pt x="27121" y="323"/>
                    <a:pt x="27126" y="1"/>
                    <a:pt x="26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0" name="Google Shape;19960;p32"/>
            <p:cNvSpPr/>
            <p:nvPr/>
          </p:nvSpPr>
          <p:spPr>
            <a:xfrm>
              <a:off x="6541475" y="2267250"/>
              <a:ext cx="84675" cy="112150"/>
            </a:xfrm>
            <a:custGeom>
              <a:avLst/>
              <a:gdLst/>
              <a:ahLst/>
              <a:cxnLst/>
              <a:rect l="l" t="t" r="r" b="b"/>
              <a:pathLst>
                <a:path w="3387" h="4486" extrusionOk="0">
                  <a:moveTo>
                    <a:pt x="2358" y="697"/>
                  </a:moveTo>
                  <a:lnTo>
                    <a:pt x="2364" y="2305"/>
                  </a:lnTo>
                  <a:lnTo>
                    <a:pt x="2364" y="2305"/>
                  </a:lnTo>
                  <a:lnTo>
                    <a:pt x="771" y="2198"/>
                  </a:lnTo>
                  <a:lnTo>
                    <a:pt x="771" y="2198"/>
                  </a:lnTo>
                  <a:cubicBezTo>
                    <a:pt x="1386" y="1788"/>
                    <a:pt x="1913" y="1289"/>
                    <a:pt x="2358" y="697"/>
                  </a:cubicBezTo>
                  <a:close/>
                  <a:moveTo>
                    <a:pt x="2523" y="1"/>
                  </a:moveTo>
                  <a:cubicBezTo>
                    <a:pt x="2469" y="1"/>
                    <a:pt x="2413" y="26"/>
                    <a:pt x="2379" y="80"/>
                  </a:cubicBezTo>
                  <a:cubicBezTo>
                    <a:pt x="1811" y="974"/>
                    <a:pt x="1076" y="1667"/>
                    <a:pt x="153" y="2185"/>
                  </a:cubicBezTo>
                  <a:cubicBezTo>
                    <a:pt x="1" y="2271"/>
                    <a:pt x="78" y="2486"/>
                    <a:pt x="237" y="2496"/>
                  </a:cubicBezTo>
                  <a:lnTo>
                    <a:pt x="2365" y="2640"/>
                  </a:lnTo>
                  <a:lnTo>
                    <a:pt x="2365" y="2640"/>
                  </a:lnTo>
                  <a:lnTo>
                    <a:pt x="2371" y="4324"/>
                  </a:lnTo>
                  <a:cubicBezTo>
                    <a:pt x="2371" y="4432"/>
                    <a:pt x="2455" y="4486"/>
                    <a:pt x="2539" y="4486"/>
                  </a:cubicBezTo>
                  <a:cubicBezTo>
                    <a:pt x="2623" y="4486"/>
                    <a:pt x="2707" y="4432"/>
                    <a:pt x="2707" y="4324"/>
                  </a:cubicBezTo>
                  <a:lnTo>
                    <a:pt x="2701" y="2663"/>
                  </a:lnTo>
                  <a:lnTo>
                    <a:pt x="2701" y="2663"/>
                  </a:lnTo>
                  <a:lnTo>
                    <a:pt x="3172" y="2695"/>
                  </a:lnTo>
                  <a:cubicBezTo>
                    <a:pt x="3176" y="2695"/>
                    <a:pt x="3181" y="2695"/>
                    <a:pt x="3185" y="2695"/>
                  </a:cubicBezTo>
                  <a:cubicBezTo>
                    <a:pt x="3387" y="2695"/>
                    <a:pt x="3383" y="2374"/>
                    <a:pt x="3172" y="2359"/>
                  </a:cubicBezTo>
                  <a:lnTo>
                    <a:pt x="2699" y="2327"/>
                  </a:lnTo>
                  <a:lnTo>
                    <a:pt x="2699" y="2327"/>
                  </a:lnTo>
                  <a:lnTo>
                    <a:pt x="2691" y="164"/>
                  </a:lnTo>
                  <a:cubicBezTo>
                    <a:pt x="2691" y="61"/>
                    <a:pt x="2608" y="1"/>
                    <a:pt x="2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1" name="Google Shape;19961;p32"/>
            <p:cNvSpPr/>
            <p:nvPr/>
          </p:nvSpPr>
          <p:spPr>
            <a:xfrm>
              <a:off x="6639825" y="2309200"/>
              <a:ext cx="76550" cy="60050"/>
            </a:xfrm>
            <a:custGeom>
              <a:avLst/>
              <a:gdLst/>
              <a:ahLst/>
              <a:cxnLst/>
              <a:rect l="l" t="t" r="r" b="b"/>
              <a:pathLst>
                <a:path w="3062" h="2402" extrusionOk="0">
                  <a:moveTo>
                    <a:pt x="260" y="0"/>
                  </a:moveTo>
                  <a:cubicBezTo>
                    <a:pt x="122" y="0"/>
                    <a:pt x="1" y="170"/>
                    <a:pt x="133" y="277"/>
                  </a:cubicBezTo>
                  <a:lnTo>
                    <a:pt x="2693" y="2361"/>
                  </a:lnTo>
                  <a:cubicBezTo>
                    <a:pt x="2728" y="2389"/>
                    <a:pt x="2766" y="2401"/>
                    <a:pt x="2804" y="2401"/>
                  </a:cubicBezTo>
                  <a:cubicBezTo>
                    <a:pt x="2942" y="2401"/>
                    <a:pt x="3062" y="2232"/>
                    <a:pt x="2929" y="2124"/>
                  </a:cubicBezTo>
                  <a:lnTo>
                    <a:pt x="370" y="40"/>
                  </a:ln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2" name="Google Shape;19962;p32"/>
            <p:cNvSpPr/>
            <p:nvPr/>
          </p:nvSpPr>
          <p:spPr>
            <a:xfrm>
              <a:off x="6641025" y="2302075"/>
              <a:ext cx="58475" cy="82325"/>
            </a:xfrm>
            <a:custGeom>
              <a:avLst/>
              <a:gdLst/>
              <a:ahLst/>
              <a:cxnLst/>
              <a:rect l="l" t="t" r="r" b="b"/>
              <a:pathLst>
                <a:path w="2339" h="3293" extrusionOk="0">
                  <a:moveTo>
                    <a:pt x="2106" y="0"/>
                  </a:moveTo>
                  <a:cubicBezTo>
                    <a:pt x="2054" y="0"/>
                    <a:pt x="2003" y="23"/>
                    <a:pt x="1968" y="78"/>
                  </a:cubicBezTo>
                  <a:lnTo>
                    <a:pt x="81" y="3045"/>
                  </a:lnTo>
                  <a:cubicBezTo>
                    <a:pt x="0" y="3173"/>
                    <a:pt x="115" y="3293"/>
                    <a:pt x="232" y="3293"/>
                  </a:cubicBezTo>
                  <a:cubicBezTo>
                    <a:pt x="283" y="3293"/>
                    <a:pt x="334" y="3270"/>
                    <a:pt x="369" y="3215"/>
                  </a:cubicBezTo>
                  <a:lnTo>
                    <a:pt x="2258" y="246"/>
                  </a:lnTo>
                  <a:cubicBezTo>
                    <a:pt x="2338" y="120"/>
                    <a:pt x="2222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3" name="Google Shape;19963;p32"/>
            <p:cNvSpPr/>
            <p:nvPr/>
          </p:nvSpPr>
          <p:spPr>
            <a:xfrm>
              <a:off x="6699050" y="2243875"/>
              <a:ext cx="65450" cy="49250"/>
            </a:xfrm>
            <a:custGeom>
              <a:avLst/>
              <a:gdLst/>
              <a:ahLst/>
              <a:cxnLst/>
              <a:rect l="l" t="t" r="r" b="b"/>
              <a:pathLst>
                <a:path w="2618" h="1970" extrusionOk="0">
                  <a:moveTo>
                    <a:pt x="929" y="0"/>
                  </a:moveTo>
                  <a:cubicBezTo>
                    <a:pt x="657" y="0"/>
                    <a:pt x="400" y="78"/>
                    <a:pt x="152" y="237"/>
                  </a:cubicBezTo>
                  <a:cubicBezTo>
                    <a:pt x="1" y="336"/>
                    <a:pt x="93" y="555"/>
                    <a:pt x="234" y="555"/>
                  </a:cubicBezTo>
                  <a:cubicBezTo>
                    <a:pt x="262" y="555"/>
                    <a:pt x="291" y="546"/>
                    <a:pt x="321" y="527"/>
                  </a:cubicBezTo>
                  <a:cubicBezTo>
                    <a:pt x="456" y="440"/>
                    <a:pt x="678" y="322"/>
                    <a:pt x="861" y="322"/>
                  </a:cubicBezTo>
                  <a:cubicBezTo>
                    <a:pt x="986" y="322"/>
                    <a:pt x="1093" y="377"/>
                    <a:pt x="1142" y="533"/>
                  </a:cubicBezTo>
                  <a:cubicBezTo>
                    <a:pt x="1224" y="799"/>
                    <a:pt x="1111" y="1200"/>
                    <a:pt x="1050" y="1454"/>
                  </a:cubicBezTo>
                  <a:cubicBezTo>
                    <a:pt x="1029" y="1541"/>
                    <a:pt x="1076" y="1638"/>
                    <a:pt x="1166" y="1660"/>
                  </a:cubicBezTo>
                  <a:lnTo>
                    <a:pt x="2336" y="1964"/>
                  </a:lnTo>
                  <a:cubicBezTo>
                    <a:pt x="2352" y="1968"/>
                    <a:pt x="2367" y="1970"/>
                    <a:pt x="2382" y="1970"/>
                  </a:cubicBezTo>
                  <a:cubicBezTo>
                    <a:pt x="2557" y="1970"/>
                    <a:pt x="2618" y="1691"/>
                    <a:pt x="2424" y="1641"/>
                  </a:cubicBezTo>
                  <a:lnTo>
                    <a:pt x="1408" y="1378"/>
                  </a:lnTo>
                  <a:lnTo>
                    <a:pt x="1408" y="1378"/>
                  </a:lnTo>
                  <a:cubicBezTo>
                    <a:pt x="1485" y="978"/>
                    <a:pt x="1493" y="569"/>
                    <a:pt x="1433" y="167"/>
                  </a:cubicBezTo>
                  <a:cubicBezTo>
                    <a:pt x="1425" y="112"/>
                    <a:pt x="1366" y="62"/>
                    <a:pt x="1315" y="50"/>
                  </a:cubicBezTo>
                  <a:cubicBezTo>
                    <a:pt x="1183" y="17"/>
                    <a:pt x="105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4" name="Google Shape;19964;p32"/>
            <p:cNvSpPr/>
            <p:nvPr/>
          </p:nvSpPr>
          <p:spPr>
            <a:xfrm>
              <a:off x="6788975" y="2292075"/>
              <a:ext cx="15550" cy="87525"/>
            </a:xfrm>
            <a:custGeom>
              <a:avLst/>
              <a:gdLst/>
              <a:ahLst/>
              <a:cxnLst/>
              <a:rect l="l" t="t" r="r" b="b"/>
              <a:pathLst>
                <a:path w="622" h="3501" extrusionOk="0">
                  <a:moveTo>
                    <a:pt x="269" y="1"/>
                  </a:moveTo>
                  <a:cubicBezTo>
                    <a:pt x="185" y="1"/>
                    <a:pt x="97" y="54"/>
                    <a:pt x="89" y="161"/>
                  </a:cubicBezTo>
                  <a:cubicBezTo>
                    <a:pt x="1" y="1238"/>
                    <a:pt x="63" y="2321"/>
                    <a:pt x="274" y="3380"/>
                  </a:cubicBezTo>
                  <a:cubicBezTo>
                    <a:pt x="291" y="3464"/>
                    <a:pt x="352" y="3500"/>
                    <a:pt x="417" y="3500"/>
                  </a:cubicBezTo>
                  <a:cubicBezTo>
                    <a:pt x="515" y="3500"/>
                    <a:pt x="622" y="3418"/>
                    <a:pt x="597" y="3291"/>
                  </a:cubicBezTo>
                  <a:cubicBezTo>
                    <a:pt x="394" y="2262"/>
                    <a:pt x="335" y="1207"/>
                    <a:pt x="423" y="161"/>
                  </a:cubicBezTo>
                  <a:cubicBezTo>
                    <a:pt x="432" y="54"/>
                    <a:pt x="353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5" name="Google Shape;19965;p32"/>
            <p:cNvSpPr/>
            <p:nvPr/>
          </p:nvSpPr>
          <p:spPr>
            <a:xfrm>
              <a:off x="6767500" y="2343900"/>
              <a:ext cx="80400" cy="12750"/>
            </a:xfrm>
            <a:custGeom>
              <a:avLst/>
              <a:gdLst/>
              <a:ahLst/>
              <a:cxnLst/>
              <a:rect l="l" t="t" r="r" b="b"/>
              <a:pathLst>
                <a:path w="3216" h="510" extrusionOk="0">
                  <a:moveTo>
                    <a:pt x="2024" y="0"/>
                  </a:moveTo>
                  <a:cubicBezTo>
                    <a:pt x="1411" y="0"/>
                    <a:pt x="800" y="62"/>
                    <a:pt x="199" y="184"/>
                  </a:cubicBezTo>
                  <a:cubicBezTo>
                    <a:pt x="0" y="223"/>
                    <a:pt x="67" y="510"/>
                    <a:pt x="250" y="510"/>
                  </a:cubicBezTo>
                  <a:cubicBezTo>
                    <a:pt x="262" y="510"/>
                    <a:pt x="274" y="508"/>
                    <a:pt x="287" y="506"/>
                  </a:cubicBezTo>
                  <a:cubicBezTo>
                    <a:pt x="862" y="391"/>
                    <a:pt x="1446" y="334"/>
                    <a:pt x="2030" y="334"/>
                  </a:cubicBezTo>
                  <a:cubicBezTo>
                    <a:pt x="2354" y="334"/>
                    <a:pt x="2679" y="351"/>
                    <a:pt x="3003" y="387"/>
                  </a:cubicBezTo>
                  <a:cubicBezTo>
                    <a:pt x="3010" y="388"/>
                    <a:pt x="3017" y="388"/>
                    <a:pt x="3023" y="388"/>
                  </a:cubicBezTo>
                  <a:cubicBezTo>
                    <a:pt x="3216" y="388"/>
                    <a:pt x="3208" y="75"/>
                    <a:pt x="3003" y="53"/>
                  </a:cubicBezTo>
                  <a:cubicBezTo>
                    <a:pt x="2677" y="18"/>
                    <a:pt x="2350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6" name="Google Shape;19966;p32"/>
            <p:cNvSpPr/>
            <p:nvPr/>
          </p:nvSpPr>
          <p:spPr>
            <a:xfrm>
              <a:off x="6844700" y="2255500"/>
              <a:ext cx="72050" cy="130050"/>
            </a:xfrm>
            <a:custGeom>
              <a:avLst/>
              <a:gdLst/>
              <a:ahLst/>
              <a:cxnLst/>
              <a:rect l="l" t="t" r="r" b="b"/>
              <a:pathLst>
                <a:path w="2882" h="5202" extrusionOk="0">
                  <a:moveTo>
                    <a:pt x="2215" y="1"/>
                  </a:moveTo>
                  <a:cubicBezTo>
                    <a:pt x="2188" y="1"/>
                    <a:pt x="2160" y="8"/>
                    <a:pt x="2131" y="25"/>
                  </a:cubicBezTo>
                  <a:cubicBezTo>
                    <a:pt x="0" y="1273"/>
                    <a:pt x="1224" y="3811"/>
                    <a:pt x="2529" y="5151"/>
                  </a:cubicBezTo>
                  <a:cubicBezTo>
                    <a:pt x="2564" y="5187"/>
                    <a:pt x="2603" y="5201"/>
                    <a:pt x="2641" y="5201"/>
                  </a:cubicBezTo>
                  <a:cubicBezTo>
                    <a:pt x="2768" y="5201"/>
                    <a:pt x="2882" y="5033"/>
                    <a:pt x="2766" y="4914"/>
                  </a:cubicBezTo>
                  <a:cubicBezTo>
                    <a:pt x="1622" y="3743"/>
                    <a:pt x="357" y="1452"/>
                    <a:pt x="2300" y="314"/>
                  </a:cubicBezTo>
                  <a:cubicBezTo>
                    <a:pt x="2456" y="222"/>
                    <a:pt x="2361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7" name="Google Shape;19967;p32"/>
            <p:cNvSpPr/>
            <p:nvPr/>
          </p:nvSpPr>
          <p:spPr>
            <a:xfrm>
              <a:off x="6951550" y="2280775"/>
              <a:ext cx="65700" cy="94075"/>
            </a:xfrm>
            <a:custGeom>
              <a:avLst/>
              <a:gdLst/>
              <a:ahLst/>
              <a:cxnLst/>
              <a:rect l="l" t="t" r="r" b="b"/>
              <a:pathLst>
                <a:path w="2628" h="3763" extrusionOk="0">
                  <a:moveTo>
                    <a:pt x="1255" y="370"/>
                  </a:moveTo>
                  <a:cubicBezTo>
                    <a:pt x="1785" y="370"/>
                    <a:pt x="2252" y="1111"/>
                    <a:pt x="1651" y="1476"/>
                  </a:cubicBezTo>
                  <a:cubicBezTo>
                    <a:pt x="1528" y="1551"/>
                    <a:pt x="1410" y="1584"/>
                    <a:pt x="1304" y="1584"/>
                  </a:cubicBezTo>
                  <a:cubicBezTo>
                    <a:pt x="773" y="1584"/>
                    <a:pt x="501" y="780"/>
                    <a:pt x="1039" y="414"/>
                  </a:cubicBezTo>
                  <a:lnTo>
                    <a:pt x="1039" y="414"/>
                  </a:lnTo>
                  <a:cubicBezTo>
                    <a:pt x="1111" y="384"/>
                    <a:pt x="1184" y="370"/>
                    <a:pt x="1255" y="370"/>
                  </a:cubicBezTo>
                  <a:close/>
                  <a:moveTo>
                    <a:pt x="1325" y="0"/>
                  </a:moveTo>
                  <a:cubicBezTo>
                    <a:pt x="1221" y="0"/>
                    <a:pt x="1118" y="19"/>
                    <a:pt x="1019" y="53"/>
                  </a:cubicBezTo>
                  <a:lnTo>
                    <a:pt x="1019" y="53"/>
                  </a:lnTo>
                  <a:cubicBezTo>
                    <a:pt x="1000" y="56"/>
                    <a:pt x="981" y="62"/>
                    <a:pt x="961" y="72"/>
                  </a:cubicBezTo>
                  <a:lnTo>
                    <a:pt x="963" y="72"/>
                  </a:lnTo>
                  <a:cubicBezTo>
                    <a:pt x="953" y="77"/>
                    <a:pt x="942" y="82"/>
                    <a:pt x="932" y="88"/>
                  </a:cubicBezTo>
                  <a:lnTo>
                    <a:pt x="932" y="88"/>
                  </a:lnTo>
                  <a:cubicBezTo>
                    <a:pt x="704" y="190"/>
                    <a:pt x="506" y="375"/>
                    <a:pt x="376" y="593"/>
                  </a:cubicBezTo>
                  <a:cubicBezTo>
                    <a:pt x="0" y="1222"/>
                    <a:pt x="180" y="2056"/>
                    <a:pt x="438" y="2694"/>
                  </a:cubicBezTo>
                  <a:cubicBezTo>
                    <a:pt x="633" y="3176"/>
                    <a:pt x="966" y="3659"/>
                    <a:pt x="1514" y="3748"/>
                  </a:cubicBezTo>
                  <a:cubicBezTo>
                    <a:pt x="1576" y="3758"/>
                    <a:pt x="1637" y="3763"/>
                    <a:pt x="1696" y="3763"/>
                  </a:cubicBezTo>
                  <a:cubicBezTo>
                    <a:pt x="2097" y="3763"/>
                    <a:pt x="2438" y="3540"/>
                    <a:pt x="2581" y="3151"/>
                  </a:cubicBezTo>
                  <a:cubicBezTo>
                    <a:pt x="2627" y="3029"/>
                    <a:pt x="2527" y="2948"/>
                    <a:pt x="2424" y="2948"/>
                  </a:cubicBezTo>
                  <a:cubicBezTo>
                    <a:pt x="2357" y="2948"/>
                    <a:pt x="2289" y="2982"/>
                    <a:pt x="2259" y="3061"/>
                  </a:cubicBezTo>
                  <a:cubicBezTo>
                    <a:pt x="2152" y="3350"/>
                    <a:pt x="1981" y="3458"/>
                    <a:pt x="1792" y="3458"/>
                  </a:cubicBezTo>
                  <a:cubicBezTo>
                    <a:pt x="1411" y="3458"/>
                    <a:pt x="957" y="3017"/>
                    <a:pt x="816" y="2732"/>
                  </a:cubicBezTo>
                  <a:cubicBezTo>
                    <a:pt x="634" y="2360"/>
                    <a:pt x="481" y="1861"/>
                    <a:pt x="497" y="1409"/>
                  </a:cubicBezTo>
                  <a:lnTo>
                    <a:pt x="497" y="1409"/>
                  </a:lnTo>
                  <a:cubicBezTo>
                    <a:pt x="629" y="1700"/>
                    <a:pt x="904" y="1917"/>
                    <a:pt x="1304" y="1917"/>
                  </a:cubicBezTo>
                  <a:cubicBezTo>
                    <a:pt x="1337" y="1917"/>
                    <a:pt x="1372" y="1916"/>
                    <a:pt x="1407" y="1913"/>
                  </a:cubicBezTo>
                  <a:cubicBezTo>
                    <a:pt x="2462" y="1818"/>
                    <a:pt x="2589" y="366"/>
                    <a:pt x="1597" y="44"/>
                  </a:cubicBezTo>
                  <a:cubicBezTo>
                    <a:pt x="1506" y="14"/>
                    <a:pt x="1415" y="0"/>
                    <a:pt x="1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8" name="Google Shape;19968;p32"/>
            <p:cNvSpPr/>
            <p:nvPr/>
          </p:nvSpPr>
          <p:spPr>
            <a:xfrm>
              <a:off x="7034825" y="2279700"/>
              <a:ext cx="40775" cy="106450"/>
            </a:xfrm>
            <a:custGeom>
              <a:avLst/>
              <a:gdLst/>
              <a:ahLst/>
              <a:cxnLst/>
              <a:rect l="l" t="t" r="r" b="b"/>
              <a:pathLst>
                <a:path w="1631" h="4258" extrusionOk="0">
                  <a:moveTo>
                    <a:pt x="688" y="1"/>
                  </a:moveTo>
                  <a:cubicBezTo>
                    <a:pt x="616" y="1"/>
                    <a:pt x="548" y="59"/>
                    <a:pt x="522" y="127"/>
                  </a:cubicBezTo>
                  <a:cubicBezTo>
                    <a:pt x="16" y="1439"/>
                    <a:pt x="1" y="2819"/>
                    <a:pt x="474" y="4143"/>
                  </a:cubicBezTo>
                  <a:cubicBezTo>
                    <a:pt x="502" y="4223"/>
                    <a:pt x="570" y="4257"/>
                    <a:pt x="637" y="4257"/>
                  </a:cubicBezTo>
                  <a:cubicBezTo>
                    <a:pt x="739" y="4257"/>
                    <a:pt x="840" y="4177"/>
                    <a:pt x="796" y="4055"/>
                  </a:cubicBezTo>
                  <a:cubicBezTo>
                    <a:pt x="367" y="2851"/>
                    <a:pt x="359" y="1624"/>
                    <a:pt x="767" y="429"/>
                  </a:cubicBezTo>
                  <a:lnTo>
                    <a:pt x="767" y="429"/>
                  </a:lnTo>
                  <a:lnTo>
                    <a:pt x="1314" y="798"/>
                  </a:lnTo>
                  <a:cubicBezTo>
                    <a:pt x="1344" y="818"/>
                    <a:pt x="1373" y="827"/>
                    <a:pt x="1401" y="827"/>
                  </a:cubicBezTo>
                  <a:cubicBezTo>
                    <a:pt x="1539" y="827"/>
                    <a:pt x="1631" y="609"/>
                    <a:pt x="1482" y="508"/>
                  </a:cubicBezTo>
                  <a:lnTo>
                    <a:pt x="768" y="26"/>
                  </a:lnTo>
                  <a:cubicBezTo>
                    <a:pt x="742" y="9"/>
                    <a:pt x="715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9" name="Google Shape;19969;p32"/>
            <p:cNvSpPr/>
            <p:nvPr/>
          </p:nvSpPr>
          <p:spPr>
            <a:xfrm>
              <a:off x="7037375" y="2324950"/>
              <a:ext cx="49375" cy="17275"/>
            </a:xfrm>
            <a:custGeom>
              <a:avLst/>
              <a:gdLst/>
              <a:ahLst/>
              <a:cxnLst/>
              <a:rect l="l" t="t" r="r" b="b"/>
              <a:pathLst>
                <a:path w="1975" h="691" extrusionOk="0">
                  <a:moveTo>
                    <a:pt x="1734" y="0"/>
                  </a:moveTo>
                  <a:cubicBezTo>
                    <a:pt x="1721" y="0"/>
                    <a:pt x="1706" y="2"/>
                    <a:pt x="1691" y="5"/>
                  </a:cubicBezTo>
                  <a:lnTo>
                    <a:pt x="196" y="364"/>
                  </a:lnTo>
                  <a:cubicBezTo>
                    <a:pt x="1" y="411"/>
                    <a:pt x="63" y="691"/>
                    <a:pt x="241" y="691"/>
                  </a:cubicBezTo>
                  <a:cubicBezTo>
                    <a:pt x="255" y="691"/>
                    <a:pt x="270" y="689"/>
                    <a:pt x="285" y="686"/>
                  </a:cubicBezTo>
                  <a:lnTo>
                    <a:pt x="1780" y="329"/>
                  </a:lnTo>
                  <a:cubicBezTo>
                    <a:pt x="1975" y="282"/>
                    <a:pt x="1912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0" name="Google Shape;19970;p32"/>
            <p:cNvSpPr/>
            <p:nvPr/>
          </p:nvSpPr>
          <p:spPr>
            <a:xfrm>
              <a:off x="7076825" y="2241350"/>
              <a:ext cx="63750" cy="150100"/>
            </a:xfrm>
            <a:custGeom>
              <a:avLst/>
              <a:gdLst/>
              <a:ahLst/>
              <a:cxnLst/>
              <a:rect l="l" t="t" r="r" b="b"/>
              <a:pathLst>
                <a:path w="2550" h="6004" extrusionOk="0">
                  <a:moveTo>
                    <a:pt x="254" y="0"/>
                  </a:moveTo>
                  <a:cubicBezTo>
                    <a:pt x="119" y="0"/>
                    <a:pt x="1" y="169"/>
                    <a:pt x="128" y="280"/>
                  </a:cubicBezTo>
                  <a:cubicBezTo>
                    <a:pt x="1692" y="1653"/>
                    <a:pt x="2204" y="3831"/>
                    <a:pt x="1370" y="5747"/>
                  </a:cubicBezTo>
                  <a:cubicBezTo>
                    <a:pt x="1313" y="5881"/>
                    <a:pt x="1430" y="6004"/>
                    <a:pt x="1537" y="6004"/>
                  </a:cubicBezTo>
                  <a:cubicBezTo>
                    <a:pt x="1586" y="6004"/>
                    <a:pt x="1633" y="5978"/>
                    <a:pt x="1660" y="5917"/>
                  </a:cubicBezTo>
                  <a:cubicBezTo>
                    <a:pt x="2549" y="3870"/>
                    <a:pt x="2047" y="152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1" name="Google Shape;19971;p32"/>
            <p:cNvSpPr/>
            <p:nvPr/>
          </p:nvSpPr>
          <p:spPr>
            <a:xfrm>
              <a:off x="7121575" y="2196700"/>
              <a:ext cx="65325" cy="66850"/>
            </a:xfrm>
            <a:custGeom>
              <a:avLst/>
              <a:gdLst/>
              <a:ahLst/>
              <a:cxnLst/>
              <a:rect l="l" t="t" r="r" b="b"/>
              <a:pathLst>
                <a:path w="2613" h="2674" extrusionOk="0">
                  <a:moveTo>
                    <a:pt x="1186" y="0"/>
                  </a:moveTo>
                  <a:cubicBezTo>
                    <a:pt x="788" y="0"/>
                    <a:pt x="419" y="155"/>
                    <a:pt x="119" y="454"/>
                  </a:cubicBezTo>
                  <a:cubicBezTo>
                    <a:pt x="1" y="572"/>
                    <a:pt x="114" y="740"/>
                    <a:pt x="243" y="740"/>
                  </a:cubicBezTo>
                  <a:cubicBezTo>
                    <a:pt x="281" y="740"/>
                    <a:pt x="320" y="725"/>
                    <a:pt x="355" y="690"/>
                  </a:cubicBezTo>
                  <a:lnTo>
                    <a:pt x="355" y="692"/>
                  </a:lnTo>
                  <a:cubicBezTo>
                    <a:pt x="592" y="454"/>
                    <a:pt x="873" y="333"/>
                    <a:pt x="1180" y="333"/>
                  </a:cubicBezTo>
                  <a:cubicBezTo>
                    <a:pt x="1241" y="333"/>
                    <a:pt x="1303" y="338"/>
                    <a:pt x="1366" y="347"/>
                  </a:cubicBezTo>
                  <a:lnTo>
                    <a:pt x="1366" y="347"/>
                  </a:lnTo>
                  <a:cubicBezTo>
                    <a:pt x="1304" y="959"/>
                    <a:pt x="1112" y="1548"/>
                    <a:pt x="802" y="2080"/>
                  </a:cubicBezTo>
                  <a:cubicBezTo>
                    <a:pt x="755" y="2162"/>
                    <a:pt x="787" y="2258"/>
                    <a:pt x="863" y="2309"/>
                  </a:cubicBezTo>
                  <a:cubicBezTo>
                    <a:pt x="1224" y="2556"/>
                    <a:pt x="1617" y="2673"/>
                    <a:pt x="2034" y="2673"/>
                  </a:cubicBezTo>
                  <a:cubicBezTo>
                    <a:pt x="2158" y="2673"/>
                    <a:pt x="2283" y="2663"/>
                    <a:pt x="2411" y="2643"/>
                  </a:cubicBezTo>
                  <a:cubicBezTo>
                    <a:pt x="2613" y="2611"/>
                    <a:pt x="2541" y="2319"/>
                    <a:pt x="2352" y="2319"/>
                  </a:cubicBezTo>
                  <a:cubicBezTo>
                    <a:pt x="2342" y="2319"/>
                    <a:pt x="2332" y="2319"/>
                    <a:pt x="2321" y="2321"/>
                  </a:cubicBezTo>
                  <a:cubicBezTo>
                    <a:pt x="2224" y="2336"/>
                    <a:pt x="2128" y="2344"/>
                    <a:pt x="2034" y="2344"/>
                  </a:cubicBezTo>
                  <a:cubicBezTo>
                    <a:pt x="1728" y="2344"/>
                    <a:pt x="1441" y="2263"/>
                    <a:pt x="1170" y="2108"/>
                  </a:cubicBezTo>
                  <a:lnTo>
                    <a:pt x="1170" y="2108"/>
                  </a:lnTo>
                  <a:cubicBezTo>
                    <a:pt x="1483" y="1522"/>
                    <a:pt x="1667" y="876"/>
                    <a:pt x="1711" y="213"/>
                  </a:cubicBezTo>
                  <a:cubicBezTo>
                    <a:pt x="1716" y="141"/>
                    <a:pt x="1656" y="68"/>
                    <a:pt x="1588" y="51"/>
                  </a:cubicBezTo>
                  <a:cubicBezTo>
                    <a:pt x="1451" y="17"/>
                    <a:pt x="1317" y="0"/>
                    <a:pt x="1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2" name="Google Shape;19972;p32"/>
            <p:cNvSpPr/>
            <p:nvPr/>
          </p:nvSpPr>
          <p:spPr>
            <a:xfrm>
              <a:off x="6556500" y="2455900"/>
              <a:ext cx="58525" cy="90950"/>
            </a:xfrm>
            <a:custGeom>
              <a:avLst/>
              <a:gdLst/>
              <a:ahLst/>
              <a:cxnLst/>
              <a:rect l="l" t="t" r="r" b="b"/>
              <a:pathLst>
                <a:path w="2341" h="3638" extrusionOk="0">
                  <a:moveTo>
                    <a:pt x="270" y="0"/>
                  </a:moveTo>
                  <a:cubicBezTo>
                    <a:pt x="186" y="0"/>
                    <a:pt x="98" y="54"/>
                    <a:pt x="89" y="161"/>
                  </a:cubicBezTo>
                  <a:cubicBezTo>
                    <a:pt x="1" y="1211"/>
                    <a:pt x="83" y="2266"/>
                    <a:pt x="335" y="3288"/>
                  </a:cubicBezTo>
                  <a:cubicBezTo>
                    <a:pt x="355" y="3373"/>
                    <a:pt x="415" y="3410"/>
                    <a:pt x="477" y="3410"/>
                  </a:cubicBezTo>
                  <a:cubicBezTo>
                    <a:pt x="573" y="3410"/>
                    <a:pt x="675" y="3325"/>
                    <a:pt x="657" y="3200"/>
                  </a:cubicBezTo>
                  <a:cubicBezTo>
                    <a:pt x="603" y="2831"/>
                    <a:pt x="559" y="2318"/>
                    <a:pt x="760" y="1986"/>
                  </a:cubicBezTo>
                  <a:cubicBezTo>
                    <a:pt x="888" y="1774"/>
                    <a:pt x="1042" y="1686"/>
                    <a:pt x="1194" y="1686"/>
                  </a:cubicBezTo>
                  <a:cubicBezTo>
                    <a:pt x="1448" y="1686"/>
                    <a:pt x="1696" y="1930"/>
                    <a:pt x="1810" y="2257"/>
                  </a:cubicBezTo>
                  <a:cubicBezTo>
                    <a:pt x="1946" y="2651"/>
                    <a:pt x="1784" y="3056"/>
                    <a:pt x="1662" y="3432"/>
                  </a:cubicBezTo>
                  <a:cubicBezTo>
                    <a:pt x="1622" y="3556"/>
                    <a:pt x="1724" y="3638"/>
                    <a:pt x="1826" y="3638"/>
                  </a:cubicBezTo>
                  <a:cubicBezTo>
                    <a:pt x="1893" y="3638"/>
                    <a:pt x="1959" y="3603"/>
                    <a:pt x="1985" y="3522"/>
                  </a:cubicBezTo>
                  <a:cubicBezTo>
                    <a:pt x="2156" y="2988"/>
                    <a:pt x="2341" y="2365"/>
                    <a:pt x="2040" y="1839"/>
                  </a:cubicBezTo>
                  <a:cubicBezTo>
                    <a:pt x="1868" y="1541"/>
                    <a:pt x="1565" y="1317"/>
                    <a:pt x="1222" y="1317"/>
                  </a:cubicBezTo>
                  <a:cubicBezTo>
                    <a:pt x="1175" y="1317"/>
                    <a:pt x="1128" y="1321"/>
                    <a:pt x="1081" y="1330"/>
                  </a:cubicBezTo>
                  <a:cubicBezTo>
                    <a:pt x="749" y="1389"/>
                    <a:pt x="548" y="1600"/>
                    <a:pt x="432" y="1873"/>
                  </a:cubicBezTo>
                  <a:lnTo>
                    <a:pt x="432" y="1873"/>
                  </a:lnTo>
                  <a:cubicBezTo>
                    <a:pt x="377" y="1305"/>
                    <a:pt x="374" y="732"/>
                    <a:pt x="423" y="161"/>
                  </a:cubicBezTo>
                  <a:cubicBezTo>
                    <a:pt x="432" y="54"/>
                    <a:pt x="35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3" name="Google Shape;19973;p32"/>
            <p:cNvSpPr/>
            <p:nvPr/>
          </p:nvSpPr>
          <p:spPr>
            <a:xfrm>
              <a:off x="6626475" y="2473750"/>
              <a:ext cx="59600" cy="70225"/>
            </a:xfrm>
            <a:custGeom>
              <a:avLst/>
              <a:gdLst/>
              <a:ahLst/>
              <a:cxnLst/>
              <a:rect l="l" t="t" r="r" b="b"/>
              <a:pathLst>
                <a:path w="2384" h="2809" extrusionOk="0">
                  <a:moveTo>
                    <a:pt x="1252" y="0"/>
                  </a:moveTo>
                  <a:cubicBezTo>
                    <a:pt x="1165" y="0"/>
                    <a:pt x="1075" y="12"/>
                    <a:pt x="988" y="34"/>
                  </a:cubicBezTo>
                  <a:cubicBezTo>
                    <a:pt x="419" y="178"/>
                    <a:pt x="115" y="736"/>
                    <a:pt x="60" y="1291"/>
                  </a:cubicBezTo>
                  <a:cubicBezTo>
                    <a:pt x="1" y="1886"/>
                    <a:pt x="281" y="2495"/>
                    <a:pt x="856" y="2718"/>
                  </a:cubicBezTo>
                  <a:cubicBezTo>
                    <a:pt x="1014" y="2779"/>
                    <a:pt x="1177" y="2809"/>
                    <a:pt x="1337" y="2809"/>
                  </a:cubicBezTo>
                  <a:cubicBezTo>
                    <a:pt x="1708" y="2809"/>
                    <a:pt x="2062" y="2648"/>
                    <a:pt x="2293" y="2332"/>
                  </a:cubicBezTo>
                  <a:cubicBezTo>
                    <a:pt x="2384" y="2209"/>
                    <a:pt x="2266" y="2090"/>
                    <a:pt x="2145" y="2090"/>
                  </a:cubicBezTo>
                  <a:cubicBezTo>
                    <a:pt x="2094" y="2090"/>
                    <a:pt x="2042" y="2111"/>
                    <a:pt x="2005" y="2162"/>
                  </a:cubicBezTo>
                  <a:cubicBezTo>
                    <a:pt x="1848" y="2377"/>
                    <a:pt x="1598" y="2476"/>
                    <a:pt x="1342" y="2476"/>
                  </a:cubicBezTo>
                  <a:cubicBezTo>
                    <a:pt x="1243" y="2476"/>
                    <a:pt x="1144" y="2461"/>
                    <a:pt x="1049" y="2432"/>
                  </a:cubicBezTo>
                  <a:cubicBezTo>
                    <a:pt x="631" y="2307"/>
                    <a:pt x="400" y="1912"/>
                    <a:pt x="387" y="1491"/>
                  </a:cubicBezTo>
                  <a:cubicBezTo>
                    <a:pt x="374" y="1139"/>
                    <a:pt x="506" y="703"/>
                    <a:pt x="800" y="483"/>
                  </a:cubicBezTo>
                  <a:cubicBezTo>
                    <a:pt x="893" y="414"/>
                    <a:pt x="1113" y="327"/>
                    <a:pt x="1292" y="327"/>
                  </a:cubicBezTo>
                  <a:cubicBezTo>
                    <a:pt x="1429" y="327"/>
                    <a:pt x="1542" y="378"/>
                    <a:pt x="1557" y="527"/>
                  </a:cubicBezTo>
                  <a:cubicBezTo>
                    <a:pt x="1567" y="634"/>
                    <a:pt x="1657" y="687"/>
                    <a:pt x="1741" y="687"/>
                  </a:cubicBezTo>
                  <a:cubicBezTo>
                    <a:pt x="1825" y="687"/>
                    <a:pt x="1903" y="634"/>
                    <a:pt x="1892" y="527"/>
                  </a:cubicBezTo>
                  <a:cubicBezTo>
                    <a:pt x="1855" y="159"/>
                    <a:pt x="1571" y="0"/>
                    <a:pt x="1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4" name="Google Shape;19974;p32"/>
            <p:cNvSpPr/>
            <p:nvPr/>
          </p:nvSpPr>
          <p:spPr>
            <a:xfrm>
              <a:off x="6711600" y="2524550"/>
              <a:ext cx="8425" cy="13375"/>
            </a:xfrm>
            <a:custGeom>
              <a:avLst/>
              <a:gdLst/>
              <a:ahLst/>
              <a:cxnLst/>
              <a:rect l="l" t="t" r="r" b="b"/>
              <a:pathLst>
                <a:path w="337" h="535" extrusionOk="0">
                  <a:moveTo>
                    <a:pt x="168" y="1"/>
                  </a:moveTo>
                  <a:cubicBezTo>
                    <a:pt x="84" y="1"/>
                    <a:pt x="0" y="54"/>
                    <a:pt x="0" y="162"/>
                  </a:cubicBezTo>
                  <a:lnTo>
                    <a:pt x="0" y="373"/>
                  </a:lnTo>
                  <a:cubicBezTo>
                    <a:pt x="0" y="481"/>
                    <a:pt x="85" y="535"/>
                    <a:pt x="169" y="535"/>
                  </a:cubicBezTo>
                  <a:cubicBezTo>
                    <a:pt x="252" y="535"/>
                    <a:pt x="336" y="481"/>
                    <a:pt x="336" y="373"/>
                  </a:cubicBezTo>
                  <a:lnTo>
                    <a:pt x="336" y="162"/>
                  </a:lnTo>
                  <a:cubicBezTo>
                    <a:pt x="336" y="55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5" name="Google Shape;19975;p32"/>
            <p:cNvSpPr/>
            <p:nvPr/>
          </p:nvSpPr>
          <p:spPr>
            <a:xfrm>
              <a:off x="6759650" y="2461050"/>
              <a:ext cx="60725" cy="80525"/>
            </a:xfrm>
            <a:custGeom>
              <a:avLst/>
              <a:gdLst/>
              <a:ahLst/>
              <a:cxnLst/>
              <a:rect l="l" t="t" r="r" b="b"/>
              <a:pathLst>
                <a:path w="2429" h="3221" extrusionOk="0">
                  <a:moveTo>
                    <a:pt x="1214" y="1"/>
                  </a:moveTo>
                  <a:cubicBezTo>
                    <a:pt x="565" y="1"/>
                    <a:pt x="20" y="500"/>
                    <a:pt x="4" y="1185"/>
                  </a:cubicBezTo>
                  <a:cubicBezTo>
                    <a:pt x="0" y="1276"/>
                    <a:pt x="81" y="1351"/>
                    <a:pt x="171" y="1352"/>
                  </a:cubicBezTo>
                  <a:cubicBezTo>
                    <a:pt x="698" y="1360"/>
                    <a:pt x="1308" y="1352"/>
                    <a:pt x="1700" y="1757"/>
                  </a:cubicBezTo>
                  <a:cubicBezTo>
                    <a:pt x="1913" y="1975"/>
                    <a:pt x="2081" y="2317"/>
                    <a:pt x="1909" y="2623"/>
                  </a:cubicBezTo>
                  <a:cubicBezTo>
                    <a:pt x="1781" y="2851"/>
                    <a:pt x="1542" y="2915"/>
                    <a:pt x="1297" y="2915"/>
                  </a:cubicBezTo>
                  <a:cubicBezTo>
                    <a:pt x="1122" y="2915"/>
                    <a:pt x="944" y="2882"/>
                    <a:pt x="801" y="2853"/>
                  </a:cubicBezTo>
                  <a:cubicBezTo>
                    <a:pt x="788" y="2851"/>
                    <a:pt x="776" y="2850"/>
                    <a:pt x="764" y="2850"/>
                  </a:cubicBezTo>
                  <a:cubicBezTo>
                    <a:pt x="582" y="2850"/>
                    <a:pt x="514" y="3135"/>
                    <a:pt x="713" y="3175"/>
                  </a:cubicBezTo>
                  <a:cubicBezTo>
                    <a:pt x="857" y="3205"/>
                    <a:pt x="1013" y="3221"/>
                    <a:pt x="1168" y="3221"/>
                  </a:cubicBezTo>
                  <a:cubicBezTo>
                    <a:pt x="1799" y="3221"/>
                    <a:pt x="2428" y="2950"/>
                    <a:pt x="2290" y="2162"/>
                  </a:cubicBezTo>
                  <a:cubicBezTo>
                    <a:pt x="2127" y="1232"/>
                    <a:pt x="1159" y="1054"/>
                    <a:pt x="357" y="1022"/>
                  </a:cubicBezTo>
                  <a:lnTo>
                    <a:pt x="357" y="1022"/>
                  </a:lnTo>
                  <a:cubicBezTo>
                    <a:pt x="440" y="625"/>
                    <a:pt x="786" y="331"/>
                    <a:pt x="1198" y="331"/>
                  </a:cubicBezTo>
                  <a:cubicBezTo>
                    <a:pt x="1251" y="331"/>
                    <a:pt x="1305" y="336"/>
                    <a:pt x="1360" y="346"/>
                  </a:cubicBezTo>
                  <a:cubicBezTo>
                    <a:pt x="1371" y="348"/>
                    <a:pt x="1383" y="349"/>
                    <a:pt x="1393" y="349"/>
                  </a:cubicBezTo>
                  <a:cubicBezTo>
                    <a:pt x="1578" y="349"/>
                    <a:pt x="1648" y="60"/>
                    <a:pt x="1448" y="24"/>
                  </a:cubicBezTo>
                  <a:lnTo>
                    <a:pt x="1448" y="22"/>
                  </a:lnTo>
                  <a:cubicBezTo>
                    <a:pt x="1369" y="8"/>
                    <a:pt x="1291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6" name="Google Shape;19976;p32"/>
            <p:cNvSpPr/>
            <p:nvPr/>
          </p:nvSpPr>
          <p:spPr>
            <a:xfrm>
              <a:off x="6816175" y="2445450"/>
              <a:ext cx="58750" cy="45525"/>
            </a:xfrm>
            <a:custGeom>
              <a:avLst/>
              <a:gdLst/>
              <a:ahLst/>
              <a:cxnLst/>
              <a:rect l="l" t="t" r="r" b="b"/>
              <a:pathLst>
                <a:path w="2350" h="1821" extrusionOk="0">
                  <a:moveTo>
                    <a:pt x="1148" y="0"/>
                  </a:moveTo>
                  <a:cubicBezTo>
                    <a:pt x="684" y="0"/>
                    <a:pt x="257" y="271"/>
                    <a:pt x="63" y="701"/>
                  </a:cubicBezTo>
                  <a:cubicBezTo>
                    <a:pt x="1" y="834"/>
                    <a:pt x="117" y="956"/>
                    <a:pt x="226" y="956"/>
                  </a:cubicBezTo>
                  <a:cubicBezTo>
                    <a:pt x="275" y="956"/>
                    <a:pt x="323" y="930"/>
                    <a:pt x="351" y="869"/>
                  </a:cubicBezTo>
                  <a:lnTo>
                    <a:pt x="351" y="871"/>
                  </a:lnTo>
                  <a:cubicBezTo>
                    <a:pt x="498" y="552"/>
                    <a:pt x="768" y="363"/>
                    <a:pt x="1097" y="339"/>
                  </a:cubicBezTo>
                  <a:lnTo>
                    <a:pt x="1097" y="339"/>
                  </a:lnTo>
                  <a:cubicBezTo>
                    <a:pt x="1084" y="702"/>
                    <a:pt x="978" y="1057"/>
                    <a:pt x="792" y="1369"/>
                  </a:cubicBezTo>
                  <a:cubicBezTo>
                    <a:pt x="748" y="1444"/>
                    <a:pt x="772" y="1557"/>
                    <a:pt x="851" y="1598"/>
                  </a:cubicBezTo>
                  <a:cubicBezTo>
                    <a:pt x="1139" y="1747"/>
                    <a:pt x="1432" y="1820"/>
                    <a:pt x="1737" y="1820"/>
                  </a:cubicBezTo>
                  <a:cubicBezTo>
                    <a:pt x="1874" y="1820"/>
                    <a:pt x="2012" y="1806"/>
                    <a:pt x="2154" y="1777"/>
                  </a:cubicBezTo>
                  <a:cubicBezTo>
                    <a:pt x="2350" y="1735"/>
                    <a:pt x="2286" y="1451"/>
                    <a:pt x="2104" y="1451"/>
                  </a:cubicBezTo>
                  <a:cubicBezTo>
                    <a:pt x="2092" y="1451"/>
                    <a:pt x="2079" y="1452"/>
                    <a:pt x="2066" y="1455"/>
                  </a:cubicBezTo>
                  <a:cubicBezTo>
                    <a:pt x="1953" y="1478"/>
                    <a:pt x="1843" y="1490"/>
                    <a:pt x="1735" y="1490"/>
                  </a:cubicBezTo>
                  <a:cubicBezTo>
                    <a:pt x="1541" y="1490"/>
                    <a:pt x="1353" y="1452"/>
                    <a:pt x="1169" y="1377"/>
                  </a:cubicBezTo>
                  <a:lnTo>
                    <a:pt x="1169" y="1377"/>
                  </a:lnTo>
                  <a:cubicBezTo>
                    <a:pt x="1356" y="1006"/>
                    <a:pt x="1446" y="591"/>
                    <a:pt x="1431" y="173"/>
                  </a:cubicBezTo>
                  <a:cubicBezTo>
                    <a:pt x="1428" y="77"/>
                    <a:pt x="1356" y="15"/>
                    <a:pt x="1263" y="6"/>
                  </a:cubicBezTo>
                  <a:cubicBezTo>
                    <a:pt x="1225" y="2"/>
                    <a:pt x="1186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7" name="Google Shape;19977;p32"/>
            <p:cNvSpPr/>
            <p:nvPr/>
          </p:nvSpPr>
          <p:spPr>
            <a:xfrm>
              <a:off x="6898925" y="2448800"/>
              <a:ext cx="45700" cy="109375"/>
            </a:xfrm>
            <a:custGeom>
              <a:avLst/>
              <a:gdLst/>
              <a:ahLst/>
              <a:cxnLst/>
              <a:rect l="l" t="t" r="r" b="b"/>
              <a:pathLst>
                <a:path w="1828" h="4375" extrusionOk="0">
                  <a:moveTo>
                    <a:pt x="1025" y="0"/>
                  </a:moveTo>
                  <a:cubicBezTo>
                    <a:pt x="973" y="0"/>
                    <a:pt x="922" y="23"/>
                    <a:pt x="887" y="78"/>
                  </a:cubicBezTo>
                  <a:lnTo>
                    <a:pt x="887" y="79"/>
                  </a:lnTo>
                  <a:cubicBezTo>
                    <a:pt x="0" y="1435"/>
                    <a:pt x="247" y="3260"/>
                    <a:pt x="1465" y="4330"/>
                  </a:cubicBezTo>
                  <a:cubicBezTo>
                    <a:pt x="1499" y="4361"/>
                    <a:pt x="1538" y="4374"/>
                    <a:pt x="1575" y="4374"/>
                  </a:cubicBezTo>
                  <a:cubicBezTo>
                    <a:pt x="1709" y="4374"/>
                    <a:pt x="1828" y="4205"/>
                    <a:pt x="1701" y="4094"/>
                  </a:cubicBezTo>
                  <a:cubicBezTo>
                    <a:pt x="591" y="3122"/>
                    <a:pt x="366" y="1481"/>
                    <a:pt x="1176" y="247"/>
                  </a:cubicBezTo>
                  <a:cubicBezTo>
                    <a:pt x="1258" y="120"/>
                    <a:pt x="1142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8" name="Google Shape;19978;p32"/>
            <p:cNvSpPr/>
            <p:nvPr/>
          </p:nvSpPr>
          <p:spPr>
            <a:xfrm>
              <a:off x="6962900" y="2461575"/>
              <a:ext cx="98050" cy="91325"/>
            </a:xfrm>
            <a:custGeom>
              <a:avLst/>
              <a:gdLst/>
              <a:ahLst/>
              <a:cxnLst/>
              <a:rect l="l" t="t" r="r" b="b"/>
              <a:pathLst>
                <a:path w="3922" h="3653" extrusionOk="0">
                  <a:moveTo>
                    <a:pt x="247" y="1"/>
                  </a:moveTo>
                  <a:cubicBezTo>
                    <a:pt x="117" y="1"/>
                    <a:pt x="1" y="169"/>
                    <a:pt x="121" y="285"/>
                  </a:cubicBezTo>
                  <a:lnTo>
                    <a:pt x="3564" y="3604"/>
                  </a:lnTo>
                  <a:cubicBezTo>
                    <a:pt x="3599" y="3638"/>
                    <a:pt x="3638" y="3652"/>
                    <a:pt x="3676" y="3652"/>
                  </a:cubicBezTo>
                  <a:cubicBezTo>
                    <a:pt x="3806" y="3652"/>
                    <a:pt x="3921" y="3485"/>
                    <a:pt x="3801" y="3368"/>
                  </a:cubicBezTo>
                  <a:lnTo>
                    <a:pt x="358" y="49"/>
                  </a:lnTo>
                  <a:cubicBezTo>
                    <a:pt x="323" y="15"/>
                    <a:pt x="284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9" name="Google Shape;19979;p32"/>
            <p:cNvSpPr/>
            <p:nvPr/>
          </p:nvSpPr>
          <p:spPr>
            <a:xfrm>
              <a:off x="6963525" y="2450350"/>
              <a:ext cx="75275" cy="87425"/>
            </a:xfrm>
            <a:custGeom>
              <a:avLst/>
              <a:gdLst/>
              <a:ahLst/>
              <a:cxnLst/>
              <a:rect l="l" t="t" r="r" b="b"/>
              <a:pathLst>
                <a:path w="3011" h="3497" extrusionOk="0">
                  <a:moveTo>
                    <a:pt x="2760" y="1"/>
                  </a:moveTo>
                  <a:cubicBezTo>
                    <a:pt x="2723" y="1"/>
                    <a:pt x="2684" y="14"/>
                    <a:pt x="2650" y="46"/>
                  </a:cubicBezTo>
                  <a:cubicBezTo>
                    <a:pt x="1636" y="978"/>
                    <a:pt x="769" y="2058"/>
                    <a:pt x="75" y="3246"/>
                  </a:cubicBezTo>
                  <a:cubicBezTo>
                    <a:pt x="0" y="3376"/>
                    <a:pt x="115" y="3497"/>
                    <a:pt x="230" y="3497"/>
                  </a:cubicBezTo>
                  <a:cubicBezTo>
                    <a:pt x="280" y="3497"/>
                    <a:pt x="331" y="3473"/>
                    <a:pt x="365" y="3416"/>
                  </a:cubicBezTo>
                  <a:cubicBezTo>
                    <a:pt x="1044" y="2252"/>
                    <a:pt x="1893" y="1196"/>
                    <a:pt x="2886" y="284"/>
                  </a:cubicBezTo>
                  <a:cubicBezTo>
                    <a:pt x="3010" y="170"/>
                    <a:pt x="2893" y="1"/>
                    <a:pt x="2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0" name="Google Shape;19980;p32"/>
            <p:cNvSpPr/>
            <p:nvPr/>
          </p:nvSpPr>
          <p:spPr>
            <a:xfrm>
              <a:off x="7054375" y="2444625"/>
              <a:ext cx="43625" cy="125175"/>
            </a:xfrm>
            <a:custGeom>
              <a:avLst/>
              <a:gdLst/>
              <a:ahLst/>
              <a:cxnLst/>
              <a:rect l="l" t="t" r="r" b="b"/>
              <a:pathLst>
                <a:path w="1745" h="5007" extrusionOk="0">
                  <a:moveTo>
                    <a:pt x="241" y="0"/>
                  </a:moveTo>
                  <a:cubicBezTo>
                    <a:pt x="118" y="0"/>
                    <a:pt x="0" y="119"/>
                    <a:pt x="93" y="240"/>
                  </a:cubicBezTo>
                  <a:cubicBezTo>
                    <a:pt x="1104" y="1570"/>
                    <a:pt x="1399" y="3202"/>
                    <a:pt x="900" y="4801"/>
                  </a:cubicBezTo>
                  <a:cubicBezTo>
                    <a:pt x="861" y="4925"/>
                    <a:pt x="963" y="5007"/>
                    <a:pt x="1064" y="5007"/>
                  </a:cubicBezTo>
                  <a:cubicBezTo>
                    <a:pt x="1130" y="5007"/>
                    <a:pt x="1196" y="4971"/>
                    <a:pt x="1222" y="4889"/>
                  </a:cubicBezTo>
                  <a:cubicBezTo>
                    <a:pt x="1745" y="3216"/>
                    <a:pt x="1444" y="1468"/>
                    <a:pt x="381" y="71"/>
                  </a:cubicBezTo>
                  <a:cubicBezTo>
                    <a:pt x="344" y="21"/>
                    <a:pt x="292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1" name="Google Shape;19981;p32"/>
            <p:cNvSpPr/>
            <p:nvPr/>
          </p:nvSpPr>
          <p:spPr>
            <a:xfrm>
              <a:off x="7128150" y="2500250"/>
              <a:ext cx="52300" cy="76125"/>
            </a:xfrm>
            <a:custGeom>
              <a:avLst/>
              <a:gdLst/>
              <a:ahLst/>
              <a:cxnLst/>
              <a:rect l="l" t="t" r="r" b="b"/>
              <a:pathLst>
                <a:path w="2092" h="3045" extrusionOk="0">
                  <a:moveTo>
                    <a:pt x="577" y="1"/>
                  </a:moveTo>
                  <a:cubicBezTo>
                    <a:pt x="280" y="1"/>
                    <a:pt x="0" y="162"/>
                    <a:pt x="5" y="509"/>
                  </a:cubicBezTo>
                  <a:cubicBezTo>
                    <a:pt x="7" y="617"/>
                    <a:pt x="91" y="670"/>
                    <a:pt x="174" y="670"/>
                  </a:cubicBezTo>
                  <a:cubicBezTo>
                    <a:pt x="258" y="670"/>
                    <a:pt x="341" y="617"/>
                    <a:pt x="339" y="509"/>
                  </a:cubicBezTo>
                  <a:cubicBezTo>
                    <a:pt x="337" y="376"/>
                    <a:pt x="421" y="326"/>
                    <a:pt x="527" y="326"/>
                  </a:cubicBezTo>
                  <a:cubicBezTo>
                    <a:pt x="687" y="326"/>
                    <a:pt x="899" y="439"/>
                    <a:pt x="946" y="552"/>
                  </a:cubicBezTo>
                  <a:cubicBezTo>
                    <a:pt x="1100" y="919"/>
                    <a:pt x="705" y="1372"/>
                    <a:pt x="490" y="1623"/>
                  </a:cubicBezTo>
                  <a:lnTo>
                    <a:pt x="490" y="1623"/>
                  </a:lnTo>
                  <a:cubicBezTo>
                    <a:pt x="488" y="1625"/>
                    <a:pt x="486" y="1627"/>
                    <a:pt x="484" y="1629"/>
                  </a:cubicBezTo>
                  <a:lnTo>
                    <a:pt x="485" y="1629"/>
                  </a:lnTo>
                  <a:lnTo>
                    <a:pt x="485" y="1629"/>
                  </a:lnTo>
                  <a:cubicBezTo>
                    <a:pt x="485" y="1630"/>
                    <a:pt x="484" y="1630"/>
                    <a:pt x="484" y="1630"/>
                  </a:cubicBezTo>
                  <a:cubicBezTo>
                    <a:pt x="379" y="1756"/>
                    <a:pt x="480" y="1915"/>
                    <a:pt x="606" y="1915"/>
                  </a:cubicBezTo>
                  <a:cubicBezTo>
                    <a:pt x="644" y="1915"/>
                    <a:pt x="685" y="1901"/>
                    <a:pt x="722" y="1867"/>
                  </a:cubicBezTo>
                  <a:cubicBezTo>
                    <a:pt x="814" y="1782"/>
                    <a:pt x="936" y="1744"/>
                    <a:pt x="1061" y="1744"/>
                  </a:cubicBezTo>
                  <a:cubicBezTo>
                    <a:pt x="1395" y="1744"/>
                    <a:pt x="1756" y="2008"/>
                    <a:pt x="1659" y="2367"/>
                  </a:cubicBezTo>
                  <a:cubicBezTo>
                    <a:pt x="1595" y="2601"/>
                    <a:pt x="1360" y="2716"/>
                    <a:pt x="1125" y="2716"/>
                  </a:cubicBezTo>
                  <a:cubicBezTo>
                    <a:pt x="931" y="2716"/>
                    <a:pt x="736" y="2638"/>
                    <a:pt x="640" y="2483"/>
                  </a:cubicBezTo>
                  <a:cubicBezTo>
                    <a:pt x="605" y="2428"/>
                    <a:pt x="554" y="2405"/>
                    <a:pt x="503" y="2405"/>
                  </a:cubicBezTo>
                  <a:cubicBezTo>
                    <a:pt x="386" y="2405"/>
                    <a:pt x="270" y="2525"/>
                    <a:pt x="350" y="2652"/>
                  </a:cubicBezTo>
                  <a:cubicBezTo>
                    <a:pt x="516" y="2917"/>
                    <a:pt x="818" y="3045"/>
                    <a:pt x="1119" y="3045"/>
                  </a:cubicBezTo>
                  <a:cubicBezTo>
                    <a:pt x="1523" y="3045"/>
                    <a:pt x="1925" y="2814"/>
                    <a:pt x="1999" y="2373"/>
                  </a:cubicBezTo>
                  <a:cubicBezTo>
                    <a:pt x="2092" y="1807"/>
                    <a:pt x="1568" y="1416"/>
                    <a:pt x="1059" y="1416"/>
                  </a:cubicBezTo>
                  <a:cubicBezTo>
                    <a:pt x="1057" y="1416"/>
                    <a:pt x="1054" y="1416"/>
                    <a:pt x="1051" y="1416"/>
                  </a:cubicBezTo>
                  <a:lnTo>
                    <a:pt x="1051" y="1416"/>
                  </a:lnTo>
                  <a:cubicBezTo>
                    <a:pt x="1317" y="980"/>
                    <a:pt x="1489" y="442"/>
                    <a:pt x="1015" y="128"/>
                  </a:cubicBezTo>
                  <a:cubicBezTo>
                    <a:pt x="890" y="44"/>
                    <a:pt x="731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2" name="Google Shape;19982;p32"/>
            <p:cNvSpPr/>
            <p:nvPr/>
          </p:nvSpPr>
          <p:spPr>
            <a:xfrm>
              <a:off x="6202350" y="2811650"/>
              <a:ext cx="86575" cy="99625"/>
            </a:xfrm>
            <a:custGeom>
              <a:avLst/>
              <a:gdLst/>
              <a:ahLst/>
              <a:cxnLst/>
              <a:rect l="l" t="t" r="r" b="b"/>
              <a:pathLst>
                <a:path w="3463" h="3985" extrusionOk="0">
                  <a:moveTo>
                    <a:pt x="1248" y="642"/>
                  </a:moveTo>
                  <a:lnTo>
                    <a:pt x="1248" y="642"/>
                  </a:lnTo>
                  <a:cubicBezTo>
                    <a:pt x="2014" y="709"/>
                    <a:pt x="2694" y="1232"/>
                    <a:pt x="2956" y="1971"/>
                  </a:cubicBezTo>
                  <a:cubicBezTo>
                    <a:pt x="3092" y="2355"/>
                    <a:pt x="3141" y="2892"/>
                    <a:pt x="2920" y="3258"/>
                  </a:cubicBezTo>
                  <a:cubicBezTo>
                    <a:pt x="2736" y="3561"/>
                    <a:pt x="2497" y="3677"/>
                    <a:pt x="2249" y="3677"/>
                  </a:cubicBezTo>
                  <a:cubicBezTo>
                    <a:pt x="1837" y="3677"/>
                    <a:pt x="1398" y="3355"/>
                    <a:pt x="1141" y="3037"/>
                  </a:cubicBezTo>
                  <a:cubicBezTo>
                    <a:pt x="667" y="2447"/>
                    <a:pt x="476" y="1515"/>
                    <a:pt x="992" y="886"/>
                  </a:cubicBezTo>
                  <a:cubicBezTo>
                    <a:pt x="1067" y="794"/>
                    <a:pt x="1154" y="713"/>
                    <a:pt x="1248" y="642"/>
                  </a:cubicBezTo>
                  <a:close/>
                  <a:moveTo>
                    <a:pt x="2153" y="0"/>
                  </a:moveTo>
                  <a:cubicBezTo>
                    <a:pt x="1799" y="0"/>
                    <a:pt x="1443" y="104"/>
                    <a:pt x="1141" y="301"/>
                  </a:cubicBezTo>
                  <a:lnTo>
                    <a:pt x="1141" y="301"/>
                  </a:lnTo>
                  <a:cubicBezTo>
                    <a:pt x="1122" y="301"/>
                    <a:pt x="1104" y="301"/>
                    <a:pt x="1086" y="300"/>
                  </a:cubicBezTo>
                  <a:cubicBezTo>
                    <a:pt x="979" y="300"/>
                    <a:pt x="925" y="383"/>
                    <a:pt x="924" y="467"/>
                  </a:cubicBezTo>
                  <a:lnTo>
                    <a:pt x="924" y="467"/>
                  </a:lnTo>
                  <a:cubicBezTo>
                    <a:pt x="847" y="536"/>
                    <a:pt x="775" y="612"/>
                    <a:pt x="709" y="696"/>
                  </a:cubicBezTo>
                  <a:cubicBezTo>
                    <a:pt x="0" y="1605"/>
                    <a:pt x="412" y="2990"/>
                    <a:pt x="1275" y="3640"/>
                  </a:cubicBezTo>
                  <a:cubicBezTo>
                    <a:pt x="1591" y="3877"/>
                    <a:pt x="1913" y="3984"/>
                    <a:pt x="2207" y="3984"/>
                  </a:cubicBezTo>
                  <a:cubicBezTo>
                    <a:pt x="2913" y="3984"/>
                    <a:pt x="3462" y="3366"/>
                    <a:pt x="3399" y="2442"/>
                  </a:cubicBezTo>
                  <a:cubicBezTo>
                    <a:pt x="3332" y="1477"/>
                    <a:pt x="2620" y="669"/>
                    <a:pt x="1727" y="398"/>
                  </a:cubicBezTo>
                  <a:lnTo>
                    <a:pt x="1727" y="398"/>
                  </a:lnTo>
                  <a:cubicBezTo>
                    <a:pt x="1870" y="354"/>
                    <a:pt x="2019" y="331"/>
                    <a:pt x="2167" y="331"/>
                  </a:cubicBezTo>
                  <a:cubicBezTo>
                    <a:pt x="2482" y="331"/>
                    <a:pt x="2795" y="435"/>
                    <a:pt x="3046" y="662"/>
                  </a:cubicBezTo>
                  <a:cubicBezTo>
                    <a:pt x="3082" y="694"/>
                    <a:pt x="3121" y="707"/>
                    <a:pt x="3158" y="707"/>
                  </a:cubicBezTo>
                  <a:cubicBezTo>
                    <a:pt x="3291" y="707"/>
                    <a:pt x="3408" y="539"/>
                    <a:pt x="3283" y="426"/>
                  </a:cubicBezTo>
                  <a:lnTo>
                    <a:pt x="3284" y="426"/>
                  </a:lnTo>
                  <a:cubicBezTo>
                    <a:pt x="2964" y="137"/>
                    <a:pt x="2560" y="0"/>
                    <a:pt x="2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3" name="Google Shape;19983;p32"/>
            <p:cNvSpPr/>
            <p:nvPr/>
          </p:nvSpPr>
          <p:spPr>
            <a:xfrm>
              <a:off x="6276850" y="2730650"/>
              <a:ext cx="21250" cy="171950"/>
            </a:xfrm>
            <a:custGeom>
              <a:avLst/>
              <a:gdLst/>
              <a:ahLst/>
              <a:cxnLst/>
              <a:rect l="l" t="t" r="r" b="b"/>
              <a:pathLst>
                <a:path w="850" h="6878" extrusionOk="0">
                  <a:moveTo>
                    <a:pt x="230" y="0"/>
                  </a:moveTo>
                  <a:cubicBezTo>
                    <a:pt x="146" y="0"/>
                    <a:pt x="61" y="54"/>
                    <a:pt x="59" y="162"/>
                  </a:cubicBezTo>
                  <a:cubicBezTo>
                    <a:pt x="1" y="2369"/>
                    <a:pt x="150" y="4576"/>
                    <a:pt x="506" y="6756"/>
                  </a:cubicBezTo>
                  <a:cubicBezTo>
                    <a:pt x="520" y="6840"/>
                    <a:pt x="579" y="6877"/>
                    <a:pt x="644" y="6877"/>
                  </a:cubicBezTo>
                  <a:cubicBezTo>
                    <a:pt x="741" y="6877"/>
                    <a:pt x="849" y="6794"/>
                    <a:pt x="829" y="6666"/>
                  </a:cubicBezTo>
                  <a:cubicBezTo>
                    <a:pt x="480" y="4517"/>
                    <a:pt x="333" y="2338"/>
                    <a:pt x="393" y="162"/>
                  </a:cubicBezTo>
                  <a:cubicBezTo>
                    <a:pt x="396" y="54"/>
                    <a:pt x="31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4" name="Google Shape;19984;p32"/>
            <p:cNvSpPr/>
            <p:nvPr/>
          </p:nvSpPr>
          <p:spPr>
            <a:xfrm>
              <a:off x="6326750" y="2808225"/>
              <a:ext cx="69275" cy="90325"/>
            </a:xfrm>
            <a:custGeom>
              <a:avLst/>
              <a:gdLst/>
              <a:ahLst/>
              <a:cxnLst/>
              <a:rect l="l" t="t" r="r" b="b"/>
              <a:pathLst>
                <a:path w="2771" h="3613" extrusionOk="0">
                  <a:moveTo>
                    <a:pt x="1375" y="1"/>
                  </a:moveTo>
                  <a:cubicBezTo>
                    <a:pt x="1107" y="1"/>
                    <a:pt x="835" y="99"/>
                    <a:pt x="618" y="288"/>
                  </a:cubicBezTo>
                  <a:cubicBezTo>
                    <a:pt x="76" y="758"/>
                    <a:pt x="0" y="1623"/>
                    <a:pt x="160" y="2277"/>
                  </a:cubicBezTo>
                  <a:cubicBezTo>
                    <a:pt x="313" y="2904"/>
                    <a:pt x="749" y="3519"/>
                    <a:pt x="1431" y="3603"/>
                  </a:cubicBezTo>
                  <a:cubicBezTo>
                    <a:pt x="1487" y="3610"/>
                    <a:pt x="1543" y="3613"/>
                    <a:pt x="1598" y="3613"/>
                  </a:cubicBezTo>
                  <a:cubicBezTo>
                    <a:pt x="2106" y="3613"/>
                    <a:pt x="2563" y="3326"/>
                    <a:pt x="2729" y="2831"/>
                  </a:cubicBezTo>
                  <a:cubicBezTo>
                    <a:pt x="2770" y="2707"/>
                    <a:pt x="2669" y="2626"/>
                    <a:pt x="2567" y="2626"/>
                  </a:cubicBezTo>
                  <a:cubicBezTo>
                    <a:pt x="2500" y="2626"/>
                    <a:pt x="2433" y="2660"/>
                    <a:pt x="2406" y="2741"/>
                  </a:cubicBezTo>
                  <a:cubicBezTo>
                    <a:pt x="2288" y="3090"/>
                    <a:pt x="1943" y="3281"/>
                    <a:pt x="1591" y="3281"/>
                  </a:cubicBezTo>
                  <a:cubicBezTo>
                    <a:pt x="1508" y="3281"/>
                    <a:pt x="1425" y="3271"/>
                    <a:pt x="1344" y="3249"/>
                  </a:cubicBezTo>
                  <a:cubicBezTo>
                    <a:pt x="868" y="3119"/>
                    <a:pt x="593" y="2637"/>
                    <a:pt x="482" y="2189"/>
                  </a:cubicBezTo>
                  <a:cubicBezTo>
                    <a:pt x="378" y="1772"/>
                    <a:pt x="392" y="1254"/>
                    <a:pt x="593" y="868"/>
                  </a:cubicBezTo>
                  <a:cubicBezTo>
                    <a:pt x="755" y="556"/>
                    <a:pt x="1073" y="333"/>
                    <a:pt x="1393" y="333"/>
                  </a:cubicBezTo>
                  <a:cubicBezTo>
                    <a:pt x="1573" y="333"/>
                    <a:pt x="1753" y="403"/>
                    <a:pt x="1907" y="567"/>
                  </a:cubicBezTo>
                  <a:cubicBezTo>
                    <a:pt x="1941" y="604"/>
                    <a:pt x="1980" y="619"/>
                    <a:pt x="2018" y="619"/>
                  </a:cubicBezTo>
                  <a:cubicBezTo>
                    <a:pt x="2144" y="619"/>
                    <a:pt x="2257" y="451"/>
                    <a:pt x="2143" y="331"/>
                  </a:cubicBezTo>
                  <a:cubicBezTo>
                    <a:pt x="1934" y="108"/>
                    <a:pt x="1656" y="1"/>
                    <a:pt x="1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5" name="Google Shape;19985;p32"/>
            <p:cNvSpPr/>
            <p:nvPr/>
          </p:nvSpPr>
          <p:spPr>
            <a:xfrm>
              <a:off x="6435575" y="2815025"/>
              <a:ext cx="74225" cy="8425"/>
            </a:xfrm>
            <a:custGeom>
              <a:avLst/>
              <a:gdLst/>
              <a:ahLst/>
              <a:cxnLst/>
              <a:rect l="l" t="t" r="r" b="b"/>
              <a:pathLst>
                <a:path w="2969" h="337" extrusionOk="0">
                  <a:moveTo>
                    <a:pt x="217" y="1"/>
                  </a:moveTo>
                  <a:cubicBezTo>
                    <a:pt x="2" y="1"/>
                    <a:pt x="1" y="336"/>
                    <a:pt x="217" y="336"/>
                  </a:cubicBezTo>
                  <a:lnTo>
                    <a:pt x="2752" y="336"/>
                  </a:lnTo>
                  <a:cubicBezTo>
                    <a:pt x="2969" y="336"/>
                    <a:pt x="2969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6" name="Google Shape;19986;p32"/>
            <p:cNvSpPr/>
            <p:nvPr/>
          </p:nvSpPr>
          <p:spPr>
            <a:xfrm>
              <a:off x="6434650" y="2867050"/>
              <a:ext cx="106800" cy="13125"/>
            </a:xfrm>
            <a:custGeom>
              <a:avLst/>
              <a:gdLst/>
              <a:ahLst/>
              <a:cxnLst/>
              <a:rect l="l" t="t" r="r" b="b"/>
              <a:pathLst>
                <a:path w="4272" h="525" extrusionOk="0">
                  <a:moveTo>
                    <a:pt x="2741" y="1"/>
                  </a:moveTo>
                  <a:cubicBezTo>
                    <a:pt x="1892" y="1"/>
                    <a:pt x="1043" y="67"/>
                    <a:pt x="202" y="199"/>
                  </a:cubicBezTo>
                  <a:cubicBezTo>
                    <a:pt x="0" y="231"/>
                    <a:pt x="72" y="524"/>
                    <a:pt x="262" y="524"/>
                  </a:cubicBezTo>
                  <a:cubicBezTo>
                    <a:pt x="271" y="524"/>
                    <a:pt x="281" y="524"/>
                    <a:pt x="291" y="522"/>
                  </a:cubicBezTo>
                  <a:cubicBezTo>
                    <a:pt x="1100" y="397"/>
                    <a:pt x="1917" y="335"/>
                    <a:pt x="2735" y="335"/>
                  </a:cubicBezTo>
                  <a:cubicBezTo>
                    <a:pt x="3176" y="335"/>
                    <a:pt x="3617" y="353"/>
                    <a:pt x="4057" y="389"/>
                  </a:cubicBezTo>
                  <a:cubicBezTo>
                    <a:pt x="4062" y="390"/>
                    <a:pt x="4067" y="390"/>
                    <a:pt x="4072" y="390"/>
                  </a:cubicBezTo>
                  <a:cubicBezTo>
                    <a:pt x="4272" y="390"/>
                    <a:pt x="4265" y="72"/>
                    <a:pt x="4057" y="54"/>
                  </a:cubicBezTo>
                  <a:cubicBezTo>
                    <a:pt x="3619" y="18"/>
                    <a:pt x="3180" y="1"/>
                    <a:pt x="2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7" name="Google Shape;19987;p32"/>
            <p:cNvSpPr/>
            <p:nvPr/>
          </p:nvSpPr>
          <p:spPr>
            <a:xfrm>
              <a:off x="6608400" y="2865600"/>
              <a:ext cx="629175" cy="12225"/>
            </a:xfrm>
            <a:custGeom>
              <a:avLst/>
              <a:gdLst/>
              <a:ahLst/>
              <a:cxnLst/>
              <a:rect l="l" t="t" r="r" b="b"/>
              <a:pathLst>
                <a:path w="25167" h="489" extrusionOk="0">
                  <a:moveTo>
                    <a:pt x="10127" y="0"/>
                  </a:moveTo>
                  <a:cubicBezTo>
                    <a:pt x="6823" y="0"/>
                    <a:pt x="3520" y="23"/>
                    <a:pt x="216" y="69"/>
                  </a:cubicBezTo>
                  <a:cubicBezTo>
                    <a:pt x="2" y="72"/>
                    <a:pt x="1" y="403"/>
                    <a:pt x="213" y="403"/>
                  </a:cubicBezTo>
                  <a:cubicBezTo>
                    <a:pt x="214" y="403"/>
                    <a:pt x="215" y="403"/>
                    <a:pt x="216" y="403"/>
                  </a:cubicBezTo>
                  <a:cubicBezTo>
                    <a:pt x="3512" y="357"/>
                    <a:pt x="6808" y="335"/>
                    <a:pt x="10104" y="335"/>
                  </a:cubicBezTo>
                  <a:cubicBezTo>
                    <a:pt x="15053" y="335"/>
                    <a:pt x="20002" y="386"/>
                    <a:pt x="24952" y="489"/>
                  </a:cubicBezTo>
                  <a:cubicBezTo>
                    <a:pt x="24953" y="489"/>
                    <a:pt x="24955" y="489"/>
                    <a:pt x="24956" y="489"/>
                  </a:cubicBezTo>
                  <a:cubicBezTo>
                    <a:pt x="25167" y="489"/>
                    <a:pt x="25165" y="158"/>
                    <a:pt x="24952" y="153"/>
                  </a:cubicBezTo>
                  <a:cubicBezTo>
                    <a:pt x="20010" y="51"/>
                    <a:pt x="15069" y="0"/>
                    <a:pt x="10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8" name="Google Shape;19988;p32"/>
            <p:cNvSpPr/>
            <p:nvPr/>
          </p:nvSpPr>
          <p:spPr>
            <a:xfrm>
              <a:off x="6598450" y="2727675"/>
              <a:ext cx="84750" cy="106050"/>
            </a:xfrm>
            <a:custGeom>
              <a:avLst/>
              <a:gdLst/>
              <a:ahLst/>
              <a:cxnLst/>
              <a:rect l="l" t="t" r="r" b="b"/>
              <a:pathLst>
                <a:path w="3390" h="4242" extrusionOk="0">
                  <a:moveTo>
                    <a:pt x="1448" y="0"/>
                  </a:moveTo>
                  <a:cubicBezTo>
                    <a:pt x="1012" y="0"/>
                    <a:pt x="565" y="242"/>
                    <a:pt x="370" y="650"/>
                  </a:cubicBezTo>
                  <a:cubicBezTo>
                    <a:pt x="306" y="782"/>
                    <a:pt x="422" y="904"/>
                    <a:pt x="531" y="904"/>
                  </a:cubicBezTo>
                  <a:cubicBezTo>
                    <a:pt x="581" y="904"/>
                    <a:pt x="629" y="879"/>
                    <a:pt x="658" y="818"/>
                  </a:cubicBezTo>
                  <a:cubicBezTo>
                    <a:pt x="794" y="536"/>
                    <a:pt x="1103" y="336"/>
                    <a:pt x="1414" y="336"/>
                  </a:cubicBezTo>
                  <a:cubicBezTo>
                    <a:pt x="1539" y="336"/>
                    <a:pt x="1663" y="368"/>
                    <a:pt x="1778" y="439"/>
                  </a:cubicBezTo>
                  <a:cubicBezTo>
                    <a:pt x="2370" y="815"/>
                    <a:pt x="2081" y="1747"/>
                    <a:pt x="1369" y="1811"/>
                  </a:cubicBezTo>
                  <a:cubicBezTo>
                    <a:pt x="1162" y="1830"/>
                    <a:pt x="1156" y="2147"/>
                    <a:pt x="1352" y="2147"/>
                  </a:cubicBezTo>
                  <a:cubicBezTo>
                    <a:pt x="1358" y="2147"/>
                    <a:pt x="1363" y="2147"/>
                    <a:pt x="1369" y="2146"/>
                  </a:cubicBezTo>
                  <a:cubicBezTo>
                    <a:pt x="1369" y="2146"/>
                    <a:pt x="1370" y="2146"/>
                    <a:pt x="1371" y="2146"/>
                  </a:cubicBezTo>
                  <a:lnTo>
                    <a:pt x="1371" y="2146"/>
                  </a:lnTo>
                  <a:cubicBezTo>
                    <a:pt x="1417" y="2142"/>
                    <a:pt x="1466" y="2140"/>
                    <a:pt x="1516" y="2140"/>
                  </a:cubicBezTo>
                  <a:cubicBezTo>
                    <a:pt x="2185" y="2140"/>
                    <a:pt x="3196" y="2504"/>
                    <a:pt x="2743" y="3383"/>
                  </a:cubicBezTo>
                  <a:cubicBezTo>
                    <a:pt x="2532" y="3794"/>
                    <a:pt x="2168" y="3934"/>
                    <a:pt x="1769" y="3934"/>
                  </a:cubicBezTo>
                  <a:cubicBezTo>
                    <a:pt x="1269" y="3934"/>
                    <a:pt x="715" y="3715"/>
                    <a:pt x="336" y="3530"/>
                  </a:cubicBezTo>
                  <a:cubicBezTo>
                    <a:pt x="310" y="3517"/>
                    <a:pt x="284" y="3512"/>
                    <a:pt x="260" y="3512"/>
                  </a:cubicBezTo>
                  <a:cubicBezTo>
                    <a:pt x="105" y="3512"/>
                    <a:pt x="1" y="3738"/>
                    <a:pt x="167" y="3820"/>
                  </a:cubicBezTo>
                  <a:cubicBezTo>
                    <a:pt x="611" y="4035"/>
                    <a:pt x="1227" y="4242"/>
                    <a:pt x="1791" y="4242"/>
                  </a:cubicBezTo>
                  <a:cubicBezTo>
                    <a:pt x="2380" y="4242"/>
                    <a:pt x="2911" y="4016"/>
                    <a:pt x="3128" y="3341"/>
                  </a:cubicBezTo>
                  <a:cubicBezTo>
                    <a:pt x="3389" y="2525"/>
                    <a:pt x="2739" y="2021"/>
                    <a:pt x="2031" y="1860"/>
                  </a:cubicBezTo>
                  <a:lnTo>
                    <a:pt x="2031" y="1860"/>
                  </a:lnTo>
                  <a:cubicBezTo>
                    <a:pt x="2442" y="1513"/>
                    <a:pt x="2637" y="916"/>
                    <a:pt x="2287" y="421"/>
                  </a:cubicBezTo>
                  <a:cubicBezTo>
                    <a:pt x="2082" y="131"/>
                    <a:pt x="1768" y="0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9" name="Google Shape;19989;p32"/>
            <p:cNvSpPr/>
            <p:nvPr/>
          </p:nvSpPr>
          <p:spPr>
            <a:xfrm>
              <a:off x="6690300" y="2745475"/>
              <a:ext cx="68450" cy="82925"/>
            </a:xfrm>
            <a:custGeom>
              <a:avLst/>
              <a:gdLst/>
              <a:ahLst/>
              <a:cxnLst/>
              <a:rect l="l" t="t" r="r" b="b"/>
              <a:pathLst>
                <a:path w="2738" h="3317" extrusionOk="0">
                  <a:moveTo>
                    <a:pt x="239" y="0"/>
                  </a:moveTo>
                  <a:cubicBezTo>
                    <a:pt x="117" y="0"/>
                    <a:pt x="1" y="119"/>
                    <a:pt x="93" y="240"/>
                  </a:cubicBezTo>
                  <a:lnTo>
                    <a:pt x="2357" y="3245"/>
                  </a:lnTo>
                  <a:cubicBezTo>
                    <a:pt x="2395" y="3296"/>
                    <a:pt x="2447" y="3317"/>
                    <a:pt x="2498" y="3317"/>
                  </a:cubicBezTo>
                  <a:cubicBezTo>
                    <a:pt x="2620" y="3317"/>
                    <a:pt x="2737" y="3198"/>
                    <a:pt x="2645" y="3077"/>
                  </a:cubicBezTo>
                  <a:lnTo>
                    <a:pt x="381" y="72"/>
                  </a:lnTo>
                  <a:cubicBezTo>
                    <a:pt x="343" y="21"/>
                    <a:pt x="291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0" name="Google Shape;19990;p32"/>
            <p:cNvSpPr/>
            <p:nvPr/>
          </p:nvSpPr>
          <p:spPr>
            <a:xfrm>
              <a:off x="6694750" y="2735100"/>
              <a:ext cx="51450" cy="93700"/>
            </a:xfrm>
            <a:custGeom>
              <a:avLst/>
              <a:gdLst/>
              <a:ahLst/>
              <a:cxnLst/>
              <a:rect l="l" t="t" r="r" b="b"/>
              <a:pathLst>
                <a:path w="2058" h="3748" extrusionOk="0">
                  <a:moveTo>
                    <a:pt x="1831" y="0"/>
                  </a:moveTo>
                  <a:cubicBezTo>
                    <a:pt x="1781" y="0"/>
                    <a:pt x="1733" y="25"/>
                    <a:pt x="1704" y="86"/>
                  </a:cubicBezTo>
                  <a:lnTo>
                    <a:pt x="1706" y="86"/>
                  </a:lnTo>
                  <a:lnTo>
                    <a:pt x="64" y="3492"/>
                  </a:lnTo>
                  <a:cubicBezTo>
                    <a:pt x="0" y="3625"/>
                    <a:pt x="117" y="3747"/>
                    <a:pt x="226" y="3747"/>
                  </a:cubicBezTo>
                  <a:cubicBezTo>
                    <a:pt x="276" y="3747"/>
                    <a:pt x="325" y="3722"/>
                    <a:pt x="354" y="3661"/>
                  </a:cubicBezTo>
                  <a:lnTo>
                    <a:pt x="1994" y="255"/>
                  </a:lnTo>
                  <a:cubicBezTo>
                    <a:pt x="2058" y="122"/>
                    <a:pt x="1941" y="0"/>
                    <a:pt x="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1" name="Google Shape;19991;p32"/>
            <p:cNvSpPr/>
            <p:nvPr/>
          </p:nvSpPr>
          <p:spPr>
            <a:xfrm>
              <a:off x="6752025" y="2678050"/>
              <a:ext cx="59450" cy="50775"/>
            </a:xfrm>
            <a:custGeom>
              <a:avLst/>
              <a:gdLst/>
              <a:ahLst/>
              <a:cxnLst/>
              <a:rect l="l" t="t" r="r" b="b"/>
              <a:pathLst>
                <a:path w="2378" h="2031" extrusionOk="0">
                  <a:moveTo>
                    <a:pt x="1020" y="0"/>
                  </a:moveTo>
                  <a:cubicBezTo>
                    <a:pt x="719" y="0"/>
                    <a:pt x="424" y="78"/>
                    <a:pt x="161" y="225"/>
                  </a:cubicBezTo>
                  <a:cubicBezTo>
                    <a:pt x="1" y="313"/>
                    <a:pt x="99" y="537"/>
                    <a:pt x="248" y="537"/>
                  </a:cubicBezTo>
                  <a:cubicBezTo>
                    <a:pt x="274" y="537"/>
                    <a:pt x="302" y="530"/>
                    <a:pt x="330" y="515"/>
                  </a:cubicBezTo>
                  <a:cubicBezTo>
                    <a:pt x="509" y="413"/>
                    <a:pt x="707" y="354"/>
                    <a:pt x="910" y="338"/>
                  </a:cubicBezTo>
                  <a:lnTo>
                    <a:pt x="910" y="338"/>
                  </a:lnTo>
                  <a:cubicBezTo>
                    <a:pt x="956" y="777"/>
                    <a:pt x="914" y="1221"/>
                    <a:pt x="786" y="1643"/>
                  </a:cubicBezTo>
                  <a:cubicBezTo>
                    <a:pt x="768" y="1709"/>
                    <a:pt x="798" y="1802"/>
                    <a:pt x="862" y="1832"/>
                  </a:cubicBezTo>
                  <a:cubicBezTo>
                    <a:pt x="1145" y="1964"/>
                    <a:pt x="1429" y="2030"/>
                    <a:pt x="1721" y="2030"/>
                  </a:cubicBezTo>
                  <a:cubicBezTo>
                    <a:pt x="1872" y="2030"/>
                    <a:pt x="2025" y="2013"/>
                    <a:pt x="2182" y="1977"/>
                  </a:cubicBezTo>
                  <a:cubicBezTo>
                    <a:pt x="2378" y="1933"/>
                    <a:pt x="2314" y="1649"/>
                    <a:pt x="2134" y="1649"/>
                  </a:cubicBezTo>
                  <a:cubicBezTo>
                    <a:pt x="2121" y="1649"/>
                    <a:pt x="2108" y="1651"/>
                    <a:pt x="2093" y="1654"/>
                  </a:cubicBezTo>
                  <a:cubicBezTo>
                    <a:pt x="1964" y="1683"/>
                    <a:pt x="1838" y="1698"/>
                    <a:pt x="1713" y="1698"/>
                  </a:cubicBezTo>
                  <a:cubicBezTo>
                    <a:pt x="1520" y="1698"/>
                    <a:pt x="1332" y="1663"/>
                    <a:pt x="1146" y="1591"/>
                  </a:cubicBezTo>
                  <a:lnTo>
                    <a:pt x="1146" y="1591"/>
                  </a:lnTo>
                  <a:cubicBezTo>
                    <a:pt x="1268" y="1106"/>
                    <a:pt x="1288" y="623"/>
                    <a:pt x="1215" y="123"/>
                  </a:cubicBezTo>
                  <a:cubicBezTo>
                    <a:pt x="1204" y="51"/>
                    <a:pt x="1120" y="0"/>
                    <a:pt x="1054" y="0"/>
                  </a:cubicBezTo>
                  <a:cubicBezTo>
                    <a:pt x="1043" y="0"/>
                    <a:pt x="1032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2" name="Google Shape;19992;p32"/>
            <p:cNvSpPr/>
            <p:nvPr/>
          </p:nvSpPr>
          <p:spPr>
            <a:xfrm>
              <a:off x="6830850" y="2740600"/>
              <a:ext cx="17325" cy="77225"/>
            </a:xfrm>
            <a:custGeom>
              <a:avLst/>
              <a:gdLst/>
              <a:ahLst/>
              <a:cxnLst/>
              <a:rect l="l" t="t" r="r" b="b"/>
              <a:pathLst>
                <a:path w="693" h="3089" extrusionOk="0">
                  <a:moveTo>
                    <a:pt x="375" y="0"/>
                  </a:moveTo>
                  <a:cubicBezTo>
                    <a:pt x="309" y="0"/>
                    <a:pt x="246" y="37"/>
                    <a:pt x="226" y="121"/>
                  </a:cubicBezTo>
                  <a:cubicBezTo>
                    <a:pt x="0" y="1079"/>
                    <a:pt x="32" y="2034"/>
                    <a:pt x="330" y="2972"/>
                  </a:cubicBezTo>
                  <a:cubicBezTo>
                    <a:pt x="356" y="3053"/>
                    <a:pt x="423" y="3088"/>
                    <a:pt x="490" y="3088"/>
                  </a:cubicBezTo>
                  <a:cubicBezTo>
                    <a:pt x="591" y="3088"/>
                    <a:pt x="693" y="3007"/>
                    <a:pt x="653" y="2883"/>
                  </a:cubicBezTo>
                  <a:cubicBezTo>
                    <a:pt x="373" y="2000"/>
                    <a:pt x="336" y="1111"/>
                    <a:pt x="548" y="209"/>
                  </a:cubicBezTo>
                  <a:cubicBezTo>
                    <a:pt x="578" y="83"/>
                    <a:pt x="474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3" name="Google Shape;19993;p32"/>
            <p:cNvSpPr/>
            <p:nvPr/>
          </p:nvSpPr>
          <p:spPr>
            <a:xfrm>
              <a:off x="6810150" y="2777225"/>
              <a:ext cx="69475" cy="13750"/>
            </a:xfrm>
            <a:custGeom>
              <a:avLst/>
              <a:gdLst/>
              <a:ahLst/>
              <a:cxnLst/>
              <a:rect l="l" t="t" r="r" b="b"/>
              <a:pathLst>
                <a:path w="2779" h="550" extrusionOk="0">
                  <a:moveTo>
                    <a:pt x="1806" y="0"/>
                  </a:moveTo>
                  <a:cubicBezTo>
                    <a:pt x="1261" y="0"/>
                    <a:pt x="717" y="74"/>
                    <a:pt x="191" y="221"/>
                  </a:cubicBezTo>
                  <a:cubicBezTo>
                    <a:pt x="0" y="273"/>
                    <a:pt x="58" y="549"/>
                    <a:pt x="231" y="549"/>
                  </a:cubicBezTo>
                  <a:cubicBezTo>
                    <a:pt x="246" y="549"/>
                    <a:pt x="262" y="547"/>
                    <a:pt x="279" y="543"/>
                  </a:cubicBezTo>
                  <a:lnTo>
                    <a:pt x="279" y="543"/>
                  </a:lnTo>
                  <a:lnTo>
                    <a:pt x="278" y="544"/>
                  </a:lnTo>
                  <a:cubicBezTo>
                    <a:pt x="780" y="405"/>
                    <a:pt x="1298" y="335"/>
                    <a:pt x="1817" y="335"/>
                  </a:cubicBezTo>
                  <a:cubicBezTo>
                    <a:pt x="2067" y="335"/>
                    <a:pt x="2317" y="351"/>
                    <a:pt x="2566" y="384"/>
                  </a:cubicBezTo>
                  <a:cubicBezTo>
                    <a:pt x="2574" y="385"/>
                    <a:pt x="2581" y="385"/>
                    <a:pt x="2589" y="385"/>
                  </a:cubicBezTo>
                  <a:cubicBezTo>
                    <a:pt x="2779" y="385"/>
                    <a:pt x="2770" y="75"/>
                    <a:pt x="2566" y="48"/>
                  </a:cubicBezTo>
                  <a:cubicBezTo>
                    <a:pt x="2313" y="16"/>
                    <a:pt x="2059" y="0"/>
                    <a:pt x="1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4" name="Google Shape;19994;p32"/>
            <p:cNvSpPr/>
            <p:nvPr/>
          </p:nvSpPr>
          <p:spPr>
            <a:xfrm>
              <a:off x="6898150" y="2742950"/>
              <a:ext cx="91725" cy="83975"/>
            </a:xfrm>
            <a:custGeom>
              <a:avLst/>
              <a:gdLst/>
              <a:ahLst/>
              <a:cxnLst/>
              <a:rect l="l" t="t" r="r" b="b"/>
              <a:pathLst>
                <a:path w="3669" h="3359" extrusionOk="0">
                  <a:moveTo>
                    <a:pt x="2612" y="0"/>
                  </a:moveTo>
                  <a:cubicBezTo>
                    <a:pt x="2519" y="0"/>
                    <a:pt x="2422" y="83"/>
                    <a:pt x="2440" y="208"/>
                  </a:cubicBezTo>
                  <a:cubicBezTo>
                    <a:pt x="2440" y="208"/>
                    <a:pt x="2440" y="208"/>
                    <a:pt x="2440" y="208"/>
                  </a:cubicBezTo>
                  <a:lnTo>
                    <a:pt x="2440" y="208"/>
                  </a:lnTo>
                  <a:cubicBezTo>
                    <a:pt x="2522" y="803"/>
                    <a:pt x="2611" y="1441"/>
                    <a:pt x="2432" y="2026"/>
                  </a:cubicBezTo>
                  <a:cubicBezTo>
                    <a:pt x="2282" y="2526"/>
                    <a:pt x="1798" y="3025"/>
                    <a:pt x="1248" y="3025"/>
                  </a:cubicBezTo>
                  <a:cubicBezTo>
                    <a:pt x="1180" y="3025"/>
                    <a:pt x="1111" y="3018"/>
                    <a:pt x="1041" y="3001"/>
                  </a:cubicBezTo>
                  <a:cubicBezTo>
                    <a:pt x="268" y="2820"/>
                    <a:pt x="378" y="1962"/>
                    <a:pt x="628" y="1409"/>
                  </a:cubicBezTo>
                  <a:cubicBezTo>
                    <a:pt x="745" y="1148"/>
                    <a:pt x="809" y="974"/>
                    <a:pt x="1099" y="930"/>
                  </a:cubicBezTo>
                  <a:cubicBezTo>
                    <a:pt x="1390" y="885"/>
                    <a:pt x="1712" y="905"/>
                    <a:pt x="2008" y="893"/>
                  </a:cubicBezTo>
                  <a:cubicBezTo>
                    <a:pt x="2219" y="886"/>
                    <a:pt x="2223" y="559"/>
                    <a:pt x="2017" y="559"/>
                  </a:cubicBezTo>
                  <a:cubicBezTo>
                    <a:pt x="2014" y="559"/>
                    <a:pt x="2011" y="559"/>
                    <a:pt x="2008" y="559"/>
                  </a:cubicBezTo>
                  <a:lnTo>
                    <a:pt x="2007" y="559"/>
                  </a:lnTo>
                  <a:cubicBezTo>
                    <a:pt x="1985" y="560"/>
                    <a:pt x="1962" y="560"/>
                    <a:pt x="1938" y="560"/>
                  </a:cubicBezTo>
                  <a:cubicBezTo>
                    <a:pt x="1757" y="560"/>
                    <a:pt x="1511" y="539"/>
                    <a:pt x="1278" y="539"/>
                  </a:cubicBezTo>
                  <a:cubicBezTo>
                    <a:pt x="1047" y="539"/>
                    <a:pt x="828" y="560"/>
                    <a:pt x="695" y="643"/>
                  </a:cubicBezTo>
                  <a:cubicBezTo>
                    <a:pt x="451" y="795"/>
                    <a:pt x="271" y="1343"/>
                    <a:pt x="190" y="1605"/>
                  </a:cubicBezTo>
                  <a:cubicBezTo>
                    <a:pt x="1" y="2211"/>
                    <a:pt x="85" y="2949"/>
                    <a:pt x="716" y="3251"/>
                  </a:cubicBezTo>
                  <a:cubicBezTo>
                    <a:pt x="871" y="3325"/>
                    <a:pt x="1036" y="3359"/>
                    <a:pt x="1203" y="3359"/>
                  </a:cubicBezTo>
                  <a:cubicBezTo>
                    <a:pt x="1662" y="3359"/>
                    <a:pt x="2131" y="3105"/>
                    <a:pt x="2419" y="2763"/>
                  </a:cubicBezTo>
                  <a:cubicBezTo>
                    <a:pt x="2718" y="2408"/>
                    <a:pt x="2834" y="1971"/>
                    <a:pt x="2862" y="1516"/>
                  </a:cubicBezTo>
                  <a:lnTo>
                    <a:pt x="2862" y="1516"/>
                  </a:lnTo>
                  <a:cubicBezTo>
                    <a:pt x="3009" y="1974"/>
                    <a:pt x="3157" y="2432"/>
                    <a:pt x="3305" y="2890"/>
                  </a:cubicBezTo>
                  <a:cubicBezTo>
                    <a:pt x="3331" y="2971"/>
                    <a:pt x="3399" y="3006"/>
                    <a:pt x="3466" y="3006"/>
                  </a:cubicBezTo>
                  <a:cubicBezTo>
                    <a:pt x="3567" y="3006"/>
                    <a:pt x="3669" y="2925"/>
                    <a:pt x="3628" y="2801"/>
                  </a:cubicBezTo>
                  <a:cubicBezTo>
                    <a:pt x="3340" y="1907"/>
                    <a:pt x="3052" y="1014"/>
                    <a:pt x="2762" y="120"/>
                  </a:cubicBezTo>
                  <a:cubicBezTo>
                    <a:pt x="2735" y="36"/>
                    <a:pt x="2674" y="0"/>
                    <a:pt x="2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5" name="Google Shape;19995;p32"/>
            <p:cNvSpPr/>
            <p:nvPr/>
          </p:nvSpPr>
          <p:spPr>
            <a:xfrm>
              <a:off x="6994375" y="2709500"/>
              <a:ext cx="80900" cy="108450"/>
            </a:xfrm>
            <a:custGeom>
              <a:avLst/>
              <a:gdLst/>
              <a:ahLst/>
              <a:cxnLst/>
              <a:rect l="l" t="t" r="r" b="b"/>
              <a:pathLst>
                <a:path w="3236" h="4338" extrusionOk="0">
                  <a:moveTo>
                    <a:pt x="245" y="1"/>
                  </a:moveTo>
                  <a:cubicBezTo>
                    <a:pt x="162" y="1"/>
                    <a:pt x="80" y="55"/>
                    <a:pt x="83" y="163"/>
                  </a:cubicBezTo>
                  <a:lnTo>
                    <a:pt x="141" y="2506"/>
                  </a:lnTo>
                  <a:cubicBezTo>
                    <a:pt x="153" y="2992"/>
                    <a:pt x="0" y="3583"/>
                    <a:pt x="369" y="3944"/>
                  </a:cubicBezTo>
                  <a:cubicBezTo>
                    <a:pt x="636" y="4206"/>
                    <a:pt x="1013" y="4338"/>
                    <a:pt x="1389" y="4338"/>
                  </a:cubicBezTo>
                  <a:cubicBezTo>
                    <a:pt x="1799" y="4338"/>
                    <a:pt x="2207" y="4180"/>
                    <a:pt x="2464" y="3862"/>
                  </a:cubicBezTo>
                  <a:cubicBezTo>
                    <a:pt x="3235" y="2908"/>
                    <a:pt x="2406" y="1861"/>
                    <a:pt x="1566" y="1861"/>
                  </a:cubicBezTo>
                  <a:cubicBezTo>
                    <a:pt x="1225" y="1861"/>
                    <a:pt x="881" y="2034"/>
                    <a:pt x="643" y="2455"/>
                  </a:cubicBezTo>
                  <a:cubicBezTo>
                    <a:pt x="570" y="2585"/>
                    <a:pt x="685" y="2706"/>
                    <a:pt x="799" y="2706"/>
                  </a:cubicBezTo>
                  <a:cubicBezTo>
                    <a:pt x="849" y="2706"/>
                    <a:pt x="900" y="2682"/>
                    <a:pt x="932" y="2625"/>
                  </a:cubicBezTo>
                  <a:cubicBezTo>
                    <a:pt x="1096" y="2336"/>
                    <a:pt x="1339" y="2215"/>
                    <a:pt x="1582" y="2215"/>
                  </a:cubicBezTo>
                  <a:cubicBezTo>
                    <a:pt x="2060" y="2215"/>
                    <a:pt x="2532" y="2685"/>
                    <a:pt x="2369" y="3268"/>
                  </a:cubicBezTo>
                  <a:cubicBezTo>
                    <a:pt x="2241" y="3724"/>
                    <a:pt x="1778" y="3996"/>
                    <a:pt x="1339" y="3996"/>
                  </a:cubicBezTo>
                  <a:cubicBezTo>
                    <a:pt x="974" y="3996"/>
                    <a:pt x="625" y="3808"/>
                    <a:pt x="498" y="3383"/>
                  </a:cubicBezTo>
                  <a:cubicBezTo>
                    <a:pt x="374" y="2971"/>
                    <a:pt x="472" y="2352"/>
                    <a:pt x="461" y="1918"/>
                  </a:cubicBezTo>
                  <a:cubicBezTo>
                    <a:pt x="446" y="1333"/>
                    <a:pt x="432" y="747"/>
                    <a:pt x="417" y="163"/>
                  </a:cubicBezTo>
                  <a:cubicBezTo>
                    <a:pt x="414" y="55"/>
                    <a:pt x="329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6" name="Google Shape;19996;p32"/>
            <p:cNvSpPr/>
            <p:nvPr/>
          </p:nvSpPr>
          <p:spPr>
            <a:xfrm>
              <a:off x="7091950" y="2718850"/>
              <a:ext cx="45225" cy="103000"/>
            </a:xfrm>
            <a:custGeom>
              <a:avLst/>
              <a:gdLst/>
              <a:ahLst/>
              <a:cxnLst/>
              <a:rect l="l" t="t" r="r" b="b"/>
              <a:pathLst>
                <a:path w="1809" h="4120" extrusionOk="0">
                  <a:moveTo>
                    <a:pt x="1423" y="0"/>
                  </a:moveTo>
                  <a:cubicBezTo>
                    <a:pt x="1395" y="0"/>
                    <a:pt x="1364" y="10"/>
                    <a:pt x="1334" y="33"/>
                  </a:cubicBezTo>
                  <a:lnTo>
                    <a:pt x="1334" y="31"/>
                  </a:lnTo>
                  <a:lnTo>
                    <a:pt x="1334" y="31"/>
                  </a:lnTo>
                  <a:cubicBezTo>
                    <a:pt x="1" y="1033"/>
                    <a:pt x="68" y="3196"/>
                    <a:pt x="1487" y="4093"/>
                  </a:cubicBezTo>
                  <a:cubicBezTo>
                    <a:pt x="1516" y="4112"/>
                    <a:pt x="1545" y="4120"/>
                    <a:pt x="1572" y="4120"/>
                  </a:cubicBezTo>
                  <a:cubicBezTo>
                    <a:pt x="1713" y="4120"/>
                    <a:pt x="1808" y="3901"/>
                    <a:pt x="1654" y="3803"/>
                  </a:cubicBezTo>
                  <a:cubicBezTo>
                    <a:pt x="465" y="3053"/>
                    <a:pt x="368" y="1172"/>
                    <a:pt x="1502" y="321"/>
                  </a:cubicBezTo>
                  <a:cubicBezTo>
                    <a:pt x="1643" y="215"/>
                    <a:pt x="1555" y="0"/>
                    <a:pt x="1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7" name="Google Shape;19997;p32"/>
            <p:cNvSpPr/>
            <p:nvPr/>
          </p:nvSpPr>
          <p:spPr>
            <a:xfrm>
              <a:off x="7147675" y="2746325"/>
              <a:ext cx="47425" cy="77425"/>
            </a:xfrm>
            <a:custGeom>
              <a:avLst/>
              <a:gdLst/>
              <a:ahLst/>
              <a:cxnLst/>
              <a:rect l="l" t="t" r="r" b="b"/>
              <a:pathLst>
                <a:path w="1897" h="3097" extrusionOk="0">
                  <a:moveTo>
                    <a:pt x="1264" y="1"/>
                  </a:moveTo>
                  <a:cubicBezTo>
                    <a:pt x="920" y="1"/>
                    <a:pt x="605" y="290"/>
                    <a:pt x="548" y="659"/>
                  </a:cubicBezTo>
                  <a:cubicBezTo>
                    <a:pt x="452" y="1269"/>
                    <a:pt x="1053" y="1638"/>
                    <a:pt x="1562" y="1811"/>
                  </a:cubicBezTo>
                  <a:lnTo>
                    <a:pt x="1562" y="1811"/>
                  </a:lnTo>
                  <a:cubicBezTo>
                    <a:pt x="1559" y="2121"/>
                    <a:pt x="1557" y="2431"/>
                    <a:pt x="1554" y="2741"/>
                  </a:cubicBezTo>
                  <a:lnTo>
                    <a:pt x="1554" y="2741"/>
                  </a:lnTo>
                  <a:cubicBezTo>
                    <a:pt x="1441" y="2757"/>
                    <a:pt x="1329" y="2766"/>
                    <a:pt x="1217" y="2766"/>
                  </a:cubicBezTo>
                  <a:cubicBezTo>
                    <a:pt x="921" y="2766"/>
                    <a:pt x="632" y="2706"/>
                    <a:pt x="344" y="2582"/>
                  </a:cubicBezTo>
                  <a:cubicBezTo>
                    <a:pt x="319" y="2572"/>
                    <a:pt x="295" y="2567"/>
                    <a:pt x="272" y="2567"/>
                  </a:cubicBezTo>
                  <a:cubicBezTo>
                    <a:pt x="110" y="2567"/>
                    <a:pt x="1" y="2798"/>
                    <a:pt x="174" y="2872"/>
                  </a:cubicBezTo>
                  <a:cubicBezTo>
                    <a:pt x="524" y="3021"/>
                    <a:pt x="868" y="3096"/>
                    <a:pt x="1226" y="3096"/>
                  </a:cubicBezTo>
                  <a:cubicBezTo>
                    <a:pt x="1402" y="3096"/>
                    <a:pt x="1581" y="3078"/>
                    <a:pt x="1765" y="3042"/>
                  </a:cubicBezTo>
                  <a:cubicBezTo>
                    <a:pt x="1837" y="3028"/>
                    <a:pt x="1887" y="2950"/>
                    <a:pt x="1889" y="2880"/>
                  </a:cubicBezTo>
                  <a:cubicBezTo>
                    <a:pt x="1890" y="2483"/>
                    <a:pt x="1894" y="2085"/>
                    <a:pt x="1897" y="1689"/>
                  </a:cubicBezTo>
                  <a:cubicBezTo>
                    <a:pt x="1897" y="1614"/>
                    <a:pt x="1846" y="1548"/>
                    <a:pt x="1775" y="1527"/>
                  </a:cubicBezTo>
                  <a:cubicBezTo>
                    <a:pt x="1541" y="1460"/>
                    <a:pt x="1302" y="1377"/>
                    <a:pt x="1116" y="1213"/>
                  </a:cubicBezTo>
                  <a:cubicBezTo>
                    <a:pt x="980" y="1106"/>
                    <a:pt x="891" y="950"/>
                    <a:pt x="868" y="778"/>
                  </a:cubicBezTo>
                  <a:cubicBezTo>
                    <a:pt x="895" y="503"/>
                    <a:pt x="1034" y="365"/>
                    <a:pt x="1285" y="365"/>
                  </a:cubicBezTo>
                  <a:cubicBezTo>
                    <a:pt x="1323" y="365"/>
                    <a:pt x="1365" y="369"/>
                    <a:pt x="1408" y="375"/>
                  </a:cubicBezTo>
                  <a:cubicBezTo>
                    <a:pt x="1437" y="392"/>
                    <a:pt x="1465" y="399"/>
                    <a:pt x="1492" y="399"/>
                  </a:cubicBezTo>
                  <a:cubicBezTo>
                    <a:pt x="1638" y="399"/>
                    <a:pt x="1735" y="177"/>
                    <a:pt x="1578" y="85"/>
                  </a:cubicBezTo>
                  <a:lnTo>
                    <a:pt x="1578" y="85"/>
                  </a:lnTo>
                  <a:lnTo>
                    <a:pt x="1578" y="87"/>
                  </a:lnTo>
                  <a:cubicBezTo>
                    <a:pt x="1475" y="28"/>
                    <a:pt x="136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8" name="Google Shape;19998;p32"/>
            <p:cNvSpPr/>
            <p:nvPr/>
          </p:nvSpPr>
          <p:spPr>
            <a:xfrm>
              <a:off x="7205625" y="2726275"/>
              <a:ext cx="55025" cy="113925"/>
            </a:xfrm>
            <a:custGeom>
              <a:avLst/>
              <a:gdLst/>
              <a:ahLst/>
              <a:cxnLst/>
              <a:rect l="l" t="t" r="r" b="b"/>
              <a:pathLst>
                <a:path w="2201" h="4557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lnTo>
                    <a:pt x="135" y="274"/>
                  </a:lnTo>
                  <a:cubicBezTo>
                    <a:pt x="1385" y="1250"/>
                    <a:pt x="1841" y="2870"/>
                    <a:pt x="1279" y="4355"/>
                  </a:cubicBezTo>
                  <a:cubicBezTo>
                    <a:pt x="1233" y="4476"/>
                    <a:pt x="1334" y="4556"/>
                    <a:pt x="1437" y="4556"/>
                  </a:cubicBezTo>
                  <a:cubicBezTo>
                    <a:pt x="1505" y="4556"/>
                    <a:pt x="1573" y="4522"/>
                    <a:pt x="1603" y="4443"/>
                  </a:cubicBezTo>
                  <a:cubicBezTo>
                    <a:pt x="2201" y="2864"/>
                    <a:pt x="1702" y="1080"/>
                    <a:pt x="372" y="39"/>
                  </a:cubicBezTo>
                  <a:cubicBezTo>
                    <a:pt x="337" y="12"/>
                    <a:pt x="300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9" name="Google Shape;19999;p32"/>
            <p:cNvSpPr/>
            <p:nvPr/>
          </p:nvSpPr>
          <p:spPr>
            <a:xfrm>
              <a:off x="7244300" y="2682850"/>
              <a:ext cx="55750" cy="63325"/>
            </a:xfrm>
            <a:custGeom>
              <a:avLst/>
              <a:gdLst/>
              <a:ahLst/>
              <a:cxnLst/>
              <a:rect l="l" t="t" r="r" b="b"/>
              <a:pathLst>
                <a:path w="2230" h="2533" extrusionOk="0">
                  <a:moveTo>
                    <a:pt x="756" y="0"/>
                  </a:moveTo>
                  <a:cubicBezTo>
                    <a:pt x="515" y="0"/>
                    <a:pt x="273" y="94"/>
                    <a:pt x="109" y="280"/>
                  </a:cubicBezTo>
                  <a:cubicBezTo>
                    <a:pt x="1" y="402"/>
                    <a:pt x="113" y="570"/>
                    <a:pt x="235" y="570"/>
                  </a:cubicBezTo>
                  <a:cubicBezTo>
                    <a:pt x="273" y="570"/>
                    <a:pt x="312" y="554"/>
                    <a:pt x="346" y="516"/>
                  </a:cubicBezTo>
                  <a:lnTo>
                    <a:pt x="346" y="518"/>
                  </a:lnTo>
                  <a:cubicBezTo>
                    <a:pt x="451" y="397"/>
                    <a:pt x="604" y="332"/>
                    <a:pt x="757" y="332"/>
                  </a:cubicBezTo>
                  <a:cubicBezTo>
                    <a:pt x="878" y="332"/>
                    <a:pt x="998" y="372"/>
                    <a:pt x="1095" y="460"/>
                  </a:cubicBezTo>
                  <a:cubicBezTo>
                    <a:pt x="1380" y="717"/>
                    <a:pt x="1187" y="1121"/>
                    <a:pt x="885" y="1246"/>
                  </a:cubicBezTo>
                  <a:lnTo>
                    <a:pt x="885" y="1246"/>
                  </a:lnTo>
                  <a:cubicBezTo>
                    <a:pt x="806" y="1258"/>
                    <a:pt x="733" y="1274"/>
                    <a:pt x="667" y="1290"/>
                  </a:cubicBezTo>
                  <a:cubicBezTo>
                    <a:pt x="486" y="1334"/>
                    <a:pt x="520" y="1618"/>
                    <a:pt x="707" y="1618"/>
                  </a:cubicBezTo>
                  <a:cubicBezTo>
                    <a:pt x="709" y="1618"/>
                    <a:pt x="710" y="1618"/>
                    <a:pt x="712" y="1618"/>
                  </a:cubicBezTo>
                  <a:cubicBezTo>
                    <a:pt x="812" y="1615"/>
                    <a:pt x="910" y="1593"/>
                    <a:pt x="1001" y="1557"/>
                  </a:cubicBezTo>
                  <a:lnTo>
                    <a:pt x="1001" y="1557"/>
                  </a:lnTo>
                  <a:cubicBezTo>
                    <a:pt x="1098" y="1538"/>
                    <a:pt x="1199" y="1525"/>
                    <a:pt x="1297" y="1525"/>
                  </a:cubicBezTo>
                  <a:cubicBezTo>
                    <a:pt x="1393" y="1525"/>
                    <a:pt x="1487" y="1538"/>
                    <a:pt x="1574" y="1570"/>
                  </a:cubicBezTo>
                  <a:cubicBezTo>
                    <a:pt x="1718" y="1625"/>
                    <a:pt x="1854" y="1714"/>
                    <a:pt x="1860" y="1883"/>
                  </a:cubicBezTo>
                  <a:cubicBezTo>
                    <a:pt x="1863" y="1961"/>
                    <a:pt x="1758" y="2212"/>
                    <a:pt x="1633" y="2212"/>
                  </a:cubicBezTo>
                  <a:cubicBezTo>
                    <a:pt x="1611" y="2212"/>
                    <a:pt x="1589" y="2204"/>
                    <a:pt x="1566" y="2187"/>
                  </a:cubicBezTo>
                  <a:cubicBezTo>
                    <a:pt x="1531" y="2160"/>
                    <a:pt x="1494" y="2148"/>
                    <a:pt x="1457" y="2148"/>
                  </a:cubicBezTo>
                  <a:cubicBezTo>
                    <a:pt x="1317" y="2148"/>
                    <a:pt x="1194" y="2318"/>
                    <a:pt x="1328" y="2423"/>
                  </a:cubicBezTo>
                  <a:cubicBezTo>
                    <a:pt x="1426" y="2499"/>
                    <a:pt x="1528" y="2533"/>
                    <a:pt x="1625" y="2533"/>
                  </a:cubicBezTo>
                  <a:cubicBezTo>
                    <a:pt x="1949" y="2533"/>
                    <a:pt x="2229" y="2169"/>
                    <a:pt x="2193" y="1810"/>
                  </a:cubicBezTo>
                  <a:cubicBezTo>
                    <a:pt x="2150" y="1390"/>
                    <a:pt x="1802" y="1242"/>
                    <a:pt x="1423" y="1216"/>
                  </a:cubicBezTo>
                  <a:lnTo>
                    <a:pt x="1423" y="1216"/>
                  </a:lnTo>
                  <a:cubicBezTo>
                    <a:pt x="1583" y="980"/>
                    <a:pt x="1631" y="676"/>
                    <a:pt x="1474" y="397"/>
                  </a:cubicBezTo>
                  <a:cubicBezTo>
                    <a:pt x="1325" y="132"/>
                    <a:pt x="1041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0" name="Google Shape;20000;p32"/>
            <p:cNvSpPr/>
            <p:nvPr/>
          </p:nvSpPr>
          <p:spPr>
            <a:xfrm>
              <a:off x="6583125" y="2911175"/>
              <a:ext cx="103100" cy="91575"/>
            </a:xfrm>
            <a:custGeom>
              <a:avLst/>
              <a:gdLst/>
              <a:ahLst/>
              <a:cxnLst/>
              <a:rect l="l" t="t" r="r" b="b"/>
              <a:pathLst>
                <a:path w="4124" h="3663" extrusionOk="0">
                  <a:moveTo>
                    <a:pt x="251" y="1"/>
                  </a:moveTo>
                  <a:cubicBezTo>
                    <a:pt x="118" y="1"/>
                    <a:pt x="0" y="169"/>
                    <a:pt x="124" y="282"/>
                  </a:cubicBezTo>
                  <a:lnTo>
                    <a:pt x="3762" y="3617"/>
                  </a:lnTo>
                  <a:cubicBezTo>
                    <a:pt x="3797" y="3649"/>
                    <a:pt x="3836" y="3662"/>
                    <a:pt x="3873" y="3662"/>
                  </a:cubicBezTo>
                  <a:cubicBezTo>
                    <a:pt x="4006" y="3662"/>
                    <a:pt x="4123" y="3494"/>
                    <a:pt x="3998" y="3381"/>
                  </a:cubicBezTo>
                  <a:lnTo>
                    <a:pt x="362" y="46"/>
                  </a:ln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1" name="Google Shape;20001;p32"/>
            <p:cNvSpPr/>
            <p:nvPr/>
          </p:nvSpPr>
          <p:spPr>
            <a:xfrm>
              <a:off x="6584025" y="2920925"/>
              <a:ext cx="75650" cy="76500"/>
            </a:xfrm>
            <a:custGeom>
              <a:avLst/>
              <a:gdLst/>
              <a:ahLst/>
              <a:cxnLst/>
              <a:rect l="l" t="t" r="r" b="b"/>
              <a:pathLst>
                <a:path w="3026" h="3060" extrusionOk="0">
                  <a:moveTo>
                    <a:pt x="2771" y="1"/>
                  </a:moveTo>
                  <a:cubicBezTo>
                    <a:pt x="2734" y="1"/>
                    <a:pt x="2695" y="13"/>
                    <a:pt x="2660" y="43"/>
                  </a:cubicBezTo>
                  <a:lnTo>
                    <a:pt x="2660" y="42"/>
                  </a:lnTo>
                  <a:cubicBezTo>
                    <a:pt x="1697" y="864"/>
                    <a:pt x="835" y="1796"/>
                    <a:pt x="89" y="2818"/>
                  </a:cubicBezTo>
                  <a:cubicBezTo>
                    <a:pt x="0" y="2941"/>
                    <a:pt x="117" y="3060"/>
                    <a:pt x="238" y="3060"/>
                  </a:cubicBezTo>
                  <a:cubicBezTo>
                    <a:pt x="289" y="3060"/>
                    <a:pt x="341" y="3039"/>
                    <a:pt x="378" y="2988"/>
                  </a:cubicBezTo>
                  <a:cubicBezTo>
                    <a:pt x="1110" y="1990"/>
                    <a:pt x="1955" y="1081"/>
                    <a:pt x="2896" y="280"/>
                  </a:cubicBezTo>
                  <a:cubicBezTo>
                    <a:pt x="3025" y="170"/>
                    <a:pt x="2907" y="1"/>
                    <a:pt x="2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2" name="Google Shape;20002;p32"/>
            <p:cNvSpPr/>
            <p:nvPr/>
          </p:nvSpPr>
          <p:spPr>
            <a:xfrm>
              <a:off x="6683825" y="2931500"/>
              <a:ext cx="72550" cy="119525"/>
            </a:xfrm>
            <a:custGeom>
              <a:avLst/>
              <a:gdLst/>
              <a:ahLst/>
              <a:cxnLst/>
              <a:rect l="l" t="t" r="r" b="b"/>
              <a:pathLst>
                <a:path w="2902" h="4781" extrusionOk="0">
                  <a:moveTo>
                    <a:pt x="288" y="0"/>
                  </a:moveTo>
                  <a:cubicBezTo>
                    <a:pt x="205" y="0"/>
                    <a:pt x="117" y="54"/>
                    <a:pt x="108" y="160"/>
                  </a:cubicBezTo>
                  <a:lnTo>
                    <a:pt x="106" y="160"/>
                  </a:lnTo>
                  <a:cubicBezTo>
                    <a:pt x="44" y="848"/>
                    <a:pt x="1" y="2606"/>
                    <a:pt x="907" y="2851"/>
                  </a:cubicBezTo>
                  <a:cubicBezTo>
                    <a:pt x="975" y="2870"/>
                    <a:pt x="1041" y="2878"/>
                    <a:pt x="1105" y="2878"/>
                  </a:cubicBezTo>
                  <a:cubicBezTo>
                    <a:pt x="1624" y="2878"/>
                    <a:pt x="1983" y="2296"/>
                    <a:pt x="2213" y="1686"/>
                  </a:cubicBezTo>
                  <a:lnTo>
                    <a:pt x="2213" y="1686"/>
                  </a:lnTo>
                  <a:cubicBezTo>
                    <a:pt x="2256" y="2684"/>
                    <a:pt x="2370" y="3677"/>
                    <a:pt x="2556" y="4660"/>
                  </a:cubicBezTo>
                  <a:cubicBezTo>
                    <a:pt x="2572" y="4744"/>
                    <a:pt x="2632" y="4781"/>
                    <a:pt x="2697" y="4781"/>
                  </a:cubicBezTo>
                  <a:cubicBezTo>
                    <a:pt x="2795" y="4781"/>
                    <a:pt x="2902" y="4698"/>
                    <a:pt x="2878" y="4570"/>
                  </a:cubicBezTo>
                  <a:cubicBezTo>
                    <a:pt x="2625" y="3219"/>
                    <a:pt x="2507" y="1845"/>
                    <a:pt x="2530" y="470"/>
                  </a:cubicBezTo>
                  <a:cubicBezTo>
                    <a:pt x="2532" y="366"/>
                    <a:pt x="2437" y="305"/>
                    <a:pt x="2349" y="305"/>
                  </a:cubicBezTo>
                  <a:cubicBezTo>
                    <a:pt x="2280" y="305"/>
                    <a:pt x="2215" y="342"/>
                    <a:pt x="2202" y="424"/>
                  </a:cubicBezTo>
                  <a:cubicBezTo>
                    <a:pt x="2145" y="775"/>
                    <a:pt x="1756" y="2449"/>
                    <a:pt x="1096" y="2449"/>
                  </a:cubicBezTo>
                  <a:cubicBezTo>
                    <a:pt x="984" y="2449"/>
                    <a:pt x="865" y="2401"/>
                    <a:pt x="738" y="2290"/>
                  </a:cubicBezTo>
                  <a:cubicBezTo>
                    <a:pt x="295" y="1904"/>
                    <a:pt x="393" y="697"/>
                    <a:pt x="442" y="160"/>
                  </a:cubicBezTo>
                  <a:cubicBezTo>
                    <a:pt x="451" y="54"/>
                    <a:pt x="372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3" name="Google Shape;20003;p32"/>
            <p:cNvSpPr/>
            <p:nvPr/>
          </p:nvSpPr>
          <p:spPr>
            <a:xfrm>
              <a:off x="6757650" y="2896050"/>
              <a:ext cx="52750" cy="70700"/>
            </a:xfrm>
            <a:custGeom>
              <a:avLst/>
              <a:gdLst/>
              <a:ahLst/>
              <a:cxnLst/>
              <a:rect l="l" t="t" r="r" b="b"/>
              <a:pathLst>
                <a:path w="2110" h="2828" extrusionOk="0">
                  <a:moveTo>
                    <a:pt x="613" y="1"/>
                  </a:moveTo>
                  <a:cubicBezTo>
                    <a:pt x="312" y="1"/>
                    <a:pt x="28" y="179"/>
                    <a:pt x="7" y="518"/>
                  </a:cubicBezTo>
                  <a:cubicBezTo>
                    <a:pt x="0" y="626"/>
                    <a:pt x="81" y="680"/>
                    <a:pt x="165" y="680"/>
                  </a:cubicBezTo>
                  <a:cubicBezTo>
                    <a:pt x="248" y="680"/>
                    <a:pt x="335" y="626"/>
                    <a:pt x="341" y="518"/>
                  </a:cubicBezTo>
                  <a:cubicBezTo>
                    <a:pt x="350" y="382"/>
                    <a:pt x="440" y="332"/>
                    <a:pt x="548" y="332"/>
                  </a:cubicBezTo>
                  <a:cubicBezTo>
                    <a:pt x="695" y="332"/>
                    <a:pt x="873" y="423"/>
                    <a:pt x="924" y="512"/>
                  </a:cubicBezTo>
                  <a:cubicBezTo>
                    <a:pt x="1110" y="833"/>
                    <a:pt x="848" y="1243"/>
                    <a:pt x="649" y="1492"/>
                  </a:cubicBezTo>
                  <a:cubicBezTo>
                    <a:pt x="553" y="1613"/>
                    <a:pt x="635" y="1775"/>
                    <a:pt x="767" y="1775"/>
                  </a:cubicBezTo>
                  <a:cubicBezTo>
                    <a:pt x="794" y="1775"/>
                    <a:pt x="823" y="1769"/>
                    <a:pt x="852" y="1754"/>
                  </a:cubicBezTo>
                  <a:cubicBezTo>
                    <a:pt x="953" y="1705"/>
                    <a:pt x="1076" y="1677"/>
                    <a:pt x="1199" y="1677"/>
                  </a:cubicBezTo>
                  <a:cubicBezTo>
                    <a:pt x="1402" y="1677"/>
                    <a:pt x="1606" y="1752"/>
                    <a:pt x="1711" y="1929"/>
                  </a:cubicBezTo>
                  <a:cubicBezTo>
                    <a:pt x="1858" y="2178"/>
                    <a:pt x="1611" y="2503"/>
                    <a:pt x="1363" y="2503"/>
                  </a:cubicBezTo>
                  <a:cubicBezTo>
                    <a:pt x="1291" y="2503"/>
                    <a:pt x="1219" y="2476"/>
                    <a:pt x="1156" y="2411"/>
                  </a:cubicBezTo>
                  <a:cubicBezTo>
                    <a:pt x="1121" y="2376"/>
                    <a:pt x="1082" y="2361"/>
                    <a:pt x="1044" y="2361"/>
                  </a:cubicBezTo>
                  <a:cubicBezTo>
                    <a:pt x="917" y="2361"/>
                    <a:pt x="803" y="2529"/>
                    <a:pt x="918" y="2648"/>
                  </a:cubicBezTo>
                  <a:cubicBezTo>
                    <a:pt x="1040" y="2773"/>
                    <a:pt x="1193" y="2828"/>
                    <a:pt x="1348" y="2828"/>
                  </a:cubicBezTo>
                  <a:cubicBezTo>
                    <a:pt x="1723" y="2828"/>
                    <a:pt x="2110" y="2509"/>
                    <a:pt x="2103" y="2100"/>
                  </a:cubicBezTo>
                  <a:cubicBezTo>
                    <a:pt x="2094" y="1593"/>
                    <a:pt x="1634" y="1357"/>
                    <a:pt x="1184" y="1357"/>
                  </a:cubicBezTo>
                  <a:cubicBezTo>
                    <a:pt x="1166" y="1357"/>
                    <a:pt x="1147" y="1357"/>
                    <a:pt x="1128" y="1358"/>
                  </a:cubicBezTo>
                  <a:lnTo>
                    <a:pt x="1128" y="1358"/>
                  </a:lnTo>
                  <a:cubicBezTo>
                    <a:pt x="1357" y="924"/>
                    <a:pt x="1470" y="372"/>
                    <a:pt x="985" y="97"/>
                  </a:cubicBezTo>
                  <a:cubicBezTo>
                    <a:pt x="870" y="32"/>
                    <a:pt x="740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4" name="Google Shape;20004;p32"/>
            <p:cNvSpPr/>
            <p:nvPr/>
          </p:nvSpPr>
          <p:spPr>
            <a:xfrm>
              <a:off x="6843575" y="2973550"/>
              <a:ext cx="47825" cy="8425"/>
            </a:xfrm>
            <a:custGeom>
              <a:avLst/>
              <a:gdLst/>
              <a:ahLst/>
              <a:cxnLst/>
              <a:rect l="l" t="t" r="r" b="b"/>
              <a:pathLst>
                <a:path w="191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1696" y="336"/>
                  </a:lnTo>
                  <a:cubicBezTo>
                    <a:pt x="1912" y="336"/>
                    <a:pt x="1912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5" name="Google Shape;20005;p32"/>
            <p:cNvSpPr/>
            <p:nvPr/>
          </p:nvSpPr>
          <p:spPr>
            <a:xfrm>
              <a:off x="6928950" y="2920875"/>
              <a:ext cx="34425" cy="115100"/>
            </a:xfrm>
            <a:custGeom>
              <a:avLst/>
              <a:gdLst/>
              <a:ahLst/>
              <a:cxnLst/>
              <a:rect l="l" t="t" r="r" b="b"/>
              <a:pathLst>
                <a:path w="1377" h="4604" extrusionOk="0">
                  <a:moveTo>
                    <a:pt x="670" y="1"/>
                  </a:moveTo>
                  <a:cubicBezTo>
                    <a:pt x="107" y="1"/>
                    <a:pt x="0" y="757"/>
                    <a:pt x="20" y="1241"/>
                  </a:cubicBezTo>
                  <a:cubicBezTo>
                    <a:pt x="64" y="2398"/>
                    <a:pt x="454" y="3522"/>
                    <a:pt x="1016" y="4521"/>
                  </a:cubicBezTo>
                  <a:cubicBezTo>
                    <a:pt x="1048" y="4580"/>
                    <a:pt x="1098" y="4604"/>
                    <a:pt x="1149" y="4604"/>
                  </a:cubicBezTo>
                  <a:cubicBezTo>
                    <a:pt x="1262" y="4604"/>
                    <a:pt x="1377" y="4483"/>
                    <a:pt x="1304" y="4353"/>
                  </a:cubicBezTo>
                  <a:cubicBezTo>
                    <a:pt x="990" y="3792"/>
                    <a:pt x="735" y="3205"/>
                    <a:pt x="570" y="2582"/>
                  </a:cubicBezTo>
                  <a:cubicBezTo>
                    <a:pt x="529" y="2427"/>
                    <a:pt x="70" y="336"/>
                    <a:pt x="684" y="336"/>
                  </a:cubicBezTo>
                  <a:cubicBezTo>
                    <a:pt x="708" y="336"/>
                    <a:pt x="733" y="339"/>
                    <a:pt x="761" y="346"/>
                  </a:cubicBezTo>
                  <a:cubicBezTo>
                    <a:pt x="776" y="350"/>
                    <a:pt x="791" y="352"/>
                    <a:pt x="805" y="352"/>
                  </a:cubicBezTo>
                  <a:cubicBezTo>
                    <a:pt x="983" y="352"/>
                    <a:pt x="1044" y="71"/>
                    <a:pt x="851" y="24"/>
                  </a:cubicBezTo>
                  <a:cubicBezTo>
                    <a:pt x="786" y="8"/>
                    <a:pt x="72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6" name="Google Shape;20006;p32"/>
            <p:cNvSpPr/>
            <p:nvPr/>
          </p:nvSpPr>
          <p:spPr>
            <a:xfrm>
              <a:off x="6992575" y="2940550"/>
              <a:ext cx="60875" cy="64475"/>
            </a:xfrm>
            <a:custGeom>
              <a:avLst/>
              <a:gdLst/>
              <a:ahLst/>
              <a:cxnLst/>
              <a:rect l="l" t="t" r="r" b="b"/>
              <a:pathLst>
                <a:path w="2435" h="2579" extrusionOk="0">
                  <a:moveTo>
                    <a:pt x="236" y="1"/>
                  </a:moveTo>
                  <a:cubicBezTo>
                    <a:pt x="113" y="1"/>
                    <a:pt x="1" y="169"/>
                    <a:pt x="110" y="291"/>
                  </a:cubicBezTo>
                  <a:lnTo>
                    <a:pt x="2089" y="2524"/>
                  </a:lnTo>
                  <a:cubicBezTo>
                    <a:pt x="2123" y="2562"/>
                    <a:pt x="2162" y="2578"/>
                    <a:pt x="2199" y="2578"/>
                  </a:cubicBezTo>
                  <a:cubicBezTo>
                    <a:pt x="2323" y="2578"/>
                    <a:pt x="2435" y="2410"/>
                    <a:pt x="2325" y="2288"/>
                  </a:cubicBezTo>
                  <a:lnTo>
                    <a:pt x="347" y="55"/>
                  </a:ln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7" name="Google Shape;20007;p32"/>
            <p:cNvSpPr/>
            <p:nvPr/>
          </p:nvSpPr>
          <p:spPr>
            <a:xfrm>
              <a:off x="6997675" y="2942075"/>
              <a:ext cx="42050" cy="71575"/>
            </a:xfrm>
            <a:custGeom>
              <a:avLst/>
              <a:gdLst/>
              <a:ahLst/>
              <a:cxnLst/>
              <a:rect l="l" t="t" r="r" b="b"/>
              <a:pathLst>
                <a:path w="1682" h="2863" extrusionOk="0">
                  <a:moveTo>
                    <a:pt x="1446" y="0"/>
                  </a:moveTo>
                  <a:cubicBezTo>
                    <a:pt x="1395" y="0"/>
                    <a:pt x="1343" y="22"/>
                    <a:pt x="1307" y="75"/>
                  </a:cubicBezTo>
                  <a:cubicBezTo>
                    <a:pt x="753" y="865"/>
                    <a:pt x="326" y="1736"/>
                    <a:pt x="39" y="2657"/>
                  </a:cubicBezTo>
                  <a:cubicBezTo>
                    <a:pt x="1" y="2781"/>
                    <a:pt x="103" y="2863"/>
                    <a:pt x="204" y="2863"/>
                  </a:cubicBezTo>
                  <a:cubicBezTo>
                    <a:pt x="271" y="2863"/>
                    <a:pt x="337" y="2827"/>
                    <a:pt x="363" y="2746"/>
                  </a:cubicBezTo>
                  <a:cubicBezTo>
                    <a:pt x="640" y="1853"/>
                    <a:pt x="1057" y="1010"/>
                    <a:pt x="1595" y="244"/>
                  </a:cubicBezTo>
                  <a:cubicBezTo>
                    <a:pt x="1682" y="120"/>
                    <a:pt x="1565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8" name="Google Shape;20008;p32"/>
            <p:cNvSpPr/>
            <p:nvPr/>
          </p:nvSpPr>
          <p:spPr>
            <a:xfrm>
              <a:off x="7056850" y="2917750"/>
              <a:ext cx="44625" cy="105300"/>
            </a:xfrm>
            <a:custGeom>
              <a:avLst/>
              <a:gdLst/>
              <a:ahLst/>
              <a:cxnLst/>
              <a:rect l="l" t="t" r="r" b="b"/>
              <a:pathLst>
                <a:path w="1785" h="4212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1164" y="1226"/>
                    <a:pt x="1429" y="2721"/>
                    <a:pt x="761" y="3960"/>
                  </a:cubicBezTo>
                  <a:cubicBezTo>
                    <a:pt x="691" y="4090"/>
                    <a:pt x="806" y="4212"/>
                    <a:pt x="919" y="4212"/>
                  </a:cubicBezTo>
                  <a:cubicBezTo>
                    <a:pt x="969" y="4212"/>
                    <a:pt x="1019" y="4187"/>
                    <a:pt x="1051" y="4129"/>
                  </a:cubicBezTo>
                  <a:cubicBezTo>
                    <a:pt x="1785" y="2767"/>
                    <a:pt x="1510" y="1089"/>
                    <a:pt x="361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9" name="Google Shape;20009;p32"/>
            <p:cNvSpPr/>
            <p:nvPr/>
          </p:nvSpPr>
          <p:spPr>
            <a:xfrm>
              <a:off x="7104475" y="2910925"/>
              <a:ext cx="67350" cy="108425"/>
            </a:xfrm>
            <a:custGeom>
              <a:avLst/>
              <a:gdLst/>
              <a:ahLst/>
              <a:cxnLst/>
              <a:rect l="l" t="t" r="r" b="b"/>
              <a:pathLst>
                <a:path w="2694" h="4337" extrusionOk="0">
                  <a:moveTo>
                    <a:pt x="1717" y="1"/>
                  </a:moveTo>
                  <a:cubicBezTo>
                    <a:pt x="1689" y="1"/>
                    <a:pt x="1658" y="11"/>
                    <a:pt x="1628" y="35"/>
                  </a:cubicBezTo>
                  <a:cubicBezTo>
                    <a:pt x="0" y="1290"/>
                    <a:pt x="420" y="3751"/>
                    <a:pt x="2415" y="4329"/>
                  </a:cubicBezTo>
                  <a:cubicBezTo>
                    <a:pt x="2433" y="4334"/>
                    <a:pt x="2450" y="4336"/>
                    <a:pt x="2465" y="4336"/>
                  </a:cubicBezTo>
                  <a:cubicBezTo>
                    <a:pt x="2635" y="4336"/>
                    <a:pt x="2693" y="4061"/>
                    <a:pt x="2505" y="4007"/>
                  </a:cubicBezTo>
                  <a:cubicBezTo>
                    <a:pt x="816" y="3517"/>
                    <a:pt x="379" y="1418"/>
                    <a:pt x="1797" y="323"/>
                  </a:cubicBezTo>
                  <a:cubicBezTo>
                    <a:pt x="1935" y="216"/>
                    <a:pt x="1847" y="1"/>
                    <a:pt x="1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0" name="Google Shape;20010;p32"/>
            <p:cNvSpPr/>
            <p:nvPr/>
          </p:nvSpPr>
          <p:spPr>
            <a:xfrm>
              <a:off x="7166850" y="2941700"/>
              <a:ext cx="42525" cy="72850"/>
            </a:xfrm>
            <a:custGeom>
              <a:avLst/>
              <a:gdLst/>
              <a:ahLst/>
              <a:cxnLst/>
              <a:rect l="l" t="t" r="r" b="b"/>
              <a:pathLst>
                <a:path w="1701" h="2914" extrusionOk="0">
                  <a:moveTo>
                    <a:pt x="824" y="0"/>
                  </a:moveTo>
                  <a:cubicBezTo>
                    <a:pt x="382" y="0"/>
                    <a:pt x="0" y="366"/>
                    <a:pt x="24" y="840"/>
                  </a:cubicBezTo>
                  <a:cubicBezTo>
                    <a:pt x="27" y="915"/>
                    <a:pt x="76" y="980"/>
                    <a:pt x="147" y="1002"/>
                  </a:cubicBezTo>
                  <a:cubicBezTo>
                    <a:pt x="515" y="1127"/>
                    <a:pt x="914" y="1289"/>
                    <a:pt x="1143" y="1621"/>
                  </a:cubicBezTo>
                  <a:cubicBezTo>
                    <a:pt x="1293" y="1838"/>
                    <a:pt x="1337" y="2063"/>
                    <a:pt x="1194" y="2300"/>
                  </a:cubicBezTo>
                  <a:cubicBezTo>
                    <a:pt x="1101" y="2454"/>
                    <a:pt x="941" y="2569"/>
                    <a:pt x="775" y="2569"/>
                  </a:cubicBezTo>
                  <a:cubicBezTo>
                    <a:pt x="699" y="2569"/>
                    <a:pt x="621" y="2545"/>
                    <a:pt x="548" y="2489"/>
                  </a:cubicBezTo>
                  <a:cubicBezTo>
                    <a:pt x="518" y="2465"/>
                    <a:pt x="488" y="2455"/>
                    <a:pt x="459" y="2455"/>
                  </a:cubicBezTo>
                  <a:cubicBezTo>
                    <a:pt x="329" y="2455"/>
                    <a:pt x="241" y="2671"/>
                    <a:pt x="379" y="2777"/>
                  </a:cubicBezTo>
                  <a:cubicBezTo>
                    <a:pt x="502" y="2872"/>
                    <a:pt x="635" y="2913"/>
                    <a:pt x="767" y="2913"/>
                  </a:cubicBezTo>
                  <a:cubicBezTo>
                    <a:pt x="1175" y="2913"/>
                    <a:pt x="1569" y="2518"/>
                    <a:pt x="1618" y="2095"/>
                  </a:cubicBezTo>
                  <a:cubicBezTo>
                    <a:pt x="1700" y="1374"/>
                    <a:pt x="958" y="946"/>
                    <a:pt x="365" y="726"/>
                  </a:cubicBezTo>
                  <a:lnTo>
                    <a:pt x="365" y="726"/>
                  </a:lnTo>
                  <a:cubicBezTo>
                    <a:pt x="402" y="496"/>
                    <a:pt x="586" y="334"/>
                    <a:pt x="817" y="334"/>
                  </a:cubicBezTo>
                  <a:cubicBezTo>
                    <a:pt x="866" y="334"/>
                    <a:pt x="917" y="341"/>
                    <a:pt x="969" y="357"/>
                  </a:cubicBezTo>
                  <a:cubicBezTo>
                    <a:pt x="987" y="362"/>
                    <a:pt x="1005" y="365"/>
                    <a:pt x="1021" y="365"/>
                  </a:cubicBezTo>
                  <a:cubicBezTo>
                    <a:pt x="1189" y="365"/>
                    <a:pt x="1246" y="90"/>
                    <a:pt x="1058" y="35"/>
                  </a:cubicBezTo>
                  <a:cubicBezTo>
                    <a:pt x="979" y="11"/>
                    <a:pt x="900" y="0"/>
                    <a:pt x="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1" name="Google Shape;20011;p32"/>
            <p:cNvSpPr/>
            <p:nvPr/>
          </p:nvSpPr>
          <p:spPr>
            <a:xfrm>
              <a:off x="7220725" y="2918525"/>
              <a:ext cx="36925" cy="101700"/>
            </a:xfrm>
            <a:custGeom>
              <a:avLst/>
              <a:gdLst/>
              <a:ahLst/>
              <a:cxnLst/>
              <a:rect l="l" t="t" r="r" b="b"/>
              <a:pathLst>
                <a:path w="1477" h="4068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962" y="1282"/>
                    <a:pt x="1115" y="2659"/>
                    <a:pt x="503" y="3814"/>
                  </a:cubicBezTo>
                  <a:cubicBezTo>
                    <a:pt x="434" y="3946"/>
                    <a:pt x="549" y="4067"/>
                    <a:pt x="661" y="4067"/>
                  </a:cubicBezTo>
                  <a:cubicBezTo>
                    <a:pt x="711" y="4067"/>
                    <a:pt x="760" y="4043"/>
                    <a:pt x="791" y="3984"/>
                  </a:cubicBezTo>
                  <a:cubicBezTo>
                    <a:pt x="1476" y="2690"/>
                    <a:pt x="1299" y="1163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2" name="Google Shape;20012;p32"/>
            <p:cNvSpPr/>
            <p:nvPr/>
          </p:nvSpPr>
          <p:spPr>
            <a:xfrm>
              <a:off x="7260375" y="2875025"/>
              <a:ext cx="31625" cy="53950"/>
            </a:xfrm>
            <a:custGeom>
              <a:avLst/>
              <a:gdLst/>
              <a:ahLst/>
              <a:cxnLst/>
              <a:rect l="l" t="t" r="r" b="b"/>
              <a:pathLst>
                <a:path w="1265" h="2158" extrusionOk="0">
                  <a:moveTo>
                    <a:pt x="1094" y="0"/>
                  </a:moveTo>
                  <a:cubicBezTo>
                    <a:pt x="1025" y="0"/>
                    <a:pt x="958" y="38"/>
                    <a:pt x="935" y="119"/>
                  </a:cubicBezTo>
                  <a:cubicBezTo>
                    <a:pt x="819" y="536"/>
                    <a:pt x="557" y="841"/>
                    <a:pt x="168" y="1030"/>
                  </a:cubicBezTo>
                  <a:cubicBezTo>
                    <a:pt x="1" y="1110"/>
                    <a:pt x="105" y="1337"/>
                    <a:pt x="260" y="1337"/>
                  </a:cubicBezTo>
                  <a:cubicBezTo>
                    <a:pt x="285" y="1337"/>
                    <a:pt x="311" y="1331"/>
                    <a:pt x="337" y="1318"/>
                  </a:cubicBezTo>
                  <a:cubicBezTo>
                    <a:pt x="572" y="1204"/>
                    <a:pt x="770" y="1048"/>
                    <a:pt x="926" y="856"/>
                  </a:cubicBezTo>
                  <a:lnTo>
                    <a:pt x="926" y="856"/>
                  </a:lnTo>
                  <a:cubicBezTo>
                    <a:pt x="925" y="1236"/>
                    <a:pt x="923" y="1616"/>
                    <a:pt x="921" y="1995"/>
                  </a:cubicBezTo>
                  <a:cubicBezTo>
                    <a:pt x="921" y="2104"/>
                    <a:pt x="1005" y="2158"/>
                    <a:pt x="1088" y="2158"/>
                  </a:cubicBezTo>
                  <a:cubicBezTo>
                    <a:pt x="1172" y="2158"/>
                    <a:pt x="1255" y="2104"/>
                    <a:pt x="1255" y="1995"/>
                  </a:cubicBezTo>
                  <a:cubicBezTo>
                    <a:pt x="1259" y="1385"/>
                    <a:pt x="1262" y="774"/>
                    <a:pt x="1265" y="163"/>
                  </a:cubicBezTo>
                  <a:cubicBezTo>
                    <a:pt x="1265" y="58"/>
                    <a:pt x="1179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3" name="Google Shape;20013;p32"/>
            <p:cNvSpPr/>
            <p:nvPr/>
          </p:nvSpPr>
          <p:spPr>
            <a:xfrm>
              <a:off x="4476875" y="3303050"/>
              <a:ext cx="174925" cy="89325"/>
            </a:xfrm>
            <a:custGeom>
              <a:avLst/>
              <a:gdLst/>
              <a:ahLst/>
              <a:cxnLst/>
              <a:rect l="l" t="t" r="r" b="b"/>
              <a:pathLst>
                <a:path w="6997" h="3573" extrusionOk="0">
                  <a:moveTo>
                    <a:pt x="5245" y="0"/>
                  </a:moveTo>
                  <a:cubicBezTo>
                    <a:pt x="3070" y="0"/>
                    <a:pt x="984" y="1265"/>
                    <a:pt x="60" y="3317"/>
                  </a:cubicBezTo>
                  <a:cubicBezTo>
                    <a:pt x="0" y="3451"/>
                    <a:pt x="118" y="3572"/>
                    <a:pt x="226" y="3572"/>
                  </a:cubicBezTo>
                  <a:cubicBezTo>
                    <a:pt x="275" y="3572"/>
                    <a:pt x="322" y="3547"/>
                    <a:pt x="350" y="3486"/>
                  </a:cubicBezTo>
                  <a:cubicBezTo>
                    <a:pt x="1226" y="1541"/>
                    <a:pt x="3185" y="335"/>
                    <a:pt x="5244" y="335"/>
                  </a:cubicBezTo>
                  <a:cubicBezTo>
                    <a:pt x="5735" y="335"/>
                    <a:pt x="6231" y="403"/>
                    <a:pt x="6720" y="546"/>
                  </a:cubicBezTo>
                  <a:cubicBezTo>
                    <a:pt x="6738" y="552"/>
                    <a:pt x="6754" y="554"/>
                    <a:pt x="6770" y="554"/>
                  </a:cubicBezTo>
                  <a:cubicBezTo>
                    <a:pt x="6939" y="554"/>
                    <a:pt x="6997" y="280"/>
                    <a:pt x="6808" y="225"/>
                  </a:cubicBezTo>
                  <a:cubicBezTo>
                    <a:pt x="6292" y="73"/>
                    <a:pt x="5766" y="0"/>
                    <a:pt x="5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4" name="Google Shape;20014;p32"/>
            <p:cNvSpPr/>
            <p:nvPr/>
          </p:nvSpPr>
          <p:spPr>
            <a:xfrm>
              <a:off x="4620925" y="3277625"/>
              <a:ext cx="71325" cy="57700"/>
            </a:xfrm>
            <a:custGeom>
              <a:avLst/>
              <a:gdLst/>
              <a:ahLst/>
              <a:cxnLst/>
              <a:rect l="l" t="t" r="r" b="b"/>
              <a:pathLst>
                <a:path w="2853" h="2308" extrusionOk="0">
                  <a:moveTo>
                    <a:pt x="842" y="340"/>
                  </a:moveTo>
                  <a:lnTo>
                    <a:pt x="842" y="340"/>
                  </a:lnTo>
                  <a:cubicBezTo>
                    <a:pt x="799" y="366"/>
                    <a:pt x="768" y="411"/>
                    <a:pt x="769" y="477"/>
                  </a:cubicBezTo>
                  <a:lnTo>
                    <a:pt x="777" y="1383"/>
                  </a:lnTo>
                  <a:lnTo>
                    <a:pt x="777" y="1383"/>
                  </a:lnTo>
                  <a:cubicBezTo>
                    <a:pt x="627" y="1058"/>
                    <a:pt x="501" y="724"/>
                    <a:pt x="397" y="383"/>
                  </a:cubicBezTo>
                  <a:lnTo>
                    <a:pt x="397" y="383"/>
                  </a:lnTo>
                  <a:cubicBezTo>
                    <a:pt x="546" y="362"/>
                    <a:pt x="694" y="348"/>
                    <a:pt x="842" y="340"/>
                  </a:cubicBezTo>
                  <a:close/>
                  <a:moveTo>
                    <a:pt x="1117" y="1"/>
                  </a:moveTo>
                  <a:cubicBezTo>
                    <a:pt x="793" y="1"/>
                    <a:pt x="468" y="29"/>
                    <a:pt x="140" y="85"/>
                  </a:cubicBezTo>
                  <a:cubicBezTo>
                    <a:pt x="50" y="101"/>
                    <a:pt x="0" y="212"/>
                    <a:pt x="23" y="291"/>
                  </a:cubicBezTo>
                  <a:cubicBezTo>
                    <a:pt x="204" y="947"/>
                    <a:pt x="467" y="1577"/>
                    <a:pt x="805" y="2167"/>
                  </a:cubicBezTo>
                  <a:cubicBezTo>
                    <a:pt x="837" y="2223"/>
                    <a:pt x="891" y="2247"/>
                    <a:pt x="945" y="2247"/>
                  </a:cubicBezTo>
                  <a:cubicBezTo>
                    <a:pt x="1031" y="2247"/>
                    <a:pt x="1118" y="2184"/>
                    <a:pt x="1117" y="2082"/>
                  </a:cubicBezTo>
                  <a:cubicBezTo>
                    <a:pt x="1112" y="1548"/>
                    <a:pt x="1107" y="1013"/>
                    <a:pt x="1103" y="477"/>
                  </a:cubicBezTo>
                  <a:cubicBezTo>
                    <a:pt x="1102" y="406"/>
                    <a:pt x="1065" y="358"/>
                    <a:pt x="1016" y="334"/>
                  </a:cubicBezTo>
                  <a:lnTo>
                    <a:pt x="1016" y="334"/>
                  </a:lnTo>
                  <a:cubicBezTo>
                    <a:pt x="1047" y="333"/>
                    <a:pt x="1079" y="333"/>
                    <a:pt x="1110" y="333"/>
                  </a:cubicBezTo>
                  <a:cubicBezTo>
                    <a:pt x="1566" y="333"/>
                    <a:pt x="2018" y="394"/>
                    <a:pt x="2467" y="515"/>
                  </a:cubicBezTo>
                  <a:lnTo>
                    <a:pt x="2467" y="515"/>
                  </a:lnTo>
                  <a:cubicBezTo>
                    <a:pt x="2293" y="1125"/>
                    <a:pt x="1932" y="1630"/>
                    <a:pt x="1396" y="1991"/>
                  </a:cubicBezTo>
                  <a:cubicBezTo>
                    <a:pt x="1247" y="2090"/>
                    <a:pt x="1339" y="2308"/>
                    <a:pt x="1478" y="2308"/>
                  </a:cubicBezTo>
                  <a:cubicBezTo>
                    <a:pt x="1506" y="2308"/>
                    <a:pt x="1535" y="2299"/>
                    <a:pt x="1565" y="2279"/>
                  </a:cubicBezTo>
                  <a:cubicBezTo>
                    <a:pt x="2216" y="1841"/>
                    <a:pt x="2657" y="1211"/>
                    <a:pt x="2831" y="444"/>
                  </a:cubicBezTo>
                  <a:cubicBezTo>
                    <a:pt x="2853" y="354"/>
                    <a:pt x="2802" y="264"/>
                    <a:pt x="2714" y="238"/>
                  </a:cubicBezTo>
                  <a:cubicBezTo>
                    <a:pt x="2185" y="79"/>
                    <a:pt x="1654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5" name="Google Shape;20015;p32"/>
            <p:cNvSpPr/>
            <p:nvPr/>
          </p:nvSpPr>
          <p:spPr>
            <a:xfrm>
              <a:off x="4739950" y="3255975"/>
              <a:ext cx="67800" cy="94925"/>
            </a:xfrm>
            <a:custGeom>
              <a:avLst/>
              <a:gdLst/>
              <a:ahLst/>
              <a:cxnLst/>
              <a:rect l="l" t="t" r="r" b="b"/>
              <a:pathLst>
                <a:path w="2712" h="3797" extrusionOk="0">
                  <a:moveTo>
                    <a:pt x="2063" y="1"/>
                  </a:moveTo>
                  <a:cubicBezTo>
                    <a:pt x="1964" y="1"/>
                    <a:pt x="1860" y="83"/>
                    <a:pt x="1890" y="210"/>
                  </a:cubicBezTo>
                  <a:cubicBezTo>
                    <a:pt x="2059" y="912"/>
                    <a:pt x="2264" y="1687"/>
                    <a:pt x="2039" y="2402"/>
                  </a:cubicBezTo>
                  <a:cubicBezTo>
                    <a:pt x="1864" y="2959"/>
                    <a:pt x="1352" y="3473"/>
                    <a:pt x="766" y="3473"/>
                  </a:cubicBezTo>
                  <a:cubicBezTo>
                    <a:pt x="627" y="3473"/>
                    <a:pt x="484" y="3444"/>
                    <a:pt x="340" y="3380"/>
                  </a:cubicBezTo>
                  <a:cubicBezTo>
                    <a:pt x="315" y="3369"/>
                    <a:pt x="291" y="3364"/>
                    <a:pt x="267" y="3364"/>
                  </a:cubicBezTo>
                  <a:cubicBezTo>
                    <a:pt x="108" y="3364"/>
                    <a:pt x="1" y="3592"/>
                    <a:pt x="172" y="3668"/>
                  </a:cubicBezTo>
                  <a:cubicBezTo>
                    <a:pt x="369" y="3756"/>
                    <a:pt x="568" y="3796"/>
                    <a:pt x="764" y="3796"/>
                  </a:cubicBezTo>
                  <a:cubicBezTo>
                    <a:pt x="1253" y="3796"/>
                    <a:pt x="1716" y="3541"/>
                    <a:pt x="2042" y="3123"/>
                  </a:cubicBezTo>
                  <a:cubicBezTo>
                    <a:pt x="2712" y="2268"/>
                    <a:pt x="2445" y="1082"/>
                    <a:pt x="2212" y="120"/>
                  </a:cubicBezTo>
                  <a:cubicBezTo>
                    <a:pt x="2192" y="37"/>
                    <a:pt x="212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6" name="Google Shape;20016;p32"/>
            <p:cNvSpPr/>
            <p:nvPr/>
          </p:nvSpPr>
          <p:spPr>
            <a:xfrm>
              <a:off x="4774300" y="3224300"/>
              <a:ext cx="10225" cy="8400"/>
            </a:xfrm>
            <a:custGeom>
              <a:avLst/>
              <a:gdLst/>
              <a:ahLst/>
              <a:cxnLst/>
              <a:rect l="l" t="t" r="r" b="b"/>
              <a:pathLst>
                <a:path w="409" h="336" extrusionOk="0">
                  <a:moveTo>
                    <a:pt x="159" y="0"/>
                  </a:moveTo>
                  <a:cubicBezTo>
                    <a:pt x="53" y="0"/>
                    <a:pt x="0" y="83"/>
                    <a:pt x="1" y="166"/>
                  </a:cubicBezTo>
                  <a:lnTo>
                    <a:pt x="1" y="166"/>
                  </a:lnTo>
                  <a:cubicBezTo>
                    <a:pt x="0" y="250"/>
                    <a:pt x="54" y="334"/>
                    <a:pt x="162" y="336"/>
                  </a:cubicBezTo>
                  <a:lnTo>
                    <a:pt x="247" y="336"/>
                  </a:lnTo>
                  <a:cubicBezTo>
                    <a:pt x="248" y="336"/>
                    <a:pt x="249" y="336"/>
                    <a:pt x="250" y="336"/>
                  </a:cubicBezTo>
                  <a:cubicBezTo>
                    <a:pt x="356" y="336"/>
                    <a:pt x="409" y="253"/>
                    <a:pt x="409" y="170"/>
                  </a:cubicBezTo>
                  <a:lnTo>
                    <a:pt x="409" y="170"/>
                  </a:lnTo>
                  <a:cubicBezTo>
                    <a:pt x="409" y="86"/>
                    <a:pt x="355" y="2"/>
                    <a:pt x="247" y="0"/>
                  </a:cubicBezTo>
                  <a:lnTo>
                    <a:pt x="247" y="2"/>
                  </a:lnTo>
                  <a:lnTo>
                    <a:pt x="162" y="0"/>
                  </a:lnTo>
                  <a:cubicBezTo>
                    <a:pt x="161" y="0"/>
                    <a:pt x="160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7" name="Google Shape;20017;p32"/>
            <p:cNvSpPr/>
            <p:nvPr/>
          </p:nvSpPr>
          <p:spPr>
            <a:xfrm>
              <a:off x="4838925" y="3283500"/>
              <a:ext cx="52950" cy="11000"/>
            </a:xfrm>
            <a:custGeom>
              <a:avLst/>
              <a:gdLst/>
              <a:ahLst/>
              <a:cxnLst/>
              <a:rect l="l" t="t" r="r" b="b"/>
              <a:pathLst>
                <a:path w="2118" h="440" extrusionOk="0">
                  <a:moveTo>
                    <a:pt x="1254" y="1"/>
                  </a:moveTo>
                  <a:cubicBezTo>
                    <a:pt x="900" y="1"/>
                    <a:pt x="546" y="38"/>
                    <a:pt x="198" y="113"/>
                  </a:cubicBezTo>
                  <a:cubicBezTo>
                    <a:pt x="0" y="154"/>
                    <a:pt x="66" y="440"/>
                    <a:pt x="248" y="440"/>
                  </a:cubicBezTo>
                  <a:cubicBezTo>
                    <a:pt x="260" y="440"/>
                    <a:pt x="273" y="439"/>
                    <a:pt x="286" y="436"/>
                  </a:cubicBezTo>
                  <a:lnTo>
                    <a:pt x="286" y="435"/>
                  </a:lnTo>
                  <a:cubicBezTo>
                    <a:pt x="608" y="368"/>
                    <a:pt x="935" y="335"/>
                    <a:pt x="1262" y="335"/>
                  </a:cubicBezTo>
                  <a:cubicBezTo>
                    <a:pt x="1477" y="335"/>
                    <a:pt x="1691" y="349"/>
                    <a:pt x="1904" y="378"/>
                  </a:cubicBezTo>
                  <a:cubicBezTo>
                    <a:pt x="1913" y="379"/>
                    <a:pt x="1921" y="380"/>
                    <a:pt x="1929" y="380"/>
                  </a:cubicBezTo>
                  <a:cubicBezTo>
                    <a:pt x="2117" y="380"/>
                    <a:pt x="2107" y="69"/>
                    <a:pt x="1904" y="42"/>
                  </a:cubicBezTo>
                  <a:cubicBezTo>
                    <a:pt x="1688" y="15"/>
                    <a:pt x="1471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8" name="Google Shape;20018;p32"/>
            <p:cNvSpPr/>
            <p:nvPr/>
          </p:nvSpPr>
          <p:spPr>
            <a:xfrm>
              <a:off x="4839275" y="3328525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217" y="336"/>
                  </a:lnTo>
                  <a:lnTo>
                    <a:pt x="1871" y="356"/>
                  </a:lnTo>
                  <a:cubicBezTo>
                    <a:pt x="1871" y="356"/>
                    <a:pt x="1872" y="356"/>
                    <a:pt x="1872" y="356"/>
                  </a:cubicBezTo>
                  <a:cubicBezTo>
                    <a:pt x="2086" y="356"/>
                    <a:pt x="2085" y="23"/>
                    <a:pt x="1871" y="20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9" name="Google Shape;20019;p32"/>
            <p:cNvSpPr/>
            <p:nvPr/>
          </p:nvSpPr>
          <p:spPr>
            <a:xfrm>
              <a:off x="4918450" y="3259325"/>
              <a:ext cx="105250" cy="89775"/>
            </a:xfrm>
            <a:custGeom>
              <a:avLst/>
              <a:gdLst/>
              <a:ahLst/>
              <a:cxnLst/>
              <a:rect l="l" t="t" r="r" b="b"/>
              <a:pathLst>
                <a:path w="4210" h="3591" extrusionOk="0">
                  <a:moveTo>
                    <a:pt x="2300" y="345"/>
                  </a:moveTo>
                  <a:cubicBezTo>
                    <a:pt x="2278" y="441"/>
                    <a:pt x="2344" y="561"/>
                    <a:pt x="2459" y="561"/>
                  </a:cubicBezTo>
                  <a:cubicBezTo>
                    <a:pt x="2473" y="561"/>
                    <a:pt x="2488" y="559"/>
                    <a:pt x="2503" y="555"/>
                  </a:cubicBezTo>
                  <a:cubicBezTo>
                    <a:pt x="2598" y="531"/>
                    <a:pt x="2688" y="519"/>
                    <a:pt x="2774" y="519"/>
                  </a:cubicBezTo>
                  <a:cubicBezTo>
                    <a:pt x="2801" y="519"/>
                    <a:pt x="2827" y="520"/>
                    <a:pt x="2853" y="523"/>
                  </a:cubicBezTo>
                  <a:lnTo>
                    <a:pt x="2853" y="523"/>
                  </a:lnTo>
                  <a:cubicBezTo>
                    <a:pt x="2857" y="526"/>
                    <a:pt x="2862" y="530"/>
                    <a:pt x="2867" y="534"/>
                  </a:cubicBezTo>
                  <a:cubicBezTo>
                    <a:pt x="2901" y="562"/>
                    <a:pt x="2939" y="574"/>
                    <a:pt x="2976" y="574"/>
                  </a:cubicBezTo>
                  <a:cubicBezTo>
                    <a:pt x="2999" y="574"/>
                    <a:pt x="3022" y="569"/>
                    <a:pt x="3043" y="560"/>
                  </a:cubicBezTo>
                  <a:lnTo>
                    <a:pt x="3043" y="560"/>
                  </a:lnTo>
                  <a:cubicBezTo>
                    <a:pt x="3655" y="754"/>
                    <a:pt x="3911" y="1601"/>
                    <a:pt x="3622" y="2219"/>
                  </a:cubicBezTo>
                  <a:cubicBezTo>
                    <a:pt x="3364" y="2768"/>
                    <a:pt x="2841" y="3185"/>
                    <a:pt x="2233" y="3244"/>
                  </a:cubicBezTo>
                  <a:cubicBezTo>
                    <a:pt x="2182" y="3249"/>
                    <a:pt x="2132" y="3252"/>
                    <a:pt x="2085" y="3252"/>
                  </a:cubicBezTo>
                  <a:cubicBezTo>
                    <a:pt x="505" y="3252"/>
                    <a:pt x="1221" y="469"/>
                    <a:pt x="2300" y="345"/>
                  </a:cubicBezTo>
                  <a:close/>
                  <a:moveTo>
                    <a:pt x="2356" y="1"/>
                  </a:moveTo>
                  <a:cubicBezTo>
                    <a:pt x="897" y="1"/>
                    <a:pt x="0" y="3385"/>
                    <a:pt x="1924" y="3581"/>
                  </a:cubicBezTo>
                  <a:cubicBezTo>
                    <a:pt x="1982" y="3587"/>
                    <a:pt x="2039" y="3590"/>
                    <a:pt x="2097" y="3590"/>
                  </a:cubicBezTo>
                  <a:cubicBezTo>
                    <a:pt x="3043" y="3590"/>
                    <a:pt x="3914" y="2814"/>
                    <a:pt x="4076" y="1884"/>
                  </a:cubicBezTo>
                  <a:cubicBezTo>
                    <a:pt x="4210" y="1112"/>
                    <a:pt x="3705" y="359"/>
                    <a:pt x="2992" y="215"/>
                  </a:cubicBezTo>
                  <a:lnTo>
                    <a:pt x="2992" y="215"/>
                  </a:lnTo>
                  <a:cubicBezTo>
                    <a:pt x="2773" y="66"/>
                    <a:pt x="2559" y="1"/>
                    <a:pt x="2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0" name="Google Shape;20020;p32"/>
            <p:cNvSpPr/>
            <p:nvPr/>
          </p:nvSpPr>
          <p:spPr>
            <a:xfrm>
              <a:off x="5025375" y="3220050"/>
              <a:ext cx="46925" cy="40600"/>
            </a:xfrm>
            <a:custGeom>
              <a:avLst/>
              <a:gdLst/>
              <a:ahLst/>
              <a:cxnLst/>
              <a:rect l="l" t="t" r="r" b="b"/>
              <a:pathLst>
                <a:path w="1877" h="1624" extrusionOk="0">
                  <a:moveTo>
                    <a:pt x="482" y="0"/>
                  </a:moveTo>
                  <a:cubicBezTo>
                    <a:pt x="305" y="0"/>
                    <a:pt x="136" y="79"/>
                    <a:pt x="58" y="262"/>
                  </a:cubicBezTo>
                  <a:cubicBezTo>
                    <a:pt x="1" y="397"/>
                    <a:pt x="118" y="519"/>
                    <a:pt x="225" y="519"/>
                  </a:cubicBezTo>
                  <a:cubicBezTo>
                    <a:pt x="274" y="519"/>
                    <a:pt x="320" y="494"/>
                    <a:pt x="347" y="431"/>
                  </a:cubicBezTo>
                  <a:cubicBezTo>
                    <a:pt x="376" y="362"/>
                    <a:pt x="435" y="334"/>
                    <a:pt x="498" y="334"/>
                  </a:cubicBezTo>
                  <a:cubicBezTo>
                    <a:pt x="590" y="334"/>
                    <a:pt x="692" y="392"/>
                    <a:pt x="736" y="471"/>
                  </a:cubicBezTo>
                  <a:cubicBezTo>
                    <a:pt x="870" y="710"/>
                    <a:pt x="629" y="1037"/>
                    <a:pt x="496" y="1215"/>
                  </a:cubicBezTo>
                  <a:cubicBezTo>
                    <a:pt x="446" y="1282"/>
                    <a:pt x="481" y="1409"/>
                    <a:pt x="556" y="1444"/>
                  </a:cubicBezTo>
                  <a:cubicBezTo>
                    <a:pt x="808" y="1563"/>
                    <a:pt x="1082" y="1624"/>
                    <a:pt x="1357" y="1624"/>
                  </a:cubicBezTo>
                  <a:cubicBezTo>
                    <a:pt x="1463" y="1624"/>
                    <a:pt x="1570" y="1615"/>
                    <a:pt x="1675" y="1597"/>
                  </a:cubicBezTo>
                  <a:cubicBezTo>
                    <a:pt x="1877" y="1563"/>
                    <a:pt x="1806" y="1271"/>
                    <a:pt x="1617" y="1271"/>
                  </a:cubicBezTo>
                  <a:cubicBezTo>
                    <a:pt x="1607" y="1271"/>
                    <a:pt x="1597" y="1272"/>
                    <a:pt x="1587" y="1273"/>
                  </a:cubicBezTo>
                  <a:cubicBezTo>
                    <a:pt x="1507" y="1287"/>
                    <a:pt x="1426" y="1293"/>
                    <a:pt x="1346" y="1293"/>
                  </a:cubicBezTo>
                  <a:cubicBezTo>
                    <a:pt x="1192" y="1293"/>
                    <a:pt x="1039" y="1269"/>
                    <a:pt x="893" y="1221"/>
                  </a:cubicBezTo>
                  <a:lnTo>
                    <a:pt x="893" y="1221"/>
                  </a:lnTo>
                  <a:cubicBezTo>
                    <a:pt x="1098" y="881"/>
                    <a:pt x="1235" y="420"/>
                    <a:pt x="884" y="140"/>
                  </a:cubicBezTo>
                  <a:cubicBezTo>
                    <a:pt x="772" y="51"/>
                    <a:pt x="624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1" name="Google Shape;20021;p32"/>
            <p:cNvSpPr/>
            <p:nvPr/>
          </p:nvSpPr>
          <p:spPr>
            <a:xfrm>
              <a:off x="5060050" y="3314000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2" y="0"/>
                  </a:moveTo>
                  <a:cubicBezTo>
                    <a:pt x="0" y="0"/>
                    <a:pt x="1" y="333"/>
                    <a:pt x="215" y="334"/>
                  </a:cubicBezTo>
                  <a:lnTo>
                    <a:pt x="1870" y="356"/>
                  </a:lnTo>
                  <a:cubicBezTo>
                    <a:pt x="1871" y="356"/>
                    <a:pt x="1872" y="356"/>
                    <a:pt x="1873" y="356"/>
                  </a:cubicBezTo>
                  <a:cubicBezTo>
                    <a:pt x="2085" y="356"/>
                    <a:pt x="2084" y="23"/>
                    <a:pt x="1870" y="20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2" name="Google Shape;20022;p32"/>
            <p:cNvSpPr/>
            <p:nvPr/>
          </p:nvSpPr>
          <p:spPr>
            <a:xfrm>
              <a:off x="5145925" y="3243250"/>
              <a:ext cx="44925" cy="111700"/>
            </a:xfrm>
            <a:custGeom>
              <a:avLst/>
              <a:gdLst/>
              <a:ahLst/>
              <a:cxnLst/>
              <a:rect l="l" t="t" r="r" b="b"/>
              <a:pathLst>
                <a:path w="1797" h="4468" extrusionOk="0">
                  <a:moveTo>
                    <a:pt x="1236" y="1"/>
                  </a:moveTo>
                  <a:cubicBezTo>
                    <a:pt x="586" y="1"/>
                    <a:pt x="208" y="705"/>
                    <a:pt x="132" y="1360"/>
                  </a:cubicBezTo>
                  <a:cubicBezTo>
                    <a:pt x="0" y="2487"/>
                    <a:pt x="434" y="3581"/>
                    <a:pt x="1173" y="4413"/>
                  </a:cubicBezTo>
                  <a:cubicBezTo>
                    <a:pt x="1207" y="4452"/>
                    <a:pt x="1246" y="4467"/>
                    <a:pt x="1284" y="4467"/>
                  </a:cubicBezTo>
                  <a:cubicBezTo>
                    <a:pt x="1407" y="4467"/>
                    <a:pt x="1519" y="4300"/>
                    <a:pt x="1410" y="4177"/>
                  </a:cubicBezTo>
                  <a:cubicBezTo>
                    <a:pt x="989" y="3703"/>
                    <a:pt x="682" y="3158"/>
                    <a:pt x="537" y="2536"/>
                  </a:cubicBezTo>
                  <a:cubicBezTo>
                    <a:pt x="417" y="2024"/>
                    <a:pt x="306" y="328"/>
                    <a:pt x="1188" y="328"/>
                  </a:cubicBezTo>
                  <a:cubicBezTo>
                    <a:pt x="1288" y="328"/>
                    <a:pt x="1401" y="350"/>
                    <a:pt x="1529" y="399"/>
                  </a:cubicBezTo>
                  <a:cubicBezTo>
                    <a:pt x="1550" y="407"/>
                    <a:pt x="1569" y="410"/>
                    <a:pt x="1588" y="410"/>
                  </a:cubicBezTo>
                  <a:cubicBezTo>
                    <a:pt x="1745" y="410"/>
                    <a:pt x="1796" y="142"/>
                    <a:pt x="1617" y="75"/>
                  </a:cubicBezTo>
                  <a:cubicBezTo>
                    <a:pt x="1481" y="24"/>
                    <a:pt x="1354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3" name="Google Shape;20023;p32"/>
            <p:cNvSpPr/>
            <p:nvPr/>
          </p:nvSpPr>
          <p:spPr>
            <a:xfrm>
              <a:off x="5213150" y="3250450"/>
              <a:ext cx="16050" cy="84075"/>
            </a:xfrm>
            <a:custGeom>
              <a:avLst/>
              <a:gdLst/>
              <a:ahLst/>
              <a:cxnLst/>
              <a:rect l="l" t="t" r="r" b="b"/>
              <a:pathLst>
                <a:path w="642" h="3363" extrusionOk="0">
                  <a:moveTo>
                    <a:pt x="205" y="0"/>
                  </a:moveTo>
                  <a:cubicBezTo>
                    <a:pt x="107" y="0"/>
                    <a:pt x="1" y="83"/>
                    <a:pt x="27" y="210"/>
                  </a:cubicBezTo>
                  <a:cubicBezTo>
                    <a:pt x="229" y="1194"/>
                    <a:pt x="307" y="2197"/>
                    <a:pt x="260" y="3201"/>
                  </a:cubicBezTo>
                  <a:cubicBezTo>
                    <a:pt x="255" y="3309"/>
                    <a:pt x="337" y="3362"/>
                    <a:pt x="420" y="3362"/>
                  </a:cubicBezTo>
                  <a:cubicBezTo>
                    <a:pt x="504" y="3362"/>
                    <a:pt x="590" y="3309"/>
                    <a:pt x="596" y="3201"/>
                  </a:cubicBezTo>
                  <a:cubicBezTo>
                    <a:pt x="641" y="2168"/>
                    <a:pt x="559" y="1133"/>
                    <a:pt x="350" y="121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4" name="Google Shape;20024;p32"/>
            <p:cNvSpPr/>
            <p:nvPr/>
          </p:nvSpPr>
          <p:spPr>
            <a:xfrm>
              <a:off x="5224675" y="3257850"/>
              <a:ext cx="47475" cy="35000"/>
            </a:xfrm>
            <a:custGeom>
              <a:avLst/>
              <a:gdLst/>
              <a:ahLst/>
              <a:cxnLst/>
              <a:rect l="l" t="t" r="r" b="b"/>
              <a:pathLst>
                <a:path w="1899" h="1400" extrusionOk="0">
                  <a:moveTo>
                    <a:pt x="1636" y="0"/>
                  </a:moveTo>
                  <a:cubicBezTo>
                    <a:pt x="1599" y="0"/>
                    <a:pt x="1562" y="12"/>
                    <a:pt x="1527" y="39"/>
                  </a:cubicBezTo>
                  <a:lnTo>
                    <a:pt x="135" y="1125"/>
                  </a:lnTo>
                  <a:cubicBezTo>
                    <a:pt x="0" y="1230"/>
                    <a:pt x="123" y="1400"/>
                    <a:pt x="264" y="1400"/>
                  </a:cubicBezTo>
                  <a:cubicBezTo>
                    <a:pt x="300" y="1400"/>
                    <a:pt x="338" y="1388"/>
                    <a:pt x="372" y="1361"/>
                  </a:cubicBezTo>
                  <a:lnTo>
                    <a:pt x="371" y="1361"/>
                  </a:lnTo>
                  <a:lnTo>
                    <a:pt x="1764" y="275"/>
                  </a:lnTo>
                  <a:cubicBezTo>
                    <a:pt x="1898" y="170"/>
                    <a:pt x="1776" y="0"/>
                    <a:pt x="1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5" name="Google Shape;20025;p32"/>
            <p:cNvSpPr/>
            <p:nvPr/>
          </p:nvSpPr>
          <p:spPr>
            <a:xfrm>
              <a:off x="5221650" y="3291525"/>
              <a:ext cx="60175" cy="43375"/>
            </a:xfrm>
            <a:custGeom>
              <a:avLst/>
              <a:gdLst/>
              <a:ahLst/>
              <a:cxnLst/>
              <a:rect l="l" t="t" r="r" b="b"/>
              <a:pathLst>
                <a:path w="2407" h="1735" extrusionOk="0">
                  <a:moveTo>
                    <a:pt x="254" y="0"/>
                  </a:moveTo>
                  <a:cubicBezTo>
                    <a:pt x="102" y="0"/>
                    <a:pt x="1" y="224"/>
                    <a:pt x="166" y="310"/>
                  </a:cubicBezTo>
                  <a:cubicBezTo>
                    <a:pt x="860" y="672"/>
                    <a:pt x="1496" y="1136"/>
                    <a:pt x="2051" y="1686"/>
                  </a:cubicBezTo>
                  <a:cubicBezTo>
                    <a:pt x="2085" y="1720"/>
                    <a:pt x="2124" y="1735"/>
                    <a:pt x="2162" y="1735"/>
                  </a:cubicBezTo>
                  <a:cubicBezTo>
                    <a:pt x="2291" y="1735"/>
                    <a:pt x="2407" y="1567"/>
                    <a:pt x="2287" y="1450"/>
                  </a:cubicBezTo>
                  <a:cubicBezTo>
                    <a:pt x="1712" y="878"/>
                    <a:pt x="1053" y="397"/>
                    <a:pt x="333" y="20"/>
                  </a:cubicBezTo>
                  <a:cubicBezTo>
                    <a:pt x="306" y="6"/>
                    <a:pt x="27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6" name="Google Shape;20026;p32"/>
            <p:cNvSpPr/>
            <p:nvPr/>
          </p:nvSpPr>
          <p:spPr>
            <a:xfrm>
              <a:off x="5293600" y="3278975"/>
              <a:ext cx="75350" cy="111925"/>
            </a:xfrm>
            <a:custGeom>
              <a:avLst/>
              <a:gdLst/>
              <a:ahLst/>
              <a:cxnLst/>
              <a:rect l="l" t="t" r="r" b="b"/>
              <a:pathLst>
                <a:path w="3014" h="4477" extrusionOk="0">
                  <a:moveTo>
                    <a:pt x="1612" y="640"/>
                  </a:moveTo>
                  <a:cubicBezTo>
                    <a:pt x="2191" y="640"/>
                    <a:pt x="2732" y="1246"/>
                    <a:pt x="2257" y="1883"/>
                  </a:cubicBezTo>
                  <a:cubicBezTo>
                    <a:pt x="2110" y="2080"/>
                    <a:pt x="1832" y="2224"/>
                    <a:pt x="1564" y="2224"/>
                  </a:cubicBezTo>
                  <a:cubicBezTo>
                    <a:pt x="1380" y="2224"/>
                    <a:pt x="1201" y="2156"/>
                    <a:pt x="1071" y="1993"/>
                  </a:cubicBezTo>
                  <a:lnTo>
                    <a:pt x="828" y="1178"/>
                  </a:lnTo>
                  <a:lnTo>
                    <a:pt x="828" y="1178"/>
                  </a:lnTo>
                  <a:cubicBezTo>
                    <a:pt x="857" y="1120"/>
                    <a:pt x="891" y="1064"/>
                    <a:pt x="929" y="1011"/>
                  </a:cubicBezTo>
                  <a:cubicBezTo>
                    <a:pt x="1114" y="749"/>
                    <a:pt x="1366" y="640"/>
                    <a:pt x="1612" y="640"/>
                  </a:cubicBezTo>
                  <a:close/>
                  <a:moveTo>
                    <a:pt x="1354" y="0"/>
                  </a:moveTo>
                  <a:cubicBezTo>
                    <a:pt x="1235" y="0"/>
                    <a:pt x="1112" y="31"/>
                    <a:pt x="994" y="95"/>
                  </a:cubicBezTo>
                  <a:cubicBezTo>
                    <a:pt x="705" y="254"/>
                    <a:pt x="564" y="568"/>
                    <a:pt x="514" y="896"/>
                  </a:cubicBezTo>
                  <a:lnTo>
                    <a:pt x="514" y="896"/>
                  </a:lnTo>
                  <a:cubicBezTo>
                    <a:pt x="0" y="1845"/>
                    <a:pt x="586" y="3556"/>
                    <a:pt x="872" y="4362"/>
                  </a:cubicBezTo>
                  <a:cubicBezTo>
                    <a:pt x="901" y="4442"/>
                    <a:pt x="969" y="4476"/>
                    <a:pt x="1036" y="4476"/>
                  </a:cubicBezTo>
                  <a:cubicBezTo>
                    <a:pt x="1138" y="4476"/>
                    <a:pt x="1239" y="4396"/>
                    <a:pt x="1196" y="4273"/>
                  </a:cubicBezTo>
                  <a:cubicBezTo>
                    <a:pt x="965" y="3627"/>
                    <a:pt x="626" y="2702"/>
                    <a:pt x="656" y="1910"/>
                  </a:cubicBezTo>
                  <a:lnTo>
                    <a:pt x="656" y="1910"/>
                  </a:lnTo>
                  <a:cubicBezTo>
                    <a:pt x="884" y="2314"/>
                    <a:pt x="1327" y="2568"/>
                    <a:pt x="1756" y="2568"/>
                  </a:cubicBezTo>
                  <a:cubicBezTo>
                    <a:pt x="2123" y="2568"/>
                    <a:pt x="2479" y="2381"/>
                    <a:pt x="2680" y="1944"/>
                  </a:cubicBezTo>
                  <a:cubicBezTo>
                    <a:pt x="3013" y="1212"/>
                    <a:pt x="2570" y="478"/>
                    <a:pt x="1909" y="300"/>
                  </a:cubicBezTo>
                  <a:lnTo>
                    <a:pt x="1909" y="300"/>
                  </a:lnTo>
                  <a:cubicBezTo>
                    <a:pt x="1779" y="106"/>
                    <a:pt x="1574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7" name="Google Shape;20027;p32"/>
            <p:cNvSpPr/>
            <p:nvPr/>
          </p:nvSpPr>
          <p:spPr>
            <a:xfrm>
              <a:off x="5362175" y="3226625"/>
              <a:ext cx="45875" cy="124400"/>
            </a:xfrm>
            <a:custGeom>
              <a:avLst/>
              <a:gdLst/>
              <a:ahLst/>
              <a:cxnLst/>
              <a:rect l="l" t="t" r="r" b="b"/>
              <a:pathLst>
                <a:path w="1835" h="4976" extrusionOk="0">
                  <a:moveTo>
                    <a:pt x="232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1159" y="1562"/>
                    <a:pt x="1476" y="3195"/>
                    <a:pt x="997" y="4769"/>
                  </a:cubicBezTo>
                  <a:cubicBezTo>
                    <a:pt x="959" y="4894"/>
                    <a:pt x="1061" y="4976"/>
                    <a:pt x="1162" y="4976"/>
                  </a:cubicBezTo>
                  <a:cubicBezTo>
                    <a:pt x="1228" y="4976"/>
                    <a:pt x="1294" y="4940"/>
                    <a:pt x="1319" y="4859"/>
                  </a:cubicBezTo>
                  <a:cubicBezTo>
                    <a:pt x="1834" y="3166"/>
                    <a:pt x="1470" y="1414"/>
                    <a:pt x="341" y="57"/>
                  </a:cubicBezTo>
                  <a:cubicBezTo>
                    <a:pt x="308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8" name="Google Shape;20028;p32"/>
            <p:cNvSpPr/>
            <p:nvPr/>
          </p:nvSpPr>
          <p:spPr>
            <a:xfrm>
              <a:off x="5405800" y="3202000"/>
              <a:ext cx="48275" cy="66575"/>
            </a:xfrm>
            <a:custGeom>
              <a:avLst/>
              <a:gdLst/>
              <a:ahLst/>
              <a:cxnLst/>
              <a:rect l="l" t="t" r="r" b="b"/>
              <a:pathLst>
                <a:path w="1931" h="2663" extrusionOk="0">
                  <a:moveTo>
                    <a:pt x="693" y="1"/>
                  </a:moveTo>
                  <a:cubicBezTo>
                    <a:pt x="394" y="1"/>
                    <a:pt x="97" y="186"/>
                    <a:pt x="28" y="499"/>
                  </a:cubicBezTo>
                  <a:cubicBezTo>
                    <a:pt x="1" y="625"/>
                    <a:pt x="107" y="707"/>
                    <a:pt x="205" y="707"/>
                  </a:cubicBezTo>
                  <a:cubicBezTo>
                    <a:pt x="271" y="707"/>
                    <a:pt x="333" y="671"/>
                    <a:pt x="352" y="587"/>
                  </a:cubicBezTo>
                  <a:lnTo>
                    <a:pt x="350" y="587"/>
                  </a:lnTo>
                  <a:cubicBezTo>
                    <a:pt x="386" y="426"/>
                    <a:pt x="523" y="342"/>
                    <a:pt x="663" y="342"/>
                  </a:cubicBezTo>
                  <a:cubicBezTo>
                    <a:pt x="765" y="342"/>
                    <a:pt x="868" y="386"/>
                    <a:pt x="935" y="477"/>
                  </a:cubicBezTo>
                  <a:cubicBezTo>
                    <a:pt x="1118" y="731"/>
                    <a:pt x="945" y="1042"/>
                    <a:pt x="704" y="1187"/>
                  </a:cubicBezTo>
                  <a:cubicBezTo>
                    <a:pt x="605" y="1246"/>
                    <a:pt x="584" y="1422"/>
                    <a:pt x="704" y="1475"/>
                  </a:cubicBezTo>
                  <a:cubicBezTo>
                    <a:pt x="1079" y="1644"/>
                    <a:pt x="1359" y="1914"/>
                    <a:pt x="1520" y="2281"/>
                  </a:cubicBezTo>
                  <a:lnTo>
                    <a:pt x="1520" y="2281"/>
                  </a:lnTo>
                  <a:cubicBezTo>
                    <a:pt x="1378" y="2314"/>
                    <a:pt x="1238" y="2331"/>
                    <a:pt x="1095" y="2331"/>
                  </a:cubicBezTo>
                  <a:cubicBezTo>
                    <a:pt x="997" y="2331"/>
                    <a:pt x="898" y="2323"/>
                    <a:pt x="796" y="2306"/>
                  </a:cubicBezTo>
                  <a:cubicBezTo>
                    <a:pt x="785" y="2305"/>
                    <a:pt x="775" y="2304"/>
                    <a:pt x="766" y="2304"/>
                  </a:cubicBezTo>
                  <a:cubicBezTo>
                    <a:pt x="578" y="2304"/>
                    <a:pt x="506" y="2596"/>
                    <a:pt x="707" y="2630"/>
                  </a:cubicBezTo>
                  <a:cubicBezTo>
                    <a:pt x="844" y="2652"/>
                    <a:pt x="976" y="2663"/>
                    <a:pt x="1108" y="2663"/>
                  </a:cubicBezTo>
                  <a:cubicBezTo>
                    <a:pt x="1334" y="2663"/>
                    <a:pt x="1557" y="2629"/>
                    <a:pt x="1786" y="2557"/>
                  </a:cubicBezTo>
                  <a:cubicBezTo>
                    <a:pt x="1868" y="2529"/>
                    <a:pt x="1931" y="2439"/>
                    <a:pt x="1902" y="2351"/>
                  </a:cubicBezTo>
                  <a:cubicBezTo>
                    <a:pt x="1756" y="1899"/>
                    <a:pt x="1481" y="1537"/>
                    <a:pt x="1086" y="1299"/>
                  </a:cubicBezTo>
                  <a:lnTo>
                    <a:pt x="1086" y="1299"/>
                  </a:lnTo>
                  <a:cubicBezTo>
                    <a:pt x="1378" y="979"/>
                    <a:pt x="1495" y="464"/>
                    <a:pt x="1121" y="151"/>
                  </a:cubicBezTo>
                  <a:cubicBezTo>
                    <a:pt x="997" y="48"/>
                    <a:pt x="845" y="1"/>
                    <a:pt x="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9" name="Google Shape;20029;p32"/>
            <p:cNvSpPr/>
            <p:nvPr/>
          </p:nvSpPr>
          <p:spPr>
            <a:xfrm>
              <a:off x="5441775" y="3308425"/>
              <a:ext cx="80550" cy="11350"/>
            </a:xfrm>
            <a:custGeom>
              <a:avLst/>
              <a:gdLst/>
              <a:ahLst/>
              <a:cxnLst/>
              <a:rect l="l" t="t" r="r" b="b"/>
              <a:pathLst>
                <a:path w="3222" h="454" extrusionOk="0">
                  <a:moveTo>
                    <a:pt x="2006" y="1"/>
                  </a:moveTo>
                  <a:cubicBezTo>
                    <a:pt x="1404" y="1"/>
                    <a:pt x="801" y="44"/>
                    <a:pt x="203" y="130"/>
                  </a:cubicBezTo>
                  <a:cubicBezTo>
                    <a:pt x="1" y="158"/>
                    <a:pt x="74" y="454"/>
                    <a:pt x="265" y="454"/>
                  </a:cubicBezTo>
                  <a:cubicBezTo>
                    <a:pt x="274" y="454"/>
                    <a:pt x="284" y="453"/>
                    <a:pt x="293" y="452"/>
                  </a:cubicBezTo>
                  <a:lnTo>
                    <a:pt x="292" y="452"/>
                  </a:lnTo>
                  <a:cubicBezTo>
                    <a:pt x="859" y="373"/>
                    <a:pt x="1431" y="334"/>
                    <a:pt x="2003" y="334"/>
                  </a:cubicBezTo>
                  <a:cubicBezTo>
                    <a:pt x="2338" y="334"/>
                    <a:pt x="2673" y="347"/>
                    <a:pt x="3007" y="374"/>
                  </a:cubicBezTo>
                  <a:cubicBezTo>
                    <a:pt x="3013" y="375"/>
                    <a:pt x="3018" y="375"/>
                    <a:pt x="3024" y="375"/>
                  </a:cubicBezTo>
                  <a:cubicBezTo>
                    <a:pt x="3222" y="375"/>
                    <a:pt x="3215" y="56"/>
                    <a:pt x="3007" y="40"/>
                  </a:cubicBezTo>
                  <a:cubicBezTo>
                    <a:pt x="2674" y="14"/>
                    <a:pt x="2340" y="1"/>
                    <a:pt x="2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0" name="Google Shape;20030;p32"/>
            <p:cNvSpPr/>
            <p:nvPr/>
          </p:nvSpPr>
          <p:spPr>
            <a:xfrm>
              <a:off x="5470600" y="32776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1" name="Google Shape;20031;p32"/>
            <p:cNvSpPr/>
            <p:nvPr/>
          </p:nvSpPr>
          <p:spPr>
            <a:xfrm>
              <a:off x="5477600" y="3360600"/>
              <a:ext cx="8500" cy="11550"/>
            </a:xfrm>
            <a:custGeom>
              <a:avLst/>
              <a:gdLst/>
              <a:ahLst/>
              <a:cxnLst/>
              <a:rect l="l" t="t" r="r" b="b"/>
              <a:pathLst>
                <a:path w="340" h="462" extrusionOk="0">
                  <a:moveTo>
                    <a:pt x="173" y="1"/>
                  </a:moveTo>
                  <a:cubicBezTo>
                    <a:pt x="89" y="1"/>
                    <a:pt x="5" y="54"/>
                    <a:pt x="4" y="162"/>
                  </a:cubicBezTo>
                  <a:lnTo>
                    <a:pt x="1" y="299"/>
                  </a:lnTo>
                  <a:cubicBezTo>
                    <a:pt x="1" y="407"/>
                    <a:pt x="84" y="462"/>
                    <a:pt x="167" y="462"/>
                  </a:cubicBezTo>
                  <a:cubicBezTo>
                    <a:pt x="251" y="462"/>
                    <a:pt x="335" y="407"/>
                    <a:pt x="337" y="299"/>
                  </a:cubicBezTo>
                  <a:lnTo>
                    <a:pt x="338" y="162"/>
                  </a:lnTo>
                  <a:cubicBezTo>
                    <a:pt x="340" y="54"/>
                    <a:pt x="257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2" name="Google Shape;20032;p32"/>
            <p:cNvSpPr/>
            <p:nvPr/>
          </p:nvSpPr>
          <p:spPr>
            <a:xfrm>
              <a:off x="5550675" y="3235975"/>
              <a:ext cx="43800" cy="120650"/>
            </a:xfrm>
            <a:custGeom>
              <a:avLst/>
              <a:gdLst/>
              <a:ahLst/>
              <a:cxnLst/>
              <a:rect l="l" t="t" r="r" b="b"/>
              <a:pathLst>
                <a:path w="1752" h="4826" extrusionOk="0">
                  <a:moveTo>
                    <a:pt x="1058" y="0"/>
                  </a:moveTo>
                  <a:cubicBezTo>
                    <a:pt x="1007" y="0"/>
                    <a:pt x="956" y="24"/>
                    <a:pt x="922" y="79"/>
                  </a:cubicBezTo>
                  <a:cubicBezTo>
                    <a:pt x="1" y="1582"/>
                    <a:pt x="202" y="3489"/>
                    <a:pt x="1403" y="4773"/>
                  </a:cubicBezTo>
                  <a:cubicBezTo>
                    <a:pt x="1437" y="4810"/>
                    <a:pt x="1476" y="4825"/>
                    <a:pt x="1514" y="4825"/>
                  </a:cubicBezTo>
                  <a:cubicBezTo>
                    <a:pt x="1639" y="4825"/>
                    <a:pt x="1752" y="4657"/>
                    <a:pt x="1639" y="4537"/>
                  </a:cubicBezTo>
                  <a:cubicBezTo>
                    <a:pt x="535" y="3354"/>
                    <a:pt x="367" y="1625"/>
                    <a:pt x="1211" y="249"/>
                  </a:cubicBezTo>
                  <a:cubicBezTo>
                    <a:pt x="1289" y="121"/>
                    <a:pt x="1173" y="0"/>
                    <a:pt x="1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3" name="Google Shape;20033;p32"/>
            <p:cNvSpPr/>
            <p:nvPr/>
          </p:nvSpPr>
          <p:spPr>
            <a:xfrm>
              <a:off x="5597425" y="3243750"/>
              <a:ext cx="73450" cy="92275"/>
            </a:xfrm>
            <a:custGeom>
              <a:avLst/>
              <a:gdLst/>
              <a:ahLst/>
              <a:cxnLst/>
              <a:rect l="l" t="t" r="r" b="b"/>
              <a:pathLst>
                <a:path w="2938" h="3691" extrusionOk="0">
                  <a:moveTo>
                    <a:pt x="1536" y="659"/>
                  </a:moveTo>
                  <a:lnTo>
                    <a:pt x="1656" y="1614"/>
                  </a:lnTo>
                  <a:lnTo>
                    <a:pt x="1656" y="1614"/>
                  </a:lnTo>
                  <a:lnTo>
                    <a:pt x="678" y="1649"/>
                  </a:lnTo>
                  <a:lnTo>
                    <a:pt x="678" y="1649"/>
                  </a:lnTo>
                  <a:cubicBezTo>
                    <a:pt x="1004" y="1352"/>
                    <a:pt x="1289" y="1025"/>
                    <a:pt x="1536" y="659"/>
                  </a:cubicBezTo>
                  <a:close/>
                  <a:moveTo>
                    <a:pt x="1629" y="1"/>
                  </a:moveTo>
                  <a:cubicBezTo>
                    <a:pt x="1580" y="1"/>
                    <a:pt x="1531" y="25"/>
                    <a:pt x="1498" y="84"/>
                  </a:cubicBezTo>
                  <a:cubicBezTo>
                    <a:pt x="1142" y="716"/>
                    <a:pt x="691" y="1247"/>
                    <a:pt x="117" y="1689"/>
                  </a:cubicBezTo>
                  <a:cubicBezTo>
                    <a:pt x="0" y="1779"/>
                    <a:pt x="17" y="2000"/>
                    <a:pt x="194" y="2000"/>
                  </a:cubicBezTo>
                  <a:cubicBezTo>
                    <a:pt x="196" y="2000"/>
                    <a:pt x="199" y="2000"/>
                    <a:pt x="202" y="2000"/>
                  </a:cubicBezTo>
                  <a:lnTo>
                    <a:pt x="1698" y="1947"/>
                  </a:lnTo>
                  <a:lnTo>
                    <a:pt x="1698" y="1947"/>
                  </a:lnTo>
                  <a:lnTo>
                    <a:pt x="1897" y="3532"/>
                  </a:lnTo>
                  <a:cubicBezTo>
                    <a:pt x="1911" y="3637"/>
                    <a:pt x="2002" y="3691"/>
                    <a:pt x="2087" y="3691"/>
                  </a:cubicBezTo>
                  <a:cubicBezTo>
                    <a:pt x="2170" y="3691"/>
                    <a:pt x="2246" y="3638"/>
                    <a:pt x="2233" y="3532"/>
                  </a:cubicBezTo>
                  <a:lnTo>
                    <a:pt x="2032" y="1935"/>
                  </a:lnTo>
                  <a:lnTo>
                    <a:pt x="2032" y="1935"/>
                  </a:lnTo>
                  <a:lnTo>
                    <a:pt x="2721" y="1910"/>
                  </a:lnTo>
                  <a:cubicBezTo>
                    <a:pt x="2934" y="1903"/>
                    <a:pt x="2937" y="1576"/>
                    <a:pt x="2728" y="1576"/>
                  </a:cubicBezTo>
                  <a:cubicBezTo>
                    <a:pt x="2726" y="1576"/>
                    <a:pt x="2723" y="1576"/>
                    <a:pt x="2721" y="1576"/>
                  </a:cubicBezTo>
                  <a:lnTo>
                    <a:pt x="1990" y="1602"/>
                  </a:lnTo>
                  <a:lnTo>
                    <a:pt x="1990" y="1602"/>
                  </a:lnTo>
                  <a:lnTo>
                    <a:pt x="1810" y="168"/>
                  </a:lnTo>
                  <a:cubicBezTo>
                    <a:pt x="1798" y="72"/>
                    <a:pt x="1713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4" name="Google Shape;20034;p32"/>
            <p:cNvSpPr/>
            <p:nvPr/>
          </p:nvSpPr>
          <p:spPr>
            <a:xfrm>
              <a:off x="5677875" y="3226475"/>
              <a:ext cx="55850" cy="118175"/>
            </a:xfrm>
            <a:custGeom>
              <a:avLst/>
              <a:gdLst/>
              <a:ahLst/>
              <a:cxnLst/>
              <a:rect l="l" t="t" r="r" b="b"/>
              <a:pathLst>
                <a:path w="2234" h="4727" extrusionOk="0">
                  <a:moveTo>
                    <a:pt x="213" y="1"/>
                  </a:moveTo>
                  <a:cubicBezTo>
                    <a:pt x="53" y="1"/>
                    <a:pt x="0" y="268"/>
                    <a:pt x="182" y="334"/>
                  </a:cubicBezTo>
                  <a:cubicBezTo>
                    <a:pt x="1959" y="967"/>
                    <a:pt x="1619" y="3086"/>
                    <a:pt x="1291" y="4517"/>
                  </a:cubicBezTo>
                  <a:cubicBezTo>
                    <a:pt x="1262" y="4644"/>
                    <a:pt x="1368" y="4726"/>
                    <a:pt x="1467" y="4726"/>
                  </a:cubicBezTo>
                  <a:cubicBezTo>
                    <a:pt x="1532" y="4726"/>
                    <a:pt x="1595" y="4690"/>
                    <a:pt x="1614" y="4607"/>
                  </a:cubicBezTo>
                  <a:cubicBezTo>
                    <a:pt x="1991" y="2963"/>
                    <a:pt x="2233" y="711"/>
                    <a:pt x="270" y="11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5" name="Google Shape;20035;p32"/>
            <p:cNvSpPr/>
            <p:nvPr/>
          </p:nvSpPr>
          <p:spPr>
            <a:xfrm>
              <a:off x="5751325" y="3235775"/>
              <a:ext cx="36400" cy="119275"/>
            </a:xfrm>
            <a:custGeom>
              <a:avLst/>
              <a:gdLst/>
              <a:ahLst/>
              <a:cxnLst/>
              <a:rect l="l" t="t" r="r" b="b"/>
              <a:pathLst>
                <a:path w="1456" h="4771" extrusionOk="0">
                  <a:moveTo>
                    <a:pt x="1077" y="1"/>
                  </a:moveTo>
                  <a:cubicBezTo>
                    <a:pt x="1026" y="1"/>
                    <a:pt x="975" y="23"/>
                    <a:pt x="940" y="77"/>
                  </a:cubicBezTo>
                  <a:cubicBezTo>
                    <a:pt x="0" y="1500"/>
                    <a:pt x="49" y="3335"/>
                    <a:pt x="1074" y="4700"/>
                  </a:cubicBezTo>
                  <a:cubicBezTo>
                    <a:pt x="1112" y="4750"/>
                    <a:pt x="1164" y="4771"/>
                    <a:pt x="1215" y="4771"/>
                  </a:cubicBezTo>
                  <a:cubicBezTo>
                    <a:pt x="1337" y="4771"/>
                    <a:pt x="1455" y="4652"/>
                    <a:pt x="1364" y="4531"/>
                  </a:cubicBezTo>
                  <a:cubicBezTo>
                    <a:pt x="403" y="3253"/>
                    <a:pt x="346" y="1582"/>
                    <a:pt x="1228" y="246"/>
                  </a:cubicBezTo>
                  <a:cubicBezTo>
                    <a:pt x="1311" y="120"/>
                    <a:pt x="1195" y="1"/>
                    <a:pt x="1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6" name="Google Shape;20036;p32"/>
            <p:cNvSpPr/>
            <p:nvPr/>
          </p:nvSpPr>
          <p:spPr>
            <a:xfrm>
              <a:off x="5811575" y="3295650"/>
              <a:ext cx="34925" cy="8675"/>
            </a:xfrm>
            <a:custGeom>
              <a:avLst/>
              <a:gdLst/>
              <a:ahLst/>
              <a:cxnLst/>
              <a:rect l="l" t="t" r="r" b="b"/>
              <a:pathLst>
                <a:path w="1397" h="347" extrusionOk="0">
                  <a:moveTo>
                    <a:pt x="212" y="0"/>
                  </a:moveTo>
                  <a:cubicBezTo>
                    <a:pt x="0" y="0"/>
                    <a:pt x="1" y="333"/>
                    <a:pt x="215" y="336"/>
                  </a:cubicBezTo>
                  <a:lnTo>
                    <a:pt x="1181" y="347"/>
                  </a:lnTo>
                  <a:cubicBezTo>
                    <a:pt x="1182" y="347"/>
                    <a:pt x="1183" y="347"/>
                    <a:pt x="1184" y="347"/>
                  </a:cubicBezTo>
                  <a:cubicBezTo>
                    <a:pt x="1396" y="347"/>
                    <a:pt x="1395" y="16"/>
                    <a:pt x="1181" y="13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7" name="Google Shape;20037;p32"/>
            <p:cNvSpPr/>
            <p:nvPr/>
          </p:nvSpPr>
          <p:spPr>
            <a:xfrm>
              <a:off x="5853575" y="3267200"/>
              <a:ext cx="68900" cy="45450"/>
            </a:xfrm>
            <a:custGeom>
              <a:avLst/>
              <a:gdLst/>
              <a:ahLst/>
              <a:cxnLst/>
              <a:rect l="l" t="t" r="r" b="b"/>
              <a:pathLst>
                <a:path w="2756" h="1818" extrusionOk="0">
                  <a:moveTo>
                    <a:pt x="233" y="0"/>
                  </a:moveTo>
                  <a:cubicBezTo>
                    <a:pt x="93" y="0"/>
                    <a:pt x="1" y="218"/>
                    <a:pt x="152" y="316"/>
                  </a:cubicBezTo>
                  <a:cubicBezTo>
                    <a:pt x="912" y="807"/>
                    <a:pt x="1673" y="1299"/>
                    <a:pt x="2434" y="1790"/>
                  </a:cubicBezTo>
                  <a:cubicBezTo>
                    <a:pt x="2464" y="1809"/>
                    <a:pt x="2493" y="1817"/>
                    <a:pt x="2521" y="1817"/>
                  </a:cubicBezTo>
                  <a:cubicBezTo>
                    <a:pt x="2662" y="1817"/>
                    <a:pt x="2755" y="1600"/>
                    <a:pt x="2604" y="1501"/>
                  </a:cubicBezTo>
                  <a:lnTo>
                    <a:pt x="320" y="28"/>
                  </a:lnTo>
                  <a:cubicBezTo>
                    <a:pt x="290" y="9"/>
                    <a:pt x="26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8" name="Google Shape;20038;p32"/>
            <p:cNvSpPr/>
            <p:nvPr/>
          </p:nvSpPr>
          <p:spPr>
            <a:xfrm>
              <a:off x="5863375" y="3258175"/>
              <a:ext cx="44075" cy="88100"/>
            </a:xfrm>
            <a:custGeom>
              <a:avLst/>
              <a:gdLst/>
              <a:ahLst/>
              <a:cxnLst/>
              <a:rect l="l" t="t" r="r" b="b"/>
              <a:pathLst>
                <a:path w="1763" h="3524" extrusionOk="0">
                  <a:moveTo>
                    <a:pt x="1539" y="0"/>
                  </a:moveTo>
                  <a:cubicBezTo>
                    <a:pt x="1490" y="0"/>
                    <a:pt x="1443" y="26"/>
                    <a:pt x="1417" y="88"/>
                  </a:cubicBezTo>
                  <a:lnTo>
                    <a:pt x="58" y="3266"/>
                  </a:lnTo>
                  <a:cubicBezTo>
                    <a:pt x="0" y="3401"/>
                    <a:pt x="118" y="3523"/>
                    <a:pt x="225" y="3523"/>
                  </a:cubicBezTo>
                  <a:cubicBezTo>
                    <a:pt x="274" y="3523"/>
                    <a:pt x="321" y="3498"/>
                    <a:pt x="348" y="3435"/>
                  </a:cubicBezTo>
                  <a:cubicBezTo>
                    <a:pt x="801" y="2375"/>
                    <a:pt x="1252" y="1316"/>
                    <a:pt x="1705" y="256"/>
                  </a:cubicBezTo>
                  <a:cubicBezTo>
                    <a:pt x="1763" y="122"/>
                    <a:pt x="1645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9" name="Google Shape;20039;p32"/>
            <p:cNvSpPr/>
            <p:nvPr/>
          </p:nvSpPr>
          <p:spPr>
            <a:xfrm>
              <a:off x="5915200" y="3231550"/>
              <a:ext cx="54475" cy="124950"/>
            </a:xfrm>
            <a:custGeom>
              <a:avLst/>
              <a:gdLst/>
              <a:ahLst/>
              <a:cxnLst/>
              <a:rect l="l" t="t" r="r" b="b"/>
              <a:pathLst>
                <a:path w="2179" h="4998" extrusionOk="0">
                  <a:moveTo>
                    <a:pt x="226" y="1"/>
                  </a:moveTo>
                  <a:cubicBezTo>
                    <a:pt x="91" y="1"/>
                    <a:pt x="1" y="217"/>
                    <a:pt x="145" y="321"/>
                  </a:cubicBezTo>
                  <a:cubicBezTo>
                    <a:pt x="1649" y="1405"/>
                    <a:pt x="1771" y="3429"/>
                    <a:pt x="454" y="4712"/>
                  </a:cubicBezTo>
                  <a:cubicBezTo>
                    <a:pt x="335" y="4829"/>
                    <a:pt x="450" y="4997"/>
                    <a:pt x="579" y="4997"/>
                  </a:cubicBezTo>
                  <a:cubicBezTo>
                    <a:pt x="617" y="4997"/>
                    <a:pt x="656" y="4983"/>
                    <a:pt x="691" y="4949"/>
                  </a:cubicBezTo>
                  <a:cubicBezTo>
                    <a:pt x="2178" y="3501"/>
                    <a:pt x="1987" y="1239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0" name="Google Shape;20040;p32"/>
            <p:cNvSpPr/>
            <p:nvPr/>
          </p:nvSpPr>
          <p:spPr>
            <a:xfrm>
              <a:off x="5948850" y="3209175"/>
              <a:ext cx="45375" cy="45675"/>
            </a:xfrm>
            <a:custGeom>
              <a:avLst/>
              <a:gdLst/>
              <a:ahLst/>
              <a:cxnLst/>
              <a:rect l="l" t="t" r="r" b="b"/>
              <a:pathLst>
                <a:path w="1815" h="1827" extrusionOk="0">
                  <a:moveTo>
                    <a:pt x="624" y="368"/>
                  </a:moveTo>
                  <a:lnTo>
                    <a:pt x="751" y="1059"/>
                  </a:lnTo>
                  <a:lnTo>
                    <a:pt x="751" y="1059"/>
                  </a:lnTo>
                  <a:cubicBezTo>
                    <a:pt x="650" y="1034"/>
                    <a:pt x="563" y="978"/>
                    <a:pt x="503" y="878"/>
                  </a:cubicBezTo>
                  <a:cubicBezTo>
                    <a:pt x="407" y="718"/>
                    <a:pt x="465" y="458"/>
                    <a:pt x="624" y="368"/>
                  </a:cubicBezTo>
                  <a:close/>
                  <a:moveTo>
                    <a:pt x="737" y="1"/>
                  </a:moveTo>
                  <a:cubicBezTo>
                    <a:pt x="254" y="1"/>
                    <a:pt x="0" y="582"/>
                    <a:pt x="188" y="993"/>
                  </a:cubicBezTo>
                  <a:cubicBezTo>
                    <a:pt x="314" y="1268"/>
                    <a:pt x="552" y="1385"/>
                    <a:pt x="813" y="1398"/>
                  </a:cubicBezTo>
                  <a:lnTo>
                    <a:pt x="813" y="1398"/>
                  </a:lnTo>
                  <a:lnTo>
                    <a:pt x="869" y="1705"/>
                  </a:lnTo>
                  <a:cubicBezTo>
                    <a:pt x="884" y="1790"/>
                    <a:pt x="945" y="1826"/>
                    <a:pt x="1009" y="1826"/>
                  </a:cubicBezTo>
                  <a:cubicBezTo>
                    <a:pt x="1107" y="1826"/>
                    <a:pt x="1215" y="1743"/>
                    <a:pt x="1192" y="1617"/>
                  </a:cubicBezTo>
                  <a:lnTo>
                    <a:pt x="1191" y="1617"/>
                  </a:lnTo>
                  <a:lnTo>
                    <a:pt x="1145" y="1365"/>
                  </a:lnTo>
                  <a:lnTo>
                    <a:pt x="1145" y="1365"/>
                  </a:lnTo>
                  <a:cubicBezTo>
                    <a:pt x="1345" y="1317"/>
                    <a:pt x="1537" y="1223"/>
                    <a:pt x="1682" y="1107"/>
                  </a:cubicBezTo>
                  <a:cubicBezTo>
                    <a:pt x="1815" y="1001"/>
                    <a:pt x="1693" y="831"/>
                    <a:pt x="1554" y="831"/>
                  </a:cubicBezTo>
                  <a:cubicBezTo>
                    <a:pt x="1518" y="831"/>
                    <a:pt x="1480" y="843"/>
                    <a:pt x="1445" y="871"/>
                  </a:cubicBezTo>
                  <a:cubicBezTo>
                    <a:pt x="1354" y="944"/>
                    <a:pt x="1224" y="1010"/>
                    <a:pt x="1087" y="1046"/>
                  </a:cubicBezTo>
                  <a:lnTo>
                    <a:pt x="1087" y="1046"/>
                  </a:lnTo>
                  <a:lnTo>
                    <a:pt x="919" y="123"/>
                  </a:lnTo>
                  <a:cubicBezTo>
                    <a:pt x="905" y="50"/>
                    <a:pt x="826" y="3"/>
                    <a:pt x="757" y="1"/>
                  </a:cubicBezTo>
                  <a:cubicBezTo>
                    <a:pt x="750" y="1"/>
                    <a:pt x="744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1" name="Google Shape;20041;p32"/>
            <p:cNvSpPr/>
            <p:nvPr/>
          </p:nvSpPr>
          <p:spPr>
            <a:xfrm>
              <a:off x="6001950" y="3228225"/>
              <a:ext cx="36825" cy="110125"/>
            </a:xfrm>
            <a:custGeom>
              <a:avLst/>
              <a:gdLst/>
              <a:ahLst/>
              <a:cxnLst/>
              <a:rect l="l" t="t" r="r" b="b"/>
              <a:pathLst>
                <a:path w="1473" h="4405" extrusionOk="0">
                  <a:moveTo>
                    <a:pt x="1108" y="1"/>
                  </a:moveTo>
                  <a:cubicBezTo>
                    <a:pt x="1056" y="1"/>
                    <a:pt x="1005" y="22"/>
                    <a:pt x="967" y="72"/>
                  </a:cubicBezTo>
                  <a:cubicBezTo>
                    <a:pt x="0" y="1361"/>
                    <a:pt x="84" y="3134"/>
                    <a:pt x="1129" y="4349"/>
                  </a:cubicBezTo>
                  <a:cubicBezTo>
                    <a:pt x="1162" y="4388"/>
                    <a:pt x="1201" y="4404"/>
                    <a:pt x="1239" y="4404"/>
                  </a:cubicBezTo>
                  <a:cubicBezTo>
                    <a:pt x="1360" y="4404"/>
                    <a:pt x="1472" y="4237"/>
                    <a:pt x="1365" y="4113"/>
                  </a:cubicBezTo>
                  <a:cubicBezTo>
                    <a:pt x="409" y="2999"/>
                    <a:pt x="381" y="1407"/>
                    <a:pt x="1256" y="240"/>
                  </a:cubicBezTo>
                  <a:cubicBezTo>
                    <a:pt x="1347" y="120"/>
                    <a:pt x="1229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2" name="Google Shape;20042;p32"/>
            <p:cNvSpPr/>
            <p:nvPr/>
          </p:nvSpPr>
          <p:spPr>
            <a:xfrm>
              <a:off x="6049800" y="3258125"/>
              <a:ext cx="57875" cy="57575"/>
            </a:xfrm>
            <a:custGeom>
              <a:avLst/>
              <a:gdLst/>
              <a:ahLst/>
              <a:cxnLst/>
              <a:rect l="l" t="t" r="r" b="b"/>
              <a:pathLst>
                <a:path w="2315" h="2303" extrusionOk="0">
                  <a:moveTo>
                    <a:pt x="1423" y="423"/>
                  </a:moveTo>
                  <a:cubicBezTo>
                    <a:pt x="1681" y="542"/>
                    <a:pt x="1879" y="771"/>
                    <a:pt x="1913" y="1079"/>
                  </a:cubicBezTo>
                  <a:cubicBezTo>
                    <a:pt x="1965" y="1527"/>
                    <a:pt x="1666" y="1967"/>
                    <a:pt x="1193" y="1967"/>
                  </a:cubicBezTo>
                  <a:cubicBezTo>
                    <a:pt x="844" y="1967"/>
                    <a:pt x="452" y="1736"/>
                    <a:pt x="379" y="1376"/>
                  </a:cubicBezTo>
                  <a:cubicBezTo>
                    <a:pt x="281" y="897"/>
                    <a:pt x="730" y="439"/>
                    <a:pt x="1194" y="439"/>
                  </a:cubicBezTo>
                  <a:cubicBezTo>
                    <a:pt x="1229" y="439"/>
                    <a:pt x="1265" y="442"/>
                    <a:pt x="1300" y="447"/>
                  </a:cubicBezTo>
                  <a:cubicBezTo>
                    <a:pt x="1311" y="449"/>
                    <a:pt x="1321" y="450"/>
                    <a:pt x="1331" y="450"/>
                  </a:cubicBezTo>
                  <a:cubicBezTo>
                    <a:pt x="1366" y="450"/>
                    <a:pt x="1397" y="440"/>
                    <a:pt x="1423" y="423"/>
                  </a:cubicBezTo>
                  <a:close/>
                  <a:moveTo>
                    <a:pt x="985" y="1"/>
                  </a:moveTo>
                  <a:cubicBezTo>
                    <a:pt x="901" y="1"/>
                    <a:pt x="817" y="8"/>
                    <a:pt x="733" y="23"/>
                  </a:cubicBezTo>
                  <a:cubicBezTo>
                    <a:pt x="605" y="46"/>
                    <a:pt x="587" y="172"/>
                    <a:pt x="639" y="261"/>
                  </a:cubicBezTo>
                  <a:lnTo>
                    <a:pt x="639" y="261"/>
                  </a:lnTo>
                  <a:cubicBezTo>
                    <a:pt x="304" y="444"/>
                    <a:pt x="56" y="781"/>
                    <a:pt x="34" y="1189"/>
                  </a:cubicBezTo>
                  <a:cubicBezTo>
                    <a:pt x="1" y="1823"/>
                    <a:pt x="586" y="2301"/>
                    <a:pt x="1193" y="2302"/>
                  </a:cubicBezTo>
                  <a:cubicBezTo>
                    <a:pt x="1854" y="2302"/>
                    <a:pt x="2315" y="1695"/>
                    <a:pt x="2251" y="1056"/>
                  </a:cubicBezTo>
                  <a:cubicBezTo>
                    <a:pt x="2183" y="398"/>
                    <a:pt x="1599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3" name="Google Shape;20043;p32"/>
            <p:cNvSpPr/>
            <p:nvPr/>
          </p:nvSpPr>
          <p:spPr>
            <a:xfrm>
              <a:off x="6116500" y="3230450"/>
              <a:ext cx="22525" cy="77200"/>
            </a:xfrm>
            <a:custGeom>
              <a:avLst/>
              <a:gdLst/>
              <a:ahLst/>
              <a:cxnLst/>
              <a:rect l="l" t="t" r="r" b="b"/>
              <a:pathLst>
                <a:path w="901" h="3088" extrusionOk="0">
                  <a:moveTo>
                    <a:pt x="205" y="1"/>
                  </a:moveTo>
                  <a:cubicBezTo>
                    <a:pt x="105" y="1"/>
                    <a:pt x="1" y="83"/>
                    <a:pt x="34" y="209"/>
                  </a:cubicBezTo>
                  <a:cubicBezTo>
                    <a:pt x="269" y="1103"/>
                    <a:pt x="441" y="2010"/>
                    <a:pt x="553" y="2929"/>
                  </a:cubicBezTo>
                  <a:cubicBezTo>
                    <a:pt x="566" y="3034"/>
                    <a:pt x="656" y="3088"/>
                    <a:pt x="740" y="3088"/>
                  </a:cubicBezTo>
                  <a:cubicBezTo>
                    <a:pt x="824" y="3088"/>
                    <a:pt x="900" y="3035"/>
                    <a:pt x="888" y="2929"/>
                  </a:cubicBezTo>
                  <a:cubicBezTo>
                    <a:pt x="774" y="1981"/>
                    <a:pt x="597" y="1042"/>
                    <a:pt x="357" y="119"/>
                  </a:cubicBezTo>
                  <a:cubicBezTo>
                    <a:pt x="336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4" name="Google Shape;20044;p32"/>
            <p:cNvSpPr/>
            <p:nvPr/>
          </p:nvSpPr>
          <p:spPr>
            <a:xfrm>
              <a:off x="6132900" y="3235100"/>
              <a:ext cx="48675" cy="76475"/>
            </a:xfrm>
            <a:custGeom>
              <a:avLst/>
              <a:gdLst/>
              <a:ahLst/>
              <a:cxnLst/>
              <a:rect l="l" t="t" r="r" b="b"/>
              <a:pathLst>
                <a:path w="1947" h="3059" extrusionOk="0">
                  <a:moveTo>
                    <a:pt x="1477" y="0"/>
                  </a:moveTo>
                  <a:cubicBezTo>
                    <a:pt x="1439" y="0"/>
                    <a:pt x="1400" y="16"/>
                    <a:pt x="1366" y="53"/>
                  </a:cubicBezTo>
                  <a:lnTo>
                    <a:pt x="72" y="1481"/>
                  </a:lnTo>
                  <a:cubicBezTo>
                    <a:pt x="14" y="1544"/>
                    <a:pt x="0" y="1657"/>
                    <a:pt x="72" y="1718"/>
                  </a:cubicBezTo>
                  <a:lnTo>
                    <a:pt x="1582" y="3016"/>
                  </a:lnTo>
                  <a:cubicBezTo>
                    <a:pt x="1617" y="3046"/>
                    <a:pt x="1656" y="3059"/>
                    <a:pt x="1693" y="3059"/>
                  </a:cubicBezTo>
                  <a:cubicBezTo>
                    <a:pt x="1828" y="3059"/>
                    <a:pt x="1947" y="2891"/>
                    <a:pt x="1819" y="2779"/>
                  </a:cubicBezTo>
                  <a:lnTo>
                    <a:pt x="429" y="1585"/>
                  </a:lnTo>
                  <a:lnTo>
                    <a:pt x="429" y="1585"/>
                  </a:lnTo>
                  <a:lnTo>
                    <a:pt x="1602" y="290"/>
                  </a:lnTo>
                  <a:cubicBezTo>
                    <a:pt x="1713" y="167"/>
                    <a:pt x="1601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5" name="Google Shape;20045;p32"/>
            <p:cNvSpPr/>
            <p:nvPr/>
          </p:nvSpPr>
          <p:spPr>
            <a:xfrm>
              <a:off x="6174650" y="3219125"/>
              <a:ext cx="51700" cy="99700"/>
            </a:xfrm>
            <a:custGeom>
              <a:avLst/>
              <a:gdLst/>
              <a:ahLst/>
              <a:cxnLst/>
              <a:rect l="l" t="t" r="r" b="b"/>
              <a:pathLst>
                <a:path w="2068" h="3988" extrusionOk="0">
                  <a:moveTo>
                    <a:pt x="239" y="0"/>
                  </a:moveTo>
                  <a:cubicBezTo>
                    <a:pt x="95" y="0"/>
                    <a:pt x="1" y="219"/>
                    <a:pt x="155" y="314"/>
                  </a:cubicBezTo>
                  <a:lnTo>
                    <a:pt x="156" y="314"/>
                  </a:lnTo>
                  <a:cubicBezTo>
                    <a:pt x="1317" y="1025"/>
                    <a:pt x="1682" y="2584"/>
                    <a:pt x="969" y="3739"/>
                  </a:cubicBezTo>
                  <a:cubicBezTo>
                    <a:pt x="891" y="3867"/>
                    <a:pt x="1007" y="3987"/>
                    <a:pt x="1123" y="3987"/>
                  </a:cubicBezTo>
                  <a:cubicBezTo>
                    <a:pt x="1174" y="3987"/>
                    <a:pt x="1225" y="3964"/>
                    <a:pt x="1259" y="3908"/>
                  </a:cubicBezTo>
                  <a:cubicBezTo>
                    <a:pt x="2068" y="2593"/>
                    <a:pt x="1639" y="830"/>
                    <a:pt x="324" y="26"/>
                  </a:cubicBezTo>
                  <a:cubicBezTo>
                    <a:pt x="295" y="8"/>
                    <a:pt x="266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6" name="Google Shape;20046;p32"/>
            <p:cNvSpPr/>
            <p:nvPr/>
          </p:nvSpPr>
          <p:spPr>
            <a:xfrm>
              <a:off x="6213675" y="3196850"/>
              <a:ext cx="35375" cy="57075"/>
            </a:xfrm>
            <a:custGeom>
              <a:avLst/>
              <a:gdLst/>
              <a:ahLst/>
              <a:cxnLst/>
              <a:rect l="l" t="t" r="r" b="b"/>
              <a:pathLst>
                <a:path w="1415" h="2283" extrusionOk="0">
                  <a:moveTo>
                    <a:pt x="474" y="0"/>
                  </a:moveTo>
                  <a:cubicBezTo>
                    <a:pt x="297" y="0"/>
                    <a:pt x="131" y="94"/>
                    <a:pt x="51" y="288"/>
                  </a:cubicBezTo>
                  <a:cubicBezTo>
                    <a:pt x="1" y="409"/>
                    <a:pt x="100" y="488"/>
                    <a:pt x="204" y="488"/>
                  </a:cubicBezTo>
                  <a:cubicBezTo>
                    <a:pt x="271" y="488"/>
                    <a:pt x="341" y="455"/>
                    <a:pt x="372" y="377"/>
                  </a:cubicBezTo>
                  <a:lnTo>
                    <a:pt x="374" y="377"/>
                  </a:lnTo>
                  <a:cubicBezTo>
                    <a:pt x="402" y="344"/>
                    <a:pt x="434" y="327"/>
                    <a:pt x="470" y="327"/>
                  </a:cubicBezTo>
                  <a:cubicBezTo>
                    <a:pt x="490" y="327"/>
                    <a:pt x="511" y="333"/>
                    <a:pt x="534" y="343"/>
                  </a:cubicBezTo>
                  <a:cubicBezTo>
                    <a:pt x="668" y="383"/>
                    <a:pt x="720" y="482"/>
                    <a:pt x="690" y="641"/>
                  </a:cubicBezTo>
                  <a:cubicBezTo>
                    <a:pt x="661" y="836"/>
                    <a:pt x="473" y="998"/>
                    <a:pt x="334" y="1124"/>
                  </a:cubicBezTo>
                  <a:cubicBezTo>
                    <a:pt x="236" y="1216"/>
                    <a:pt x="304" y="1412"/>
                    <a:pt x="441" y="1412"/>
                  </a:cubicBezTo>
                  <a:cubicBezTo>
                    <a:pt x="445" y="1412"/>
                    <a:pt x="449" y="1411"/>
                    <a:pt x="453" y="1411"/>
                  </a:cubicBezTo>
                  <a:cubicBezTo>
                    <a:pt x="468" y="1410"/>
                    <a:pt x="483" y="1409"/>
                    <a:pt x="497" y="1409"/>
                  </a:cubicBezTo>
                  <a:cubicBezTo>
                    <a:pt x="791" y="1409"/>
                    <a:pt x="995" y="1665"/>
                    <a:pt x="955" y="1940"/>
                  </a:cubicBezTo>
                  <a:lnTo>
                    <a:pt x="955" y="1940"/>
                  </a:lnTo>
                  <a:lnTo>
                    <a:pt x="562" y="1948"/>
                  </a:lnTo>
                  <a:cubicBezTo>
                    <a:pt x="348" y="1953"/>
                    <a:pt x="345" y="2282"/>
                    <a:pt x="556" y="2282"/>
                  </a:cubicBezTo>
                  <a:cubicBezTo>
                    <a:pt x="558" y="2282"/>
                    <a:pt x="560" y="2282"/>
                    <a:pt x="562" y="2282"/>
                  </a:cubicBezTo>
                  <a:lnTo>
                    <a:pt x="1083" y="2271"/>
                  </a:lnTo>
                  <a:cubicBezTo>
                    <a:pt x="1166" y="2270"/>
                    <a:pt x="1216" y="2220"/>
                    <a:pt x="1245" y="2149"/>
                  </a:cubicBezTo>
                  <a:cubicBezTo>
                    <a:pt x="1414" y="1738"/>
                    <a:pt x="1172" y="1279"/>
                    <a:pt x="788" y="1126"/>
                  </a:cubicBezTo>
                  <a:lnTo>
                    <a:pt x="788" y="1126"/>
                  </a:lnTo>
                  <a:cubicBezTo>
                    <a:pt x="1020" y="826"/>
                    <a:pt x="1179" y="428"/>
                    <a:pt x="851" y="147"/>
                  </a:cubicBezTo>
                  <a:cubicBezTo>
                    <a:pt x="739" y="50"/>
                    <a:pt x="604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7" name="Google Shape;20047;p32"/>
            <p:cNvSpPr/>
            <p:nvPr/>
          </p:nvSpPr>
          <p:spPr>
            <a:xfrm>
              <a:off x="4805900" y="3220250"/>
              <a:ext cx="29350" cy="31750"/>
            </a:xfrm>
            <a:custGeom>
              <a:avLst/>
              <a:gdLst/>
              <a:ahLst/>
              <a:cxnLst/>
              <a:rect l="l" t="t" r="r" b="b"/>
              <a:pathLst>
                <a:path w="1174" h="1270" extrusionOk="0">
                  <a:moveTo>
                    <a:pt x="948" y="1"/>
                  </a:moveTo>
                  <a:cubicBezTo>
                    <a:pt x="920" y="1"/>
                    <a:pt x="893" y="9"/>
                    <a:pt x="869" y="28"/>
                  </a:cubicBezTo>
                  <a:lnTo>
                    <a:pt x="138" y="591"/>
                  </a:lnTo>
                  <a:cubicBezTo>
                    <a:pt x="0" y="698"/>
                    <a:pt x="88" y="913"/>
                    <a:pt x="218" y="913"/>
                  </a:cubicBezTo>
                  <a:cubicBezTo>
                    <a:pt x="247" y="913"/>
                    <a:pt x="277" y="903"/>
                    <a:pt x="307" y="879"/>
                  </a:cubicBezTo>
                  <a:lnTo>
                    <a:pt x="785" y="511"/>
                  </a:lnTo>
                  <a:lnTo>
                    <a:pt x="785" y="511"/>
                  </a:lnTo>
                  <a:cubicBezTo>
                    <a:pt x="790" y="711"/>
                    <a:pt x="804" y="911"/>
                    <a:pt x="826" y="1110"/>
                  </a:cubicBezTo>
                  <a:cubicBezTo>
                    <a:pt x="838" y="1216"/>
                    <a:pt x="929" y="1269"/>
                    <a:pt x="1013" y="1269"/>
                  </a:cubicBezTo>
                  <a:cubicBezTo>
                    <a:pt x="1096" y="1269"/>
                    <a:pt x="1174" y="1216"/>
                    <a:pt x="1162" y="1110"/>
                  </a:cubicBezTo>
                  <a:cubicBezTo>
                    <a:pt x="1125" y="798"/>
                    <a:pt x="1111" y="486"/>
                    <a:pt x="1120" y="173"/>
                  </a:cubicBezTo>
                  <a:cubicBezTo>
                    <a:pt x="1124" y="85"/>
                    <a:pt x="1035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8" name="Google Shape;20048;p32"/>
            <p:cNvSpPr/>
            <p:nvPr/>
          </p:nvSpPr>
          <p:spPr>
            <a:xfrm>
              <a:off x="4352625" y="1863150"/>
              <a:ext cx="204075" cy="144350"/>
            </a:xfrm>
            <a:custGeom>
              <a:avLst/>
              <a:gdLst/>
              <a:ahLst/>
              <a:cxnLst/>
              <a:rect l="l" t="t" r="r" b="b"/>
              <a:pathLst>
                <a:path w="8163" h="5774" extrusionOk="0">
                  <a:moveTo>
                    <a:pt x="7928" y="0"/>
                  </a:moveTo>
                  <a:cubicBezTo>
                    <a:pt x="7877" y="0"/>
                    <a:pt x="7825" y="23"/>
                    <a:pt x="7790" y="76"/>
                  </a:cubicBezTo>
                  <a:cubicBezTo>
                    <a:pt x="6011" y="2740"/>
                    <a:pt x="3656" y="5356"/>
                    <a:pt x="216" y="5438"/>
                  </a:cubicBezTo>
                  <a:cubicBezTo>
                    <a:pt x="2" y="5444"/>
                    <a:pt x="1" y="5774"/>
                    <a:pt x="212" y="5774"/>
                  </a:cubicBezTo>
                  <a:cubicBezTo>
                    <a:pt x="213" y="5774"/>
                    <a:pt x="214" y="5774"/>
                    <a:pt x="216" y="5774"/>
                  </a:cubicBezTo>
                  <a:cubicBezTo>
                    <a:pt x="3784" y="5687"/>
                    <a:pt x="6229" y="3014"/>
                    <a:pt x="8079" y="246"/>
                  </a:cubicBezTo>
                  <a:cubicBezTo>
                    <a:pt x="8162" y="120"/>
                    <a:pt x="8046" y="0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9" name="Google Shape;20049;p32"/>
            <p:cNvSpPr/>
            <p:nvPr/>
          </p:nvSpPr>
          <p:spPr>
            <a:xfrm>
              <a:off x="4505100" y="1818825"/>
              <a:ext cx="82650" cy="62550"/>
            </a:xfrm>
            <a:custGeom>
              <a:avLst/>
              <a:gdLst/>
              <a:ahLst/>
              <a:cxnLst/>
              <a:rect l="l" t="t" r="r" b="b"/>
              <a:pathLst>
                <a:path w="3306" h="2502" extrusionOk="0">
                  <a:moveTo>
                    <a:pt x="2757" y="1"/>
                  </a:moveTo>
                  <a:cubicBezTo>
                    <a:pt x="2454" y="1"/>
                    <a:pt x="2113" y="339"/>
                    <a:pt x="1896" y="478"/>
                  </a:cubicBezTo>
                  <a:lnTo>
                    <a:pt x="395" y="1445"/>
                  </a:lnTo>
                  <a:lnTo>
                    <a:pt x="395" y="1445"/>
                  </a:lnTo>
                  <a:cubicBezTo>
                    <a:pt x="335" y="1439"/>
                    <a:pt x="275" y="1433"/>
                    <a:pt x="215" y="1428"/>
                  </a:cubicBezTo>
                  <a:cubicBezTo>
                    <a:pt x="210" y="1428"/>
                    <a:pt x="205" y="1428"/>
                    <a:pt x="200" y="1428"/>
                  </a:cubicBezTo>
                  <a:cubicBezTo>
                    <a:pt x="1" y="1428"/>
                    <a:pt x="7" y="1746"/>
                    <a:pt x="215" y="1764"/>
                  </a:cubicBezTo>
                  <a:cubicBezTo>
                    <a:pt x="261" y="1768"/>
                    <a:pt x="306" y="1772"/>
                    <a:pt x="351" y="1776"/>
                  </a:cubicBezTo>
                  <a:lnTo>
                    <a:pt x="351" y="1776"/>
                  </a:lnTo>
                  <a:cubicBezTo>
                    <a:pt x="359" y="1780"/>
                    <a:pt x="368" y="1784"/>
                    <a:pt x="377" y="1787"/>
                  </a:cubicBezTo>
                  <a:lnTo>
                    <a:pt x="2633" y="2493"/>
                  </a:lnTo>
                  <a:cubicBezTo>
                    <a:pt x="2650" y="2499"/>
                    <a:pt x="2667" y="2501"/>
                    <a:pt x="2683" y="2501"/>
                  </a:cubicBezTo>
                  <a:cubicBezTo>
                    <a:pt x="2832" y="2501"/>
                    <a:pt x="2912" y="2271"/>
                    <a:pt x="2761" y="2188"/>
                  </a:cubicBezTo>
                  <a:cubicBezTo>
                    <a:pt x="2177" y="1868"/>
                    <a:pt x="1546" y="1642"/>
                    <a:pt x="894" y="1519"/>
                  </a:cubicBezTo>
                  <a:lnTo>
                    <a:pt x="894" y="1519"/>
                  </a:lnTo>
                  <a:lnTo>
                    <a:pt x="2357" y="580"/>
                  </a:lnTo>
                  <a:cubicBezTo>
                    <a:pt x="2443" y="525"/>
                    <a:pt x="2582" y="390"/>
                    <a:pt x="2695" y="390"/>
                  </a:cubicBezTo>
                  <a:cubicBezTo>
                    <a:pt x="2704" y="390"/>
                    <a:pt x="2713" y="391"/>
                    <a:pt x="2722" y="393"/>
                  </a:cubicBezTo>
                  <a:cubicBezTo>
                    <a:pt x="2883" y="429"/>
                    <a:pt x="2833" y="750"/>
                    <a:pt x="2850" y="917"/>
                  </a:cubicBezTo>
                  <a:cubicBezTo>
                    <a:pt x="2888" y="1293"/>
                    <a:pt x="2923" y="1668"/>
                    <a:pt x="2961" y="2043"/>
                  </a:cubicBezTo>
                  <a:cubicBezTo>
                    <a:pt x="2971" y="2149"/>
                    <a:pt x="3060" y="2203"/>
                    <a:pt x="3144" y="2203"/>
                  </a:cubicBezTo>
                  <a:cubicBezTo>
                    <a:pt x="3228" y="2203"/>
                    <a:pt x="3306" y="2150"/>
                    <a:pt x="3295" y="2043"/>
                  </a:cubicBezTo>
                  <a:cubicBezTo>
                    <a:pt x="3243" y="1512"/>
                    <a:pt x="3239" y="946"/>
                    <a:pt x="3135" y="423"/>
                  </a:cubicBezTo>
                  <a:cubicBezTo>
                    <a:pt x="3098" y="245"/>
                    <a:pt x="3047" y="62"/>
                    <a:pt x="2847" y="11"/>
                  </a:cubicBezTo>
                  <a:cubicBezTo>
                    <a:pt x="2817" y="4"/>
                    <a:pt x="2787" y="1"/>
                    <a:pt x="2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0" name="Google Shape;20050;p32"/>
            <p:cNvSpPr/>
            <p:nvPr/>
          </p:nvSpPr>
          <p:spPr>
            <a:xfrm>
              <a:off x="4852525" y="3613175"/>
              <a:ext cx="160350" cy="102500"/>
            </a:xfrm>
            <a:custGeom>
              <a:avLst/>
              <a:gdLst/>
              <a:ahLst/>
              <a:cxnLst/>
              <a:rect l="l" t="t" r="r" b="b"/>
              <a:pathLst>
                <a:path w="6414" h="4100" extrusionOk="0">
                  <a:moveTo>
                    <a:pt x="6186" y="0"/>
                  </a:moveTo>
                  <a:cubicBezTo>
                    <a:pt x="6135" y="0"/>
                    <a:pt x="6085" y="24"/>
                    <a:pt x="6053" y="82"/>
                  </a:cubicBezTo>
                  <a:cubicBezTo>
                    <a:pt x="5216" y="1583"/>
                    <a:pt x="3340" y="3777"/>
                    <a:pt x="1383" y="3777"/>
                  </a:cubicBezTo>
                  <a:cubicBezTo>
                    <a:pt x="1036" y="3777"/>
                    <a:pt x="687" y="3708"/>
                    <a:pt x="340" y="3554"/>
                  </a:cubicBezTo>
                  <a:cubicBezTo>
                    <a:pt x="315" y="3543"/>
                    <a:pt x="291" y="3538"/>
                    <a:pt x="268" y="3538"/>
                  </a:cubicBezTo>
                  <a:cubicBezTo>
                    <a:pt x="108" y="3538"/>
                    <a:pt x="0" y="3768"/>
                    <a:pt x="172" y="3844"/>
                  </a:cubicBezTo>
                  <a:cubicBezTo>
                    <a:pt x="571" y="4020"/>
                    <a:pt x="971" y="4099"/>
                    <a:pt x="1367" y="4099"/>
                  </a:cubicBezTo>
                  <a:cubicBezTo>
                    <a:pt x="3455" y="4099"/>
                    <a:pt x="5420" y="1904"/>
                    <a:pt x="6341" y="252"/>
                  </a:cubicBezTo>
                  <a:cubicBezTo>
                    <a:pt x="6414" y="121"/>
                    <a:pt x="6298" y="0"/>
                    <a:pt x="6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1" name="Google Shape;20051;p32"/>
            <p:cNvSpPr/>
            <p:nvPr/>
          </p:nvSpPr>
          <p:spPr>
            <a:xfrm>
              <a:off x="4980725" y="3602075"/>
              <a:ext cx="46600" cy="19425"/>
            </a:xfrm>
            <a:custGeom>
              <a:avLst/>
              <a:gdLst/>
              <a:ahLst/>
              <a:cxnLst/>
              <a:rect l="l" t="t" r="r" b="b"/>
              <a:pathLst>
                <a:path w="1864" h="777" extrusionOk="0">
                  <a:moveTo>
                    <a:pt x="195" y="1"/>
                  </a:moveTo>
                  <a:cubicBezTo>
                    <a:pt x="1" y="1"/>
                    <a:pt x="8" y="315"/>
                    <a:pt x="214" y="336"/>
                  </a:cubicBezTo>
                  <a:cubicBezTo>
                    <a:pt x="679" y="381"/>
                    <a:pt x="1128" y="525"/>
                    <a:pt x="1535" y="754"/>
                  </a:cubicBezTo>
                  <a:cubicBezTo>
                    <a:pt x="1563" y="769"/>
                    <a:pt x="1591" y="776"/>
                    <a:pt x="1617" y="776"/>
                  </a:cubicBezTo>
                  <a:cubicBezTo>
                    <a:pt x="1766" y="776"/>
                    <a:pt x="1864" y="553"/>
                    <a:pt x="1704" y="465"/>
                  </a:cubicBezTo>
                  <a:cubicBezTo>
                    <a:pt x="1245" y="209"/>
                    <a:pt x="737" y="50"/>
                    <a:pt x="214" y="2"/>
                  </a:cubicBezTo>
                  <a:cubicBezTo>
                    <a:pt x="207" y="1"/>
                    <a:pt x="201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2" name="Google Shape;20052;p32"/>
            <p:cNvSpPr/>
            <p:nvPr/>
          </p:nvSpPr>
          <p:spPr>
            <a:xfrm>
              <a:off x="4976500" y="3570325"/>
              <a:ext cx="64800" cy="54225"/>
            </a:xfrm>
            <a:custGeom>
              <a:avLst/>
              <a:gdLst/>
              <a:ahLst/>
              <a:cxnLst/>
              <a:rect l="l" t="t" r="r" b="b"/>
              <a:pathLst>
                <a:path w="2592" h="2169" extrusionOk="0">
                  <a:moveTo>
                    <a:pt x="1910" y="1"/>
                  </a:moveTo>
                  <a:cubicBezTo>
                    <a:pt x="1894" y="1"/>
                    <a:pt x="1878" y="4"/>
                    <a:pt x="1862" y="10"/>
                  </a:cubicBezTo>
                  <a:cubicBezTo>
                    <a:pt x="1232" y="265"/>
                    <a:pt x="647" y="620"/>
                    <a:pt x="130" y="1061"/>
                  </a:cubicBezTo>
                  <a:cubicBezTo>
                    <a:pt x="0" y="1170"/>
                    <a:pt x="119" y="1340"/>
                    <a:pt x="256" y="1340"/>
                  </a:cubicBezTo>
                  <a:cubicBezTo>
                    <a:pt x="293" y="1340"/>
                    <a:pt x="331" y="1327"/>
                    <a:pt x="366" y="1297"/>
                  </a:cubicBezTo>
                  <a:cubicBezTo>
                    <a:pt x="782" y="943"/>
                    <a:pt x="1243" y="649"/>
                    <a:pt x="1739" y="424"/>
                  </a:cubicBezTo>
                  <a:lnTo>
                    <a:pt x="1739" y="424"/>
                  </a:lnTo>
                  <a:cubicBezTo>
                    <a:pt x="1761" y="1009"/>
                    <a:pt x="1928" y="1582"/>
                    <a:pt x="2227" y="2088"/>
                  </a:cubicBezTo>
                  <a:cubicBezTo>
                    <a:pt x="2260" y="2145"/>
                    <a:pt x="2311" y="2169"/>
                    <a:pt x="2362" y="2169"/>
                  </a:cubicBezTo>
                  <a:cubicBezTo>
                    <a:pt x="2476" y="2169"/>
                    <a:pt x="2592" y="2049"/>
                    <a:pt x="2517" y="1920"/>
                  </a:cubicBezTo>
                  <a:cubicBezTo>
                    <a:pt x="2200" y="1375"/>
                    <a:pt x="2055" y="800"/>
                    <a:pt x="2074" y="172"/>
                  </a:cubicBezTo>
                  <a:cubicBezTo>
                    <a:pt x="2077" y="88"/>
                    <a:pt x="1996" y="1"/>
                    <a:pt x="1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3" name="Google Shape;20053;p32"/>
            <p:cNvSpPr/>
            <p:nvPr/>
          </p:nvSpPr>
          <p:spPr>
            <a:xfrm>
              <a:off x="5166825" y="3863425"/>
              <a:ext cx="135175" cy="80550"/>
            </a:xfrm>
            <a:custGeom>
              <a:avLst/>
              <a:gdLst/>
              <a:ahLst/>
              <a:cxnLst/>
              <a:rect l="l" t="t" r="r" b="b"/>
              <a:pathLst>
                <a:path w="5407" h="3222" extrusionOk="0">
                  <a:moveTo>
                    <a:pt x="5167" y="1"/>
                  </a:moveTo>
                  <a:cubicBezTo>
                    <a:pt x="5115" y="1"/>
                    <a:pt x="5063" y="21"/>
                    <a:pt x="5025" y="71"/>
                  </a:cubicBezTo>
                  <a:cubicBezTo>
                    <a:pt x="3838" y="1629"/>
                    <a:pt x="2137" y="2613"/>
                    <a:pt x="203" y="2896"/>
                  </a:cubicBezTo>
                  <a:cubicBezTo>
                    <a:pt x="1" y="2925"/>
                    <a:pt x="74" y="3222"/>
                    <a:pt x="265" y="3222"/>
                  </a:cubicBezTo>
                  <a:cubicBezTo>
                    <a:pt x="274" y="3222"/>
                    <a:pt x="284" y="3221"/>
                    <a:pt x="293" y="3220"/>
                  </a:cubicBezTo>
                  <a:cubicBezTo>
                    <a:pt x="2323" y="2921"/>
                    <a:pt x="4073" y="1870"/>
                    <a:pt x="5315" y="241"/>
                  </a:cubicBezTo>
                  <a:cubicBezTo>
                    <a:pt x="5406" y="119"/>
                    <a:pt x="5289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4" name="Google Shape;20054;p32"/>
            <p:cNvSpPr/>
            <p:nvPr/>
          </p:nvSpPr>
          <p:spPr>
            <a:xfrm>
              <a:off x="5277850" y="3840475"/>
              <a:ext cx="37350" cy="38725"/>
            </a:xfrm>
            <a:custGeom>
              <a:avLst/>
              <a:gdLst/>
              <a:ahLst/>
              <a:cxnLst/>
              <a:rect l="l" t="t" r="r" b="b"/>
              <a:pathLst>
                <a:path w="1494" h="1549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456" y="693"/>
                    <a:pt x="802" y="1095"/>
                    <a:pt x="1150" y="1494"/>
                  </a:cubicBezTo>
                  <a:cubicBezTo>
                    <a:pt x="1183" y="1533"/>
                    <a:pt x="1222" y="1549"/>
                    <a:pt x="1260" y="1549"/>
                  </a:cubicBezTo>
                  <a:cubicBezTo>
                    <a:pt x="1382" y="1549"/>
                    <a:pt x="1493" y="1381"/>
                    <a:pt x="1386" y="1258"/>
                  </a:cubicBezTo>
                  <a:cubicBezTo>
                    <a:pt x="1040" y="857"/>
                    <a:pt x="692" y="457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5" name="Google Shape;20055;p32"/>
            <p:cNvSpPr/>
            <p:nvPr/>
          </p:nvSpPr>
          <p:spPr>
            <a:xfrm>
              <a:off x="5265975" y="3821600"/>
              <a:ext cx="69350" cy="67150"/>
            </a:xfrm>
            <a:custGeom>
              <a:avLst/>
              <a:gdLst/>
              <a:ahLst/>
              <a:cxnLst/>
              <a:rect l="l" t="t" r="r" b="b"/>
              <a:pathLst>
                <a:path w="2774" h="2686" extrusionOk="0">
                  <a:moveTo>
                    <a:pt x="2579" y="0"/>
                  </a:moveTo>
                  <a:cubicBezTo>
                    <a:pt x="2553" y="0"/>
                    <a:pt x="2525" y="6"/>
                    <a:pt x="2499" y="19"/>
                  </a:cubicBezTo>
                  <a:cubicBezTo>
                    <a:pt x="1787" y="379"/>
                    <a:pt x="1012" y="594"/>
                    <a:pt x="215" y="652"/>
                  </a:cubicBezTo>
                  <a:cubicBezTo>
                    <a:pt x="7" y="669"/>
                    <a:pt x="0" y="988"/>
                    <a:pt x="201" y="988"/>
                  </a:cubicBezTo>
                  <a:cubicBezTo>
                    <a:pt x="206" y="988"/>
                    <a:pt x="211" y="988"/>
                    <a:pt x="215" y="988"/>
                  </a:cubicBezTo>
                  <a:cubicBezTo>
                    <a:pt x="948" y="934"/>
                    <a:pt x="1666" y="756"/>
                    <a:pt x="2338" y="464"/>
                  </a:cubicBezTo>
                  <a:lnTo>
                    <a:pt x="2338" y="464"/>
                  </a:lnTo>
                  <a:lnTo>
                    <a:pt x="1843" y="2478"/>
                  </a:lnTo>
                  <a:cubicBezTo>
                    <a:pt x="1813" y="2604"/>
                    <a:pt x="1917" y="2686"/>
                    <a:pt x="2016" y="2686"/>
                  </a:cubicBezTo>
                  <a:cubicBezTo>
                    <a:pt x="2082" y="2686"/>
                    <a:pt x="2146" y="2650"/>
                    <a:pt x="2166" y="2566"/>
                  </a:cubicBezTo>
                  <a:lnTo>
                    <a:pt x="2745" y="208"/>
                  </a:lnTo>
                  <a:cubicBezTo>
                    <a:pt x="2774" y="92"/>
                    <a:pt x="2683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6" name="Google Shape;20056;p32"/>
            <p:cNvSpPr/>
            <p:nvPr/>
          </p:nvSpPr>
          <p:spPr>
            <a:xfrm>
              <a:off x="5338775" y="3710225"/>
              <a:ext cx="43675" cy="76850"/>
            </a:xfrm>
            <a:custGeom>
              <a:avLst/>
              <a:gdLst/>
              <a:ahLst/>
              <a:cxnLst/>
              <a:rect l="l" t="t" r="r" b="b"/>
              <a:pathLst>
                <a:path w="1747" h="3074" extrusionOk="0">
                  <a:moveTo>
                    <a:pt x="1239" y="0"/>
                  </a:moveTo>
                  <a:cubicBezTo>
                    <a:pt x="1172" y="0"/>
                    <a:pt x="1107" y="36"/>
                    <a:pt x="1082" y="118"/>
                  </a:cubicBezTo>
                  <a:lnTo>
                    <a:pt x="1082" y="116"/>
                  </a:lnTo>
                  <a:cubicBezTo>
                    <a:pt x="970" y="482"/>
                    <a:pt x="995" y="830"/>
                    <a:pt x="1056" y="1204"/>
                  </a:cubicBezTo>
                  <a:cubicBezTo>
                    <a:pt x="1100" y="1466"/>
                    <a:pt x="1169" y="1733"/>
                    <a:pt x="1152" y="2003"/>
                  </a:cubicBezTo>
                  <a:cubicBezTo>
                    <a:pt x="1132" y="2320"/>
                    <a:pt x="923" y="2751"/>
                    <a:pt x="589" y="2751"/>
                  </a:cubicBezTo>
                  <a:cubicBezTo>
                    <a:pt x="507" y="2751"/>
                    <a:pt x="419" y="2725"/>
                    <a:pt x="324" y="2666"/>
                  </a:cubicBezTo>
                  <a:cubicBezTo>
                    <a:pt x="294" y="2649"/>
                    <a:pt x="266" y="2641"/>
                    <a:pt x="239" y="2641"/>
                  </a:cubicBezTo>
                  <a:cubicBezTo>
                    <a:pt x="95" y="2641"/>
                    <a:pt x="0" y="2861"/>
                    <a:pt x="154" y="2956"/>
                  </a:cubicBezTo>
                  <a:cubicBezTo>
                    <a:pt x="286" y="3037"/>
                    <a:pt x="426" y="3074"/>
                    <a:pt x="565" y="3074"/>
                  </a:cubicBezTo>
                  <a:cubicBezTo>
                    <a:pt x="885" y="3074"/>
                    <a:pt x="1194" y="2877"/>
                    <a:pt x="1355" y="2570"/>
                  </a:cubicBezTo>
                  <a:cubicBezTo>
                    <a:pt x="1747" y="1827"/>
                    <a:pt x="1170" y="976"/>
                    <a:pt x="1404" y="206"/>
                  </a:cubicBezTo>
                  <a:cubicBezTo>
                    <a:pt x="1441" y="82"/>
                    <a:pt x="1339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7" name="Google Shape;20057;p32"/>
            <p:cNvSpPr/>
            <p:nvPr/>
          </p:nvSpPr>
          <p:spPr>
            <a:xfrm>
              <a:off x="5390625" y="3679225"/>
              <a:ext cx="35775" cy="52100"/>
            </a:xfrm>
            <a:custGeom>
              <a:avLst/>
              <a:gdLst/>
              <a:ahLst/>
              <a:cxnLst/>
              <a:rect l="l" t="t" r="r" b="b"/>
              <a:pathLst>
                <a:path w="1431" h="2084" extrusionOk="0">
                  <a:moveTo>
                    <a:pt x="454" y="1"/>
                  </a:moveTo>
                  <a:cubicBezTo>
                    <a:pt x="294" y="1"/>
                    <a:pt x="140" y="74"/>
                    <a:pt x="63" y="236"/>
                  </a:cubicBezTo>
                  <a:cubicBezTo>
                    <a:pt x="0" y="370"/>
                    <a:pt x="117" y="492"/>
                    <a:pt x="226" y="492"/>
                  </a:cubicBezTo>
                  <a:cubicBezTo>
                    <a:pt x="276" y="492"/>
                    <a:pt x="324" y="467"/>
                    <a:pt x="353" y="406"/>
                  </a:cubicBezTo>
                  <a:lnTo>
                    <a:pt x="352" y="406"/>
                  </a:lnTo>
                  <a:cubicBezTo>
                    <a:pt x="378" y="349"/>
                    <a:pt x="413" y="327"/>
                    <a:pt x="450" y="327"/>
                  </a:cubicBezTo>
                  <a:cubicBezTo>
                    <a:pt x="547" y="327"/>
                    <a:pt x="657" y="477"/>
                    <a:pt x="671" y="560"/>
                  </a:cubicBezTo>
                  <a:cubicBezTo>
                    <a:pt x="696" y="721"/>
                    <a:pt x="631" y="892"/>
                    <a:pt x="581" y="1045"/>
                  </a:cubicBezTo>
                  <a:cubicBezTo>
                    <a:pt x="542" y="1162"/>
                    <a:pt x="645" y="1254"/>
                    <a:pt x="752" y="1254"/>
                  </a:cubicBezTo>
                  <a:cubicBezTo>
                    <a:pt x="763" y="1254"/>
                    <a:pt x="775" y="1253"/>
                    <a:pt x="786" y="1251"/>
                  </a:cubicBezTo>
                  <a:cubicBezTo>
                    <a:pt x="801" y="1248"/>
                    <a:pt x="816" y="1246"/>
                    <a:pt x="829" y="1246"/>
                  </a:cubicBezTo>
                  <a:cubicBezTo>
                    <a:pt x="1032" y="1246"/>
                    <a:pt x="1060" y="1575"/>
                    <a:pt x="925" y="1682"/>
                  </a:cubicBezTo>
                  <a:cubicBezTo>
                    <a:pt x="858" y="1737"/>
                    <a:pt x="780" y="1758"/>
                    <a:pt x="700" y="1758"/>
                  </a:cubicBezTo>
                  <a:cubicBezTo>
                    <a:pt x="577" y="1758"/>
                    <a:pt x="450" y="1707"/>
                    <a:pt x="353" y="1641"/>
                  </a:cubicBezTo>
                  <a:cubicBezTo>
                    <a:pt x="323" y="1621"/>
                    <a:pt x="294" y="1612"/>
                    <a:pt x="266" y="1612"/>
                  </a:cubicBezTo>
                  <a:cubicBezTo>
                    <a:pt x="127" y="1612"/>
                    <a:pt x="35" y="1830"/>
                    <a:pt x="184" y="1930"/>
                  </a:cubicBezTo>
                  <a:cubicBezTo>
                    <a:pt x="329" y="2027"/>
                    <a:pt x="520" y="2084"/>
                    <a:pt x="706" y="2084"/>
                  </a:cubicBezTo>
                  <a:cubicBezTo>
                    <a:pt x="979" y="2084"/>
                    <a:pt x="1241" y="1963"/>
                    <a:pt x="1333" y="1675"/>
                  </a:cubicBezTo>
                  <a:cubicBezTo>
                    <a:pt x="1431" y="1364"/>
                    <a:pt x="1244" y="1035"/>
                    <a:pt x="960" y="942"/>
                  </a:cubicBezTo>
                  <a:lnTo>
                    <a:pt x="960" y="942"/>
                  </a:lnTo>
                  <a:cubicBezTo>
                    <a:pt x="1037" y="641"/>
                    <a:pt x="1056" y="294"/>
                    <a:pt x="774" y="101"/>
                  </a:cubicBezTo>
                  <a:cubicBezTo>
                    <a:pt x="679" y="36"/>
                    <a:pt x="56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8" name="Google Shape;20058;p32"/>
            <p:cNvSpPr/>
            <p:nvPr/>
          </p:nvSpPr>
          <p:spPr>
            <a:xfrm>
              <a:off x="5453875" y="3736725"/>
              <a:ext cx="46475" cy="12400"/>
            </a:xfrm>
            <a:custGeom>
              <a:avLst/>
              <a:gdLst/>
              <a:ahLst/>
              <a:cxnLst/>
              <a:rect l="l" t="t" r="r" b="b"/>
              <a:pathLst>
                <a:path w="1859" h="496" extrusionOk="0">
                  <a:moveTo>
                    <a:pt x="631" y="0"/>
                  </a:moveTo>
                  <a:cubicBezTo>
                    <a:pt x="492" y="0"/>
                    <a:pt x="352" y="9"/>
                    <a:pt x="214" y="26"/>
                  </a:cubicBezTo>
                  <a:cubicBezTo>
                    <a:pt x="9" y="51"/>
                    <a:pt x="0" y="363"/>
                    <a:pt x="191" y="363"/>
                  </a:cubicBezTo>
                  <a:cubicBezTo>
                    <a:pt x="198" y="363"/>
                    <a:pt x="206" y="363"/>
                    <a:pt x="214" y="362"/>
                  </a:cubicBezTo>
                  <a:cubicBezTo>
                    <a:pt x="348" y="344"/>
                    <a:pt x="483" y="336"/>
                    <a:pt x="618" y="336"/>
                  </a:cubicBezTo>
                  <a:cubicBezTo>
                    <a:pt x="944" y="336"/>
                    <a:pt x="1270" y="386"/>
                    <a:pt x="1583" y="487"/>
                  </a:cubicBezTo>
                  <a:cubicBezTo>
                    <a:pt x="1602" y="493"/>
                    <a:pt x="1620" y="496"/>
                    <a:pt x="1637" y="496"/>
                  </a:cubicBezTo>
                  <a:cubicBezTo>
                    <a:pt x="1803" y="496"/>
                    <a:pt x="1859" y="223"/>
                    <a:pt x="1672" y="163"/>
                  </a:cubicBezTo>
                  <a:cubicBezTo>
                    <a:pt x="1335" y="55"/>
                    <a:pt x="984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9" name="Google Shape;20059;p32"/>
            <p:cNvSpPr/>
            <p:nvPr/>
          </p:nvSpPr>
          <p:spPr>
            <a:xfrm>
              <a:off x="5449375" y="3766225"/>
              <a:ext cx="67075" cy="15200"/>
            </a:xfrm>
            <a:custGeom>
              <a:avLst/>
              <a:gdLst/>
              <a:ahLst/>
              <a:cxnLst/>
              <a:rect l="l" t="t" r="r" b="b"/>
              <a:pathLst>
                <a:path w="2683" h="608" extrusionOk="0">
                  <a:moveTo>
                    <a:pt x="2493" y="1"/>
                  </a:moveTo>
                  <a:cubicBezTo>
                    <a:pt x="2485" y="1"/>
                    <a:pt x="2478" y="1"/>
                    <a:pt x="2470" y="2"/>
                  </a:cubicBezTo>
                  <a:lnTo>
                    <a:pt x="214" y="271"/>
                  </a:lnTo>
                  <a:cubicBezTo>
                    <a:pt x="10" y="296"/>
                    <a:pt x="0" y="608"/>
                    <a:pt x="192" y="608"/>
                  </a:cubicBezTo>
                  <a:cubicBezTo>
                    <a:pt x="199" y="608"/>
                    <a:pt x="206" y="607"/>
                    <a:pt x="214" y="606"/>
                  </a:cubicBezTo>
                  <a:lnTo>
                    <a:pt x="2470" y="336"/>
                  </a:lnTo>
                  <a:cubicBezTo>
                    <a:pt x="2674" y="313"/>
                    <a:pt x="2683" y="1"/>
                    <a:pt x="2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0" name="Google Shape;20060;p32"/>
            <p:cNvSpPr/>
            <p:nvPr/>
          </p:nvSpPr>
          <p:spPr>
            <a:xfrm>
              <a:off x="5543200" y="3687025"/>
              <a:ext cx="14800" cy="124375"/>
            </a:xfrm>
            <a:custGeom>
              <a:avLst/>
              <a:gdLst/>
              <a:ahLst/>
              <a:cxnLst/>
              <a:rect l="l" t="t" r="r" b="b"/>
              <a:pathLst>
                <a:path w="592" h="4975" extrusionOk="0">
                  <a:moveTo>
                    <a:pt x="160" y="0"/>
                  </a:moveTo>
                  <a:cubicBezTo>
                    <a:pt x="77" y="0"/>
                    <a:pt x="0" y="53"/>
                    <a:pt x="13" y="159"/>
                  </a:cubicBezTo>
                  <a:cubicBezTo>
                    <a:pt x="190" y="1704"/>
                    <a:pt x="257" y="3259"/>
                    <a:pt x="215" y="4812"/>
                  </a:cubicBezTo>
                  <a:cubicBezTo>
                    <a:pt x="212" y="4920"/>
                    <a:pt x="294" y="4974"/>
                    <a:pt x="378" y="4974"/>
                  </a:cubicBezTo>
                  <a:cubicBezTo>
                    <a:pt x="462" y="4974"/>
                    <a:pt x="547" y="4920"/>
                    <a:pt x="550" y="4812"/>
                  </a:cubicBezTo>
                  <a:cubicBezTo>
                    <a:pt x="591" y="3259"/>
                    <a:pt x="524" y="1704"/>
                    <a:pt x="347" y="159"/>
                  </a:cubicBez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1" name="Google Shape;20061;p32"/>
            <p:cNvSpPr/>
            <p:nvPr/>
          </p:nvSpPr>
          <p:spPr>
            <a:xfrm>
              <a:off x="5548925" y="3698625"/>
              <a:ext cx="58150" cy="50275"/>
            </a:xfrm>
            <a:custGeom>
              <a:avLst/>
              <a:gdLst/>
              <a:ahLst/>
              <a:cxnLst/>
              <a:rect l="l" t="t" r="r" b="b"/>
              <a:pathLst>
                <a:path w="2326" h="2011" extrusionOk="0">
                  <a:moveTo>
                    <a:pt x="2077" y="1"/>
                  </a:moveTo>
                  <a:cubicBezTo>
                    <a:pt x="2039" y="1"/>
                    <a:pt x="2000" y="14"/>
                    <a:pt x="1966" y="46"/>
                  </a:cubicBezTo>
                  <a:lnTo>
                    <a:pt x="126" y="1729"/>
                  </a:lnTo>
                  <a:cubicBezTo>
                    <a:pt x="1" y="1842"/>
                    <a:pt x="118" y="2010"/>
                    <a:pt x="251" y="2010"/>
                  </a:cubicBezTo>
                  <a:cubicBezTo>
                    <a:pt x="289" y="2010"/>
                    <a:pt x="327" y="1997"/>
                    <a:pt x="362" y="1965"/>
                  </a:cubicBezTo>
                  <a:lnTo>
                    <a:pt x="2202" y="283"/>
                  </a:lnTo>
                  <a:cubicBezTo>
                    <a:pt x="2326" y="169"/>
                    <a:pt x="2209" y="1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2" name="Google Shape;20062;p32"/>
            <p:cNvSpPr/>
            <p:nvPr/>
          </p:nvSpPr>
          <p:spPr>
            <a:xfrm>
              <a:off x="5559000" y="3743700"/>
              <a:ext cx="41775" cy="54775"/>
            </a:xfrm>
            <a:custGeom>
              <a:avLst/>
              <a:gdLst/>
              <a:ahLst/>
              <a:cxnLst/>
              <a:rect l="l" t="t" r="r" b="b"/>
              <a:pathLst>
                <a:path w="1671" h="2191" extrusionOk="0">
                  <a:moveTo>
                    <a:pt x="235" y="0"/>
                  </a:moveTo>
                  <a:cubicBezTo>
                    <a:pt x="117" y="0"/>
                    <a:pt x="1" y="119"/>
                    <a:pt x="83" y="246"/>
                  </a:cubicBezTo>
                  <a:lnTo>
                    <a:pt x="1300" y="2113"/>
                  </a:lnTo>
                  <a:cubicBezTo>
                    <a:pt x="1335" y="2168"/>
                    <a:pt x="1386" y="2190"/>
                    <a:pt x="1437" y="2190"/>
                  </a:cubicBezTo>
                  <a:cubicBezTo>
                    <a:pt x="1554" y="2190"/>
                    <a:pt x="1670" y="2070"/>
                    <a:pt x="1588" y="1944"/>
                  </a:cubicBezTo>
                  <a:lnTo>
                    <a:pt x="373" y="77"/>
                  </a:lnTo>
                  <a:cubicBezTo>
                    <a:pt x="337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3" name="Google Shape;20063;p32"/>
            <p:cNvSpPr/>
            <p:nvPr/>
          </p:nvSpPr>
          <p:spPr>
            <a:xfrm>
              <a:off x="5603225" y="3653750"/>
              <a:ext cx="57125" cy="50600"/>
            </a:xfrm>
            <a:custGeom>
              <a:avLst/>
              <a:gdLst/>
              <a:ahLst/>
              <a:cxnLst/>
              <a:rect l="l" t="t" r="r" b="b"/>
              <a:pathLst>
                <a:path w="2285" h="2024" extrusionOk="0">
                  <a:moveTo>
                    <a:pt x="951" y="0"/>
                  </a:moveTo>
                  <a:cubicBezTo>
                    <a:pt x="666" y="0"/>
                    <a:pt x="393" y="86"/>
                    <a:pt x="146" y="261"/>
                  </a:cubicBezTo>
                  <a:cubicBezTo>
                    <a:pt x="0" y="362"/>
                    <a:pt x="91" y="580"/>
                    <a:pt x="226" y="580"/>
                  </a:cubicBezTo>
                  <a:cubicBezTo>
                    <a:pt x="254" y="580"/>
                    <a:pt x="284" y="570"/>
                    <a:pt x="314" y="549"/>
                  </a:cubicBezTo>
                  <a:cubicBezTo>
                    <a:pt x="517" y="407"/>
                    <a:pt x="725" y="333"/>
                    <a:pt x="952" y="333"/>
                  </a:cubicBezTo>
                  <a:cubicBezTo>
                    <a:pt x="990" y="333"/>
                    <a:pt x="1028" y="335"/>
                    <a:pt x="1068" y="339"/>
                  </a:cubicBezTo>
                  <a:lnTo>
                    <a:pt x="1068" y="339"/>
                  </a:lnTo>
                  <a:cubicBezTo>
                    <a:pt x="975" y="748"/>
                    <a:pt x="839" y="1144"/>
                    <a:pt x="662" y="1522"/>
                  </a:cubicBezTo>
                  <a:cubicBezTo>
                    <a:pt x="619" y="1614"/>
                    <a:pt x="648" y="1745"/>
                    <a:pt x="762" y="1768"/>
                  </a:cubicBezTo>
                  <a:lnTo>
                    <a:pt x="1998" y="2020"/>
                  </a:lnTo>
                  <a:cubicBezTo>
                    <a:pt x="2010" y="2022"/>
                    <a:pt x="2022" y="2023"/>
                    <a:pt x="2034" y="2023"/>
                  </a:cubicBezTo>
                  <a:cubicBezTo>
                    <a:pt x="2216" y="2023"/>
                    <a:pt x="2284" y="1736"/>
                    <a:pt x="2086" y="1696"/>
                  </a:cubicBezTo>
                  <a:lnTo>
                    <a:pt x="1044" y="1485"/>
                  </a:lnTo>
                  <a:lnTo>
                    <a:pt x="1044" y="1485"/>
                  </a:lnTo>
                  <a:cubicBezTo>
                    <a:pt x="1214" y="1088"/>
                    <a:pt x="1343" y="675"/>
                    <a:pt x="1427" y="250"/>
                  </a:cubicBezTo>
                  <a:cubicBezTo>
                    <a:pt x="1444" y="163"/>
                    <a:pt x="1404" y="66"/>
                    <a:pt x="1311" y="44"/>
                  </a:cubicBezTo>
                  <a:cubicBezTo>
                    <a:pt x="1190" y="15"/>
                    <a:pt x="1070" y="0"/>
                    <a:pt x="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4" name="Google Shape;20064;p32"/>
            <p:cNvSpPr/>
            <p:nvPr/>
          </p:nvSpPr>
          <p:spPr>
            <a:xfrm>
              <a:off x="5665350" y="3693450"/>
              <a:ext cx="45075" cy="111525"/>
            </a:xfrm>
            <a:custGeom>
              <a:avLst/>
              <a:gdLst/>
              <a:ahLst/>
              <a:cxnLst/>
              <a:rect l="l" t="t" r="r" b="b"/>
              <a:pathLst>
                <a:path w="1803" h="4461" extrusionOk="0">
                  <a:moveTo>
                    <a:pt x="1204" y="1"/>
                  </a:moveTo>
                  <a:cubicBezTo>
                    <a:pt x="1166" y="1"/>
                    <a:pt x="1128" y="17"/>
                    <a:pt x="1095" y="56"/>
                  </a:cubicBezTo>
                  <a:cubicBezTo>
                    <a:pt x="1" y="1344"/>
                    <a:pt x="137" y="3322"/>
                    <a:pt x="1436" y="4419"/>
                  </a:cubicBezTo>
                  <a:cubicBezTo>
                    <a:pt x="1471" y="4448"/>
                    <a:pt x="1509" y="4461"/>
                    <a:pt x="1546" y="4461"/>
                  </a:cubicBezTo>
                  <a:cubicBezTo>
                    <a:pt x="1683" y="4461"/>
                    <a:pt x="1802" y="4292"/>
                    <a:pt x="1673" y="4183"/>
                  </a:cubicBezTo>
                  <a:cubicBezTo>
                    <a:pt x="520" y="3209"/>
                    <a:pt x="347" y="1451"/>
                    <a:pt x="1331" y="293"/>
                  </a:cubicBezTo>
                  <a:cubicBezTo>
                    <a:pt x="1437" y="168"/>
                    <a:pt x="1325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5" name="Google Shape;20065;p32"/>
            <p:cNvSpPr/>
            <p:nvPr/>
          </p:nvSpPr>
          <p:spPr>
            <a:xfrm>
              <a:off x="5705200" y="3727600"/>
              <a:ext cx="78675" cy="128025"/>
            </a:xfrm>
            <a:custGeom>
              <a:avLst/>
              <a:gdLst/>
              <a:ahLst/>
              <a:cxnLst/>
              <a:rect l="l" t="t" r="r" b="b"/>
              <a:pathLst>
                <a:path w="3147" h="5121" extrusionOk="0">
                  <a:moveTo>
                    <a:pt x="1974" y="351"/>
                  </a:moveTo>
                  <a:cubicBezTo>
                    <a:pt x="2205" y="473"/>
                    <a:pt x="2352" y="925"/>
                    <a:pt x="2414" y="1708"/>
                  </a:cubicBezTo>
                  <a:cubicBezTo>
                    <a:pt x="2112" y="1828"/>
                    <a:pt x="1877" y="1888"/>
                    <a:pt x="1707" y="1888"/>
                  </a:cubicBezTo>
                  <a:cubicBezTo>
                    <a:pt x="1213" y="1888"/>
                    <a:pt x="1275" y="1382"/>
                    <a:pt x="1892" y="371"/>
                  </a:cubicBezTo>
                  <a:cubicBezTo>
                    <a:pt x="1924" y="371"/>
                    <a:pt x="1952" y="364"/>
                    <a:pt x="1974" y="351"/>
                  </a:cubicBezTo>
                  <a:close/>
                  <a:moveTo>
                    <a:pt x="1845" y="0"/>
                  </a:moveTo>
                  <a:cubicBezTo>
                    <a:pt x="1548" y="0"/>
                    <a:pt x="1252" y="106"/>
                    <a:pt x="1031" y="335"/>
                  </a:cubicBezTo>
                  <a:cubicBezTo>
                    <a:pt x="1" y="1399"/>
                    <a:pt x="878" y="3826"/>
                    <a:pt x="1145" y="5001"/>
                  </a:cubicBezTo>
                  <a:cubicBezTo>
                    <a:pt x="1164" y="5084"/>
                    <a:pt x="1227" y="5120"/>
                    <a:pt x="1292" y="5120"/>
                  </a:cubicBezTo>
                  <a:cubicBezTo>
                    <a:pt x="1391" y="5120"/>
                    <a:pt x="1497" y="5038"/>
                    <a:pt x="1468" y="4912"/>
                  </a:cubicBezTo>
                  <a:cubicBezTo>
                    <a:pt x="1253" y="3971"/>
                    <a:pt x="999" y="2984"/>
                    <a:pt x="944" y="2019"/>
                  </a:cubicBezTo>
                  <a:cubicBezTo>
                    <a:pt x="939" y="1934"/>
                    <a:pt x="932" y="1845"/>
                    <a:pt x="928" y="1754"/>
                  </a:cubicBezTo>
                  <a:lnTo>
                    <a:pt x="928" y="1754"/>
                  </a:lnTo>
                  <a:cubicBezTo>
                    <a:pt x="983" y="1834"/>
                    <a:pt x="1050" y="1910"/>
                    <a:pt x="1131" y="1982"/>
                  </a:cubicBezTo>
                  <a:cubicBezTo>
                    <a:pt x="1345" y="2173"/>
                    <a:pt x="1596" y="2256"/>
                    <a:pt x="1843" y="2256"/>
                  </a:cubicBezTo>
                  <a:cubicBezTo>
                    <a:pt x="2506" y="2256"/>
                    <a:pt x="3147" y="1655"/>
                    <a:pt x="3001" y="901"/>
                  </a:cubicBezTo>
                  <a:cubicBezTo>
                    <a:pt x="2892" y="332"/>
                    <a:pt x="2368" y="0"/>
                    <a:pt x="1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6" name="Google Shape;20066;p32"/>
            <p:cNvSpPr/>
            <p:nvPr/>
          </p:nvSpPr>
          <p:spPr>
            <a:xfrm>
              <a:off x="5781875" y="37231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924" y="361"/>
                  </a:moveTo>
                  <a:lnTo>
                    <a:pt x="924" y="361"/>
                  </a:lnTo>
                  <a:cubicBezTo>
                    <a:pt x="926" y="407"/>
                    <a:pt x="952" y="451"/>
                    <a:pt x="1010" y="478"/>
                  </a:cubicBezTo>
                  <a:cubicBezTo>
                    <a:pt x="1426" y="672"/>
                    <a:pt x="1856" y="982"/>
                    <a:pt x="2001" y="1444"/>
                  </a:cubicBezTo>
                  <a:cubicBezTo>
                    <a:pt x="2142" y="1894"/>
                    <a:pt x="1904" y="2428"/>
                    <a:pt x="1417" y="2537"/>
                  </a:cubicBezTo>
                  <a:cubicBezTo>
                    <a:pt x="1369" y="2548"/>
                    <a:pt x="1323" y="2554"/>
                    <a:pt x="1280" y="2554"/>
                  </a:cubicBezTo>
                  <a:cubicBezTo>
                    <a:pt x="808" y="2554"/>
                    <a:pt x="645" y="1936"/>
                    <a:pt x="561" y="1537"/>
                  </a:cubicBezTo>
                  <a:cubicBezTo>
                    <a:pt x="500" y="1252"/>
                    <a:pt x="444" y="863"/>
                    <a:pt x="613" y="597"/>
                  </a:cubicBezTo>
                  <a:cubicBezTo>
                    <a:pt x="679" y="494"/>
                    <a:pt x="796" y="405"/>
                    <a:pt x="924" y="361"/>
                  </a:cubicBezTo>
                  <a:close/>
                  <a:moveTo>
                    <a:pt x="1095" y="0"/>
                  </a:moveTo>
                  <a:cubicBezTo>
                    <a:pt x="756" y="0"/>
                    <a:pt x="403" y="221"/>
                    <a:pt x="261" y="559"/>
                  </a:cubicBezTo>
                  <a:cubicBezTo>
                    <a:pt x="0" y="1180"/>
                    <a:pt x="243" y="2467"/>
                    <a:pt x="889" y="2800"/>
                  </a:cubicBezTo>
                  <a:cubicBezTo>
                    <a:pt x="1012" y="2863"/>
                    <a:pt x="1140" y="2891"/>
                    <a:pt x="1268" y="2891"/>
                  </a:cubicBezTo>
                  <a:cubicBezTo>
                    <a:pt x="1750" y="2891"/>
                    <a:pt x="2224" y="2487"/>
                    <a:pt x="2349" y="2028"/>
                  </a:cubicBezTo>
                  <a:cubicBezTo>
                    <a:pt x="2517" y="1417"/>
                    <a:pt x="2155" y="866"/>
                    <a:pt x="1682" y="497"/>
                  </a:cubicBezTo>
                  <a:lnTo>
                    <a:pt x="1682" y="497"/>
                  </a:lnTo>
                  <a:cubicBezTo>
                    <a:pt x="1718" y="451"/>
                    <a:pt x="1728" y="387"/>
                    <a:pt x="1686" y="323"/>
                  </a:cubicBezTo>
                  <a:lnTo>
                    <a:pt x="1684" y="323"/>
                  </a:lnTo>
                  <a:cubicBezTo>
                    <a:pt x="1538" y="98"/>
                    <a:pt x="1320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7" name="Google Shape;20067;p32"/>
            <p:cNvSpPr/>
            <p:nvPr/>
          </p:nvSpPr>
          <p:spPr>
            <a:xfrm>
              <a:off x="5837850" y="3685825"/>
              <a:ext cx="41900" cy="116625"/>
            </a:xfrm>
            <a:custGeom>
              <a:avLst/>
              <a:gdLst/>
              <a:ahLst/>
              <a:cxnLst/>
              <a:rect l="l" t="t" r="r" b="b"/>
              <a:pathLst>
                <a:path w="1676" h="4665" extrusionOk="0">
                  <a:moveTo>
                    <a:pt x="229" y="0"/>
                  </a:moveTo>
                  <a:cubicBezTo>
                    <a:pt x="111" y="0"/>
                    <a:pt x="0" y="168"/>
                    <a:pt x="101" y="294"/>
                  </a:cubicBezTo>
                  <a:cubicBezTo>
                    <a:pt x="1056" y="1490"/>
                    <a:pt x="1314" y="3011"/>
                    <a:pt x="838" y="4460"/>
                  </a:cubicBezTo>
                  <a:cubicBezTo>
                    <a:pt x="797" y="4583"/>
                    <a:pt x="898" y="4665"/>
                    <a:pt x="1000" y="4665"/>
                  </a:cubicBezTo>
                  <a:cubicBezTo>
                    <a:pt x="1066" y="4665"/>
                    <a:pt x="1133" y="4630"/>
                    <a:pt x="1160" y="4549"/>
                  </a:cubicBezTo>
                  <a:cubicBezTo>
                    <a:pt x="1675" y="2982"/>
                    <a:pt x="1366" y="1344"/>
                    <a:pt x="337" y="58"/>
                  </a:cubicBezTo>
                  <a:cubicBezTo>
                    <a:pt x="305" y="17"/>
                    <a:pt x="26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8" name="Google Shape;20068;p32"/>
            <p:cNvSpPr/>
            <p:nvPr/>
          </p:nvSpPr>
          <p:spPr>
            <a:xfrm>
              <a:off x="5865775" y="3633075"/>
              <a:ext cx="51800" cy="44175"/>
            </a:xfrm>
            <a:custGeom>
              <a:avLst/>
              <a:gdLst/>
              <a:ahLst/>
              <a:cxnLst/>
              <a:rect l="l" t="t" r="r" b="b"/>
              <a:pathLst>
                <a:path w="2072" h="1767" extrusionOk="0">
                  <a:moveTo>
                    <a:pt x="470" y="1"/>
                  </a:moveTo>
                  <a:cubicBezTo>
                    <a:pt x="242" y="1"/>
                    <a:pt x="23" y="160"/>
                    <a:pt x="8" y="417"/>
                  </a:cubicBezTo>
                  <a:cubicBezTo>
                    <a:pt x="1" y="524"/>
                    <a:pt x="81" y="578"/>
                    <a:pt x="164" y="578"/>
                  </a:cubicBezTo>
                  <a:cubicBezTo>
                    <a:pt x="248" y="578"/>
                    <a:pt x="335" y="524"/>
                    <a:pt x="342" y="417"/>
                  </a:cubicBezTo>
                  <a:cubicBezTo>
                    <a:pt x="353" y="369"/>
                    <a:pt x="379" y="345"/>
                    <a:pt x="420" y="345"/>
                  </a:cubicBezTo>
                  <a:cubicBezTo>
                    <a:pt x="429" y="345"/>
                    <a:pt x="438" y="346"/>
                    <a:pt x="448" y="348"/>
                  </a:cubicBezTo>
                  <a:cubicBezTo>
                    <a:pt x="467" y="342"/>
                    <a:pt x="484" y="340"/>
                    <a:pt x="499" y="340"/>
                  </a:cubicBezTo>
                  <a:cubicBezTo>
                    <a:pt x="571" y="340"/>
                    <a:pt x="616" y="396"/>
                    <a:pt x="636" y="510"/>
                  </a:cubicBezTo>
                  <a:cubicBezTo>
                    <a:pt x="667" y="613"/>
                    <a:pt x="628" y="752"/>
                    <a:pt x="596" y="853"/>
                  </a:cubicBezTo>
                  <a:cubicBezTo>
                    <a:pt x="525" y="1076"/>
                    <a:pt x="406" y="1269"/>
                    <a:pt x="352" y="1500"/>
                  </a:cubicBezTo>
                  <a:cubicBezTo>
                    <a:pt x="325" y="1605"/>
                    <a:pt x="404" y="1709"/>
                    <a:pt x="514" y="1712"/>
                  </a:cubicBezTo>
                  <a:lnTo>
                    <a:pt x="1856" y="1767"/>
                  </a:lnTo>
                  <a:cubicBezTo>
                    <a:pt x="1859" y="1767"/>
                    <a:pt x="1862" y="1767"/>
                    <a:pt x="1865" y="1767"/>
                  </a:cubicBezTo>
                  <a:cubicBezTo>
                    <a:pt x="2071" y="1767"/>
                    <a:pt x="2069" y="1442"/>
                    <a:pt x="1856" y="1433"/>
                  </a:cubicBezTo>
                  <a:lnTo>
                    <a:pt x="738" y="1386"/>
                  </a:lnTo>
                  <a:lnTo>
                    <a:pt x="738" y="1386"/>
                  </a:lnTo>
                  <a:cubicBezTo>
                    <a:pt x="893" y="972"/>
                    <a:pt x="1178" y="452"/>
                    <a:pt x="781" y="115"/>
                  </a:cubicBezTo>
                  <a:cubicBezTo>
                    <a:pt x="689" y="37"/>
                    <a:pt x="578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9" name="Google Shape;20069;p32"/>
            <p:cNvSpPr/>
            <p:nvPr/>
          </p:nvSpPr>
          <p:spPr>
            <a:xfrm>
              <a:off x="5919575" y="3707525"/>
              <a:ext cx="72125" cy="74625"/>
            </a:xfrm>
            <a:custGeom>
              <a:avLst/>
              <a:gdLst/>
              <a:ahLst/>
              <a:cxnLst/>
              <a:rect l="l" t="t" r="r" b="b"/>
              <a:pathLst>
                <a:path w="2885" h="2985" extrusionOk="0">
                  <a:moveTo>
                    <a:pt x="246" y="1"/>
                  </a:moveTo>
                  <a:cubicBezTo>
                    <a:pt x="115" y="1"/>
                    <a:pt x="0" y="169"/>
                    <a:pt x="121" y="285"/>
                  </a:cubicBezTo>
                  <a:cubicBezTo>
                    <a:pt x="984" y="1113"/>
                    <a:pt x="1794" y="1996"/>
                    <a:pt x="2545" y="2929"/>
                  </a:cubicBezTo>
                  <a:cubicBezTo>
                    <a:pt x="2577" y="2968"/>
                    <a:pt x="2615" y="2985"/>
                    <a:pt x="2653" y="2985"/>
                  </a:cubicBezTo>
                  <a:cubicBezTo>
                    <a:pt x="2772" y="2985"/>
                    <a:pt x="2884" y="2817"/>
                    <a:pt x="2781" y="2691"/>
                  </a:cubicBezTo>
                  <a:cubicBezTo>
                    <a:pt x="2031" y="1760"/>
                    <a:pt x="1221" y="877"/>
                    <a:pt x="357" y="49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0" name="Google Shape;20070;p32"/>
            <p:cNvSpPr/>
            <p:nvPr/>
          </p:nvSpPr>
          <p:spPr>
            <a:xfrm>
              <a:off x="5923000" y="3711625"/>
              <a:ext cx="47875" cy="79650"/>
            </a:xfrm>
            <a:custGeom>
              <a:avLst/>
              <a:gdLst/>
              <a:ahLst/>
              <a:cxnLst/>
              <a:rect l="l" t="t" r="r" b="b"/>
              <a:pathLst>
                <a:path w="1915" h="3186" extrusionOk="0">
                  <a:moveTo>
                    <a:pt x="1687" y="1"/>
                  </a:moveTo>
                  <a:cubicBezTo>
                    <a:pt x="1637" y="1"/>
                    <a:pt x="1588" y="25"/>
                    <a:pt x="1556" y="84"/>
                  </a:cubicBezTo>
                  <a:lnTo>
                    <a:pt x="69" y="2932"/>
                  </a:lnTo>
                  <a:cubicBezTo>
                    <a:pt x="1" y="3064"/>
                    <a:pt x="117" y="3185"/>
                    <a:pt x="228" y="3185"/>
                  </a:cubicBezTo>
                  <a:cubicBezTo>
                    <a:pt x="279" y="3185"/>
                    <a:pt x="328" y="3161"/>
                    <a:pt x="359" y="3102"/>
                  </a:cubicBezTo>
                  <a:cubicBezTo>
                    <a:pt x="855" y="2153"/>
                    <a:pt x="1351" y="1203"/>
                    <a:pt x="1846" y="254"/>
                  </a:cubicBezTo>
                  <a:cubicBezTo>
                    <a:pt x="1915" y="122"/>
                    <a:pt x="1799" y="1"/>
                    <a:pt x="1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1" name="Google Shape;20071;p32"/>
            <p:cNvSpPr/>
            <p:nvPr/>
          </p:nvSpPr>
          <p:spPr>
            <a:xfrm>
              <a:off x="5514500" y="3833000"/>
              <a:ext cx="472475" cy="10575"/>
            </a:xfrm>
            <a:custGeom>
              <a:avLst/>
              <a:gdLst/>
              <a:ahLst/>
              <a:cxnLst/>
              <a:rect l="l" t="t" r="r" b="b"/>
              <a:pathLst>
                <a:path w="18899" h="423" extrusionOk="0">
                  <a:moveTo>
                    <a:pt x="18688" y="1"/>
                  </a:moveTo>
                  <a:cubicBezTo>
                    <a:pt x="18686" y="1"/>
                    <a:pt x="18685" y="1"/>
                    <a:pt x="18684" y="1"/>
                  </a:cubicBezTo>
                  <a:cubicBezTo>
                    <a:pt x="15462" y="59"/>
                    <a:pt x="12240" y="88"/>
                    <a:pt x="9018" y="88"/>
                  </a:cubicBezTo>
                  <a:cubicBezTo>
                    <a:pt x="6084" y="88"/>
                    <a:pt x="3151" y="64"/>
                    <a:pt x="217" y="16"/>
                  </a:cubicBezTo>
                  <a:cubicBezTo>
                    <a:pt x="216" y="16"/>
                    <a:pt x="214" y="16"/>
                    <a:pt x="213" y="16"/>
                  </a:cubicBezTo>
                  <a:cubicBezTo>
                    <a:pt x="0" y="16"/>
                    <a:pt x="2" y="347"/>
                    <a:pt x="217" y="350"/>
                  </a:cubicBezTo>
                  <a:cubicBezTo>
                    <a:pt x="3141" y="399"/>
                    <a:pt x="6064" y="423"/>
                    <a:pt x="8988" y="423"/>
                  </a:cubicBezTo>
                  <a:cubicBezTo>
                    <a:pt x="12220" y="423"/>
                    <a:pt x="15451" y="393"/>
                    <a:pt x="18684" y="335"/>
                  </a:cubicBezTo>
                  <a:cubicBezTo>
                    <a:pt x="18897" y="330"/>
                    <a:pt x="18899" y="1"/>
                    <a:pt x="1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2" name="Google Shape;20072;p32"/>
            <p:cNvSpPr/>
            <p:nvPr/>
          </p:nvSpPr>
          <p:spPr>
            <a:xfrm>
              <a:off x="5554550" y="3877825"/>
              <a:ext cx="59600" cy="59150"/>
            </a:xfrm>
            <a:custGeom>
              <a:avLst/>
              <a:gdLst/>
              <a:ahLst/>
              <a:cxnLst/>
              <a:rect l="l" t="t" r="r" b="b"/>
              <a:pathLst>
                <a:path w="2384" h="2366" extrusionOk="0">
                  <a:moveTo>
                    <a:pt x="240" y="0"/>
                  </a:moveTo>
                  <a:cubicBezTo>
                    <a:pt x="114" y="0"/>
                    <a:pt x="1" y="168"/>
                    <a:pt x="114" y="288"/>
                  </a:cubicBezTo>
                  <a:lnTo>
                    <a:pt x="2032" y="2314"/>
                  </a:lnTo>
                  <a:cubicBezTo>
                    <a:pt x="2067" y="2351"/>
                    <a:pt x="2106" y="2366"/>
                    <a:pt x="2144" y="2366"/>
                  </a:cubicBezTo>
                  <a:cubicBezTo>
                    <a:pt x="2270" y="2366"/>
                    <a:pt x="2384" y="2198"/>
                    <a:pt x="2270" y="2078"/>
                  </a:cubicBezTo>
                  <a:lnTo>
                    <a:pt x="351" y="52"/>
                  </a:lnTo>
                  <a:cubicBezTo>
                    <a:pt x="317" y="16"/>
                    <a:pt x="278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3" name="Google Shape;20073;p32"/>
            <p:cNvSpPr/>
            <p:nvPr/>
          </p:nvSpPr>
          <p:spPr>
            <a:xfrm>
              <a:off x="5550625" y="3874800"/>
              <a:ext cx="58175" cy="64125"/>
            </a:xfrm>
            <a:custGeom>
              <a:avLst/>
              <a:gdLst/>
              <a:ahLst/>
              <a:cxnLst/>
              <a:rect l="l" t="t" r="r" b="b"/>
              <a:pathLst>
                <a:path w="2327" h="2565" extrusionOk="0">
                  <a:moveTo>
                    <a:pt x="2094" y="1"/>
                  </a:moveTo>
                  <a:cubicBezTo>
                    <a:pt x="2056" y="1"/>
                    <a:pt x="2017" y="17"/>
                    <a:pt x="1984" y="56"/>
                  </a:cubicBezTo>
                  <a:lnTo>
                    <a:pt x="107" y="2272"/>
                  </a:lnTo>
                  <a:cubicBezTo>
                    <a:pt x="1" y="2396"/>
                    <a:pt x="113" y="2564"/>
                    <a:pt x="234" y="2564"/>
                  </a:cubicBezTo>
                  <a:cubicBezTo>
                    <a:pt x="271" y="2564"/>
                    <a:pt x="310" y="2548"/>
                    <a:pt x="343" y="2508"/>
                  </a:cubicBezTo>
                  <a:lnTo>
                    <a:pt x="2221" y="292"/>
                  </a:lnTo>
                  <a:cubicBezTo>
                    <a:pt x="2327" y="168"/>
                    <a:pt x="2214" y="1"/>
                    <a:pt x="2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4" name="Google Shape;20074;p32"/>
            <p:cNvSpPr/>
            <p:nvPr/>
          </p:nvSpPr>
          <p:spPr>
            <a:xfrm>
              <a:off x="5665475" y="3877100"/>
              <a:ext cx="12500" cy="71750"/>
            </a:xfrm>
            <a:custGeom>
              <a:avLst/>
              <a:gdLst/>
              <a:ahLst/>
              <a:cxnLst/>
              <a:rect l="l" t="t" r="r" b="b"/>
              <a:pathLst>
                <a:path w="500" h="2870" extrusionOk="0">
                  <a:moveTo>
                    <a:pt x="164" y="0"/>
                  </a:moveTo>
                  <a:cubicBezTo>
                    <a:pt x="81" y="0"/>
                    <a:pt x="0" y="54"/>
                    <a:pt x="7" y="162"/>
                  </a:cubicBezTo>
                  <a:cubicBezTo>
                    <a:pt x="57" y="1010"/>
                    <a:pt x="107" y="1860"/>
                    <a:pt x="158" y="2708"/>
                  </a:cubicBezTo>
                  <a:cubicBezTo>
                    <a:pt x="164" y="2816"/>
                    <a:pt x="252" y="2870"/>
                    <a:pt x="336" y="2870"/>
                  </a:cubicBezTo>
                  <a:cubicBezTo>
                    <a:pt x="419" y="2870"/>
                    <a:pt x="499" y="2816"/>
                    <a:pt x="493" y="2708"/>
                  </a:cubicBezTo>
                  <a:cubicBezTo>
                    <a:pt x="441" y="1860"/>
                    <a:pt x="391" y="1010"/>
                    <a:pt x="342" y="162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5" name="Google Shape;20075;p32"/>
            <p:cNvSpPr/>
            <p:nvPr/>
          </p:nvSpPr>
          <p:spPr>
            <a:xfrm>
              <a:off x="5625050" y="3907600"/>
              <a:ext cx="85025" cy="11825"/>
            </a:xfrm>
            <a:custGeom>
              <a:avLst/>
              <a:gdLst/>
              <a:ahLst/>
              <a:cxnLst/>
              <a:rect l="l" t="t" r="r" b="b"/>
              <a:pathLst>
                <a:path w="3401" h="473" extrusionOk="0">
                  <a:moveTo>
                    <a:pt x="3194" y="0"/>
                  </a:moveTo>
                  <a:cubicBezTo>
                    <a:pt x="3191" y="0"/>
                    <a:pt x="3188" y="0"/>
                    <a:pt x="3186" y="1"/>
                  </a:cubicBezTo>
                  <a:lnTo>
                    <a:pt x="217" y="138"/>
                  </a:lnTo>
                  <a:cubicBezTo>
                    <a:pt x="5" y="147"/>
                    <a:pt x="1" y="472"/>
                    <a:pt x="208" y="472"/>
                  </a:cubicBezTo>
                  <a:cubicBezTo>
                    <a:pt x="211" y="472"/>
                    <a:pt x="214" y="472"/>
                    <a:pt x="217" y="472"/>
                  </a:cubicBezTo>
                  <a:lnTo>
                    <a:pt x="3186" y="336"/>
                  </a:lnTo>
                  <a:cubicBezTo>
                    <a:pt x="3398" y="326"/>
                    <a:pt x="3401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6" name="Google Shape;20076;p32"/>
            <p:cNvSpPr/>
            <p:nvPr/>
          </p:nvSpPr>
          <p:spPr>
            <a:xfrm>
              <a:off x="5736400" y="3885425"/>
              <a:ext cx="85325" cy="65350"/>
            </a:xfrm>
            <a:custGeom>
              <a:avLst/>
              <a:gdLst/>
              <a:ahLst/>
              <a:cxnLst/>
              <a:rect l="l" t="t" r="r" b="b"/>
              <a:pathLst>
                <a:path w="3413" h="2614" extrusionOk="0">
                  <a:moveTo>
                    <a:pt x="847" y="0"/>
                  </a:moveTo>
                  <a:cubicBezTo>
                    <a:pt x="554" y="0"/>
                    <a:pt x="261" y="136"/>
                    <a:pt x="80" y="422"/>
                  </a:cubicBezTo>
                  <a:cubicBezTo>
                    <a:pt x="0" y="549"/>
                    <a:pt x="116" y="669"/>
                    <a:pt x="233" y="669"/>
                  </a:cubicBezTo>
                  <a:cubicBezTo>
                    <a:pt x="284" y="669"/>
                    <a:pt x="335" y="647"/>
                    <a:pt x="370" y="592"/>
                  </a:cubicBezTo>
                  <a:cubicBezTo>
                    <a:pt x="479" y="419"/>
                    <a:pt x="669" y="332"/>
                    <a:pt x="860" y="332"/>
                  </a:cubicBezTo>
                  <a:cubicBezTo>
                    <a:pt x="1007" y="332"/>
                    <a:pt x="1155" y="384"/>
                    <a:pt x="1268" y="488"/>
                  </a:cubicBezTo>
                  <a:cubicBezTo>
                    <a:pt x="1479" y="686"/>
                    <a:pt x="1512" y="1049"/>
                    <a:pt x="1442" y="1312"/>
                  </a:cubicBezTo>
                  <a:cubicBezTo>
                    <a:pt x="1306" y="1815"/>
                    <a:pt x="824" y="2106"/>
                    <a:pt x="373" y="2283"/>
                  </a:cubicBezTo>
                  <a:cubicBezTo>
                    <a:pt x="218" y="2345"/>
                    <a:pt x="213" y="2614"/>
                    <a:pt x="397" y="2614"/>
                  </a:cubicBezTo>
                  <a:cubicBezTo>
                    <a:pt x="404" y="2614"/>
                    <a:pt x="410" y="2613"/>
                    <a:pt x="417" y="2613"/>
                  </a:cubicBezTo>
                  <a:lnTo>
                    <a:pt x="3198" y="2346"/>
                  </a:lnTo>
                  <a:cubicBezTo>
                    <a:pt x="3403" y="2327"/>
                    <a:pt x="3413" y="2011"/>
                    <a:pt x="3217" y="2011"/>
                  </a:cubicBezTo>
                  <a:cubicBezTo>
                    <a:pt x="3211" y="2011"/>
                    <a:pt x="3205" y="2011"/>
                    <a:pt x="3198" y="2012"/>
                  </a:cubicBezTo>
                  <a:lnTo>
                    <a:pt x="1165" y="2207"/>
                  </a:lnTo>
                  <a:lnTo>
                    <a:pt x="1165" y="2207"/>
                  </a:lnTo>
                  <a:cubicBezTo>
                    <a:pt x="1668" y="1813"/>
                    <a:pt x="2007" y="1237"/>
                    <a:pt x="1717" y="570"/>
                  </a:cubicBezTo>
                  <a:cubicBezTo>
                    <a:pt x="1554" y="198"/>
                    <a:pt x="1200" y="0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7" name="Google Shape;20077;p32"/>
            <p:cNvSpPr/>
            <p:nvPr/>
          </p:nvSpPr>
          <p:spPr>
            <a:xfrm>
              <a:off x="5822575" y="3888300"/>
              <a:ext cx="66225" cy="53050"/>
            </a:xfrm>
            <a:custGeom>
              <a:avLst/>
              <a:gdLst/>
              <a:ahLst/>
              <a:cxnLst/>
              <a:rect l="l" t="t" r="r" b="b"/>
              <a:pathLst>
                <a:path w="2649" h="2122" extrusionOk="0">
                  <a:moveTo>
                    <a:pt x="235" y="1"/>
                  </a:moveTo>
                  <a:cubicBezTo>
                    <a:pt x="93" y="1"/>
                    <a:pt x="0" y="219"/>
                    <a:pt x="152" y="316"/>
                  </a:cubicBezTo>
                  <a:lnTo>
                    <a:pt x="151" y="316"/>
                  </a:lnTo>
                  <a:cubicBezTo>
                    <a:pt x="930" y="818"/>
                    <a:pt x="1650" y="1407"/>
                    <a:pt x="2297" y="2071"/>
                  </a:cubicBezTo>
                  <a:cubicBezTo>
                    <a:pt x="2331" y="2106"/>
                    <a:pt x="2370" y="2121"/>
                    <a:pt x="2408" y="2121"/>
                  </a:cubicBezTo>
                  <a:cubicBezTo>
                    <a:pt x="2535" y="2121"/>
                    <a:pt x="2648" y="1953"/>
                    <a:pt x="2533" y="1834"/>
                  </a:cubicBezTo>
                  <a:cubicBezTo>
                    <a:pt x="1867" y="1149"/>
                    <a:pt x="1124" y="544"/>
                    <a:pt x="321" y="28"/>
                  </a:cubicBezTo>
                  <a:cubicBezTo>
                    <a:pt x="292" y="9"/>
                    <a:pt x="262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8" name="Google Shape;20078;p32"/>
            <p:cNvSpPr/>
            <p:nvPr/>
          </p:nvSpPr>
          <p:spPr>
            <a:xfrm>
              <a:off x="5824700" y="3879050"/>
              <a:ext cx="54100" cy="81500"/>
            </a:xfrm>
            <a:custGeom>
              <a:avLst/>
              <a:gdLst/>
              <a:ahLst/>
              <a:cxnLst/>
              <a:rect l="l" t="t" r="r" b="b"/>
              <a:pathLst>
                <a:path w="2164" h="3260" extrusionOk="0">
                  <a:moveTo>
                    <a:pt x="1959" y="0"/>
                  </a:moveTo>
                  <a:cubicBezTo>
                    <a:pt x="1892" y="0"/>
                    <a:pt x="1824" y="34"/>
                    <a:pt x="1794" y="113"/>
                  </a:cubicBezTo>
                  <a:cubicBezTo>
                    <a:pt x="1400" y="1155"/>
                    <a:pt x="828" y="2120"/>
                    <a:pt x="107" y="2968"/>
                  </a:cubicBezTo>
                  <a:cubicBezTo>
                    <a:pt x="1" y="3093"/>
                    <a:pt x="112" y="3260"/>
                    <a:pt x="233" y="3260"/>
                  </a:cubicBezTo>
                  <a:cubicBezTo>
                    <a:pt x="271" y="3260"/>
                    <a:pt x="310" y="3244"/>
                    <a:pt x="343" y="3205"/>
                  </a:cubicBezTo>
                  <a:cubicBezTo>
                    <a:pt x="1103" y="2313"/>
                    <a:pt x="1702" y="1298"/>
                    <a:pt x="2117" y="203"/>
                  </a:cubicBezTo>
                  <a:cubicBezTo>
                    <a:pt x="2164" y="81"/>
                    <a:pt x="2063" y="0"/>
                    <a:pt x="1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9" name="Google Shape;20079;p32"/>
            <p:cNvSpPr/>
            <p:nvPr/>
          </p:nvSpPr>
          <p:spPr>
            <a:xfrm>
              <a:off x="5084600" y="3459000"/>
              <a:ext cx="60775" cy="115175"/>
            </a:xfrm>
            <a:custGeom>
              <a:avLst/>
              <a:gdLst/>
              <a:ahLst/>
              <a:cxnLst/>
              <a:rect l="l" t="t" r="r" b="b"/>
              <a:pathLst>
                <a:path w="2431" h="4607" extrusionOk="0">
                  <a:moveTo>
                    <a:pt x="1175" y="1"/>
                  </a:moveTo>
                  <a:cubicBezTo>
                    <a:pt x="1074" y="1"/>
                    <a:pt x="971" y="82"/>
                    <a:pt x="1009" y="207"/>
                  </a:cubicBezTo>
                  <a:cubicBezTo>
                    <a:pt x="1307" y="1184"/>
                    <a:pt x="2099" y="4271"/>
                    <a:pt x="281" y="4271"/>
                  </a:cubicBezTo>
                  <a:cubicBezTo>
                    <a:pt x="260" y="4271"/>
                    <a:pt x="238" y="4270"/>
                    <a:pt x="216" y="4269"/>
                  </a:cubicBezTo>
                  <a:cubicBezTo>
                    <a:pt x="213" y="4269"/>
                    <a:pt x="211" y="4269"/>
                    <a:pt x="208" y="4269"/>
                  </a:cubicBezTo>
                  <a:cubicBezTo>
                    <a:pt x="0" y="4269"/>
                    <a:pt x="3" y="4596"/>
                    <a:pt x="216" y="4605"/>
                  </a:cubicBezTo>
                  <a:cubicBezTo>
                    <a:pt x="244" y="4606"/>
                    <a:pt x="271" y="4606"/>
                    <a:pt x="298" y="4606"/>
                  </a:cubicBezTo>
                  <a:cubicBezTo>
                    <a:pt x="2430" y="4606"/>
                    <a:pt x="1703" y="1333"/>
                    <a:pt x="1332" y="117"/>
                  </a:cubicBezTo>
                  <a:cubicBezTo>
                    <a:pt x="1307" y="36"/>
                    <a:pt x="1241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0" name="Google Shape;20080;p32"/>
            <p:cNvSpPr/>
            <p:nvPr/>
          </p:nvSpPr>
          <p:spPr>
            <a:xfrm>
              <a:off x="5102875" y="342680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1" name="Google Shape;20081;p32"/>
            <p:cNvSpPr/>
            <p:nvPr/>
          </p:nvSpPr>
          <p:spPr>
            <a:xfrm>
              <a:off x="5131575" y="3396450"/>
              <a:ext cx="51000" cy="51225"/>
            </a:xfrm>
            <a:custGeom>
              <a:avLst/>
              <a:gdLst/>
              <a:ahLst/>
              <a:cxnLst/>
              <a:rect l="l" t="t" r="r" b="b"/>
              <a:pathLst>
                <a:path w="2040" h="2049" extrusionOk="0">
                  <a:moveTo>
                    <a:pt x="599" y="0"/>
                  </a:moveTo>
                  <a:cubicBezTo>
                    <a:pt x="416" y="0"/>
                    <a:pt x="238" y="68"/>
                    <a:pt x="106" y="224"/>
                  </a:cubicBezTo>
                  <a:cubicBezTo>
                    <a:pt x="0" y="349"/>
                    <a:pt x="112" y="516"/>
                    <a:pt x="233" y="516"/>
                  </a:cubicBezTo>
                  <a:cubicBezTo>
                    <a:pt x="271" y="516"/>
                    <a:pt x="309" y="500"/>
                    <a:pt x="342" y="461"/>
                  </a:cubicBezTo>
                  <a:cubicBezTo>
                    <a:pt x="417" y="372"/>
                    <a:pt x="514" y="334"/>
                    <a:pt x="614" y="334"/>
                  </a:cubicBezTo>
                  <a:cubicBezTo>
                    <a:pt x="807" y="334"/>
                    <a:pt x="1010" y="475"/>
                    <a:pt x="1081" y="661"/>
                  </a:cubicBezTo>
                  <a:cubicBezTo>
                    <a:pt x="1233" y="1066"/>
                    <a:pt x="887" y="1475"/>
                    <a:pt x="602" y="1715"/>
                  </a:cubicBezTo>
                  <a:cubicBezTo>
                    <a:pt x="506" y="1795"/>
                    <a:pt x="558" y="1968"/>
                    <a:pt x="675" y="1995"/>
                  </a:cubicBezTo>
                  <a:cubicBezTo>
                    <a:pt x="832" y="2030"/>
                    <a:pt x="987" y="2049"/>
                    <a:pt x="1140" y="2049"/>
                  </a:cubicBezTo>
                  <a:cubicBezTo>
                    <a:pt x="1384" y="2049"/>
                    <a:pt x="1625" y="2002"/>
                    <a:pt x="1863" y="1907"/>
                  </a:cubicBezTo>
                  <a:cubicBezTo>
                    <a:pt x="2040" y="1836"/>
                    <a:pt x="1990" y="1572"/>
                    <a:pt x="1836" y="1572"/>
                  </a:cubicBezTo>
                  <a:cubicBezTo>
                    <a:pt x="1817" y="1572"/>
                    <a:pt x="1797" y="1576"/>
                    <a:pt x="1775" y="1585"/>
                  </a:cubicBezTo>
                  <a:cubicBezTo>
                    <a:pt x="1562" y="1670"/>
                    <a:pt x="1351" y="1714"/>
                    <a:pt x="1135" y="1714"/>
                  </a:cubicBezTo>
                  <a:cubicBezTo>
                    <a:pt x="1115" y="1714"/>
                    <a:pt x="1096" y="1714"/>
                    <a:pt x="1077" y="1713"/>
                  </a:cubicBezTo>
                  <a:lnTo>
                    <a:pt x="1077" y="1713"/>
                  </a:lnTo>
                  <a:cubicBezTo>
                    <a:pt x="1397" y="1336"/>
                    <a:pt x="1611" y="806"/>
                    <a:pt x="1302" y="369"/>
                  </a:cubicBezTo>
                  <a:cubicBezTo>
                    <a:pt x="1144" y="145"/>
                    <a:pt x="866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2" name="Google Shape;20082;p32"/>
            <p:cNvSpPr/>
            <p:nvPr/>
          </p:nvSpPr>
          <p:spPr>
            <a:xfrm>
              <a:off x="5179600" y="3502100"/>
              <a:ext cx="49525" cy="9425"/>
            </a:xfrm>
            <a:custGeom>
              <a:avLst/>
              <a:gdLst/>
              <a:ahLst/>
              <a:cxnLst/>
              <a:rect l="l" t="t" r="r" b="b"/>
              <a:pathLst>
                <a:path w="1981" h="377" extrusionOk="0">
                  <a:moveTo>
                    <a:pt x="210" y="1"/>
                  </a:moveTo>
                  <a:cubicBezTo>
                    <a:pt x="0" y="1"/>
                    <a:pt x="2" y="330"/>
                    <a:pt x="215" y="335"/>
                  </a:cubicBezTo>
                  <a:lnTo>
                    <a:pt x="1765" y="376"/>
                  </a:lnTo>
                  <a:cubicBezTo>
                    <a:pt x="1767" y="376"/>
                    <a:pt x="1768" y="376"/>
                    <a:pt x="1770" y="376"/>
                  </a:cubicBezTo>
                  <a:cubicBezTo>
                    <a:pt x="1980" y="376"/>
                    <a:pt x="1979" y="47"/>
                    <a:pt x="1765" y="41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3" name="Google Shape;20083;p32"/>
            <p:cNvSpPr/>
            <p:nvPr/>
          </p:nvSpPr>
          <p:spPr>
            <a:xfrm>
              <a:off x="5177925" y="3535175"/>
              <a:ext cx="51075" cy="11375"/>
            </a:xfrm>
            <a:custGeom>
              <a:avLst/>
              <a:gdLst/>
              <a:ahLst/>
              <a:cxnLst/>
              <a:rect l="l" t="t" r="r" b="b"/>
              <a:pathLst>
                <a:path w="2043" h="455" extrusionOk="0">
                  <a:moveTo>
                    <a:pt x="1803" y="1"/>
                  </a:moveTo>
                  <a:cubicBezTo>
                    <a:pt x="1789" y="1"/>
                    <a:pt x="1774" y="3"/>
                    <a:pt x="1759" y="7"/>
                  </a:cubicBezTo>
                  <a:cubicBezTo>
                    <a:pt x="1455" y="84"/>
                    <a:pt x="1143" y="123"/>
                    <a:pt x="831" y="123"/>
                  </a:cubicBezTo>
                  <a:cubicBezTo>
                    <a:pt x="652" y="123"/>
                    <a:pt x="472" y="110"/>
                    <a:pt x="293" y="84"/>
                  </a:cubicBezTo>
                  <a:cubicBezTo>
                    <a:pt x="284" y="83"/>
                    <a:pt x="274" y="82"/>
                    <a:pt x="265" y="82"/>
                  </a:cubicBezTo>
                  <a:cubicBezTo>
                    <a:pt x="75" y="82"/>
                    <a:pt x="1" y="377"/>
                    <a:pt x="203" y="408"/>
                  </a:cubicBezTo>
                  <a:cubicBezTo>
                    <a:pt x="410" y="439"/>
                    <a:pt x="618" y="454"/>
                    <a:pt x="826" y="454"/>
                  </a:cubicBezTo>
                  <a:cubicBezTo>
                    <a:pt x="1170" y="454"/>
                    <a:pt x="1513" y="412"/>
                    <a:pt x="1849" y="328"/>
                  </a:cubicBezTo>
                  <a:cubicBezTo>
                    <a:pt x="2042" y="280"/>
                    <a:pt x="1980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4" name="Google Shape;20084;p32"/>
            <p:cNvSpPr/>
            <p:nvPr/>
          </p:nvSpPr>
          <p:spPr>
            <a:xfrm>
              <a:off x="5275350" y="3445500"/>
              <a:ext cx="17075" cy="121175"/>
            </a:xfrm>
            <a:custGeom>
              <a:avLst/>
              <a:gdLst/>
              <a:ahLst/>
              <a:cxnLst/>
              <a:rect l="l" t="t" r="r" b="b"/>
              <a:pathLst>
                <a:path w="683" h="4847" extrusionOk="0">
                  <a:moveTo>
                    <a:pt x="207" y="0"/>
                  </a:moveTo>
                  <a:cubicBezTo>
                    <a:pt x="123" y="0"/>
                    <a:pt x="38" y="54"/>
                    <a:pt x="36" y="161"/>
                  </a:cubicBezTo>
                  <a:cubicBezTo>
                    <a:pt x="1" y="1688"/>
                    <a:pt x="103" y="3217"/>
                    <a:pt x="341" y="4725"/>
                  </a:cubicBezTo>
                  <a:cubicBezTo>
                    <a:pt x="353" y="4810"/>
                    <a:pt x="413" y="4846"/>
                    <a:pt x="477" y="4846"/>
                  </a:cubicBezTo>
                  <a:cubicBezTo>
                    <a:pt x="574" y="4846"/>
                    <a:pt x="683" y="4763"/>
                    <a:pt x="663" y="4637"/>
                  </a:cubicBezTo>
                  <a:cubicBezTo>
                    <a:pt x="432" y="3157"/>
                    <a:pt x="335" y="1659"/>
                    <a:pt x="371" y="161"/>
                  </a:cubicBezTo>
                  <a:cubicBezTo>
                    <a:pt x="374" y="54"/>
                    <a:pt x="29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5" name="Google Shape;20085;p32"/>
            <p:cNvSpPr/>
            <p:nvPr/>
          </p:nvSpPr>
          <p:spPr>
            <a:xfrm>
              <a:off x="5276400" y="3457150"/>
              <a:ext cx="69150" cy="52575"/>
            </a:xfrm>
            <a:custGeom>
              <a:avLst/>
              <a:gdLst/>
              <a:ahLst/>
              <a:cxnLst/>
              <a:rect l="l" t="t" r="r" b="b"/>
              <a:pathLst>
                <a:path w="2766" h="2103" extrusionOk="0">
                  <a:moveTo>
                    <a:pt x="2560" y="1"/>
                  </a:moveTo>
                  <a:cubicBezTo>
                    <a:pt x="2541" y="1"/>
                    <a:pt x="2521" y="4"/>
                    <a:pt x="2500" y="13"/>
                  </a:cubicBezTo>
                  <a:cubicBezTo>
                    <a:pt x="1534" y="383"/>
                    <a:pt x="698" y="1026"/>
                    <a:pt x="90" y="1861"/>
                  </a:cubicBezTo>
                  <a:cubicBezTo>
                    <a:pt x="1" y="1984"/>
                    <a:pt x="118" y="2102"/>
                    <a:pt x="239" y="2102"/>
                  </a:cubicBezTo>
                  <a:cubicBezTo>
                    <a:pt x="290" y="2102"/>
                    <a:pt x="342" y="2081"/>
                    <a:pt x="380" y="2031"/>
                  </a:cubicBezTo>
                  <a:cubicBezTo>
                    <a:pt x="939" y="1265"/>
                    <a:pt x="1705" y="678"/>
                    <a:pt x="2588" y="336"/>
                  </a:cubicBezTo>
                  <a:cubicBezTo>
                    <a:pt x="2766" y="267"/>
                    <a:pt x="2716" y="1"/>
                    <a:pt x="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6" name="Google Shape;20086;p32"/>
            <p:cNvSpPr/>
            <p:nvPr/>
          </p:nvSpPr>
          <p:spPr>
            <a:xfrm>
              <a:off x="5277250" y="3500975"/>
              <a:ext cx="65675" cy="57275"/>
            </a:xfrm>
            <a:custGeom>
              <a:avLst/>
              <a:gdLst/>
              <a:ahLst/>
              <a:cxnLst/>
              <a:rect l="l" t="t" r="r" b="b"/>
              <a:pathLst>
                <a:path w="2627" h="2291" extrusionOk="0">
                  <a:moveTo>
                    <a:pt x="251" y="1"/>
                  </a:moveTo>
                  <a:cubicBezTo>
                    <a:pt x="118" y="1"/>
                    <a:pt x="1" y="170"/>
                    <a:pt x="126" y="284"/>
                  </a:cubicBezTo>
                  <a:lnTo>
                    <a:pt x="2266" y="2246"/>
                  </a:lnTo>
                  <a:cubicBezTo>
                    <a:pt x="2301" y="2277"/>
                    <a:pt x="2340" y="2291"/>
                    <a:pt x="2377" y="2291"/>
                  </a:cubicBezTo>
                  <a:cubicBezTo>
                    <a:pt x="2510" y="2291"/>
                    <a:pt x="2626" y="2122"/>
                    <a:pt x="2502" y="2008"/>
                  </a:cubicBezTo>
                  <a:lnTo>
                    <a:pt x="362" y="46"/>
                  </a:ln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7" name="Google Shape;20087;p32"/>
            <p:cNvSpPr/>
            <p:nvPr/>
          </p:nvSpPr>
          <p:spPr>
            <a:xfrm>
              <a:off x="5360775" y="3497175"/>
              <a:ext cx="61825" cy="99600"/>
            </a:xfrm>
            <a:custGeom>
              <a:avLst/>
              <a:gdLst/>
              <a:ahLst/>
              <a:cxnLst/>
              <a:rect l="l" t="t" r="r" b="b"/>
              <a:pathLst>
                <a:path w="2473" h="3984" extrusionOk="0">
                  <a:moveTo>
                    <a:pt x="1551" y="353"/>
                  </a:moveTo>
                  <a:cubicBezTo>
                    <a:pt x="2150" y="514"/>
                    <a:pt x="2252" y="1932"/>
                    <a:pt x="1526" y="1932"/>
                  </a:cubicBezTo>
                  <a:cubicBezTo>
                    <a:pt x="1434" y="1932"/>
                    <a:pt x="1328" y="1909"/>
                    <a:pt x="1209" y="1858"/>
                  </a:cubicBezTo>
                  <a:cubicBezTo>
                    <a:pt x="962" y="1752"/>
                    <a:pt x="723" y="1381"/>
                    <a:pt x="627" y="1033"/>
                  </a:cubicBezTo>
                  <a:lnTo>
                    <a:pt x="627" y="1033"/>
                  </a:lnTo>
                  <a:cubicBezTo>
                    <a:pt x="693" y="861"/>
                    <a:pt x="786" y="712"/>
                    <a:pt x="911" y="596"/>
                  </a:cubicBezTo>
                  <a:cubicBezTo>
                    <a:pt x="1009" y="505"/>
                    <a:pt x="1102" y="441"/>
                    <a:pt x="1189" y="400"/>
                  </a:cubicBezTo>
                  <a:lnTo>
                    <a:pt x="1189" y="400"/>
                  </a:lnTo>
                  <a:cubicBezTo>
                    <a:pt x="1228" y="413"/>
                    <a:pt x="1269" y="429"/>
                    <a:pt x="1312" y="448"/>
                  </a:cubicBezTo>
                  <a:cubicBezTo>
                    <a:pt x="1337" y="459"/>
                    <a:pt x="1361" y="464"/>
                    <a:pt x="1385" y="464"/>
                  </a:cubicBezTo>
                  <a:cubicBezTo>
                    <a:pt x="1459" y="464"/>
                    <a:pt x="1523" y="414"/>
                    <a:pt x="1551" y="353"/>
                  </a:cubicBezTo>
                  <a:close/>
                  <a:moveTo>
                    <a:pt x="790" y="1"/>
                  </a:moveTo>
                  <a:cubicBezTo>
                    <a:pt x="699" y="1"/>
                    <a:pt x="603" y="8"/>
                    <a:pt x="498" y="23"/>
                  </a:cubicBezTo>
                  <a:cubicBezTo>
                    <a:pt x="440" y="32"/>
                    <a:pt x="400" y="90"/>
                    <a:pt x="382" y="140"/>
                  </a:cubicBezTo>
                  <a:cubicBezTo>
                    <a:pt x="283" y="409"/>
                    <a:pt x="255" y="703"/>
                    <a:pt x="295" y="987"/>
                  </a:cubicBezTo>
                  <a:lnTo>
                    <a:pt x="295" y="987"/>
                  </a:lnTo>
                  <a:cubicBezTo>
                    <a:pt x="1" y="1852"/>
                    <a:pt x="229" y="3068"/>
                    <a:pt x="296" y="3822"/>
                  </a:cubicBezTo>
                  <a:cubicBezTo>
                    <a:pt x="306" y="3929"/>
                    <a:pt x="394" y="3983"/>
                    <a:pt x="478" y="3983"/>
                  </a:cubicBezTo>
                  <a:cubicBezTo>
                    <a:pt x="562" y="3983"/>
                    <a:pt x="640" y="3930"/>
                    <a:pt x="630" y="3822"/>
                  </a:cubicBezTo>
                  <a:cubicBezTo>
                    <a:pt x="581" y="3267"/>
                    <a:pt x="414" y="2351"/>
                    <a:pt x="498" y="1596"/>
                  </a:cubicBezTo>
                  <a:lnTo>
                    <a:pt x="498" y="1596"/>
                  </a:lnTo>
                  <a:cubicBezTo>
                    <a:pt x="661" y="1886"/>
                    <a:pt x="913" y="2123"/>
                    <a:pt x="1247" y="2248"/>
                  </a:cubicBezTo>
                  <a:cubicBezTo>
                    <a:pt x="1379" y="2298"/>
                    <a:pt x="1499" y="2321"/>
                    <a:pt x="1607" y="2321"/>
                  </a:cubicBezTo>
                  <a:cubicBezTo>
                    <a:pt x="2284" y="2321"/>
                    <a:pt x="2473" y="1421"/>
                    <a:pt x="2334" y="775"/>
                  </a:cubicBezTo>
                  <a:cubicBezTo>
                    <a:pt x="2229" y="289"/>
                    <a:pt x="1857" y="39"/>
                    <a:pt x="1452" y="39"/>
                  </a:cubicBezTo>
                  <a:cubicBezTo>
                    <a:pt x="1377" y="39"/>
                    <a:pt x="1301" y="47"/>
                    <a:pt x="1226" y="64"/>
                  </a:cubicBezTo>
                  <a:lnTo>
                    <a:pt x="1226" y="64"/>
                  </a:lnTo>
                  <a:cubicBezTo>
                    <a:pt x="1080" y="21"/>
                    <a:pt x="941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8" name="Google Shape;20088;p32"/>
            <p:cNvSpPr/>
            <p:nvPr/>
          </p:nvSpPr>
          <p:spPr>
            <a:xfrm>
              <a:off x="5462700" y="3442275"/>
              <a:ext cx="32775" cy="121900"/>
            </a:xfrm>
            <a:custGeom>
              <a:avLst/>
              <a:gdLst/>
              <a:ahLst/>
              <a:cxnLst/>
              <a:rect l="l" t="t" r="r" b="b"/>
              <a:pathLst>
                <a:path w="1311" h="4876" extrusionOk="0">
                  <a:moveTo>
                    <a:pt x="919" y="1"/>
                  </a:moveTo>
                  <a:cubicBezTo>
                    <a:pt x="869" y="1"/>
                    <a:pt x="820" y="25"/>
                    <a:pt x="790" y="84"/>
                  </a:cubicBezTo>
                  <a:cubicBezTo>
                    <a:pt x="1" y="1601"/>
                    <a:pt x="53" y="3337"/>
                    <a:pt x="944" y="4796"/>
                  </a:cubicBezTo>
                  <a:cubicBezTo>
                    <a:pt x="978" y="4852"/>
                    <a:pt x="1028" y="4875"/>
                    <a:pt x="1079" y="4875"/>
                  </a:cubicBezTo>
                  <a:cubicBezTo>
                    <a:pt x="1194" y="4875"/>
                    <a:pt x="1310" y="4755"/>
                    <a:pt x="1232" y="4627"/>
                  </a:cubicBezTo>
                  <a:cubicBezTo>
                    <a:pt x="405" y="3270"/>
                    <a:pt x="344" y="1665"/>
                    <a:pt x="1078" y="254"/>
                  </a:cubicBezTo>
                  <a:cubicBezTo>
                    <a:pt x="1146" y="122"/>
                    <a:pt x="1030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9" name="Google Shape;20089;p32"/>
            <p:cNvSpPr/>
            <p:nvPr/>
          </p:nvSpPr>
          <p:spPr>
            <a:xfrm>
              <a:off x="5522025" y="3474750"/>
              <a:ext cx="69650" cy="70325"/>
            </a:xfrm>
            <a:custGeom>
              <a:avLst/>
              <a:gdLst/>
              <a:ahLst/>
              <a:cxnLst/>
              <a:rect l="l" t="t" r="r" b="b"/>
              <a:pathLst>
                <a:path w="2786" h="2813" extrusionOk="0">
                  <a:moveTo>
                    <a:pt x="240" y="1"/>
                  </a:moveTo>
                  <a:cubicBezTo>
                    <a:pt x="118" y="1"/>
                    <a:pt x="0" y="119"/>
                    <a:pt x="91" y="241"/>
                  </a:cubicBezTo>
                  <a:lnTo>
                    <a:pt x="91" y="239"/>
                  </a:lnTo>
                  <a:cubicBezTo>
                    <a:pt x="785" y="1156"/>
                    <a:pt x="1565" y="2003"/>
                    <a:pt x="2422" y="2768"/>
                  </a:cubicBezTo>
                  <a:cubicBezTo>
                    <a:pt x="2457" y="2799"/>
                    <a:pt x="2496" y="2812"/>
                    <a:pt x="2533" y="2812"/>
                  </a:cubicBezTo>
                  <a:cubicBezTo>
                    <a:pt x="2667" y="2812"/>
                    <a:pt x="2785" y="2644"/>
                    <a:pt x="2659" y="2530"/>
                  </a:cubicBezTo>
                  <a:cubicBezTo>
                    <a:pt x="1821" y="1786"/>
                    <a:pt x="1059" y="962"/>
                    <a:pt x="381" y="71"/>
                  </a:cubicBezTo>
                  <a:cubicBezTo>
                    <a:pt x="343" y="21"/>
                    <a:pt x="29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0" name="Google Shape;20090;p32"/>
            <p:cNvSpPr/>
            <p:nvPr/>
          </p:nvSpPr>
          <p:spPr>
            <a:xfrm>
              <a:off x="5527125" y="3480550"/>
              <a:ext cx="42750" cy="61100"/>
            </a:xfrm>
            <a:custGeom>
              <a:avLst/>
              <a:gdLst/>
              <a:ahLst/>
              <a:cxnLst/>
              <a:rect l="l" t="t" r="r" b="b"/>
              <a:pathLst>
                <a:path w="1710" h="2444" extrusionOk="0">
                  <a:moveTo>
                    <a:pt x="1480" y="0"/>
                  </a:moveTo>
                  <a:cubicBezTo>
                    <a:pt x="1429" y="0"/>
                    <a:pt x="1378" y="24"/>
                    <a:pt x="1344" y="80"/>
                  </a:cubicBezTo>
                  <a:cubicBezTo>
                    <a:pt x="922" y="785"/>
                    <a:pt x="499" y="1490"/>
                    <a:pt x="78" y="2195"/>
                  </a:cubicBezTo>
                  <a:cubicBezTo>
                    <a:pt x="1" y="2323"/>
                    <a:pt x="116" y="2444"/>
                    <a:pt x="231" y="2444"/>
                  </a:cubicBezTo>
                  <a:cubicBezTo>
                    <a:pt x="282" y="2444"/>
                    <a:pt x="332" y="2420"/>
                    <a:pt x="366" y="2364"/>
                  </a:cubicBezTo>
                  <a:cubicBezTo>
                    <a:pt x="789" y="1659"/>
                    <a:pt x="1211" y="954"/>
                    <a:pt x="1632" y="250"/>
                  </a:cubicBezTo>
                  <a:cubicBezTo>
                    <a:pt x="1710" y="121"/>
                    <a:pt x="1595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1" name="Google Shape;20091;p32"/>
            <p:cNvSpPr/>
            <p:nvPr/>
          </p:nvSpPr>
          <p:spPr>
            <a:xfrm>
              <a:off x="5598225" y="3443775"/>
              <a:ext cx="42075" cy="113300"/>
            </a:xfrm>
            <a:custGeom>
              <a:avLst/>
              <a:gdLst/>
              <a:ahLst/>
              <a:cxnLst/>
              <a:rect l="l" t="t" r="r" b="b"/>
              <a:pathLst>
                <a:path w="1683" h="4532" extrusionOk="0">
                  <a:moveTo>
                    <a:pt x="239" y="0"/>
                  </a:moveTo>
                  <a:cubicBezTo>
                    <a:pt x="114" y="0"/>
                    <a:pt x="0" y="168"/>
                    <a:pt x="114" y="288"/>
                  </a:cubicBezTo>
                  <a:cubicBezTo>
                    <a:pt x="1145" y="1382"/>
                    <a:pt x="1316" y="2994"/>
                    <a:pt x="546" y="4283"/>
                  </a:cubicBezTo>
                  <a:cubicBezTo>
                    <a:pt x="469" y="4411"/>
                    <a:pt x="584" y="4531"/>
                    <a:pt x="699" y="4531"/>
                  </a:cubicBezTo>
                  <a:cubicBezTo>
                    <a:pt x="750" y="4531"/>
                    <a:pt x="800" y="4508"/>
                    <a:pt x="834" y="4451"/>
                  </a:cubicBezTo>
                  <a:cubicBezTo>
                    <a:pt x="1682" y="3034"/>
                    <a:pt x="1482" y="1252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2" name="Google Shape;20092;p32"/>
            <p:cNvSpPr/>
            <p:nvPr/>
          </p:nvSpPr>
          <p:spPr>
            <a:xfrm>
              <a:off x="5659875" y="3442950"/>
              <a:ext cx="52950" cy="107750"/>
            </a:xfrm>
            <a:custGeom>
              <a:avLst/>
              <a:gdLst/>
              <a:ahLst/>
              <a:cxnLst/>
              <a:rect l="l" t="t" r="r" b="b"/>
              <a:pathLst>
                <a:path w="2118" h="4310" extrusionOk="0">
                  <a:moveTo>
                    <a:pt x="1735" y="0"/>
                  </a:moveTo>
                  <a:cubicBezTo>
                    <a:pt x="1708" y="0"/>
                    <a:pt x="1679" y="8"/>
                    <a:pt x="1649" y="27"/>
                  </a:cubicBezTo>
                  <a:cubicBezTo>
                    <a:pt x="0" y="1058"/>
                    <a:pt x="810" y="3058"/>
                    <a:pt x="1779" y="4252"/>
                  </a:cubicBezTo>
                  <a:cubicBezTo>
                    <a:pt x="1812" y="4293"/>
                    <a:pt x="1850" y="4310"/>
                    <a:pt x="1888" y="4310"/>
                  </a:cubicBezTo>
                  <a:cubicBezTo>
                    <a:pt x="2006" y="4310"/>
                    <a:pt x="2117" y="4142"/>
                    <a:pt x="2015" y="4016"/>
                  </a:cubicBezTo>
                  <a:cubicBezTo>
                    <a:pt x="1192" y="3000"/>
                    <a:pt x="365" y="1224"/>
                    <a:pt x="1819" y="315"/>
                  </a:cubicBezTo>
                  <a:cubicBezTo>
                    <a:pt x="1971" y="219"/>
                    <a:pt x="1877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3" name="Google Shape;20093;p32"/>
            <p:cNvSpPr/>
            <p:nvPr/>
          </p:nvSpPr>
          <p:spPr>
            <a:xfrm>
              <a:off x="5730900" y="3493300"/>
              <a:ext cx="40500" cy="12400"/>
            </a:xfrm>
            <a:custGeom>
              <a:avLst/>
              <a:gdLst/>
              <a:ahLst/>
              <a:cxnLst/>
              <a:rect l="l" t="t" r="r" b="b"/>
              <a:pathLst>
                <a:path w="1620" h="496" extrusionOk="0">
                  <a:moveTo>
                    <a:pt x="628" y="1"/>
                  </a:moveTo>
                  <a:cubicBezTo>
                    <a:pt x="483" y="1"/>
                    <a:pt x="339" y="17"/>
                    <a:pt x="196" y="51"/>
                  </a:cubicBezTo>
                  <a:cubicBezTo>
                    <a:pt x="1" y="95"/>
                    <a:pt x="63" y="378"/>
                    <a:pt x="243" y="378"/>
                  </a:cubicBezTo>
                  <a:cubicBezTo>
                    <a:pt x="256" y="378"/>
                    <a:pt x="270" y="376"/>
                    <a:pt x="285" y="373"/>
                  </a:cubicBezTo>
                  <a:cubicBezTo>
                    <a:pt x="400" y="345"/>
                    <a:pt x="517" y="332"/>
                    <a:pt x="634" y="332"/>
                  </a:cubicBezTo>
                  <a:cubicBezTo>
                    <a:pt x="857" y="332"/>
                    <a:pt x="1078" y="381"/>
                    <a:pt x="1281" y="478"/>
                  </a:cubicBezTo>
                  <a:cubicBezTo>
                    <a:pt x="1307" y="490"/>
                    <a:pt x="1332" y="496"/>
                    <a:pt x="1357" y="496"/>
                  </a:cubicBezTo>
                  <a:cubicBezTo>
                    <a:pt x="1514" y="496"/>
                    <a:pt x="1619" y="269"/>
                    <a:pt x="1450" y="190"/>
                  </a:cubicBezTo>
                  <a:cubicBezTo>
                    <a:pt x="1192" y="64"/>
                    <a:pt x="910" y="1"/>
                    <a:pt x="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4" name="Google Shape;20094;p32"/>
            <p:cNvSpPr/>
            <p:nvPr/>
          </p:nvSpPr>
          <p:spPr>
            <a:xfrm>
              <a:off x="5783925" y="3462275"/>
              <a:ext cx="64325" cy="86875"/>
            </a:xfrm>
            <a:custGeom>
              <a:avLst/>
              <a:gdLst/>
              <a:ahLst/>
              <a:cxnLst/>
              <a:rect l="l" t="t" r="r" b="b"/>
              <a:pathLst>
                <a:path w="2573" h="3475" extrusionOk="0">
                  <a:moveTo>
                    <a:pt x="638" y="1"/>
                  </a:moveTo>
                  <a:cubicBezTo>
                    <a:pt x="482" y="1"/>
                    <a:pt x="322" y="36"/>
                    <a:pt x="167" y="113"/>
                  </a:cubicBezTo>
                  <a:cubicBezTo>
                    <a:pt x="1" y="196"/>
                    <a:pt x="104" y="421"/>
                    <a:pt x="259" y="421"/>
                  </a:cubicBezTo>
                  <a:cubicBezTo>
                    <a:pt x="283" y="421"/>
                    <a:pt x="309" y="416"/>
                    <a:pt x="336" y="403"/>
                  </a:cubicBezTo>
                  <a:lnTo>
                    <a:pt x="336" y="401"/>
                  </a:lnTo>
                  <a:cubicBezTo>
                    <a:pt x="471" y="335"/>
                    <a:pt x="592" y="305"/>
                    <a:pt x="700" y="305"/>
                  </a:cubicBezTo>
                  <a:cubicBezTo>
                    <a:pt x="1316" y="305"/>
                    <a:pt x="1498" y="1259"/>
                    <a:pt x="1268" y="1782"/>
                  </a:cubicBezTo>
                  <a:cubicBezTo>
                    <a:pt x="1062" y="2256"/>
                    <a:pt x="667" y="2602"/>
                    <a:pt x="289" y="2939"/>
                  </a:cubicBezTo>
                  <a:cubicBezTo>
                    <a:pt x="209" y="3011"/>
                    <a:pt x="232" y="3153"/>
                    <a:pt x="324" y="3202"/>
                  </a:cubicBezTo>
                  <a:cubicBezTo>
                    <a:pt x="656" y="3384"/>
                    <a:pt x="1006" y="3475"/>
                    <a:pt x="1356" y="3475"/>
                  </a:cubicBezTo>
                  <a:cubicBezTo>
                    <a:pt x="1716" y="3475"/>
                    <a:pt x="2075" y="3378"/>
                    <a:pt x="2414" y="3185"/>
                  </a:cubicBezTo>
                  <a:cubicBezTo>
                    <a:pt x="2572" y="3094"/>
                    <a:pt x="2476" y="2873"/>
                    <a:pt x="2329" y="2873"/>
                  </a:cubicBezTo>
                  <a:cubicBezTo>
                    <a:pt x="2303" y="2873"/>
                    <a:pt x="2275" y="2880"/>
                    <a:pt x="2246" y="2897"/>
                  </a:cubicBezTo>
                  <a:cubicBezTo>
                    <a:pt x="1957" y="3061"/>
                    <a:pt x="1656" y="3143"/>
                    <a:pt x="1354" y="3143"/>
                  </a:cubicBezTo>
                  <a:cubicBezTo>
                    <a:pt x="1136" y="3143"/>
                    <a:pt x="918" y="3100"/>
                    <a:pt x="703" y="3014"/>
                  </a:cubicBezTo>
                  <a:lnTo>
                    <a:pt x="703" y="3014"/>
                  </a:lnTo>
                  <a:cubicBezTo>
                    <a:pt x="1305" y="2454"/>
                    <a:pt x="1923" y="1731"/>
                    <a:pt x="1697" y="857"/>
                  </a:cubicBezTo>
                  <a:cubicBezTo>
                    <a:pt x="1565" y="343"/>
                    <a:pt x="112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5" name="Google Shape;20095;p32"/>
            <p:cNvSpPr/>
            <p:nvPr/>
          </p:nvSpPr>
          <p:spPr>
            <a:xfrm>
              <a:off x="5845425" y="3446125"/>
              <a:ext cx="51400" cy="114575"/>
            </a:xfrm>
            <a:custGeom>
              <a:avLst/>
              <a:gdLst/>
              <a:ahLst/>
              <a:cxnLst/>
              <a:rect l="l" t="t" r="r" b="b"/>
              <a:pathLst>
                <a:path w="2056" h="4583" extrusionOk="0">
                  <a:moveTo>
                    <a:pt x="231" y="1"/>
                  </a:moveTo>
                  <a:cubicBezTo>
                    <a:pt x="116" y="1"/>
                    <a:pt x="1" y="121"/>
                    <a:pt x="80" y="248"/>
                  </a:cubicBezTo>
                  <a:cubicBezTo>
                    <a:pt x="844" y="1474"/>
                    <a:pt x="1693" y="2998"/>
                    <a:pt x="690" y="4342"/>
                  </a:cubicBezTo>
                  <a:cubicBezTo>
                    <a:pt x="599" y="4464"/>
                    <a:pt x="716" y="4583"/>
                    <a:pt x="838" y="4583"/>
                  </a:cubicBezTo>
                  <a:cubicBezTo>
                    <a:pt x="889" y="4583"/>
                    <a:pt x="941" y="4562"/>
                    <a:pt x="979" y="4511"/>
                  </a:cubicBezTo>
                  <a:cubicBezTo>
                    <a:pt x="2056" y="3070"/>
                    <a:pt x="1197" y="1404"/>
                    <a:pt x="368" y="80"/>
                  </a:cubicBezTo>
                  <a:cubicBezTo>
                    <a:pt x="334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6" name="Google Shape;20096;p32"/>
            <p:cNvSpPr/>
            <p:nvPr/>
          </p:nvSpPr>
          <p:spPr>
            <a:xfrm>
              <a:off x="5877150" y="3416200"/>
              <a:ext cx="49925" cy="43500"/>
            </a:xfrm>
            <a:custGeom>
              <a:avLst/>
              <a:gdLst/>
              <a:ahLst/>
              <a:cxnLst/>
              <a:rect l="l" t="t" r="r" b="b"/>
              <a:pathLst>
                <a:path w="1997" h="1740" extrusionOk="0">
                  <a:moveTo>
                    <a:pt x="515" y="1"/>
                  </a:moveTo>
                  <a:cubicBezTo>
                    <a:pt x="301" y="1"/>
                    <a:pt x="99" y="107"/>
                    <a:pt x="35" y="348"/>
                  </a:cubicBezTo>
                  <a:cubicBezTo>
                    <a:pt x="1" y="473"/>
                    <a:pt x="104" y="555"/>
                    <a:pt x="204" y="555"/>
                  </a:cubicBezTo>
                  <a:cubicBezTo>
                    <a:pt x="270" y="555"/>
                    <a:pt x="335" y="520"/>
                    <a:pt x="356" y="436"/>
                  </a:cubicBezTo>
                  <a:lnTo>
                    <a:pt x="356" y="438"/>
                  </a:lnTo>
                  <a:cubicBezTo>
                    <a:pt x="379" y="357"/>
                    <a:pt x="436" y="325"/>
                    <a:pt x="503" y="325"/>
                  </a:cubicBezTo>
                  <a:cubicBezTo>
                    <a:pt x="628" y="325"/>
                    <a:pt x="790" y="435"/>
                    <a:pt x="828" y="533"/>
                  </a:cubicBezTo>
                  <a:cubicBezTo>
                    <a:pt x="942" y="830"/>
                    <a:pt x="657" y="1190"/>
                    <a:pt x="497" y="1416"/>
                  </a:cubicBezTo>
                  <a:cubicBezTo>
                    <a:pt x="416" y="1526"/>
                    <a:pt x="526" y="1660"/>
                    <a:pt x="640" y="1667"/>
                  </a:cubicBezTo>
                  <a:lnTo>
                    <a:pt x="1781" y="1739"/>
                  </a:lnTo>
                  <a:cubicBezTo>
                    <a:pt x="1785" y="1739"/>
                    <a:pt x="1790" y="1740"/>
                    <a:pt x="1794" y="1740"/>
                  </a:cubicBezTo>
                  <a:cubicBezTo>
                    <a:pt x="1996" y="1740"/>
                    <a:pt x="1992" y="1419"/>
                    <a:pt x="1781" y="1405"/>
                  </a:cubicBezTo>
                  <a:lnTo>
                    <a:pt x="939" y="1351"/>
                  </a:lnTo>
                  <a:lnTo>
                    <a:pt x="939" y="1351"/>
                  </a:lnTo>
                  <a:cubicBezTo>
                    <a:pt x="1168" y="966"/>
                    <a:pt x="1345" y="457"/>
                    <a:pt x="941" y="145"/>
                  </a:cubicBezTo>
                  <a:cubicBezTo>
                    <a:pt x="820" y="52"/>
                    <a:pt x="664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7" name="Google Shape;20097;p32"/>
            <p:cNvSpPr/>
            <p:nvPr/>
          </p:nvSpPr>
          <p:spPr>
            <a:xfrm>
              <a:off x="5952100" y="3437700"/>
              <a:ext cx="32475" cy="108550"/>
            </a:xfrm>
            <a:custGeom>
              <a:avLst/>
              <a:gdLst/>
              <a:ahLst/>
              <a:cxnLst/>
              <a:rect l="l" t="t" r="r" b="b"/>
              <a:pathLst>
                <a:path w="1299" h="4342" extrusionOk="0">
                  <a:moveTo>
                    <a:pt x="1091" y="0"/>
                  </a:moveTo>
                  <a:cubicBezTo>
                    <a:pt x="1088" y="0"/>
                    <a:pt x="1086" y="0"/>
                    <a:pt x="1083" y="1"/>
                  </a:cubicBezTo>
                  <a:cubicBezTo>
                    <a:pt x="367" y="26"/>
                    <a:pt x="171" y="783"/>
                    <a:pt x="109" y="1386"/>
                  </a:cubicBezTo>
                  <a:cubicBezTo>
                    <a:pt x="0" y="2420"/>
                    <a:pt x="302" y="3425"/>
                    <a:pt x="899" y="4267"/>
                  </a:cubicBezTo>
                  <a:cubicBezTo>
                    <a:pt x="935" y="4320"/>
                    <a:pt x="987" y="4341"/>
                    <a:pt x="1038" y="4341"/>
                  </a:cubicBezTo>
                  <a:cubicBezTo>
                    <a:pt x="1158" y="4341"/>
                    <a:pt x="1275" y="4222"/>
                    <a:pt x="1187" y="4099"/>
                  </a:cubicBezTo>
                  <a:cubicBezTo>
                    <a:pt x="812" y="3568"/>
                    <a:pt x="560" y="2996"/>
                    <a:pt x="466" y="2350"/>
                  </a:cubicBezTo>
                  <a:cubicBezTo>
                    <a:pt x="396" y="1860"/>
                    <a:pt x="295" y="364"/>
                    <a:pt x="1083" y="336"/>
                  </a:cubicBezTo>
                  <a:cubicBezTo>
                    <a:pt x="1295" y="329"/>
                    <a:pt x="1298" y="0"/>
                    <a:pt x="1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8" name="Google Shape;20098;p32"/>
            <p:cNvSpPr/>
            <p:nvPr/>
          </p:nvSpPr>
          <p:spPr>
            <a:xfrm>
              <a:off x="6000375" y="3447375"/>
              <a:ext cx="70275" cy="85800"/>
            </a:xfrm>
            <a:custGeom>
              <a:avLst/>
              <a:gdLst/>
              <a:ahLst/>
              <a:cxnLst/>
              <a:rect l="l" t="t" r="r" b="b"/>
              <a:pathLst>
                <a:path w="2811" h="3432" extrusionOk="0">
                  <a:moveTo>
                    <a:pt x="1466" y="541"/>
                  </a:moveTo>
                  <a:cubicBezTo>
                    <a:pt x="1496" y="880"/>
                    <a:pt x="1518" y="1219"/>
                    <a:pt x="1534" y="1558"/>
                  </a:cubicBezTo>
                  <a:lnTo>
                    <a:pt x="1534" y="1558"/>
                  </a:lnTo>
                  <a:cubicBezTo>
                    <a:pt x="1205" y="1543"/>
                    <a:pt x="877" y="1516"/>
                    <a:pt x="550" y="1475"/>
                  </a:cubicBezTo>
                  <a:lnTo>
                    <a:pt x="550" y="1475"/>
                  </a:lnTo>
                  <a:lnTo>
                    <a:pt x="1466" y="541"/>
                  </a:lnTo>
                  <a:close/>
                  <a:moveTo>
                    <a:pt x="1589" y="0"/>
                  </a:moveTo>
                  <a:cubicBezTo>
                    <a:pt x="1551" y="0"/>
                    <a:pt x="1511" y="15"/>
                    <a:pt x="1477" y="50"/>
                  </a:cubicBezTo>
                  <a:cubicBezTo>
                    <a:pt x="1012" y="524"/>
                    <a:pt x="547" y="1000"/>
                    <a:pt x="81" y="1476"/>
                  </a:cubicBezTo>
                  <a:cubicBezTo>
                    <a:pt x="1" y="1557"/>
                    <a:pt x="25" y="1735"/>
                    <a:pt x="155" y="1755"/>
                  </a:cubicBezTo>
                  <a:cubicBezTo>
                    <a:pt x="616" y="1826"/>
                    <a:pt x="1081" y="1872"/>
                    <a:pt x="1547" y="1892"/>
                  </a:cubicBezTo>
                  <a:lnTo>
                    <a:pt x="1547" y="1892"/>
                  </a:lnTo>
                  <a:cubicBezTo>
                    <a:pt x="1562" y="2351"/>
                    <a:pt x="1564" y="2810"/>
                    <a:pt x="1553" y="3270"/>
                  </a:cubicBezTo>
                  <a:cubicBezTo>
                    <a:pt x="1551" y="3377"/>
                    <a:pt x="1634" y="3431"/>
                    <a:pt x="1717" y="3431"/>
                  </a:cubicBezTo>
                  <a:cubicBezTo>
                    <a:pt x="1801" y="3431"/>
                    <a:pt x="1885" y="3377"/>
                    <a:pt x="1888" y="3270"/>
                  </a:cubicBezTo>
                  <a:cubicBezTo>
                    <a:pt x="1898" y="2814"/>
                    <a:pt x="1896" y="2358"/>
                    <a:pt x="1882" y="1902"/>
                  </a:cubicBezTo>
                  <a:lnTo>
                    <a:pt x="1882" y="1902"/>
                  </a:lnTo>
                  <a:cubicBezTo>
                    <a:pt x="1959" y="1904"/>
                    <a:pt x="2037" y="1905"/>
                    <a:pt x="2114" y="1905"/>
                  </a:cubicBezTo>
                  <a:cubicBezTo>
                    <a:pt x="2275" y="1905"/>
                    <a:pt x="2435" y="1902"/>
                    <a:pt x="2595" y="1896"/>
                  </a:cubicBezTo>
                  <a:cubicBezTo>
                    <a:pt x="2808" y="1888"/>
                    <a:pt x="2810" y="1561"/>
                    <a:pt x="2604" y="1561"/>
                  </a:cubicBezTo>
                  <a:cubicBezTo>
                    <a:pt x="2601" y="1561"/>
                    <a:pt x="2598" y="1561"/>
                    <a:pt x="2595" y="1561"/>
                  </a:cubicBezTo>
                  <a:cubicBezTo>
                    <a:pt x="2432" y="1568"/>
                    <a:pt x="2268" y="1571"/>
                    <a:pt x="2104" y="1571"/>
                  </a:cubicBezTo>
                  <a:cubicBezTo>
                    <a:pt x="2026" y="1571"/>
                    <a:pt x="1947" y="1570"/>
                    <a:pt x="1869" y="1569"/>
                  </a:cubicBezTo>
                  <a:lnTo>
                    <a:pt x="1869" y="1569"/>
                  </a:lnTo>
                  <a:cubicBezTo>
                    <a:pt x="1847" y="1101"/>
                    <a:pt x="1812" y="634"/>
                    <a:pt x="1764" y="167"/>
                  </a:cubicBezTo>
                  <a:cubicBezTo>
                    <a:pt x="1755" y="74"/>
                    <a:pt x="1674" y="0"/>
                    <a:pt x="1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9" name="Google Shape;20099;p32"/>
            <p:cNvSpPr/>
            <p:nvPr/>
          </p:nvSpPr>
          <p:spPr>
            <a:xfrm>
              <a:off x="6084600" y="3455775"/>
              <a:ext cx="71150" cy="65525"/>
            </a:xfrm>
            <a:custGeom>
              <a:avLst/>
              <a:gdLst/>
              <a:ahLst/>
              <a:cxnLst/>
              <a:rect l="l" t="t" r="r" b="b"/>
              <a:pathLst>
                <a:path w="2846" h="2621" extrusionOk="0">
                  <a:moveTo>
                    <a:pt x="254" y="0"/>
                  </a:moveTo>
                  <a:cubicBezTo>
                    <a:pt x="119" y="0"/>
                    <a:pt x="0" y="169"/>
                    <a:pt x="129" y="280"/>
                  </a:cubicBezTo>
                  <a:cubicBezTo>
                    <a:pt x="962" y="997"/>
                    <a:pt x="1752" y="1759"/>
                    <a:pt x="2497" y="2568"/>
                  </a:cubicBezTo>
                  <a:cubicBezTo>
                    <a:pt x="2531" y="2605"/>
                    <a:pt x="2570" y="2620"/>
                    <a:pt x="2608" y="2620"/>
                  </a:cubicBezTo>
                  <a:cubicBezTo>
                    <a:pt x="2733" y="2620"/>
                    <a:pt x="2845" y="2453"/>
                    <a:pt x="2733" y="2331"/>
                  </a:cubicBezTo>
                  <a:cubicBezTo>
                    <a:pt x="1989" y="1523"/>
                    <a:pt x="1199" y="759"/>
                    <a:pt x="366" y="43"/>
                  </a:cubicBezTo>
                  <a:cubicBezTo>
                    <a:pt x="331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0" name="Google Shape;20100;p32"/>
            <p:cNvSpPr/>
            <p:nvPr/>
          </p:nvSpPr>
          <p:spPr>
            <a:xfrm>
              <a:off x="6088200" y="3449375"/>
              <a:ext cx="51725" cy="82825"/>
            </a:xfrm>
            <a:custGeom>
              <a:avLst/>
              <a:gdLst/>
              <a:ahLst/>
              <a:cxnLst/>
              <a:rect l="l" t="t" r="r" b="b"/>
              <a:pathLst>
                <a:path w="2069" h="3313" extrusionOk="0">
                  <a:moveTo>
                    <a:pt x="1866" y="0"/>
                  </a:moveTo>
                  <a:cubicBezTo>
                    <a:pt x="1799" y="0"/>
                    <a:pt x="1730" y="35"/>
                    <a:pt x="1701" y="115"/>
                  </a:cubicBezTo>
                  <a:lnTo>
                    <a:pt x="1701" y="113"/>
                  </a:lnTo>
                  <a:cubicBezTo>
                    <a:pt x="1322" y="1158"/>
                    <a:pt x="780" y="2139"/>
                    <a:pt x="100" y="3018"/>
                  </a:cubicBezTo>
                  <a:cubicBezTo>
                    <a:pt x="0" y="3145"/>
                    <a:pt x="112" y="3312"/>
                    <a:pt x="229" y="3312"/>
                  </a:cubicBezTo>
                  <a:cubicBezTo>
                    <a:pt x="266" y="3312"/>
                    <a:pt x="304" y="3295"/>
                    <a:pt x="336" y="3254"/>
                  </a:cubicBezTo>
                  <a:cubicBezTo>
                    <a:pt x="1053" y="2331"/>
                    <a:pt x="1622" y="1301"/>
                    <a:pt x="2023" y="203"/>
                  </a:cubicBezTo>
                  <a:cubicBezTo>
                    <a:pt x="2068" y="81"/>
                    <a:pt x="196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1" name="Google Shape;20101;p32"/>
            <p:cNvSpPr/>
            <p:nvPr/>
          </p:nvSpPr>
          <p:spPr>
            <a:xfrm>
              <a:off x="6152325" y="3435800"/>
              <a:ext cx="58625" cy="112925"/>
            </a:xfrm>
            <a:custGeom>
              <a:avLst/>
              <a:gdLst/>
              <a:ahLst/>
              <a:cxnLst/>
              <a:rect l="l" t="t" r="r" b="b"/>
              <a:pathLst>
                <a:path w="2345" h="4517" extrusionOk="0">
                  <a:moveTo>
                    <a:pt x="247" y="0"/>
                  </a:moveTo>
                  <a:cubicBezTo>
                    <a:pt x="98" y="0"/>
                    <a:pt x="1" y="222"/>
                    <a:pt x="160" y="311"/>
                  </a:cubicBezTo>
                  <a:cubicBezTo>
                    <a:pt x="1612" y="1128"/>
                    <a:pt x="1975" y="2926"/>
                    <a:pt x="909" y="4224"/>
                  </a:cubicBezTo>
                  <a:cubicBezTo>
                    <a:pt x="806" y="4349"/>
                    <a:pt x="918" y="4517"/>
                    <a:pt x="1037" y="4517"/>
                  </a:cubicBezTo>
                  <a:cubicBezTo>
                    <a:pt x="1075" y="4517"/>
                    <a:pt x="1113" y="4500"/>
                    <a:pt x="1145" y="4461"/>
                  </a:cubicBezTo>
                  <a:cubicBezTo>
                    <a:pt x="2344" y="3002"/>
                    <a:pt x="1987" y="954"/>
                    <a:pt x="329" y="23"/>
                  </a:cubicBezTo>
                  <a:cubicBezTo>
                    <a:pt x="301" y="7"/>
                    <a:pt x="273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2" name="Google Shape;20102;p32"/>
            <p:cNvSpPr/>
            <p:nvPr/>
          </p:nvSpPr>
          <p:spPr>
            <a:xfrm>
              <a:off x="6199600" y="3398725"/>
              <a:ext cx="47700" cy="58475"/>
            </a:xfrm>
            <a:custGeom>
              <a:avLst/>
              <a:gdLst/>
              <a:ahLst/>
              <a:cxnLst/>
              <a:rect l="l" t="t" r="r" b="b"/>
              <a:pathLst>
                <a:path w="1908" h="2339" extrusionOk="0">
                  <a:moveTo>
                    <a:pt x="204" y="0"/>
                  </a:moveTo>
                  <a:cubicBezTo>
                    <a:pt x="0" y="0"/>
                    <a:pt x="4" y="323"/>
                    <a:pt x="215" y="335"/>
                  </a:cubicBezTo>
                  <a:lnTo>
                    <a:pt x="748" y="366"/>
                  </a:lnTo>
                  <a:lnTo>
                    <a:pt x="748" y="366"/>
                  </a:lnTo>
                  <a:cubicBezTo>
                    <a:pt x="779" y="684"/>
                    <a:pt x="703" y="973"/>
                    <a:pt x="531" y="1253"/>
                  </a:cubicBezTo>
                  <a:cubicBezTo>
                    <a:pt x="459" y="1373"/>
                    <a:pt x="562" y="1502"/>
                    <a:pt x="684" y="1502"/>
                  </a:cubicBezTo>
                  <a:cubicBezTo>
                    <a:pt x="696" y="1502"/>
                    <a:pt x="708" y="1501"/>
                    <a:pt x="720" y="1499"/>
                  </a:cubicBezTo>
                  <a:cubicBezTo>
                    <a:pt x="834" y="1475"/>
                    <a:pt x="971" y="1439"/>
                    <a:pt x="1099" y="1439"/>
                  </a:cubicBezTo>
                  <a:cubicBezTo>
                    <a:pt x="1147" y="1439"/>
                    <a:pt x="1195" y="1444"/>
                    <a:pt x="1239" y="1457"/>
                  </a:cubicBezTo>
                  <a:cubicBezTo>
                    <a:pt x="1529" y="1546"/>
                    <a:pt x="1538" y="1688"/>
                    <a:pt x="1263" y="1881"/>
                  </a:cubicBezTo>
                  <a:cubicBezTo>
                    <a:pt x="1216" y="1883"/>
                    <a:pt x="1169" y="1884"/>
                    <a:pt x="1120" y="1886"/>
                  </a:cubicBezTo>
                  <a:cubicBezTo>
                    <a:pt x="938" y="1920"/>
                    <a:pt x="806" y="1904"/>
                    <a:pt x="643" y="2011"/>
                  </a:cubicBezTo>
                  <a:cubicBezTo>
                    <a:pt x="493" y="2109"/>
                    <a:pt x="585" y="2328"/>
                    <a:pt x="726" y="2328"/>
                  </a:cubicBezTo>
                  <a:cubicBezTo>
                    <a:pt x="753" y="2328"/>
                    <a:pt x="782" y="2320"/>
                    <a:pt x="812" y="2301"/>
                  </a:cubicBezTo>
                  <a:cubicBezTo>
                    <a:pt x="1140" y="2086"/>
                    <a:pt x="1907" y="2339"/>
                    <a:pt x="1828" y="1668"/>
                  </a:cubicBezTo>
                  <a:cubicBezTo>
                    <a:pt x="1779" y="1245"/>
                    <a:pt x="1429" y="1127"/>
                    <a:pt x="1072" y="1127"/>
                  </a:cubicBezTo>
                  <a:cubicBezTo>
                    <a:pt x="1037" y="1127"/>
                    <a:pt x="1002" y="1128"/>
                    <a:pt x="968" y="1130"/>
                  </a:cubicBezTo>
                  <a:lnTo>
                    <a:pt x="968" y="1130"/>
                  </a:lnTo>
                  <a:cubicBezTo>
                    <a:pt x="1088" y="825"/>
                    <a:pt x="1115" y="506"/>
                    <a:pt x="1056" y="162"/>
                  </a:cubicBezTo>
                  <a:cubicBezTo>
                    <a:pt x="1044" y="88"/>
                    <a:pt x="963" y="43"/>
                    <a:pt x="894" y="40"/>
                  </a:cubicBezTo>
                  <a:lnTo>
                    <a:pt x="215" y="1"/>
                  </a:ln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3" name="Google Shape;20103;p32"/>
            <p:cNvSpPr/>
            <p:nvPr/>
          </p:nvSpPr>
          <p:spPr>
            <a:xfrm>
              <a:off x="4690900" y="1591925"/>
              <a:ext cx="62700" cy="94975"/>
            </a:xfrm>
            <a:custGeom>
              <a:avLst/>
              <a:gdLst/>
              <a:ahLst/>
              <a:cxnLst/>
              <a:rect l="l" t="t" r="r" b="b"/>
              <a:pathLst>
                <a:path w="2508" h="3799" extrusionOk="0">
                  <a:moveTo>
                    <a:pt x="887" y="750"/>
                  </a:moveTo>
                  <a:cubicBezTo>
                    <a:pt x="967" y="780"/>
                    <a:pt x="1074" y="840"/>
                    <a:pt x="1225" y="926"/>
                  </a:cubicBezTo>
                  <a:cubicBezTo>
                    <a:pt x="1704" y="1001"/>
                    <a:pt x="1805" y="1202"/>
                    <a:pt x="1526" y="1529"/>
                  </a:cubicBezTo>
                  <a:lnTo>
                    <a:pt x="1330" y="1796"/>
                  </a:lnTo>
                  <a:lnTo>
                    <a:pt x="665" y="1311"/>
                  </a:lnTo>
                  <a:cubicBezTo>
                    <a:pt x="655" y="1072"/>
                    <a:pt x="728" y="885"/>
                    <a:pt x="887" y="750"/>
                  </a:cubicBezTo>
                  <a:close/>
                  <a:moveTo>
                    <a:pt x="1160" y="0"/>
                  </a:moveTo>
                  <a:cubicBezTo>
                    <a:pt x="295" y="0"/>
                    <a:pt x="0" y="1894"/>
                    <a:pt x="140" y="2513"/>
                  </a:cubicBezTo>
                  <a:cubicBezTo>
                    <a:pt x="292" y="3181"/>
                    <a:pt x="951" y="3798"/>
                    <a:pt x="1574" y="3798"/>
                  </a:cubicBezTo>
                  <a:cubicBezTo>
                    <a:pt x="1894" y="3798"/>
                    <a:pt x="2205" y="3636"/>
                    <a:pt x="2433" y="3234"/>
                  </a:cubicBezTo>
                  <a:cubicBezTo>
                    <a:pt x="2507" y="3104"/>
                    <a:pt x="2392" y="2984"/>
                    <a:pt x="2278" y="2984"/>
                  </a:cubicBezTo>
                  <a:cubicBezTo>
                    <a:pt x="2228" y="2984"/>
                    <a:pt x="2178" y="3008"/>
                    <a:pt x="2145" y="3065"/>
                  </a:cubicBezTo>
                  <a:cubicBezTo>
                    <a:pt x="1996" y="3327"/>
                    <a:pt x="1747" y="3445"/>
                    <a:pt x="1489" y="3445"/>
                  </a:cubicBezTo>
                  <a:cubicBezTo>
                    <a:pt x="1237" y="3445"/>
                    <a:pt x="977" y="3331"/>
                    <a:pt x="796" y="3129"/>
                  </a:cubicBezTo>
                  <a:cubicBezTo>
                    <a:pt x="488" y="2784"/>
                    <a:pt x="392" y="2260"/>
                    <a:pt x="421" y="1811"/>
                  </a:cubicBezTo>
                  <a:cubicBezTo>
                    <a:pt x="421" y="1807"/>
                    <a:pt x="422" y="1802"/>
                    <a:pt x="422" y="1797"/>
                  </a:cubicBezTo>
                  <a:lnTo>
                    <a:pt x="422" y="1797"/>
                  </a:lnTo>
                  <a:cubicBezTo>
                    <a:pt x="494" y="1972"/>
                    <a:pt x="614" y="2117"/>
                    <a:pt x="790" y="2200"/>
                  </a:cubicBezTo>
                  <a:cubicBezTo>
                    <a:pt x="895" y="2250"/>
                    <a:pt x="996" y="2273"/>
                    <a:pt x="1093" y="2273"/>
                  </a:cubicBezTo>
                  <a:cubicBezTo>
                    <a:pt x="1905" y="2273"/>
                    <a:pt x="2382" y="674"/>
                    <a:pt x="1635" y="170"/>
                  </a:cubicBezTo>
                  <a:cubicBezTo>
                    <a:pt x="1461" y="52"/>
                    <a:pt x="1302" y="0"/>
                    <a:pt x="1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4" name="Google Shape;20104;p32"/>
            <p:cNvSpPr/>
            <p:nvPr/>
          </p:nvSpPr>
          <p:spPr>
            <a:xfrm>
              <a:off x="4779825" y="1626275"/>
              <a:ext cx="39000" cy="8425"/>
            </a:xfrm>
            <a:custGeom>
              <a:avLst/>
              <a:gdLst/>
              <a:ahLst/>
              <a:cxnLst/>
              <a:rect l="l" t="t" r="r" b="b"/>
              <a:pathLst>
                <a:path w="1560" h="337" extrusionOk="0">
                  <a:moveTo>
                    <a:pt x="217" y="1"/>
                  </a:moveTo>
                  <a:cubicBezTo>
                    <a:pt x="2" y="1"/>
                    <a:pt x="0" y="336"/>
                    <a:pt x="217" y="336"/>
                  </a:cubicBezTo>
                  <a:lnTo>
                    <a:pt x="1344" y="336"/>
                  </a:lnTo>
                  <a:cubicBezTo>
                    <a:pt x="1559" y="336"/>
                    <a:pt x="1559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5" name="Google Shape;20105;p32"/>
            <p:cNvSpPr/>
            <p:nvPr/>
          </p:nvSpPr>
          <p:spPr>
            <a:xfrm>
              <a:off x="4782125" y="1653200"/>
              <a:ext cx="41450" cy="10800"/>
            </a:xfrm>
            <a:custGeom>
              <a:avLst/>
              <a:gdLst/>
              <a:ahLst/>
              <a:cxnLst/>
              <a:rect l="l" t="t" r="r" b="b"/>
              <a:pathLst>
                <a:path w="1658" h="432" extrusionOk="0">
                  <a:moveTo>
                    <a:pt x="200" y="0"/>
                  </a:moveTo>
                  <a:cubicBezTo>
                    <a:pt x="0" y="0"/>
                    <a:pt x="7" y="320"/>
                    <a:pt x="215" y="336"/>
                  </a:cubicBezTo>
                  <a:lnTo>
                    <a:pt x="1443" y="431"/>
                  </a:lnTo>
                  <a:cubicBezTo>
                    <a:pt x="1448" y="431"/>
                    <a:pt x="1453" y="432"/>
                    <a:pt x="1458" y="432"/>
                  </a:cubicBezTo>
                  <a:cubicBezTo>
                    <a:pt x="1658" y="432"/>
                    <a:pt x="1653" y="113"/>
                    <a:pt x="1443" y="97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6" name="Google Shape;20106;p32"/>
            <p:cNvSpPr/>
            <p:nvPr/>
          </p:nvSpPr>
          <p:spPr>
            <a:xfrm>
              <a:off x="4867650" y="1584350"/>
              <a:ext cx="57500" cy="110175"/>
            </a:xfrm>
            <a:custGeom>
              <a:avLst/>
              <a:gdLst/>
              <a:ahLst/>
              <a:cxnLst/>
              <a:rect l="l" t="t" r="r" b="b"/>
              <a:pathLst>
                <a:path w="2300" h="4407" extrusionOk="0">
                  <a:moveTo>
                    <a:pt x="1529" y="1"/>
                  </a:moveTo>
                  <a:cubicBezTo>
                    <a:pt x="1249" y="1"/>
                    <a:pt x="954" y="131"/>
                    <a:pt x="759" y="368"/>
                  </a:cubicBezTo>
                  <a:cubicBezTo>
                    <a:pt x="0" y="1292"/>
                    <a:pt x="110" y="3147"/>
                    <a:pt x="183" y="4245"/>
                  </a:cubicBezTo>
                  <a:cubicBezTo>
                    <a:pt x="190" y="4353"/>
                    <a:pt x="278" y="4407"/>
                    <a:pt x="361" y="4407"/>
                  </a:cubicBezTo>
                  <a:cubicBezTo>
                    <a:pt x="445" y="4407"/>
                    <a:pt x="524" y="4353"/>
                    <a:pt x="518" y="4245"/>
                  </a:cubicBezTo>
                  <a:cubicBezTo>
                    <a:pt x="473" y="3571"/>
                    <a:pt x="476" y="2898"/>
                    <a:pt x="556" y="2227"/>
                  </a:cubicBezTo>
                  <a:cubicBezTo>
                    <a:pt x="594" y="1902"/>
                    <a:pt x="643" y="1528"/>
                    <a:pt x="736" y="1207"/>
                  </a:cubicBezTo>
                  <a:cubicBezTo>
                    <a:pt x="791" y="958"/>
                    <a:pt x="902" y="724"/>
                    <a:pt x="1059" y="523"/>
                  </a:cubicBezTo>
                  <a:cubicBezTo>
                    <a:pt x="1255" y="388"/>
                    <a:pt x="1422" y="320"/>
                    <a:pt x="1559" y="320"/>
                  </a:cubicBezTo>
                  <a:cubicBezTo>
                    <a:pt x="1734" y="320"/>
                    <a:pt x="1862" y="430"/>
                    <a:pt x="1942" y="648"/>
                  </a:cubicBezTo>
                  <a:cubicBezTo>
                    <a:pt x="1965" y="731"/>
                    <a:pt x="2030" y="766"/>
                    <a:pt x="2096" y="766"/>
                  </a:cubicBezTo>
                  <a:cubicBezTo>
                    <a:pt x="2196" y="766"/>
                    <a:pt x="2300" y="685"/>
                    <a:pt x="2264" y="560"/>
                  </a:cubicBezTo>
                  <a:lnTo>
                    <a:pt x="2266" y="558"/>
                  </a:lnTo>
                  <a:cubicBezTo>
                    <a:pt x="2158" y="175"/>
                    <a:pt x="1854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7" name="Google Shape;20107;p32"/>
            <p:cNvSpPr/>
            <p:nvPr/>
          </p:nvSpPr>
          <p:spPr>
            <a:xfrm>
              <a:off x="4864025" y="1647450"/>
              <a:ext cx="53075" cy="8825"/>
            </a:xfrm>
            <a:custGeom>
              <a:avLst/>
              <a:gdLst/>
              <a:ahLst/>
              <a:cxnLst/>
              <a:rect l="l" t="t" r="r" b="b"/>
              <a:pathLst>
                <a:path w="2123" h="353" extrusionOk="0">
                  <a:moveTo>
                    <a:pt x="214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1907" y="353"/>
                  </a:lnTo>
                  <a:cubicBezTo>
                    <a:pt x="1908" y="353"/>
                    <a:pt x="1909" y="353"/>
                    <a:pt x="1910" y="353"/>
                  </a:cubicBezTo>
                  <a:cubicBezTo>
                    <a:pt x="2122" y="353"/>
                    <a:pt x="2121" y="20"/>
                    <a:pt x="1907" y="19"/>
                  </a:cubicBezTo>
                  <a:lnTo>
                    <a:pt x="216" y="0"/>
                  </a:lnTo>
                  <a:cubicBezTo>
                    <a:pt x="215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8" name="Google Shape;20108;p32"/>
            <p:cNvSpPr/>
            <p:nvPr/>
          </p:nvSpPr>
          <p:spPr>
            <a:xfrm>
              <a:off x="4948575" y="1567450"/>
              <a:ext cx="43000" cy="40325"/>
            </a:xfrm>
            <a:custGeom>
              <a:avLst/>
              <a:gdLst/>
              <a:ahLst/>
              <a:cxnLst/>
              <a:rect l="l" t="t" r="r" b="b"/>
              <a:pathLst>
                <a:path w="1720" h="1613" extrusionOk="0">
                  <a:moveTo>
                    <a:pt x="501" y="1"/>
                  </a:moveTo>
                  <a:cubicBezTo>
                    <a:pt x="346" y="1"/>
                    <a:pt x="195" y="66"/>
                    <a:pt x="89" y="214"/>
                  </a:cubicBezTo>
                  <a:cubicBezTo>
                    <a:pt x="1" y="337"/>
                    <a:pt x="118" y="456"/>
                    <a:pt x="238" y="456"/>
                  </a:cubicBezTo>
                  <a:cubicBezTo>
                    <a:pt x="290" y="456"/>
                    <a:pt x="341" y="435"/>
                    <a:pt x="379" y="383"/>
                  </a:cubicBezTo>
                  <a:cubicBezTo>
                    <a:pt x="410" y="339"/>
                    <a:pt x="450" y="321"/>
                    <a:pt x="494" y="321"/>
                  </a:cubicBezTo>
                  <a:cubicBezTo>
                    <a:pt x="621" y="321"/>
                    <a:pt x="774" y="477"/>
                    <a:pt x="792" y="578"/>
                  </a:cubicBezTo>
                  <a:cubicBezTo>
                    <a:pt x="842" y="853"/>
                    <a:pt x="614" y="1112"/>
                    <a:pt x="441" y="1297"/>
                  </a:cubicBezTo>
                  <a:cubicBezTo>
                    <a:pt x="341" y="1404"/>
                    <a:pt x="412" y="1579"/>
                    <a:pt x="559" y="1582"/>
                  </a:cubicBezTo>
                  <a:lnTo>
                    <a:pt x="1504" y="1613"/>
                  </a:lnTo>
                  <a:cubicBezTo>
                    <a:pt x="1506" y="1613"/>
                    <a:pt x="1508" y="1613"/>
                    <a:pt x="1510" y="1613"/>
                  </a:cubicBezTo>
                  <a:cubicBezTo>
                    <a:pt x="1719" y="1613"/>
                    <a:pt x="1718" y="1284"/>
                    <a:pt x="1504" y="1277"/>
                  </a:cubicBezTo>
                  <a:lnTo>
                    <a:pt x="902" y="1258"/>
                  </a:lnTo>
                  <a:lnTo>
                    <a:pt x="902" y="1258"/>
                  </a:lnTo>
                  <a:cubicBezTo>
                    <a:pt x="1117" y="948"/>
                    <a:pt x="1258" y="563"/>
                    <a:pt x="996" y="246"/>
                  </a:cubicBezTo>
                  <a:cubicBezTo>
                    <a:pt x="870" y="91"/>
                    <a:pt x="68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9" name="Google Shape;20109;p32"/>
            <p:cNvSpPr/>
            <p:nvPr/>
          </p:nvSpPr>
          <p:spPr>
            <a:xfrm>
              <a:off x="5008050" y="1590500"/>
              <a:ext cx="38425" cy="113725"/>
            </a:xfrm>
            <a:custGeom>
              <a:avLst/>
              <a:gdLst/>
              <a:ahLst/>
              <a:cxnLst/>
              <a:rect l="l" t="t" r="r" b="b"/>
              <a:pathLst>
                <a:path w="1537" h="4549" extrusionOk="0">
                  <a:moveTo>
                    <a:pt x="1020" y="1"/>
                  </a:moveTo>
                  <a:cubicBezTo>
                    <a:pt x="969" y="1"/>
                    <a:pt x="918" y="24"/>
                    <a:pt x="883" y="79"/>
                  </a:cubicBezTo>
                  <a:cubicBezTo>
                    <a:pt x="1" y="1475"/>
                    <a:pt x="134" y="3235"/>
                    <a:pt x="1194" y="4493"/>
                  </a:cubicBezTo>
                  <a:cubicBezTo>
                    <a:pt x="1227" y="4533"/>
                    <a:pt x="1265" y="4549"/>
                    <a:pt x="1303" y="4549"/>
                  </a:cubicBezTo>
                  <a:cubicBezTo>
                    <a:pt x="1424" y="4549"/>
                    <a:pt x="1536" y="4381"/>
                    <a:pt x="1430" y="4257"/>
                  </a:cubicBezTo>
                  <a:cubicBezTo>
                    <a:pt x="465" y="3108"/>
                    <a:pt x="372" y="1513"/>
                    <a:pt x="1172" y="248"/>
                  </a:cubicBezTo>
                  <a:cubicBezTo>
                    <a:pt x="1252" y="121"/>
                    <a:pt x="1137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0" name="Google Shape;20110;p32"/>
            <p:cNvSpPr/>
            <p:nvPr/>
          </p:nvSpPr>
          <p:spPr>
            <a:xfrm>
              <a:off x="5071925" y="1617725"/>
              <a:ext cx="68325" cy="68100"/>
            </a:xfrm>
            <a:custGeom>
              <a:avLst/>
              <a:gdLst/>
              <a:ahLst/>
              <a:cxnLst/>
              <a:rect l="l" t="t" r="r" b="b"/>
              <a:pathLst>
                <a:path w="2733" h="2724" extrusionOk="0">
                  <a:moveTo>
                    <a:pt x="241" y="1"/>
                  </a:moveTo>
                  <a:cubicBezTo>
                    <a:pt x="115" y="1"/>
                    <a:pt x="0" y="168"/>
                    <a:pt x="115" y="288"/>
                  </a:cubicBezTo>
                  <a:lnTo>
                    <a:pt x="2382" y="2672"/>
                  </a:lnTo>
                  <a:cubicBezTo>
                    <a:pt x="2416" y="2708"/>
                    <a:pt x="2455" y="2723"/>
                    <a:pt x="2493" y="2723"/>
                  </a:cubicBezTo>
                  <a:cubicBezTo>
                    <a:pt x="2619" y="2723"/>
                    <a:pt x="2732" y="2555"/>
                    <a:pt x="2619" y="2436"/>
                  </a:cubicBezTo>
                  <a:lnTo>
                    <a:pt x="352" y="52"/>
                  </a:lnTo>
                  <a:cubicBezTo>
                    <a:pt x="318" y="16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1" name="Google Shape;20111;p32"/>
            <p:cNvSpPr/>
            <p:nvPr/>
          </p:nvSpPr>
          <p:spPr>
            <a:xfrm>
              <a:off x="5069075" y="1625475"/>
              <a:ext cx="48600" cy="76050"/>
            </a:xfrm>
            <a:custGeom>
              <a:avLst/>
              <a:gdLst/>
              <a:ahLst/>
              <a:cxnLst/>
              <a:rect l="l" t="t" r="r" b="b"/>
              <a:pathLst>
                <a:path w="1944" h="3042" extrusionOk="0">
                  <a:moveTo>
                    <a:pt x="1741" y="1"/>
                  </a:moveTo>
                  <a:cubicBezTo>
                    <a:pt x="1674" y="1"/>
                    <a:pt x="1606" y="35"/>
                    <a:pt x="1578" y="115"/>
                  </a:cubicBezTo>
                  <a:cubicBezTo>
                    <a:pt x="1235" y="1069"/>
                    <a:pt x="736" y="1958"/>
                    <a:pt x="103" y="2748"/>
                  </a:cubicBezTo>
                  <a:cubicBezTo>
                    <a:pt x="1" y="2874"/>
                    <a:pt x="113" y="3042"/>
                    <a:pt x="231" y="3042"/>
                  </a:cubicBezTo>
                  <a:cubicBezTo>
                    <a:pt x="269" y="3042"/>
                    <a:pt x="307" y="3025"/>
                    <a:pt x="339" y="2985"/>
                  </a:cubicBezTo>
                  <a:cubicBezTo>
                    <a:pt x="1010" y="2150"/>
                    <a:pt x="1537" y="1210"/>
                    <a:pt x="1900" y="204"/>
                  </a:cubicBezTo>
                  <a:cubicBezTo>
                    <a:pt x="1944" y="81"/>
                    <a:pt x="1844" y="1"/>
                    <a:pt x="1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2" name="Google Shape;20112;p32"/>
            <p:cNvSpPr/>
            <p:nvPr/>
          </p:nvSpPr>
          <p:spPr>
            <a:xfrm>
              <a:off x="5170675" y="1622675"/>
              <a:ext cx="20600" cy="68050"/>
            </a:xfrm>
            <a:custGeom>
              <a:avLst/>
              <a:gdLst/>
              <a:ahLst/>
              <a:cxnLst/>
              <a:rect l="l" t="t" r="r" b="b"/>
              <a:pathLst>
                <a:path w="824" h="2722" extrusionOk="0">
                  <a:moveTo>
                    <a:pt x="206" y="1"/>
                  </a:moveTo>
                  <a:cubicBezTo>
                    <a:pt x="108" y="1"/>
                    <a:pt x="1" y="84"/>
                    <a:pt x="25" y="210"/>
                  </a:cubicBezTo>
                  <a:lnTo>
                    <a:pt x="476" y="2601"/>
                  </a:lnTo>
                  <a:cubicBezTo>
                    <a:pt x="493" y="2685"/>
                    <a:pt x="554" y="2721"/>
                    <a:pt x="619" y="2721"/>
                  </a:cubicBezTo>
                  <a:cubicBezTo>
                    <a:pt x="717" y="2721"/>
                    <a:pt x="823" y="2639"/>
                    <a:pt x="800" y="2512"/>
                  </a:cubicBezTo>
                  <a:cubicBezTo>
                    <a:pt x="649" y="1715"/>
                    <a:pt x="498" y="918"/>
                    <a:pt x="348" y="122"/>
                  </a:cubicBezTo>
                  <a:cubicBezTo>
                    <a:pt x="332" y="37"/>
                    <a:pt x="271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3" name="Google Shape;20113;p32"/>
            <p:cNvSpPr/>
            <p:nvPr/>
          </p:nvSpPr>
          <p:spPr>
            <a:xfrm>
              <a:off x="5163475" y="1650625"/>
              <a:ext cx="53000" cy="12200"/>
            </a:xfrm>
            <a:custGeom>
              <a:avLst/>
              <a:gdLst/>
              <a:ahLst/>
              <a:cxnLst/>
              <a:rect l="l" t="t" r="r" b="b"/>
              <a:pathLst>
                <a:path w="2120" h="488" extrusionOk="0">
                  <a:moveTo>
                    <a:pt x="1923" y="1"/>
                  </a:moveTo>
                  <a:cubicBezTo>
                    <a:pt x="1917" y="1"/>
                    <a:pt x="1911" y="1"/>
                    <a:pt x="1905" y="2"/>
                  </a:cubicBezTo>
                  <a:lnTo>
                    <a:pt x="215" y="153"/>
                  </a:lnTo>
                  <a:cubicBezTo>
                    <a:pt x="8" y="170"/>
                    <a:pt x="0" y="488"/>
                    <a:pt x="197" y="488"/>
                  </a:cubicBezTo>
                  <a:cubicBezTo>
                    <a:pt x="203" y="488"/>
                    <a:pt x="209" y="487"/>
                    <a:pt x="215" y="487"/>
                  </a:cubicBezTo>
                  <a:lnTo>
                    <a:pt x="1905" y="336"/>
                  </a:lnTo>
                  <a:cubicBezTo>
                    <a:pt x="2111" y="318"/>
                    <a:pt x="2120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4" name="Google Shape;20114;p32"/>
            <p:cNvSpPr/>
            <p:nvPr/>
          </p:nvSpPr>
          <p:spPr>
            <a:xfrm>
              <a:off x="5228250" y="1599575"/>
              <a:ext cx="62300" cy="98050"/>
            </a:xfrm>
            <a:custGeom>
              <a:avLst/>
              <a:gdLst/>
              <a:ahLst/>
              <a:cxnLst/>
              <a:rect l="l" t="t" r="r" b="b"/>
              <a:pathLst>
                <a:path w="2492" h="3922" extrusionOk="0">
                  <a:moveTo>
                    <a:pt x="1274" y="602"/>
                  </a:moveTo>
                  <a:lnTo>
                    <a:pt x="1274" y="602"/>
                  </a:lnTo>
                  <a:cubicBezTo>
                    <a:pt x="1301" y="1000"/>
                    <a:pt x="1339" y="1397"/>
                    <a:pt x="1387" y="1793"/>
                  </a:cubicBezTo>
                  <a:lnTo>
                    <a:pt x="1387" y="1793"/>
                  </a:lnTo>
                  <a:lnTo>
                    <a:pt x="486" y="1775"/>
                  </a:lnTo>
                  <a:lnTo>
                    <a:pt x="486" y="1775"/>
                  </a:lnTo>
                  <a:cubicBezTo>
                    <a:pt x="718" y="1364"/>
                    <a:pt x="982" y="972"/>
                    <a:pt x="1274" y="602"/>
                  </a:cubicBezTo>
                  <a:close/>
                  <a:moveTo>
                    <a:pt x="1406" y="1"/>
                  </a:moveTo>
                  <a:cubicBezTo>
                    <a:pt x="1367" y="1"/>
                    <a:pt x="1329" y="16"/>
                    <a:pt x="1297" y="51"/>
                  </a:cubicBezTo>
                  <a:cubicBezTo>
                    <a:pt x="818" y="602"/>
                    <a:pt x="405" y="1208"/>
                    <a:pt x="63" y="1853"/>
                  </a:cubicBezTo>
                  <a:cubicBezTo>
                    <a:pt x="1" y="1964"/>
                    <a:pt x="80" y="2102"/>
                    <a:pt x="208" y="2105"/>
                  </a:cubicBezTo>
                  <a:lnTo>
                    <a:pt x="1430" y="2130"/>
                  </a:lnTo>
                  <a:lnTo>
                    <a:pt x="1430" y="2130"/>
                  </a:lnTo>
                  <a:cubicBezTo>
                    <a:pt x="1447" y="2255"/>
                    <a:pt x="1465" y="2381"/>
                    <a:pt x="1484" y="2506"/>
                  </a:cubicBezTo>
                  <a:lnTo>
                    <a:pt x="1484" y="2506"/>
                  </a:lnTo>
                  <a:cubicBezTo>
                    <a:pt x="1475" y="2505"/>
                    <a:pt x="1465" y="2504"/>
                    <a:pt x="1456" y="2504"/>
                  </a:cubicBezTo>
                  <a:cubicBezTo>
                    <a:pt x="1359" y="2504"/>
                    <a:pt x="1250" y="2587"/>
                    <a:pt x="1268" y="2715"/>
                  </a:cubicBezTo>
                  <a:lnTo>
                    <a:pt x="1271" y="2715"/>
                  </a:lnTo>
                  <a:cubicBezTo>
                    <a:pt x="1335" y="3151"/>
                    <a:pt x="1476" y="3490"/>
                    <a:pt x="1737" y="3845"/>
                  </a:cubicBezTo>
                  <a:cubicBezTo>
                    <a:pt x="1775" y="3898"/>
                    <a:pt x="1829" y="3922"/>
                    <a:pt x="1882" y="3922"/>
                  </a:cubicBezTo>
                  <a:cubicBezTo>
                    <a:pt x="1978" y="3922"/>
                    <a:pt x="2068" y="3841"/>
                    <a:pt x="2042" y="3715"/>
                  </a:cubicBezTo>
                  <a:cubicBezTo>
                    <a:pt x="1932" y="3192"/>
                    <a:pt x="1840" y="2666"/>
                    <a:pt x="1768" y="2137"/>
                  </a:cubicBezTo>
                  <a:lnTo>
                    <a:pt x="1768" y="2137"/>
                  </a:lnTo>
                  <a:lnTo>
                    <a:pt x="2277" y="2147"/>
                  </a:lnTo>
                  <a:cubicBezTo>
                    <a:pt x="2278" y="2147"/>
                    <a:pt x="2279" y="2147"/>
                    <a:pt x="2280" y="2147"/>
                  </a:cubicBezTo>
                  <a:cubicBezTo>
                    <a:pt x="2492" y="2147"/>
                    <a:pt x="2491" y="1816"/>
                    <a:pt x="2277" y="1812"/>
                  </a:cubicBezTo>
                  <a:lnTo>
                    <a:pt x="1724" y="1800"/>
                  </a:lnTo>
                  <a:lnTo>
                    <a:pt x="1724" y="1800"/>
                  </a:lnTo>
                  <a:cubicBezTo>
                    <a:pt x="1658" y="1259"/>
                    <a:pt x="1611" y="715"/>
                    <a:pt x="1584" y="169"/>
                  </a:cubicBezTo>
                  <a:cubicBezTo>
                    <a:pt x="1580" y="77"/>
                    <a:pt x="1493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5" name="Google Shape;20115;p32"/>
            <p:cNvSpPr/>
            <p:nvPr/>
          </p:nvSpPr>
          <p:spPr>
            <a:xfrm>
              <a:off x="5299125" y="1628825"/>
              <a:ext cx="70150" cy="124600"/>
            </a:xfrm>
            <a:custGeom>
              <a:avLst/>
              <a:gdLst/>
              <a:ahLst/>
              <a:cxnLst/>
              <a:rect l="l" t="t" r="r" b="b"/>
              <a:pathLst>
                <a:path w="2806" h="4984" extrusionOk="0">
                  <a:moveTo>
                    <a:pt x="1656" y="296"/>
                  </a:moveTo>
                  <a:cubicBezTo>
                    <a:pt x="1824" y="296"/>
                    <a:pt x="1989" y="340"/>
                    <a:pt x="2153" y="427"/>
                  </a:cubicBezTo>
                  <a:lnTo>
                    <a:pt x="2153" y="427"/>
                  </a:lnTo>
                  <a:cubicBezTo>
                    <a:pt x="2139" y="424"/>
                    <a:pt x="2123" y="422"/>
                    <a:pt x="2108" y="422"/>
                  </a:cubicBezTo>
                  <a:cubicBezTo>
                    <a:pt x="2018" y="422"/>
                    <a:pt x="1926" y="481"/>
                    <a:pt x="1934" y="585"/>
                  </a:cubicBezTo>
                  <a:cubicBezTo>
                    <a:pt x="1936" y="601"/>
                    <a:pt x="1937" y="616"/>
                    <a:pt x="1939" y="631"/>
                  </a:cubicBezTo>
                  <a:lnTo>
                    <a:pt x="1939" y="631"/>
                  </a:lnTo>
                  <a:lnTo>
                    <a:pt x="1939" y="631"/>
                  </a:lnTo>
                  <a:cubicBezTo>
                    <a:pt x="1939" y="633"/>
                    <a:pt x="1939" y="634"/>
                    <a:pt x="1939" y="636"/>
                  </a:cubicBezTo>
                  <a:lnTo>
                    <a:pt x="1939" y="636"/>
                  </a:lnTo>
                  <a:cubicBezTo>
                    <a:pt x="1953" y="766"/>
                    <a:pt x="1959" y="896"/>
                    <a:pt x="1959" y="1028"/>
                  </a:cubicBezTo>
                  <a:cubicBezTo>
                    <a:pt x="1992" y="1344"/>
                    <a:pt x="1851" y="1501"/>
                    <a:pt x="1537" y="1501"/>
                  </a:cubicBezTo>
                  <a:cubicBezTo>
                    <a:pt x="1324" y="1501"/>
                    <a:pt x="1033" y="1429"/>
                    <a:pt x="662" y="1285"/>
                  </a:cubicBezTo>
                  <a:lnTo>
                    <a:pt x="1112" y="446"/>
                  </a:lnTo>
                  <a:cubicBezTo>
                    <a:pt x="1295" y="346"/>
                    <a:pt x="1477" y="296"/>
                    <a:pt x="1656" y="296"/>
                  </a:cubicBezTo>
                  <a:close/>
                  <a:moveTo>
                    <a:pt x="1686" y="0"/>
                  </a:moveTo>
                  <a:cubicBezTo>
                    <a:pt x="803" y="0"/>
                    <a:pt x="18" y="801"/>
                    <a:pt x="425" y="1806"/>
                  </a:cubicBezTo>
                  <a:cubicBezTo>
                    <a:pt x="578" y="2183"/>
                    <a:pt x="899" y="2447"/>
                    <a:pt x="1276" y="2447"/>
                  </a:cubicBezTo>
                  <a:cubicBezTo>
                    <a:pt x="1376" y="2447"/>
                    <a:pt x="1480" y="2429"/>
                    <a:pt x="1586" y="2388"/>
                  </a:cubicBezTo>
                  <a:cubicBezTo>
                    <a:pt x="1829" y="2296"/>
                    <a:pt x="1990" y="2136"/>
                    <a:pt x="2097" y="1939"/>
                  </a:cubicBezTo>
                  <a:lnTo>
                    <a:pt x="2097" y="1939"/>
                  </a:lnTo>
                  <a:cubicBezTo>
                    <a:pt x="2117" y="2282"/>
                    <a:pt x="2117" y="2625"/>
                    <a:pt x="2091" y="2965"/>
                  </a:cubicBezTo>
                  <a:cubicBezTo>
                    <a:pt x="2062" y="3343"/>
                    <a:pt x="2024" y="3776"/>
                    <a:pt x="1830" y="4112"/>
                  </a:cubicBezTo>
                  <a:cubicBezTo>
                    <a:pt x="1659" y="4407"/>
                    <a:pt x="1273" y="4662"/>
                    <a:pt x="928" y="4662"/>
                  </a:cubicBezTo>
                  <a:cubicBezTo>
                    <a:pt x="701" y="4662"/>
                    <a:pt x="492" y="4552"/>
                    <a:pt x="374" y="4271"/>
                  </a:cubicBezTo>
                  <a:cubicBezTo>
                    <a:pt x="341" y="4193"/>
                    <a:pt x="271" y="4160"/>
                    <a:pt x="204" y="4160"/>
                  </a:cubicBezTo>
                  <a:cubicBezTo>
                    <a:pt x="100" y="4160"/>
                    <a:pt x="1" y="4239"/>
                    <a:pt x="52" y="4359"/>
                  </a:cubicBezTo>
                  <a:cubicBezTo>
                    <a:pt x="228" y="4779"/>
                    <a:pt x="609" y="4983"/>
                    <a:pt x="1005" y="4983"/>
                  </a:cubicBezTo>
                  <a:cubicBezTo>
                    <a:pt x="1315" y="4983"/>
                    <a:pt x="1635" y="4858"/>
                    <a:pt x="1873" y="4612"/>
                  </a:cubicBezTo>
                  <a:cubicBezTo>
                    <a:pt x="2805" y="3651"/>
                    <a:pt x="2465" y="1711"/>
                    <a:pt x="2262" y="541"/>
                  </a:cubicBezTo>
                  <a:cubicBezTo>
                    <a:pt x="2257" y="512"/>
                    <a:pt x="2245" y="489"/>
                    <a:pt x="2229" y="471"/>
                  </a:cubicBezTo>
                  <a:lnTo>
                    <a:pt x="2229" y="471"/>
                  </a:lnTo>
                  <a:cubicBezTo>
                    <a:pt x="2241" y="478"/>
                    <a:pt x="2253" y="486"/>
                    <a:pt x="2265" y="494"/>
                  </a:cubicBezTo>
                  <a:cubicBezTo>
                    <a:pt x="2294" y="511"/>
                    <a:pt x="2322" y="518"/>
                    <a:pt x="2349" y="518"/>
                  </a:cubicBezTo>
                  <a:cubicBezTo>
                    <a:pt x="2495" y="518"/>
                    <a:pt x="2592" y="297"/>
                    <a:pt x="2434" y="205"/>
                  </a:cubicBezTo>
                  <a:lnTo>
                    <a:pt x="2433" y="205"/>
                  </a:lnTo>
                  <a:cubicBezTo>
                    <a:pt x="2193" y="64"/>
                    <a:pt x="1935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6" name="Google Shape;20116;p32"/>
            <p:cNvSpPr/>
            <p:nvPr/>
          </p:nvSpPr>
          <p:spPr>
            <a:xfrm>
              <a:off x="5379600" y="1593050"/>
              <a:ext cx="61650" cy="93350"/>
            </a:xfrm>
            <a:custGeom>
              <a:avLst/>
              <a:gdLst/>
              <a:ahLst/>
              <a:cxnLst/>
              <a:rect l="l" t="t" r="r" b="b"/>
              <a:pathLst>
                <a:path w="2466" h="3734" extrusionOk="0">
                  <a:moveTo>
                    <a:pt x="168" y="0"/>
                  </a:moveTo>
                  <a:cubicBezTo>
                    <a:pt x="84" y="0"/>
                    <a:pt x="0" y="54"/>
                    <a:pt x="1" y="161"/>
                  </a:cubicBezTo>
                  <a:lnTo>
                    <a:pt x="3" y="163"/>
                  </a:lnTo>
                  <a:cubicBezTo>
                    <a:pt x="5" y="1018"/>
                    <a:pt x="140" y="1865"/>
                    <a:pt x="402" y="2676"/>
                  </a:cubicBezTo>
                  <a:lnTo>
                    <a:pt x="402" y="2676"/>
                  </a:lnTo>
                  <a:cubicBezTo>
                    <a:pt x="420" y="2836"/>
                    <a:pt x="475" y="2996"/>
                    <a:pt x="568" y="3141"/>
                  </a:cubicBezTo>
                  <a:cubicBezTo>
                    <a:pt x="602" y="3192"/>
                    <a:pt x="657" y="3215"/>
                    <a:pt x="712" y="3215"/>
                  </a:cubicBezTo>
                  <a:cubicBezTo>
                    <a:pt x="817" y="3215"/>
                    <a:pt x="921" y="3133"/>
                    <a:pt x="874" y="3011"/>
                  </a:cubicBezTo>
                  <a:cubicBezTo>
                    <a:pt x="818" y="2866"/>
                    <a:pt x="766" y="2720"/>
                    <a:pt x="719" y="2572"/>
                  </a:cubicBezTo>
                  <a:lnTo>
                    <a:pt x="719" y="2572"/>
                  </a:lnTo>
                  <a:cubicBezTo>
                    <a:pt x="910" y="2375"/>
                    <a:pt x="1103" y="2177"/>
                    <a:pt x="1295" y="1980"/>
                  </a:cubicBezTo>
                  <a:lnTo>
                    <a:pt x="1897" y="2477"/>
                  </a:lnTo>
                  <a:cubicBezTo>
                    <a:pt x="1929" y="2619"/>
                    <a:pt x="1950" y="2764"/>
                    <a:pt x="1961" y="2909"/>
                  </a:cubicBezTo>
                  <a:cubicBezTo>
                    <a:pt x="1993" y="3159"/>
                    <a:pt x="2019" y="3377"/>
                    <a:pt x="2102" y="3618"/>
                  </a:cubicBezTo>
                  <a:cubicBezTo>
                    <a:pt x="2129" y="3698"/>
                    <a:pt x="2196" y="3733"/>
                    <a:pt x="2263" y="3733"/>
                  </a:cubicBezTo>
                  <a:cubicBezTo>
                    <a:pt x="2365" y="3733"/>
                    <a:pt x="2466" y="3653"/>
                    <a:pt x="2423" y="3529"/>
                  </a:cubicBezTo>
                  <a:cubicBezTo>
                    <a:pt x="2188" y="2844"/>
                    <a:pt x="2326" y="1649"/>
                    <a:pt x="1320" y="1649"/>
                  </a:cubicBezTo>
                  <a:cubicBezTo>
                    <a:pt x="1285" y="1649"/>
                    <a:pt x="1248" y="1650"/>
                    <a:pt x="1209" y="1653"/>
                  </a:cubicBezTo>
                  <a:cubicBezTo>
                    <a:pt x="917" y="1676"/>
                    <a:pt x="698" y="1815"/>
                    <a:pt x="561" y="2011"/>
                  </a:cubicBezTo>
                  <a:lnTo>
                    <a:pt x="561" y="2011"/>
                  </a:lnTo>
                  <a:cubicBezTo>
                    <a:pt x="415" y="1407"/>
                    <a:pt x="340" y="786"/>
                    <a:pt x="337" y="161"/>
                  </a:cubicBezTo>
                  <a:cubicBezTo>
                    <a:pt x="336" y="54"/>
                    <a:pt x="252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7" name="Google Shape;20117;p32"/>
            <p:cNvSpPr/>
            <p:nvPr/>
          </p:nvSpPr>
          <p:spPr>
            <a:xfrm>
              <a:off x="5442300" y="1585775"/>
              <a:ext cx="51700" cy="111425"/>
            </a:xfrm>
            <a:custGeom>
              <a:avLst/>
              <a:gdLst/>
              <a:ahLst/>
              <a:cxnLst/>
              <a:rect l="l" t="t" r="r" b="b"/>
              <a:pathLst>
                <a:path w="2068" h="4457" extrusionOk="0">
                  <a:moveTo>
                    <a:pt x="260" y="0"/>
                  </a:moveTo>
                  <a:cubicBezTo>
                    <a:pt x="122" y="0"/>
                    <a:pt x="1" y="170"/>
                    <a:pt x="133" y="279"/>
                  </a:cubicBezTo>
                  <a:cubicBezTo>
                    <a:pt x="1300" y="1227"/>
                    <a:pt x="1724" y="2802"/>
                    <a:pt x="1133" y="4199"/>
                  </a:cubicBezTo>
                  <a:cubicBezTo>
                    <a:pt x="1076" y="4334"/>
                    <a:pt x="1194" y="4456"/>
                    <a:pt x="1300" y="4456"/>
                  </a:cubicBezTo>
                  <a:cubicBezTo>
                    <a:pt x="1349" y="4456"/>
                    <a:pt x="1396" y="4431"/>
                    <a:pt x="1422" y="4368"/>
                  </a:cubicBezTo>
                  <a:cubicBezTo>
                    <a:pt x="2068" y="2843"/>
                    <a:pt x="1663" y="1093"/>
                    <a:pt x="370" y="41"/>
                  </a:cubicBez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8" name="Google Shape;20118;p32"/>
            <p:cNvSpPr/>
            <p:nvPr/>
          </p:nvSpPr>
          <p:spPr>
            <a:xfrm>
              <a:off x="5482750" y="1557025"/>
              <a:ext cx="52150" cy="38925"/>
            </a:xfrm>
            <a:custGeom>
              <a:avLst/>
              <a:gdLst/>
              <a:ahLst/>
              <a:cxnLst/>
              <a:rect l="l" t="t" r="r" b="b"/>
              <a:pathLst>
                <a:path w="2086" h="1557" extrusionOk="0">
                  <a:moveTo>
                    <a:pt x="738" y="0"/>
                  </a:moveTo>
                  <a:cubicBezTo>
                    <a:pt x="489" y="0"/>
                    <a:pt x="237" y="128"/>
                    <a:pt x="88" y="338"/>
                  </a:cubicBezTo>
                  <a:cubicBezTo>
                    <a:pt x="0" y="461"/>
                    <a:pt x="117" y="580"/>
                    <a:pt x="237" y="580"/>
                  </a:cubicBezTo>
                  <a:cubicBezTo>
                    <a:pt x="288" y="580"/>
                    <a:pt x="340" y="559"/>
                    <a:pt x="376" y="507"/>
                  </a:cubicBezTo>
                  <a:cubicBezTo>
                    <a:pt x="453" y="399"/>
                    <a:pt x="591" y="333"/>
                    <a:pt x="726" y="333"/>
                  </a:cubicBezTo>
                  <a:cubicBezTo>
                    <a:pt x="818" y="333"/>
                    <a:pt x="909" y="364"/>
                    <a:pt x="978" y="432"/>
                  </a:cubicBezTo>
                  <a:cubicBezTo>
                    <a:pt x="1148" y="600"/>
                    <a:pt x="1089" y="902"/>
                    <a:pt x="907" y="1033"/>
                  </a:cubicBezTo>
                  <a:cubicBezTo>
                    <a:pt x="801" y="1110"/>
                    <a:pt x="801" y="1245"/>
                    <a:pt x="907" y="1323"/>
                  </a:cubicBezTo>
                  <a:cubicBezTo>
                    <a:pt x="1128" y="1482"/>
                    <a:pt x="1368" y="1556"/>
                    <a:pt x="1625" y="1556"/>
                  </a:cubicBezTo>
                  <a:cubicBezTo>
                    <a:pt x="1710" y="1556"/>
                    <a:pt x="1798" y="1548"/>
                    <a:pt x="1887" y="1532"/>
                  </a:cubicBezTo>
                  <a:cubicBezTo>
                    <a:pt x="2085" y="1496"/>
                    <a:pt x="2018" y="1207"/>
                    <a:pt x="1831" y="1207"/>
                  </a:cubicBezTo>
                  <a:cubicBezTo>
                    <a:pt x="1820" y="1207"/>
                    <a:pt x="1808" y="1208"/>
                    <a:pt x="1797" y="1210"/>
                  </a:cubicBezTo>
                  <a:cubicBezTo>
                    <a:pt x="1740" y="1220"/>
                    <a:pt x="1685" y="1225"/>
                    <a:pt x="1631" y="1225"/>
                  </a:cubicBezTo>
                  <a:cubicBezTo>
                    <a:pt x="1500" y="1225"/>
                    <a:pt x="1376" y="1196"/>
                    <a:pt x="1258" y="1141"/>
                  </a:cubicBezTo>
                  <a:lnTo>
                    <a:pt x="1258" y="1141"/>
                  </a:lnTo>
                  <a:cubicBezTo>
                    <a:pt x="1458" y="861"/>
                    <a:pt x="1479" y="461"/>
                    <a:pt x="1214" y="196"/>
                  </a:cubicBezTo>
                  <a:cubicBezTo>
                    <a:pt x="1079" y="61"/>
                    <a:pt x="909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9" name="Google Shape;20119;p32"/>
            <p:cNvSpPr/>
            <p:nvPr/>
          </p:nvSpPr>
          <p:spPr>
            <a:xfrm>
              <a:off x="5549875" y="1569500"/>
              <a:ext cx="38825" cy="126550"/>
            </a:xfrm>
            <a:custGeom>
              <a:avLst/>
              <a:gdLst/>
              <a:ahLst/>
              <a:cxnLst/>
              <a:rect l="l" t="t" r="r" b="b"/>
              <a:pathLst>
                <a:path w="1553" h="5062" extrusionOk="0">
                  <a:moveTo>
                    <a:pt x="1221" y="0"/>
                  </a:moveTo>
                  <a:cubicBezTo>
                    <a:pt x="1170" y="0"/>
                    <a:pt x="1118" y="22"/>
                    <a:pt x="1081" y="74"/>
                  </a:cubicBezTo>
                  <a:cubicBezTo>
                    <a:pt x="1" y="1575"/>
                    <a:pt x="74" y="3562"/>
                    <a:pt x="1215" y="5004"/>
                  </a:cubicBezTo>
                  <a:cubicBezTo>
                    <a:pt x="1248" y="5045"/>
                    <a:pt x="1286" y="5062"/>
                    <a:pt x="1324" y="5062"/>
                  </a:cubicBezTo>
                  <a:cubicBezTo>
                    <a:pt x="1442" y="5062"/>
                    <a:pt x="1553" y="4895"/>
                    <a:pt x="1453" y="4767"/>
                  </a:cubicBezTo>
                  <a:cubicBezTo>
                    <a:pt x="398" y="3436"/>
                    <a:pt x="384" y="1613"/>
                    <a:pt x="1369" y="243"/>
                  </a:cubicBezTo>
                  <a:cubicBezTo>
                    <a:pt x="1458" y="120"/>
                    <a:pt x="1342" y="0"/>
                    <a:pt x="1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0" name="Google Shape;20120;p32"/>
            <p:cNvSpPr/>
            <p:nvPr/>
          </p:nvSpPr>
          <p:spPr>
            <a:xfrm>
              <a:off x="5605675" y="1607525"/>
              <a:ext cx="37250" cy="71025"/>
            </a:xfrm>
            <a:custGeom>
              <a:avLst/>
              <a:gdLst/>
              <a:ahLst/>
              <a:cxnLst/>
              <a:rect l="l" t="t" r="r" b="b"/>
              <a:pathLst>
                <a:path w="1490" h="2841" extrusionOk="0">
                  <a:moveTo>
                    <a:pt x="1298" y="1"/>
                  </a:moveTo>
                  <a:cubicBezTo>
                    <a:pt x="1291" y="1"/>
                    <a:pt x="1283" y="1"/>
                    <a:pt x="1276" y="2"/>
                  </a:cubicBezTo>
                  <a:cubicBezTo>
                    <a:pt x="766" y="57"/>
                    <a:pt x="88" y="200"/>
                    <a:pt x="25" y="827"/>
                  </a:cubicBezTo>
                  <a:cubicBezTo>
                    <a:pt x="1" y="1071"/>
                    <a:pt x="112" y="1262"/>
                    <a:pt x="292" y="1413"/>
                  </a:cubicBezTo>
                  <a:cubicBezTo>
                    <a:pt x="451" y="1546"/>
                    <a:pt x="644" y="1619"/>
                    <a:pt x="797" y="1761"/>
                  </a:cubicBezTo>
                  <a:cubicBezTo>
                    <a:pt x="1001" y="1919"/>
                    <a:pt x="1058" y="2134"/>
                    <a:pt x="966" y="2406"/>
                  </a:cubicBezTo>
                  <a:cubicBezTo>
                    <a:pt x="900" y="2483"/>
                    <a:pt x="834" y="2521"/>
                    <a:pt x="767" y="2521"/>
                  </a:cubicBezTo>
                  <a:cubicBezTo>
                    <a:pt x="718" y="2521"/>
                    <a:pt x="668" y="2499"/>
                    <a:pt x="618" y="2456"/>
                  </a:cubicBezTo>
                  <a:cubicBezTo>
                    <a:pt x="583" y="2424"/>
                    <a:pt x="545" y="2410"/>
                    <a:pt x="507" y="2410"/>
                  </a:cubicBezTo>
                  <a:cubicBezTo>
                    <a:pt x="376" y="2410"/>
                    <a:pt x="260" y="2578"/>
                    <a:pt x="382" y="2693"/>
                  </a:cubicBezTo>
                  <a:cubicBezTo>
                    <a:pt x="492" y="2795"/>
                    <a:pt x="622" y="2840"/>
                    <a:pt x="752" y="2840"/>
                  </a:cubicBezTo>
                  <a:cubicBezTo>
                    <a:pt x="1046" y="2840"/>
                    <a:pt x="1335" y="2608"/>
                    <a:pt x="1373" y="2282"/>
                  </a:cubicBezTo>
                  <a:cubicBezTo>
                    <a:pt x="1412" y="1965"/>
                    <a:pt x="1204" y="1672"/>
                    <a:pt x="975" y="1477"/>
                  </a:cubicBezTo>
                  <a:cubicBezTo>
                    <a:pt x="861" y="1379"/>
                    <a:pt x="637" y="1311"/>
                    <a:pt x="557" y="1196"/>
                  </a:cubicBezTo>
                  <a:lnTo>
                    <a:pt x="501" y="586"/>
                  </a:lnTo>
                  <a:lnTo>
                    <a:pt x="779" y="426"/>
                  </a:lnTo>
                  <a:cubicBezTo>
                    <a:pt x="931" y="368"/>
                    <a:pt x="1119" y="353"/>
                    <a:pt x="1276" y="336"/>
                  </a:cubicBezTo>
                  <a:cubicBezTo>
                    <a:pt x="1480" y="314"/>
                    <a:pt x="1489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1" name="Google Shape;20121;p32"/>
            <p:cNvSpPr/>
            <p:nvPr/>
          </p:nvSpPr>
          <p:spPr>
            <a:xfrm>
              <a:off x="5658750" y="1577725"/>
              <a:ext cx="38975" cy="123450"/>
            </a:xfrm>
            <a:custGeom>
              <a:avLst/>
              <a:gdLst/>
              <a:ahLst/>
              <a:cxnLst/>
              <a:rect l="l" t="t" r="r" b="b"/>
              <a:pathLst>
                <a:path w="1559" h="4938" extrusionOk="0">
                  <a:moveTo>
                    <a:pt x="205" y="0"/>
                  </a:moveTo>
                  <a:cubicBezTo>
                    <a:pt x="101" y="0"/>
                    <a:pt x="1" y="80"/>
                    <a:pt x="50" y="201"/>
                  </a:cubicBezTo>
                  <a:lnTo>
                    <a:pt x="50" y="199"/>
                  </a:lnTo>
                  <a:cubicBezTo>
                    <a:pt x="619" y="1612"/>
                    <a:pt x="1238" y="3285"/>
                    <a:pt x="186" y="4643"/>
                  </a:cubicBezTo>
                  <a:cubicBezTo>
                    <a:pt x="86" y="4770"/>
                    <a:pt x="197" y="4937"/>
                    <a:pt x="314" y="4937"/>
                  </a:cubicBezTo>
                  <a:cubicBezTo>
                    <a:pt x="352" y="4937"/>
                    <a:pt x="390" y="4920"/>
                    <a:pt x="422" y="4879"/>
                  </a:cubicBezTo>
                  <a:cubicBezTo>
                    <a:pt x="1558" y="3415"/>
                    <a:pt x="1002" y="1671"/>
                    <a:pt x="373" y="112"/>
                  </a:cubicBezTo>
                  <a:cubicBezTo>
                    <a:pt x="342" y="34"/>
                    <a:pt x="272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2" name="Google Shape;20122;p32"/>
            <p:cNvSpPr/>
            <p:nvPr/>
          </p:nvSpPr>
          <p:spPr>
            <a:xfrm>
              <a:off x="5719900" y="1670475"/>
              <a:ext cx="14325" cy="8425"/>
            </a:xfrm>
            <a:custGeom>
              <a:avLst/>
              <a:gdLst/>
              <a:ahLst/>
              <a:cxnLst/>
              <a:rect l="l" t="t" r="r" b="b"/>
              <a:pathLst>
                <a:path w="573" h="337" extrusionOk="0">
                  <a:moveTo>
                    <a:pt x="214" y="1"/>
                  </a:moveTo>
                  <a:cubicBezTo>
                    <a:pt x="0" y="1"/>
                    <a:pt x="1" y="333"/>
                    <a:pt x="217" y="335"/>
                  </a:cubicBezTo>
                  <a:lnTo>
                    <a:pt x="357" y="336"/>
                  </a:lnTo>
                  <a:cubicBezTo>
                    <a:pt x="358" y="336"/>
                    <a:pt x="359" y="336"/>
                    <a:pt x="360" y="336"/>
                  </a:cubicBezTo>
                  <a:cubicBezTo>
                    <a:pt x="572" y="336"/>
                    <a:pt x="571" y="4"/>
                    <a:pt x="357" y="2"/>
                  </a:cubicBezTo>
                  <a:lnTo>
                    <a:pt x="217" y="1"/>
                  </a:lnTo>
                  <a:cubicBezTo>
                    <a:pt x="216" y="1"/>
                    <a:pt x="215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3" name="Google Shape;20123;p32"/>
            <p:cNvSpPr/>
            <p:nvPr/>
          </p:nvSpPr>
          <p:spPr>
            <a:xfrm>
              <a:off x="5761150" y="1580975"/>
              <a:ext cx="55075" cy="104650"/>
            </a:xfrm>
            <a:custGeom>
              <a:avLst/>
              <a:gdLst/>
              <a:ahLst/>
              <a:cxnLst/>
              <a:rect l="l" t="t" r="r" b="b"/>
              <a:pathLst>
                <a:path w="2203" h="4186" extrusionOk="0">
                  <a:moveTo>
                    <a:pt x="1936" y="1"/>
                  </a:moveTo>
                  <a:cubicBezTo>
                    <a:pt x="1912" y="1"/>
                    <a:pt x="1887" y="6"/>
                    <a:pt x="1862" y="17"/>
                  </a:cubicBezTo>
                  <a:cubicBezTo>
                    <a:pt x="63" y="827"/>
                    <a:pt x="1" y="3245"/>
                    <a:pt x="1740" y="4165"/>
                  </a:cubicBezTo>
                  <a:cubicBezTo>
                    <a:pt x="1767" y="4180"/>
                    <a:pt x="1794" y="4186"/>
                    <a:pt x="1820" y="4186"/>
                  </a:cubicBezTo>
                  <a:cubicBezTo>
                    <a:pt x="1971" y="4186"/>
                    <a:pt x="2071" y="3961"/>
                    <a:pt x="1907" y="3875"/>
                  </a:cubicBezTo>
                  <a:cubicBezTo>
                    <a:pt x="382" y="3068"/>
                    <a:pt x="458" y="1014"/>
                    <a:pt x="2031" y="306"/>
                  </a:cubicBezTo>
                  <a:cubicBezTo>
                    <a:pt x="2202" y="229"/>
                    <a:pt x="2095" y="1"/>
                    <a:pt x="1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4" name="Google Shape;20124;p32"/>
            <p:cNvSpPr/>
            <p:nvPr/>
          </p:nvSpPr>
          <p:spPr>
            <a:xfrm>
              <a:off x="5832350" y="1615550"/>
              <a:ext cx="50725" cy="50500"/>
            </a:xfrm>
            <a:custGeom>
              <a:avLst/>
              <a:gdLst/>
              <a:ahLst/>
              <a:cxnLst/>
              <a:rect l="l" t="t" r="r" b="b"/>
              <a:pathLst>
                <a:path w="2029" h="2020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cubicBezTo>
                    <a:pt x="696" y="794"/>
                    <a:pt x="1221" y="1357"/>
                    <a:pt x="1692" y="1961"/>
                  </a:cubicBezTo>
                  <a:cubicBezTo>
                    <a:pt x="1724" y="2002"/>
                    <a:pt x="1762" y="2020"/>
                    <a:pt x="1799" y="2020"/>
                  </a:cubicBezTo>
                  <a:cubicBezTo>
                    <a:pt x="1917" y="2020"/>
                    <a:pt x="2028" y="1852"/>
                    <a:pt x="1929" y="1725"/>
                  </a:cubicBezTo>
                  <a:cubicBezTo>
                    <a:pt x="1457" y="1119"/>
                    <a:pt x="933" y="558"/>
                    <a:pt x="362" y="45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5" name="Google Shape;20125;p32"/>
            <p:cNvSpPr/>
            <p:nvPr/>
          </p:nvSpPr>
          <p:spPr>
            <a:xfrm>
              <a:off x="5829025" y="1615800"/>
              <a:ext cx="43575" cy="64175"/>
            </a:xfrm>
            <a:custGeom>
              <a:avLst/>
              <a:gdLst/>
              <a:ahLst/>
              <a:cxnLst/>
              <a:rect l="l" t="t" r="r" b="b"/>
              <a:pathLst>
                <a:path w="1743" h="2567" extrusionOk="0">
                  <a:moveTo>
                    <a:pt x="1512" y="1"/>
                  </a:moveTo>
                  <a:cubicBezTo>
                    <a:pt x="1462" y="1"/>
                    <a:pt x="1412" y="24"/>
                    <a:pt x="1378" y="81"/>
                  </a:cubicBezTo>
                  <a:lnTo>
                    <a:pt x="76" y="2316"/>
                  </a:lnTo>
                  <a:cubicBezTo>
                    <a:pt x="1" y="2446"/>
                    <a:pt x="116" y="2566"/>
                    <a:pt x="230" y="2566"/>
                  </a:cubicBezTo>
                  <a:cubicBezTo>
                    <a:pt x="281" y="2566"/>
                    <a:pt x="332" y="2543"/>
                    <a:pt x="366" y="2485"/>
                  </a:cubicBezTo>
                  <a:lnTo>
                    <a:pt x="1667" y="251"/>
                  </a:lnTo>
                  <a:cubicBezTo>
                    <a:pt x="1743" y="121"/>
                    <a:pt x="1627" y="1"/>
                    <a:pt x="1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6" name="Google Shape;20126;p32"/>
            <p:cNvSpPr/>
            <p:nvPr/>
          </p:nvSpPr>
          <p:spPr>
            <a:xfrm>
              <a:off x="5886275" y="1580100"/>
              <a:ext cx="42125" cy="97800"/>
            </a:xfrm>
            <a:custGeom>
              <a:avLst/>
              <a:gdLst/>
              <a:ahLst/>
              <a:cxnLst/>
              <a:rect l="l" t="t" r="r" b="b"/>
              <a:pathLst>
                <a:path w="1685" h="3912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1059" y="1152"/>
                    <a:pt x="1334" y="2496"/>
                    <a:pt x="788" y="3655"/>
                  </a:cubicBezTo>
                  <a:cubicBezTo>
                    <a:pt x="725" y="3789"/>
                    <a:pt x="841" y="3911"/>
                    <a:pt x="951" y="3911"/>
                  </a:cubicBezTo>
                  <a:cubicBezTo>
                    <a:pt x="1000" y="3911"/>
                    <a:pt x="1048" y="3886"/>
                    <a:pt x="1078" y="3825"/>
                  </a:cubicBezTo>
                  <a:cubicBezTo>
                    <a:pt x="1685" y="2534"/>
                    <a:pt x="1409" y="1023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7" name="Google Shape;20127;p32"/>
            <p:cNvSpPr/>
            <p:nvPr/>
          </p:nvSpPr>
          <p:spPr>
            <a:xfrm>
              <a:off x="5920675" y="1541275"/>
              <a:ext cx="32375" cy="61950"/>
            </a:xfrm>
            <a:custGeom>
              <a:avLst/>
              <a:gdLst/>
              <a:ahLst/>
              <a:cxnLst/>
              <a:rect l="l" t="t" r="r" b="b"/>
              <a:pathLst>
                <a:path w="1295" h="2478" extrusionOk="0">
                  <a:moveTo>
                    <a:pt x="427" y="1"/>
                  </a:moveTo>
                  <a:cubicBezTo>
                    <a:pt x="310" y="1"/>
                    <a:pt x="196" y="46"/>
                    <a:pt x="107" y="147"/>
                  </a:cubicBezTo>
                  <a:cubicBezTo>
                    <a:pt x="0" y="270"/>
                    <a:pt x="111" y="439"/>
                    <a:pt x="233" y="439"/>
                  </a:cubicBezTo>
                  <a:cubicBezTo>
                    <a:pt x="271" y="439"/>
                    <a:pt x="310" y="423"/>
                    <a:pt x="344" y="384"/>
                  </a:cubicBezTo>
                  <a:lnTo>
                    <a:pt x="345" y="384"/>
                  </a:lnTo>
                  <a:lnTo>
                    <a:pt x="574" y="406"/>
                  </a:lnTo>
                  <a:cubicBezTo>
                    <a:pt x="632" y="558"/>
                    <a:pt x="621" y="687"/>
                    <a:pt x="540" y="799"/>
                  </a:cubicBezTo>
                  <a:cubicBezTo>
                    <a:pt x="490" y="905"/>
                    <a:pt x="382" y="1003"/>
                    <a:pt x="301" y="1087"/>
                  </a:cubicBezTo>
                  <a:cubicBezTo>
                    <a:pt x="211" y="1181"/>
                    <a:pt x="255" y="1326"/>
                    <a:pt x="374" y="1366"/>
                  </a:cubicBezTo>
                  <a:cubicBezTo>
                    <a:pt x="502" y="1409"/>
                    <a:pt x="724" y="1490"/>
                    <a:pt x="807" y="1607"/>
                  </a:cubicBezTo>
                  <a:cubicBezTo>
                    <a:pt x="907" y="1751"/>
                    <a:pt x="969" y="2148"/>
                    <a:pt x="727" y="2148"/>
                  </a:cubicBezTo>
                  <a:cubicBezTo>
                    <a:pt x="691" y="2148"/>
                    <a:pt x="648" y="2139"/>
                    <a:pt x="598" y="2120"/>
                  </a:cubicBezTo>
                  <a:cubicBezTo>
                    <a:pt x="577" y="2111"/>
                    <a:pt x="557" y="2108"/>
                    <a:pt x="538" y="2108"/>
                  </a:cubicBezTo>
                  <a:cubicBezTo>
                    <a:pt x="382" y="2108"/>
                    <a:pt x="331" y="2373"/>
                    <a:pt x="508" y="2443"/>
                  </a:cubicBezTo>
                  <a:cubicBezTo>
                    <a:pt x="570" y="2467"/>
                    <a:pt x="631" y="2477"/>
                    <a:pt x="691" y="2477"/>
                  </a:cubicBezTo>
                  <a:cubicBezTo>
                    <a:pt x="981" y="2477"/>
                    <a:pt x="1231" y="2219"/>
                    <a:pt x="1259" y="1917"/>
                  </a:cubicBezTo>
                  <a:cubicBezTo>
                    <a:pt x="1294" y="1546"/>
                    <a:pt x="1009" y="1293"/>
                    <a:pt x="699" y="1141"/>
                  </a:cubicBezTo>
                  <a:lnTo>
                    <a:pt x="699" y="1141"/>
                  </a:lnTo>
                  <a:cubicBezTo>
                    <a:pt x="907" y="883"/>
                    <a:pt x="1079" y="556"/>
                    <a:pt x="875" y="251"/>
                  </a:cubicBezTo>
                  <a:cubicBezTo>
                    <a:pt x="771" y="97"/>
                    <a:pt x="597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8" name="Google Shape;20128;p32"/>
            <p:cNvSpPr/>
            <p:nvPr/>
          </p:nvSpPr>
          <p:spPr>
            <a:xfrm>
              <a:off x="5959725" y="1636275"/>
              <a:ext cx="84950" cy="12500"/>
            </a:xfrm>
            <a:custGeom>
              <a:avLst/>
              <a:gdLst/>
              <a:ahLst/>
              <a:cxnLst/>
              <a:rect l="l" t="t" r="r" b="b"/>
              <a:pathLst>
                <a:path w="3398" h="500" extrusionOk="0">
                  <a:moveTo>
                    <a:pt x="3193" y="0"/>
                  </a:moveTo>
                  <a:cubicBezTo>
                    <a:pt x="3189" y="0"/>
                    <a:pt x="3186" y="0"/>
                    <a:pt x="3183" y="1"/>
                  </a:cubicBezTo>
                  <a:lnTo>
                    <a:pt x="216" y="164"/>
                  </a:lnTo>
                  <a:cubicBezTo>
                    <a:pt x="5" y="176"/>
                    <a:pt x="1" y="500"/>
                    <a:pt x="206" y="500"/>
                  </a:cubicBezTo>
                  <a:cubicBezTo>
                    <a:pt x="209" y="500"/>
                    <a:pt x="212" y="499"/>
                    <a:pt x="216" y="499"/>
                  </a:cubicBezTo>
                  <a:lnTo>
                    <a:pt x="3183" y="336"/>
                  </a:lnTo>
                  <a:cubicBezTo>
                    <a:pt x="3394" y="324"/>
                    <a:pt x="3398" y="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9" name="Google Shape;20129;p32"/>
            <p:cNvSpPr/>
            <p:nvPr/>
          </p:nvSpPr>
          <p:spPr>
            <a:xfrm>
              <a:off x="5991825" y="16063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8" y="1"/>
                  </a:moveTo>
                  <a:cubicBezTo>
                    <a:pt x="1" y="1"/>
                    <a:pt x="1" y="335"/>
                    <a:pt x="218" y="335"/>
                  </a:cubicBezTo>
                  <a:cubicBezTo>
                    <a:pt x="433" y="335"/>
                    <a:pt x="433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0" name="Google Shape;20130;p32"/>
            <p:cNvSpPr/>
            <p:nvPr/>
          </p:nvSpPr>
          <p:spPr>
            <a:xfrm>
              <a:off x="5998250" y="1666325"/>
              <a:ext cx="10800" cy="8425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7" y="1"/>
                  </a:moveTo>
                  <a:cubicBezTo>
                    <a:pt x="0" y="1"/>
                    <a:pt x="2" y="336"/>
                    <a:pt x="217" y="336"/>
                  </a:cubicBezTo>
                  <a:cubicBezTo>
                    <a:pt x="432" y="336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1" name="Google Shape;20131;p32"/>
            <p:cNvSpPr/>
            <p:nvPr/>
          </p:nvSpPr>
          <p:spPr>
            <a:xfrm>
              <a:off x="6073375" y="1574250"/>
              <a:ext cx="39525" cy="121225"/>
            </a:xfrm>
            <a:custGeom>
              <a:avLst/>
              <a:gdLst/>
              <a:ahLst/>
              <a:cxnLst/>
              <a:rect l="l" t="t" r="r" b="b"/>
              <a:pathLst>
                <a:path w="1581" h="4849" extrusionOk="0">
                  <a:moveTo>
                    <a:pt x="1267" y="1"/>
                  </a:moveTo>
                  <a:cubicBezTo>
                    <a:pt x="1230" y="1"/>
                    <a:pt x="1191" y="17"/>
                    <a:pt x="1158" y="56"/>
                  </a:cubicBezTo>
                  <a:cubicBezTo>
                    <a:pt x="0" y="1443"/>
                    <a:pt x="29" y="3447"/>
                    <a:pt x="1234" y="4794"/>
                  </a:cubicBezTo>
                  <a:cubicBezTo>
                    <a:pt x="1268" y="4832"/>
                    <a:pt x="1307" y="4848"/>
                    <a:pt x="1345" y="4848"/>
                  </a:cubicBezTo>
                  <a:cubicBezTo>
                    <a:pt x="1468" y="4848"/>
                    <a:pt x="1580" y="4680"/>
                    <a:pt x="1471" y="4558"/>
                  </a:cubicBezTo>
                  <a:cubicBezTo>
                    <a:pt x="394" y="3354"/>
                    <a:pt x="357" y="1536"/>
                    <a:pt x="1394" y="294"/>
                  </a:cubicBezTo>
                  <a:cubicBezTo>
                    <a:pt x="1499" y="169"/>
                    <a:pt x="1388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2" name="Google Shape;20132;p32"/>
            <p:cNvSpPr/>
            <p:nvPr/>
          </p:nvSpPr>
          <p:spPr>
            <a:xfrm>
              <a:off x="6125375" y="1609000"/>
              <a:ext cx="71200" cy="137650"/>
            </a:xfrm>
            <a:custGeom>
              <a:avLst/>
              <a:gdLst/>
              <a:ahLst/>
              <a:cxnLst/>
              <a:rect l="l" t="t" r="r" b="b"/>
              <a:pathLst>
                <a:path w="2848" h="5506" extrusionOk="0">
                  <a:moveTo>
                    <a:pt x="1842" y="306"/>
                  </a:moveTo>
                  <a:cubicBezTo>
                    <a:pt x="1992" y="306"/>
                    <a:pt x="2150" y="335"/>
                    <a:pt x="2310" y="388"/>
                  </a:cubicBezTo>
                  <a:lnTo>
                    <a:pt x="2310" y="388"/>
                  </a:lnTo>
                  <a:cubicBezTo>
                    <a:pt x="2307" y="714"/>
                    <a:pt x="2304" y="1040"/>
                    <a:pt x="2302" y="1366"/>
                  </a:cubicBezTo>
                  <a:lnTo>
                    <a:pt x="2302" y="1366"/>
                  </a:lnTo>
                  <a:cubicBezTo>
                    <a:pt x="1816" y="1565"/>
                    <a:pt x="1453" y="1665"/>
                    <a:pt x="1215" y="1665"/>
                  </a:cubicBezTo>
                  <a:cubicBezTo>
                    <a:pt x="857" y="1665"/>
                    <a:pt x="779" y="1440"/>
                    <a:pt x="980" y="989"/>
                  </a:cubicBezTo>
                  <a:cubicBezTo>
                    <a:pt x="1111" y="507"/>
                    <a:pt x="1445" y="306"/>
                    <a:pt x="1842" y="306"/>
                  </a:cubicBezTo>
                  <a:close/>
                  <a:moveTo>
                    <a:pt x="1948" y="1"/>
                  </a:moveTo>
                  <a:cubicBezTo>
                    <a:pt x="960" y="1"/>
                    <a:pt x="1" y="890"/>
                    <a:pt x="744" y="1909"/>
                  </a:cubicBezTo>
                  <a:cubicBezTo>
                    <a:pt x="950" y="2193"/>
                    <a:pt x="1262" y="2335"/>
                    <a:pt x="1582" y="2335"/>
                  </a:cubicBezTo>
                  <a:cubicBezTo>
                    <a:pt x="1795" y="2335"/>
                    <a:pt x="2011" y="2273"/>
                    <a:pt x="2204" y="2147"/>
                  </a:cubicBezTo>
                  <a:cubicBezTo>
                    <a:pt x="2236" y="2126"/>
                    <a:pt x="2267" y="2104"/>
                    <a:pt x="2296" y="2081"/>
                  </a:cubicBezTo>
                  <a:lnTo>
                    <a:pt x="2296" y="2081"/>
                  </a:lnTo>
                  <a:cubicBezTo>
                    <a:pt x="2293" y="2427"/>
                    <a:pt x="2290" y="2773"/>
                    <a:pt x="2287" y="3119"/>
                  </a:cubicBezTo>
                  <a:cubicBezTo>
                    <a:pt x="2284" y="3496"/>
                    <a:pt x="2382" y="4045"/>
                    <a:pt x="2272" y="4405"/>
                  </a:cubicBezTo>
                  <a:cubicBezTo>
                    <a:pt x="2095" y="4985"/>
                    <a:pt x="1754" y="5175"/>
                    <a:pt x="1376" y="5175"/>
                  </a:cubicBezTo>
                  <a:cubicBezTo>
                    <a:pt x="1056" y="5175"/>
                    <a:pt x="711" y="5039"/>
                    <a:pt x="417" y="4887"/>
                  </a:cubicBezTo>
                  <a:cubicBezTo>
                    <a:pt x="390" y="4873"/>
                    <a:pt x="363" y="4866"/>
                    <a:pt x="338" y="4866"/>
                  </a:cubicBezTo>
                  <a:cubicBezTo>
                    <a:pt x="185" y="4866"/>
                    <a:pt x="83" y="5092"/>
                    <a:pt x="248" y="5177"/>
                  </a:cubicBezTo>
                  <a:cubicBezTo>
                    <a:pt x="590" y="5354"/>
                    <a:pt x="1041" y="5505"/>
                    <a:pt x="1462" y="5505"/>
                  </a:cubicBezTo>
                  <a:cubicBezTo>
                    <a:pt x="1879" y="5505"/>
                    <a:pt x="2266" y="5356"/>
                    <a:pt x="2486" y="4936"/>
                  </a:cubicBezTo>
                  <a:cubicBezTo>
                    <a:pt x="2751" y="4426"/>
                    <a:pt x="2617" y="3665"/>
                    <a:pt x="2622" y="3119"/>
                  </a:cubicBezTo>
                  <a:cubicBezTo>
                    <a:pt x="2625" y="2637"/>
                    <a:pt x="2629" y="2155"/>
                    <a:pt x="2633" y="1673"/>
                  </a:cubicBezTo>
                  <a:lnTo>
                    <a:pt x="2633" y="1673"/>
                  </a:lnTo>
                  <a:cubicBezTo>
                    <a:pt x="2847" y="1252"/>
                    <a:pt x="2810" y="725"/>
                    <a:pt x="2638" y="263"/>
                  </a:cubicBezTo>
                  <a:cubicBezTo>
                    <a:pt x="2638" y="263"/>
                    <a:pt x="2638" y="263"/>
                    <a:pt x="2638" y="263"/>
                  </a:cubicBezTo>
                  <a:lnTo>
                    <a:pt x="2638" y="263"/>
                  </a:lnTo>
                  <a:cubicBezTo>
                    <a:pt x="2632" y="201"/>
                    <a:pt x="2598" y="142"/>
                    <a:pt x="2527" y="112"/>
                  </a:cubicBezTo>
                  <a:lnTo>
                    <a:pt x="2528" y="112"/>
                  </a:lnTo>
                  <a:cubicBezTo>
                    <a:pt x="2343" y="36"/>
                    <a:pt x="2145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3" name="Google Shape;20133;p32"/>
            <p:cNvSpPr/>
            <p:nvPr/>
          </p:nvSpPr>
          <p:spPr>
            <a:xfrm>
              <a:off x="6214575" y="1570075"/>
              <a:ext cx="72600" cy="109275"/>
            </a:xfrm>
            <a:custGeom>
              <a:avLst/>
              <a:gdLst/>
              <a:ahLst/>
              <a:cxnLst/>
              <a:rect l="l" t="t" r="r" b="b"/>
              <a:pathLst>
                <a:path w="2904" h="4371" extrusionOk="0">
                  <a:moveTo>
                    <a:pt x="165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45" y="1536"/>
                    <a:pt x="204" y="2905"/>
                    <a:pt x="477" y="4252"/>
                  </a:cubicBezTo>
                  <a:cubicBezTo>
                    <a:pt x="494" y="4333"/>
                    <a:pt x="563" y="4371"/>
                    <a:pt x="634" y="4371"/>
                  </a:cubicBezTo>
                  <a:cubicBezTo>
                    <a:pt x="722" y="4371"/>
                    <a:pt x="812" y="4312"/>
                    <a:pt x="806" y="4207"/>
                  </a:cubicBezTo>
                  <a:cubicBezTo>
                    <a:pt x="786" y="3895"/>
                    <a:pt x="805" y="3587"/>
                    <a:pt x="901" y="3285"/>
                  </a:cubicBezTo>
                  <a:lnTo>
                    <a:pt x="1085" y="2879"/>
                  </a:lnTo>
                  <a:cubicBezTo>
                    <a:pt x="1170" y="2614"/>
                    <a:pt x="1318" y="2482"/>
                    <a:pt x="1532" y="2482"/>
                  </a:cubicBezTo>
                  <a:cubicBezTo>
                    <a:pt x="1608" y="2482"/>
                    <a:pt x="1693" y="2499"/>
                    <a:pt x="1786" y="2533"/>
                  </a:cubicBezTo>
                  <a:cubicBezTo>
                    <a:pt x="2353" y="2548"/>
                    <a:pt x="2236" y="2601"/>
                    <a:pt x="2353" y="3085"/>
                  </a:cubicBezTo>
                  <a:lnTo>
                    <a:pt x="2550" y="3893"/>
                  </a:lnTo>
                  <a:cubicBezTo>
                    <a:pt x="2570" y="3977"/>
                    <a:pt x="2633" y="4013"/>
                    <a:pt x="2699" y="4013"/>
                  </a:cubicBezTo>
                  <a:cubicBezTo>
                    <a:pt x="2798" y="4013"/>
                    <a:pt x="2903" y="3931"/>
                    <a:pt x="2873" y="3805"/>
                  </a:cubicBezTo>
                  <a:cubicBezTo>
                    <a:pt x="2737" y="3244"/>
                    <a:pt x="2678" y="1851"/>
                    <a:pt x="1921" y="1851"/>
                  </a:cubicBezTo>
                  <a:cubicBezTo>
                    <a:pt x="1838" y="1851"/>
                    <a:pt x="1746" y="1868"/>
                    <a:pt x="1645" y="1904"/>
                  </a:cubicBezTo>
                  <a:cubicBezTo>
                    <a:pt x="1121" y="2094"/>
                    <a:pt x="787" y="2579"/>
                    <a:pt x="613" y="3117"/>
                  </a:cubicBezTo>
                  <a:lnTo>
                    <a:pt x="613" y="3117"/>
                  </a:lnTo>
                  <a:cubicBezTo>
                    <a:pt x="460" y="2139"/>
                    <a:pt x="368" y="1152"/>
                    <a:pt x="338" y="162"/>
                  </a:cubicBezTo>
                  <a:cubicBezTo>
                    <a:pt x="335" y="54"/>
                    <a:pt x="249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4" name="Google Shape;20134;p32"/>
            <p:cNvSpPr/>
            <p:nvPr/>
          </p:nvSpPr>
          <p:spPr>
            <a:xfrm>
              <a:off x="6281800" y="1558450"/>
              <a:ext cx="61625" cy="128000"/>
            </a:xfrm>
            <a:custGeom>
              <a:avLst/>
              <a:gdLst/>
              <a:ahLst/>
              <a:cxnLst/>
              <a:rect l="l" t="t" r="r" b="b"/>
              <a:pathLst>
                <a:path w="2465" h="5120" extrusionOk="0">
                  <a:moveTo>
                    <a:pt x="226" y="1"/>
                  </a:moveTo>
                  <a:cubicBezTo>
                    <a:pt x="91" y="1"/>
                    <a:pt x="1" y="218"/>
                    <a:pt x="144" y="321"/>
                  </a:cubicBezTo>
                  <a:cubicBezTo>
                    <a:pt x="1583" y="1350"/>
                    <a:pt x="2097" y="3249"/>
                    <a:pt x="1372" y="4863"/>
                  </a:cubicBezTo>
                  <a:cubicBezTo>
                    <a:pt x="1313" y="4997"/>
                    <a:pt x="1430" y="5119"/>
                    <a:pt x="1538" y="5119"/>
                  </a:cubicBezTo>
                  <a:cubicBezTo>
                    <a:pt x="1587" y="5119"/>
                    <a:pt x="1635" y="5094"/>
                    <a:pt x="1662" y="5032"/>
                  </a:cubicBezTo>
                  <a:cubicBezTo>
                    <a:pt x="2465" y="3246"/>
                    <a:pt x="1908" y="1172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5" name="Google Shape;20135;p32"/>
            <p:cNvSpPr/>
            <p:nvPr/>
          </p:nvSpPr>
          <p:spPr>
            <a:xfrm>
              <a:off x="6328675" y="1530550"/>
              <a:ext cx="55425" cy="60100"/>
            </a:xfrm>
            <a:custGeom>
              <a:avLst/>
              <a:gdLst/>
              <a:ahLst/>
              <a:cxnLst/>
              <a:rect l="l" t="t" r="r" b="b"/>
              <a:pathLst>
                <a:path w="2217" h="2404" extrusionOk="0">
                  <a:moveTo>
                    <a:pt x="662" y="1"/>
                  </a:moveTo>
                  <a:cubicBezTo>
                    <a:pt x="429" y="1"/>
                    <a:pt x="201" y="108"/>
                    <a:pt x="73" y="338"/>
                  </a:cubicBezTo>
                  <a:cubicBezTo>
                    <a:pt x="1" y="469"/>
                    <a:pt x="116" y="590"/>
                    <a:pt x="229" y="590"/>
                  </a:cubicBezTo>
                  <a:cubicBezTo>
                    <a:pt x="280" y="590"/>
                    <a:pt x="330" y="565"/>
                    <a:pt x="362" y="508"/>
                  </a:cubicBezTo>
                  <a:lnTo>
                    <a:pt x="361" y="508"/>
                  </a:lnTo>
                  <a:cubicBezTo>
                    <a:pt x="427" y="389"/>
                    <a:pt x="544" y="332"/>
                    <a:pt x="668" y="332"/>
                  </a:cubicBezTo>
                  <a:cubicBezTo>
                    <a:pt x="715" y="332"/>
                    <a:pt x="764" y="340"/>
                    <a:pt x="811" y="357"/>
                  </a:cubicBezTo>
                  <a:cubicBezTo>
                    <a:pt x="1056" y="442"/>
                    <a:pt x="1130" y="717"/>
                    <a:pt x="1110" y="951"/>
                  </a:cubicBezTo>
                  <a:cubicBezTo>
                    <a:pt x="1076" y="1366"/>
                    <a:pt x="757" y="1684"/>
                    <a:pt x="484" y="1967"/>
                  </a:cubicBezTo>
                  <a:cubicBezTo>
                    <a:pt x="416" y="2039"/>
                    <a:pt x="417" y="2184"/>
                    <a:pt x="519" y="2230"/>
                  </a:cubicBezTo>
                  <a:cubicBezTo>
                    <a:pt x="769" y="2345"/>
                    <a:pt x="1024" y="2403"/>
                    <a:pt x="1278" y="2403"/>
                  </a:cubicBezTo>
                  <a:cubicBezTo>
                    <a:pt x="1538" y="2403"/>
                    <a:pt x="1797" y="2343"/>
                    <a:pt x="2049" y="2222"/>
                  </a:cubicBezTo>
                  <a:cubicBezTo>
                    <a:pt x="2217" y="2142"/>
                    <a:pt x="2113" y="1916"/>
                    <a:pt x="1957" y="1916"/>
                  </a:cubicBezTo>
                  <a:cubicBezTo>
                    <a:pt x="1932" y="1916"/>
                    <a:pt x="1906" y="1921"/>
                    <a:pt x="1880" y="1934"/>
                  </a:cubicBezTo>
                  <a:cubicBezTo>
                    <a:pt x="1690" y="2027"/>
                    <a:pt x="1483" y="2073"/>
                    <a:pt x="1276" y="2073"/>
                  </a:cubicBezTo>
                  <a:cubicBezTo>
                    <a:pt x="1147" y="2073"/>
                    <a:pt x="1017" y="2055"/>
                    <a:pt x="892" y="2019"/>
                  </a:cubicBezTo>
                  <a:lnTo>
                    <a:pt x="892" y="2019"/>
                  </a:lnTo>
                  <a:cubicBezTo>
                    <a:pt x="1297" y="1559"/>
                    <a:pt x="1676" y="946"/>
                    <a:pt x="1313" y="357"/>
                  </a:cubicBezTo>
                  <a:cubicBezTo>
                    <a:pt x="1170" y="126"/>
                    <a:pt x="913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6" name="Google Shape;20136;p32"/>
            <p:cNvSpPr/>
            <p:nvPr/>
          </p:nvSpPr>
          <p:spPr>
            <a:xfrm>
              <a:off x="6374725" y="1627700"/>
              <a:ext cx="57425" cy="11225"/>
            </a:xfrm>
            <a:custGeom>
              <a:avLst/>
              <a:gdLst/>
              <a:ahLst/>
              <a:cxnLst/>
              <a:rect l="l" t="t" r="r" b="b"/>
              <a:pathLst>
                <a:path w="2297" h="449" extrusionOk="0">
                  <a:moveTo>
                    <a:pt x="1390" y="0"/>
                  </a:moveTo>
                  <a:cubicBezTo>
                    <a:pt x="990" y="0"/>
                    <a:pt x="591" y="41"/>
                    <a:pt x="198" y="122"/>
                  </a:cubicBezTo>
                  <a:cubicBezTo>
                    <a:pt x="1" y="162"/>
                    <a:pt x="68" y="448"/>
                    <a:pt x="251" y="448"/>
                  </a:cubicBezTo>
                  <a:cubicBezTo>
                    <a:pt x="263" y="448"/>
                    <a:pt x="275" y="447"/>
                    <a:pt x="288" y="444"/>
                  </a:cubicBezTo>
                  <a:cubicBezTo>
                    <a:pt x="654" y="371"/>
                    <a:pt x="1025" y="334"/>
                    <a:pt x="1397" y="334"/>
                  </a:cubicBezTo>
                  <a:cubicBezTo>
                    <a:pt x="1625" y="334"/>
                    <a:pt x="1854" y="348"/>
                    <a:pt x="2082" y="376"/>
                  </a:cubicBezTo>
                  <a:cubicBezTo>
                    <a:pt x="2090" y="377"/>
                    <a:pt x="2098" y="377"/>
                    <a:pt x="2105" y="377"/>
                  </a:cubicBezTo>
                  <a:cubicBezTo>
                    <a:pt x="2297" y="377"/>
                    <a:pt x="2286" y="65"/>
                    <a:pt x="2082" y="41"/>
                  </a:cubicBezTo>
                  <a:cubicBezTo>
                    <a:pt x="1852" y="14"/>
                    <a:pt x="1621" y="0"/>
                    <a:pt x="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7" name="Google Shape;20137;p32"/>
            <p:cNvSpPr/>
            <p:nvPr/>
          </p:nvSpPr>
          <p:spPr>
            <a:xfrm>
              <a:off x="6467425" y="1593250"/>
              <a:ext cx="69975" cy="87000"/>
            </a:xfrm>
            <a:custGeom>
              <a:avLst/>
              <a:gdLst/>
              <a:ahLst/>
              <a:cxnLst/>
              <a:rect l="l" t="t" r="r" b="b"/>
              <a:pathLst>
                <a:path w="2799" h="3480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1099" y="1154"/>
                    <a:pt x="1887" y="2213"/>
                    <a:pt x="2445" y="3393"/>
                  </a:cubicBezTo>
                  <a:cubicBezTo>
                    <a:pt x="2475" y="3455"/>
                    <a:pt x="2523" y="3480"/>
                    <a:pt x="2573" y="3480"/>
                  </a:cubicBezTo>
                  <a:cubicBezTo>
                    <a:pt x="2682" y="3480"/>
                    <a:pt x="2798" y="3359"/>
                    <a:pt x="2735" y="3226"/>
                  </a:cubicBezTo>
                  <a:cubicBezTo>
                    <a:pt x="2163" y="2017"/>
                    <a:pt x="1356" y="936"/>
                    <a:pt x="362" y="45"/>
                  </a:cubicBezTo>
                  <a:cubicBezTo>
                    <a:pt x="327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8" name="Google Shape;20138;p32"/>
            <p:cNvSpPr/>
            <p:nvPr/>
          </p:nvSpPr>
          <p:spPr>
            <a:xfrm>
              <a:off x="6465325" y="1596775"/>
              <a:ext cx="61500" cy="97375"/>
            </a:xfrm>
            <a:custGeom>
              <a:avLst/>
              <a:gdLst/>
              <a:ahLst/>
              <a:cxnLst/>
              <a:rect l="l" t="t" r="r" b="b"/>
              <a:pathLst>
                <a:path w="2460" h="3895" extrusionOk="0">
                  <a:moveTo>
                    <a:pt x="2231" y="0"/>
                  </a:moveTo>
                  <a:cubicBezTo>
                    <a:pt x="2193" y="0"/>
                    <a:pt x="2155" y="17"/>
                    <a:pt x="2122" y="58"/>
                  </a:cubicBezTo>
                  <a:cubicBezTo>
                    <a:pt x="1251" y="1158"/>
                    <a:pt x="551" y="2383"/>
                    <a:pt x="48" y="3693"/>
                  </a:cubicBezTo>
                  <a:cubicBezTo>
                    <a:pt x="1" y="3815"/>
                    <a:pt x="100" y="3895"/>
                    <a:pt x="203" y="3895"/>
                  </a:cubicBezTo>
                  <a:cubicBezTo>
                    <a:pt x="271" y="3895"/>
                    <a:pt x="339" y="3861"/>
                    <a:pt x="370" y="3782"/>
                  </a:cubicBezTo>
                  <a:cubicBezTo>
                    <a:pt x="853" y="2526"/>
                    <a:pt x="1524" y="1350"/>
                    <a:pt x="2359" y="295"/>
                  </a:cubicBezTo>
                  <a:cubicBezTo>
                    <a:pt x="2459" y="167"/>
                    <a:pt x="2349" y="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9" name="Google Shape;20139;p32"/>
            <p:cNvSpPr/>
            <p:nvPr/>
          </p:nvSpPr>
          <p:spPr>
            <a:xfrm>
              <a:off x="6538375" y="1555750"/>
              <a:ext cx="45800" cy="36900"/>
            </a:xfrm>
            <a:custGeom>
              <a:avLst/>
              <a:gdLst/>
              <a:ahLst/>
              <a:cxnLst/>
              <a:rect l="l" t="t" r="r" b="b"/>
              <a:pathLst>
                <a:path w="1832" h="1476" extrusionOk="0">
                  <a:moveTo>
                    <a:pt x="499" y="0"/>
                  </a:moveTo>
                  <a:cubicBezTo>
                    <a:pt x="247" y="0"/>
                    <a:pt x="1" y="149"/>
                    <a:pt x="12" y="436"/>
                  </a:cubicBezTo>
                  <a:cubicBezTo>
                    <a:pt x="16" y="544"/>
                    <a:pt x="102" y="598"/>
                    <a:pt x="185" y="598"/>
                  </a:cubicBezTo>
                  <a:cubicBezTo>
                    <a:pt x="269" y="598"/>
                    <a:pt x="350" y="544"/>
                    <a:pt x="346" y="436"/>
                  </a:cubicBezTo>
                  <a:cubicBezTo>
                    <a:pt x="343" y="359"/>
                    <a:pt x="393" y="330"/>
                    <a:pt x="456" y="330"/>
                  </a:cubicBezTo>
                  <a:cubicBezTo>
                    <a:pt x="544" y="330"/>
                    <a:pt x="658" y="385"/>
                    <a:pt x="692" y="441"/>
                  </a:cubicBezTo>
                  <a:cubicBezTo>
                    <a:pt x="835" y="665"/>
                    <a:pt x="604" y="993"/>
                    <a:pt x="478" y="1173"/>
                  </a:cubicBezTo>
                  <a:cubicBezTo>
                    <a:pt x="402" y="1284"/>
                    <a:pt x="506" y="1420"/>
                    <a:pt x="623" y="1425"/>
                  </a:cubicBezTo>
                  <a:lnTo>
                    <a:pt x="1616" y="1475"/>
                  </a:lnTo>
                  <a:cubicBezTo>
                    <a:pt x="1620" y="1475"/>
                    <a:pt x="1623" y="1475"/>
                    <a:pt x="1626" y="1475"/>
                  </a:cubicBezTo>
                  <a:cubicBezTo>
                    <a:pt x="1831" y="1475"/>
                    <a:pt x="1828" y="1150"/>
                    <a:pt x="1616" y="1139"/>
                  </a:cubicBezTo>
                  <a:lnTo>
                    <a:pt x="908" y="1105"/>
                  </a:lnTo>
                  <a:lnTo>
                    <a:pt x="908" y="1105"/>
                  </a:lnTo>
                  <a:cubicBezTo>
                    <a:pt x="1088" y="742"/>
                    <a:pt x="1184" y="266"/>
                    <a:pt x="764" y="59"/>
                  </a:cubicBezTo>
                  <a:cubicBezTo>
                    <a:pt x="683" y="20"/>
                    <a:pt x="590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0" name="Google Shape;20140;p32"/>
            <p:cNvSpPr/>
            <p:nvPr/>
          </p:nvSpPr>
          <p:spPr>
            <a:xfrm>
              <a:off x="6640725" y="1598600"/>
              <a:ext cx="272075" cy="59350"/>
            </a:xfrm>
            <a:custGeom>
              <a:avLst/>
              <a:gdLst/>
              <a:ahLst/>
              <a:cxnLst/>
              <a:rect l="l" t="t" r="r" b="b"/>
              <a:pathLst>
                <a:path w="10883" h="2374" extrusionOk="0">
                  <a:moveTo>
                    <a:pt x="4268" y="0"/>
                  </a:moveTo>
                  <a:cubicBezTo>
                    <a:pt x="2888" y="0"/>
                    <a:pt x="1501" y="255"/>
                    <a:pt x="178" y="772"/>
                  </a:cubicBezTo>
                  <a:cubicBezTo>
                    <a:pt x="1" y="842"/>
                    <a:pt x="52" y="1108"/>
                    <a:pt x="207" y="1108"/>
                  </a:cubicBezTo>
                  <a:cubicBezTo>
                    <a:pt x="226" y="1108"/>
                    <a:pt x="245" y="1104"/>
                    <a:pt x="267" y="1096"/>
                  </a:cubicBezTo>
                  <a:cubicBezTo>
                    <a:pt x="1559" y="586"/>
                    <a:pt x="2914" y="336"/>
                    <a:pt x="4263" y="336"/>
                  </a:cubicBezTo>
                  <a:cubicBezTo>
                    <a:pt x="6490" y="336"/>
                    <a:pt x="8699" y="1018"/>
                    <a:pt x="10569" y="2343"/>
                  </a:cubicBezTo>
                  <a:cubicBezTo>
                    <a:pt x="10599" y="2365"/>
                    <a:pt x="10629" y="2374"/>
                    <a:pt x="10657" y="2374"/>
                  </a:cubicBezTo>
                  <a:cubicBezTo>
                    <a:pt x="10792" y="2374"/>
                    <a:pt x="10883" y="2156"/>
                    <a:pt x="10737" y="2054"/>
                  </a:cubicBezTo>
                  <a:cubicBezTo>
                    <a:pt x="8817" y="698"/>
                    <a:pt x="6552" y="0"/>
                    <a:pt x="4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1" name="Google Shape;20141;p32"/>
            <p:cNvSpPr/>
            <p:nvPr/>
          </p:nvSpPr>
          <p:spPr>
            <a:xfrm>
              <a:off x="6870050" y="1623875"/>
              <a:ext cx="57275" cy="47300"/>
            </a:xfrm>
            <a:custGeom>
              <a:avLst/>
              <a:gdLst/>
              <a:ahLst/>
              <a:cxnLst/>
              <a:rect l="l" t="t" r="r" b="b"/>
              <a:pathLst>
                <a:path w="2291" h="1892" extrusionOk="0">
                  <a:moveTo>
                    <a:pt x="2038" y="0"/>
                  </a:moveTo>
                  <a:cubicBezTo>
                    <a:pt x="2001" y="0"/>
                    <a:pt x="1962" y="13"/>
                    <a:pt x="1927" y="43"/>
                  </a:cubicBezTo>
                  <a:lnTo>
                    <a:pt x="129" y="1612"/>
                  </a:lnTo>
                  <a:cubicBezTo>
                    <a:pt x="1" y="1723"/>
                    <a:pt x="119" y="1891"/>
                    <a:pt x="254" y="1891"/>
                  </a:cubicBezTo>
                  <a:cubicBezTo>
                    <a:pt x="292" y="1891"/>
                    <a:pt x="330" y="1878"/>
                    <a:pt x="365" y="1848"/>
                  </a:cubicBezTo>
                  <a:lnTo>
                    <a:pt x="2164" y="280"/>
                  </a:lnTo>
                  <a:cubicBezTo>
                    <a:pt x="2290" y="169"/>
                    <a:pt x="21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2" name="Google Shape;20142;p32"/>
            <p:cNvSpPr/>
            <p:nvPr/>
          </p:nvSpPr>
          <p:spPr>
            <a:xfrm>
              <a:off x="6872500" y="1621425"/>
              <a:ext cx="75550" cy="51075"/>
            </a:xfrm>
            <a:custGeom>
              <a:avLst/>
              <a:gdLst/>
              <a:ahLst/>
              <a:cxnLst/>
              <a:rect l="l" t="t" r="r" b="b"/>
              <a:pathLst>
                <a:path w="3022" h="2043" extrusionOk="0">
                  <a:moveTo>
                    <a:pt x="2236" y="1"/>
                  </a:moveTo>
                  <a:cubicBezTo>
                    <a:pt x="2110" y="1"/>
                    <a:pt x="1996" y="168"/>
                    <a:pt x="2111" y="288"/>
                  </a:cubicBezTo>
                  <a:cubicBezTo>
                    <a:pt x="2487" y="678"/>
                    <a:pt x="2648" y="1180"/>
                    <a:pt x="2567" y="1704"/>
                  </a:cubicBezTo>
                  <a:lnTo>
                    <a:pt x="2567" y="1704"/>
                  </a:lnTo>
                  <a:lnTo>
                    <a:pt x="215" y="1664"/>
                  </a:lnTo>
                  <a:cubicBezTo>
                    <a:pt x="214" y="1664"/>
                    <a:pt x="212" y="1664"/>
                    <a:pt x="211" y="1664"/>
                  </a:cubicBezTo>
                  <a:cubicBezTo>
                    <a:pt x="0" y="1664"/>
                    <a:pt x="2" y="1995"/>
                    <a:pt x="215" y="1998"/>
                  </a:cubicBezTo>
                  <a:lnTo>
                    <a:pt x="2705" y="2042"/>
                  </a:lnTo>
                  <a:cubicBezTo>
                    <a:pt x="2779" y="2041"/>
                    <a:pt x="2845" y="1990"/>
                    <a:pt x="2866" y="1919"/>
                  </a:cubicBezTo>
                  <a:cubicBezTo>
                    <a:pt x="3022" y="1229"/>
                    <a:pt x="2839" y="561"/>
                    <a:pt x="2348" y="51"/>
                  </a:cubicBezTo>
                  <a:cubicBezTo>
                    <a:pt x="2313" y="16"/>
                    <a:pt x="2274" y="1"/>
                    <a:pt x="2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3" name="Google Shape;20143;p32"/>
            <p:cNvSpPr/>
            <p:nvPr/>
          </p:nvSpPr>
          <p:spPr>
            <a:xfrm>
              <a:off x="4699300" y="1737300"/>
              <a:ext cx="34300" cy="103925"/>
            </a:xfrm>
            <a:custGeom>
              <a:avLst/>
              <a:gdLst/>
              <a:ahLst/>
              <a:cxnLst/>
              <a:rect l="l" t="t" r="r" b="b"/>
              <a:pathLst>
                <a:path w="1372" h="4157" extrusionOk="0">
                  <a:moveTo>
                    <a:pt x="847" y="1"/>
                  </a:moveTo>
                  <a:cubicBezTo>
                    <a:pt x="575" y="1"/>
                    <a:pt x="325" y="215"/>
                    <a:pt x="222" y="524"/>
                  </a:cubicBezTo>
                  <a:cubicBezTo>
                    <a:pt x="76" y="969"/>
                    <a:pt x="128" y="1507"/>
                    <a:pt x="105" y="1968"/>
                  </a:cubicBezTo>
                  <a:lnTo>
                    <a:pt x="6" y="3995"/>
                  </a:lnTo>
                  <a:cubicBezTo>
                    <a:pt x="1" y="4103"/>
                    <a:pt x="81" y="4157"/>
                    <a:pt x="165" y="4157"/>
                  </a:cubicBezTo>
                  <a:cubicBezTo>
                    <a:pt x="248" y="4157"/>
                    <a:pt x="335" y="4103"/>
                    <a:pt x="340" y="3995"/>
                  </a:cubicBezTo>
                  <a:lnTo>
                    <a:pt x="427" y="2240"/>
                  </a:lnTo>
                  <a:lnTo>
                    <a:pt x="465" y="1428"/>
                  </a:lnTo>
                  <a:cubicBezTo>
                    <a:pt x="470" y="1346"/>
                    <a:pt x="502" y="315"/>
                    <a:pt x="825" y="315"/>
                  </a:cubicBezTo>
                  <a:cubicBezTo>
                    <a:pt x="879" y="315"/>
                    <a:pt x="940" y="343"/>
                    <a:pt x="1011" y="409"/>
                  </a:cubicBezTo>
                  <a:cubicBezTo>
                    <a:pt x="1046" y="442"/>
                    <a:pt x="1085" y="455"/>
                    <a:pt x="1123" y="455"/>
                  </a:cubicBezTo>
                  <a:cubicBezTo>
                    <a:pt x="1255" y="455"/>
                    <a:pt x="1371" y="287"/>
                    <a:pt x="1249" y="173"/>
                  </a:cubicBezTo>
                  <a:cubicBezTo>
                    <a:pt x="1120" y="53"/>
                    <a:pt x="981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4" name="Google Shape;20144;p32"/>
            <p:cNvSpPr/>
            <p:nvPr/>
          </p:nvSpPr>
          <p:spPr>
            <a:xfrm>
              <a:off x="4702400" y="1804300"/>
              <a:ext cx="34725" cy="8800"/>
            </a:xfrm>
            <a:custGeom>
              <a:avLst/>
              <a:gdLst/>
              <a:ahLst/>
              <a:cxnLst/>
              <a:rect l="l" t="t" r="r" b="b"/>
              <a:pathLst>
                <a:path w="1389" h="352" extrusionOk="0">
                  <a:moveTo>
                    <a:pt x="214" y="0"/>
                  </a:moveTo>
                  <a:cubicBezTo>
                    <a:pt x="1" y="0"/>
                    <a:pt x="2" y="331"/>
                    <a:pt x="217" y="335"/>
                  </a:cubicBezTo>
                  <a:lnTo>
                    <a:pt x="1174" y="351"/>
                  </a:lnTo>
                  <a:cubicBezTo>
                    <a:pt x="1175" y="351"/>
                    <a:pt x="1176" y="351"/>
                    <a:pt x="1177" y="351"/>
                  </a:cubicBezTo>
                  <a:cubicBezTo>
                    <a:pt x="1389" y="351"/>
                    <a:pt x="1388" y="20"/>
                    <a:pt x="1174" y="16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5" name="Google Shape;20145;p32"/>
            <p:cNvSpPr/>
            <p:nvPr/>
          </p:nvSpPr>
          <p:spPr>
            <a:xfrm>
              <a:off x="4781475" y="1772750"/>
              <a:ext cx="55150" cy="10900"/>
            </a:xfrm>
            <a:custGeom>
              <a:avLst/>
              <a:gdLst/>
              <a:ahLst/>
              <a:cxnLst/>
              <a:rect l="l" t="t" r="r" b="b"/>
              <a:pathLst>
                <a:path w="2206" h="436" extrusionOk="0">
                  <a:moveTo>
                    <a:pt x="1168" y="1"/>
                  </a:moveTo>
                  <a:cubicBezTo>
                    <a:pt x="842" y="1"/>
                    <a:pt x="516" y="36"/>
                    <a:pt x="197" y="108"/>
                  </a:cubicBezTo>
                  <a:cubicBezTo>
                    <a:pt x="0" y="152"/>
                    <a:pt x="64" y="436"/>
                    <a:pt x="245" y="436"/>
                  </a:cubicBezTo>
                  <a:cubicBezTo>
                    <a:pt x="258" y="436"/>
                    <a:pt x="271" y="434"/>
                    <a:pt x="285" y="431"/>
                  </a:cubicBezTo>
                  <a:cubicBezTo>
                    <a:pt x="576" y="366"/>
                    <a:pt x="872" y="333"/>
                    <a:pt x="1168" y="333"/>
                  </a:cubicBezTo>
                  <a:cubicBezTo>
                    <a:pt x="1419" y="333"/>
                    <a:pt x="1670" y="357"/>
                    <a:pt x="1917" y="404"/>
                  </a:cubicBezTo>
                  <a:cubicBezTo>
                    <a:pt x="1929" y="406"/>
                    <a:pt x="1941" y="407"/>
                    <a:pt x="1952" y="407"/>
                  </a:cubicBezTo>
                  <a:cubicBezTo>
                    <a:pt x="2136" y="407"/>
                    <a:pt x="2206" y="118"/>
                    <a:pt x="2006" y="80"/>
                  </a:cubicBezTo>
                  <a:cubicBezTo>
                    <a:pt x="1729" y="27"/>
                    <a:pt x="1448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6" name="Google Shape;20146;p32"/>
            <p:cNvSpPr/>
            <p:nvPr/>
          </p:nvSpPr>
          <p:spPr>
            <a:xfrm>
              <a:off x="4780675" y="1805425"/>
              <a:ext cx="57750" cy="15775"/>
            </a:xfrm>
            <a:custGeom>
              <a:avLst/>
              <a:gdLst/>
              <a:ahLst/>
              <a:cxnLst/>
              <a:rect l="l" t="t" r="r" b="b"/>
              <a:pathLst>
                <a:path w="2310" h="631" extrusionOk="0">
                  <a:moveTo>
                    <a:pt x="260" y="0"/>
                  </a:moveTo>
                  <a:cubicBezTo>
                    <a:pt x="72" y="0"/>
                    <a:pt x="0" y="293"/>
                    <a:pt x="201" y="326"/>
                  </a:cubicBezTo>
                  <a:lnTo>
                    <a:pt x="2018" y="628"/>
                  </a:lnTo>
                  <a:cubicBezTo>
                    <a:pt x="2029" y="630"/>
                    <a:pt x="2039" y="631"/>
                    <a:pt x="2050" y="631"/>
                  </a:cubicBezTo>
                  <a:cubicBezTo>
                    <a:pt x="2237" y="631"/>
                    <a:pt x="2309" y="339"/>
                    <a:pt x="2108" y="305"/>
                  </a:cubicBezTo>
                  <a:lnTo>
                    <a:pt x="291" y="3"/>
                  </a:lnTo>
                  <a:cubicBezTo>
                    <a:pt x="281" y="1"/>
                    <a:pt x="270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7" name="Google Shape;20147;p32"/>
            <p:cNvSpPr/>
            <p:nvPr/>
          </p:nvSpPr>
          <p:spPr>
            <a:xfrm>
              <a:off x="4858225" y="1774075"/>
              <a:ext cx="70075" cy="118875"/>
            </a:xfrm>
            <a:custGeom>
              <a:avLst/>
              <a:gdLst/>
              <a:ahLst/>
              <a:cxnLst/>
              <a:rect l="l" t="t" r="r" b="b"/>
              <a:pathLst>
                <a:path w="2803" h="4755" extrusionOk="0">
                  <a:moveTo>
                    <a:pt x="1877" y="600"/>
                  </a:moveTo>
                  <a:cubicBezTo>
                    <a:pt x="1923" y="600"/>
                    <a:pt x="1971" y="602"/>
                    <a:pt x="2020" y="604"/>
                  </a:cubicBezTo>
                  <a:cubicBezTo>
                    <a:pt x="2048" y="638"/>
                    <a:pt x="2079" y="656"/>
                    <a:pt x="2111" y="660"/>
                  </a:cubicBezTo>
                  <a:lnTo>
                    <a:pt x="2111" y="660"/>
                  </a:lnTo>
                  <a:cubicBezTo>
                    <a:pt x="2165" y="888"/>
                    <a:pt x="2220" y="1122"/>
                    <a:pt x="2266" y="1359"/>
                  </a:cubicBezTo>
                  <a:lnTo>
                    <a:pt x="2266" y="1359"/>
                  </a:lnTo>
                  <a:cubicBezTo>
                    <a:pt x="2218" y="1436"/>
                    <a:pt x="2119" y="1474"/>
                    <a:pt x="1971" y="1474"/>
                  </a:cubicBezTo>
                  <a:cubicBezTo>
                    <a:pt x="1866" y="1474"/>
                    <a:pt x="1736" y="1455"/>
                    <a:pt x="1581" y="1417"/>
                  </a:cubicBezTo>
                  <a:cubicBezTo>
                    <a:pt x="1342" y="1541"/>
                    <a:pt x="1164" y="1602"/>
                    <a:pt x="1048" y="1602"/>
                  </a:cubicBezTo>
                  <a:cubicBezTo>
                    <a:pt x="900" y="1602"/>
                    <a:pt x="853" y="1501"/>
                    <a:pt x="908" y="1298"/>
                  </a:cubicBezTo>
                  <a:cubicBezTo>
                    <a:pt x="904" y="832"/>
                    <a:pt x="1227" y="600"/>
                    <a:pt x="1877" y="600"/>
                  </a:cubicBezTo>
                  <a:close/>
                  <a:moveTo>
                    <a:pt x="1634" y="1"/>
                  </a:moveTo>
                  <a:cubicBezTo>
                    <a:pt x="913" y="1"/>
                    <a:pt x="311" y="1328"/>
                    <a:pt x="701" y="2068"/>
                  </a:cubicBezTo>
                  <a:cubicBezTo>
                    <a:pt x="874" y="2395"/>
                    <a:pt x="1176" y="2565"/>
                    <a:pt x="1501" y="2565"/>
                  </a:cubicBezTo>
                  <a:cubicBezTo>
                    <a:pt x="1671" y="2565"/>
                    <a:pt x="1848" y="2518"/>
                    <a:pt x="2014" y="2422"/>
                  </a:cubicBezTo>
                  <a:cubicBezTo>
                    <a:pt x="2164" y="2336"/>
                    <a:pt x="2279" y="2230"/>
                    <a:pt x="2367" y="2110"/>
                  </a:cubicBezTo>
                  <a:lnTo>
                    <a:pt x="2367" y="2110"/>
                  </a:lnTo>
                  <a:cubicBezTo>
                    <a:pt x="2386" y="2445"/>
                    <a:pt x="2363" y="2778"/>
                    <a:pt x="2267" y="3102"/>
                  </a:cubicBezTo>
                  <a:cubicBezTo>
                    <a:pt x="2058" y="3814"/>
                    <a:pt x="1457" y="4416"/>
                    <a:pt x="728" y="4416"/>
                  </a:cubicBezTo>
                  <a:cubicBezTo>
                    <a:pt x="581" y="4416"/>
                    <a:pt x="428" y="4391"/>
                    <a:pt x="272" y="4338"/>
                  </a:cubicBezTo>
                  <a:cubicBezTo>
                    <a:pt x="252" y="4331"/>
                    <a:pt x="234" y="4328"/>
                    <a:pt x="216" y="4328"/>
                  </a:cubicBezTo>
                  <a:cubicBezTo>
                    <a:pt x="54" y="4328"/>
                    <a:pt x="0" y="4598"/>
                    <a:pt x="184" y="4661"/>
                  </a:cubicBezTo>
                  <a:cubicBezTo>
                    <a:pt x="368" y="4725"/>
                    <a:pt x="552" y="4755"/>
                    <a:pt x="732" y="4755"/>
                  </a:cubicBezTo>
                  <a:cubicBezTo>
                    <a:pt x="1334" y="4755"/>
                    <a:pt x="1887" y="4420"/>
                    <a:pt x="2260" y="3899"/>
                  </a:cubicBezTo>
                  <a:cubicBezTo>
                    <a:pt x="2803" y="3137"/>
                    <a:pt x="2756" y="2187"/>
                    <a:pt x="2589" y="1293"/>
                  </a:cubicBezTo>
                  <a:lnTo>
                    <a:pt x="2589" y="1293"/>
                  </a:lnTo>
                  <a:cubicBezTo>
                    <a:pt x="2580" y="1026"/>
                    <a:pt x="2514" y="751"/>
                    <a:pt x="2417" y="502"/>
                  </a:cubicBezTo>
                  <a:cubicBezTo>
                    <a:pt x="2389" y="429"/>
                    <a:pt x="2331" y="393"/>
                    <a:pt x="2271" y="387"/>
                  </a:cubicBezTo>
                  <a:lnTo>
                    <a:pt x="2271" y="387"/>
                  </a:lnTo>
                  <a:cubicBezTo>
                    <a:pt x="2267" y="380"/>
                    <a:pt x="2262" y="373"/>
                    <a:pt x="2257" y="366"/>
                  </a:cubicBezTo>
                  <a:cubicBezTo>
                    <a:pt x="2053" y="108"/>
                    <a:pt x="1839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8" name="Google Shape;20148;p32"/>
            <p:cNvSpPr/>
            <p:nvPr/>
          </p:nvSpPr>
          <p:spPr>
            <a:xfrm>
              <a:off x="4940300" y="1746400"/>
              <a:ext cx="70500" cy="86500"/>
            </a:xfrm>
            <a:custGeom>
              <a:avLst/>
              <a:gdLst/>
              <a:ahLst/>
              <a:cxnLst/>
              <a:rect l="l" t="t" r="r" b="b"/>
              <a:pathLst>
                <a:path w="2820" h="3460" extrusionOk="0">
                  <a:moveTo>
                    <a:pt x="160" y="1"/>
                  </a:moveTo>
                  <a:cubicBezTo>
                    <a:pt x="77" y="1"/>
                    <a:pt x="0" y="53"/>
                    <a:pt x="13" y="160"/>
                  </a:cubicBezTo>
                  <a:cubicBezTo>
                    <a:pt x="125" y="1186"/>
                    <a:pt x="354" y="2197"/>
                    <a:pt x="694" y="3172"/>
                  </a:cubicBezTo>
                  <a:cubicBezTo>
                    <a:pt x="723" y="3254"/>
                    <a:pt x="788" y="3290"/>
                    <a:pt x="852" y="3290"/>
                  </a:cubicBezTo>
                  <a:cubicBezTo>
                    <a:pt x="948" y="3290"/>
                    <a:pt x="1042" y="3211"/>
                    <a:pt x="1018" y="3084"/>
                  </a:cubicBezTo>
                  <a:cubicBezTo>
                    <a:pt x="914" y="2568"/>
                    <a:pt x="789" y="1751"/>
                    <a:pt x="1483" y="1639"/>
                  </a:cubicBezTo>
                  <a:cubicBezTo>
                    <a:pt x="1537" y="1631"/>
                    <a:pt x="1587" y="1627"/>
                    <a:pt x="1635" y="1627"/>
                  </a:cubicBezTo>
                  <a:cubicBezTo>
                    <a:pt x="2407" y="1627"/>
                    <a:pt x="2437" y="2684"/>
                    <a:pt x="2305" y="3252"/>
                  </a:cubicBezTo>
                  <a:cubicBezTo>
                    <a:pt x="2275" y="3377"/>
                    <a:pt x="2380" y="3460"/>
                    <a:pt x="2479" y="3460"/>
                  </a:cubicBezTo>
                  <a:cubicBezTo>
                    <a:pt x="2545" y="3460"/>
                    <a:pt x="2608" y="3424"/>
                    <a:pt x="2627" y="3340"/>
                  </a:cubicBezTo>
                  <a:cubicBezTo>
                    <a:pt x="2820" y="2514"/>
                    <a:pt x="2651" y="1258"/>
                    <a:pt x="1552" y="1258"/>
                  </a:cubicBezTo>
                  <a:cubicBezTo>
                    <a:pt x="1545" y="1258"/>
                    <a:pt x="1538" y="1258"/>
                    <a:pt x="1530" y="1258"/>
                  </a:cubicBezTo>
                  <a:cubicBezTo>
                    <a:pt x="1021" y="1265"/>
                    <a:pt x="777" y="1570"/>
                    <a:pt x="678" y="1961"/>
                  </a:cubicBezTo>
                  <a:lnTo>
                    <a:pt x="678" y="1961"/>
                  </a:lnTo>
                  <a:cubicBezTo>
                    <a:pt x="526" y="1370"/>
                    <a:pt x="415" y="768"/>
                    <a:pt x="347" y="160"/>
                  </a:cubicBezTo>
                  <a:cubicBezTo>
                    <a:pt x="334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9" name="Google Shape;20149;p32"/>
            <p:cNvSpPr/>
            <p:nvPr/>
          </p:nvSpPr>
          <p:spPr>
            <a:xfrm>
              <a:off x="5001100" y="1744200"/>
              <a:ext cx="43750" cy="35825"/>
            </a:xfrm>
            <a:custGeom>
              <a:avLst/>
              <a:gdLst/>
              <a:ahLst/>
              <a:cxnLst/>
              <a:rect l="l" t="t" r="r" b="b"/>
              <a:pathLst>
                <a:path w="1750" h="1433" extrusionOk="0">
                  <a:moveTo>
                    <a:pt x="691" y="0"/>
                  </a:moveTo>
                  <a:cubicBezTo>
                    <a:pt x="456" y="0"/>
                    <a:pt x="216" y="116"/>
                    <a:pt x="82" y="321"/>
                  </a:cubicBezTo>
                  <a:cubicBezTo>
                    <a:pt x="0" y="447"/>
                    <a:pt x="116" y="567"/>
                    <a:pt x="234" y="567"/>
                  </a:cubicBezTo>
                  <a:cubicBezTo>
                    <a:pt x="285" y="567"/>
                    <a:pt x="336" y="545"/>
                    <a:pt x="372" y="490"/>
                  </a:cubicBezTo>
                  <a:cubicBezTo>
                    <a:pt x="436" y="390"/>
                    <a:pt x="560" y="333"/>
                    <a:pt x="681" y="333"/>
                  </a:cubicBezTo>
                  <a:cubicBezTo>
                    <a:pt x="780" y="333"/>
                    <a:pt x="877" y="372"/>
                    <a:pt x="936" y="458"/>
                  </a:cubicBezTo>
                  <a:cubicBezTo>
                    <a:pt x="1072" y="652"/>
                    <a:pt x="923" y="925"/>
                    <a:pt x="714" y="980"/>
                  </a:cubicBezTo>
                  <a:cubicBezTo>
                    <a:pt x="583" y="1013"/>
                    <a:pt x="541" y="1222"/>
                    <a:pt x="674" y="1285"/>
                  </a:cubicBezTo>
                  <a:cubicBezTo>
                    <a:pt x="883" y="1385"/>
                    <a:pt x="1089" y="1433"/>
                    <a:pt x="1307" y="1433"/>
                  </a:cubicBezTo>
                  <a:cubicBezTo>
                    <a:pt x="1385" y="1433"/>
                    <a:pt x="1465" y="1427"/>
                    <a:pt x="1547" y="1414"/>
                  </a:cubicBezTo>
                  <a:cubicBezTo>
                    <a:pt x="1749" y="1384"/>
                    <a:pt x="1676" y="1089"/>
                    <a:pt x="1486" y="1089"/>
                  </a:cubicBezTo>
                  <a:cubicBezTo>
                    <a:pt x="1477" y="1089"/>
                    <a:pt x="1468" y="1090"/>
                    <a:pt x="1458" y="1091"/>
                  </a:cubicBezTo>
                  <a:cubicBezTo>
                    <a:pt x="1406" y="1099"/>
                    <a:pt x="1354" y="1103"/>
                    <a:pt x="1302" y="1103"/>
                  </a:cubicBezTo>
                  <a:cubicBezTo>
                    <a:pt x="1247" y="1103"/>
                    <a:pt x="1193" y="1099"/>
                    <a:pt x="1139" y="1090"/>
                  </a:cubicBezTo>
                  <a:lnTo>
                    <a:pt x="1139" y="1090"/>
                  </a:lnTo>
                  <a:cubicBezTo>
                    <a:pt x="1338" y="863"/>
                    <a:pt x="1395" y="515"/>
                    <a:pt x="1203" y="252"/>
                  </a:cubicBezTo>
                  <a:cubicBezTo>
                    <a:pt x="1077" y="79"/>
                    <a:pt x="886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0" name="Google Shape;20150;p32"/>
            <p:cNvSpPr/>
            <p:nvPr/>
          </p:nvSpPr>
          <p:spPr>
            <a:xfrm>
              <a:off x="5060150" y="1774625"/>
              <a:ext cx="13650" cy="55875"/>
            </a:xfrm>
            <a:custGeom>
              <a:avLst/>
              <a:gdLst/>
              <a:ahLst/>
              <a:cxnLst/>
              <a:rect l="l" t="t" r="r" b="b"/>
              <a:pathLst>
                <a:path w="546" h="2235" extrusionOk="0">
                  <a:moveTo>
                    <a:pt x="162" y="0"/>
                  </a:moveTo>
                  <a:cubicBezTo>
                    <a:pt x="79" y="0"/>
                    <a:pt x="1" y="54"/>
                    <a:pt x="11" y="161"/>
                  </a:cubicBezTo>
                  <a:cubicBezTo>
                    <a:pt x="74" y="798"/>
                    <a:pt x="138" y="1436"/>
                    <a:pt x="201" y="2075"/>
                  </a:cubicBezTo>
                  <a:cubicBezTo>
                    <a:pt x="211" y="2181"/>
                    <a:pt x="300" y="2235"/>
                    <a:pt x="384" y="2235"/>
                  </a:cubicBezTo>
                  <a:cubicBezTo>
                    <a:pt x="467" y="2235"/>
                    <a:pt x="545" y="2182"/>
                    <a:pt x="535" y="2075"/>
                  </a:cubicBezTo>
                  <a:cubicBezTo>
                    <a:pt x="472" y="1436"/>
                    <a:pt x="408" y="798"/>
                    <a:pt x="345" y="161"/>
                  </a:cubicBez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1" name="Google Shape;20151;p32"/>
            <p:cNvSpPr/>
            <p:nvPr/>
          </p:nvSpPr>
          <p:spPr>
            <a:xfrm>
              <a:off x="5049600" y="1798900"/>
              <a:ext cx="44700" cy="12850"/>
            </a:xfrm>
            <a:custGeom>
              <a:avLst/>
              <a:gdLst/>
              <a:ahLst/>
              <a:cxnLst/>
              <a:rect l="l" t="t" r="r" b="b"/>
              <a:pathLst>
                <a:path w="1788" h="514" extrusionOk="0">
                  <a:moveTo>
                    <a:pt x="1573" y="0"/>
                  </a:moveTo>
                  <a:cubicBezTo>
                    <a:pt x="1556" y="0"/>
                    <a:pt x="1537" y="3"/>
                    <a:pt x="1516" y="11"/>
                  </a:cubicBezTo>
                  <a:cubicBezTo>
                    <a:pt x="1208" y="121"/>
                    <a:pt x="883" y="178"/>
                    <a:pt x="556" y="178"/>
                  </a:cubicBezTo>
                  <a:cubicBezTo>
                    <a:pt x="442" y="178"/>
                    <a:pt x="328" y="171"/>
                    <a:pt x="214" y="157"/>
                  </a:cubicBezTo>
                  <a:cubicBezTo>
                    <a:pt x="206" y="156"/>
                    <a:pt x="199" y="156"/>
                    <a:pt x="192" y="156"/>
                  </a:cubicBezTo>
                  <a:cubicBezTo>
                    <a:pt x="1" y="156"/>
                    <a:pt x="9" y="469"/>
                    <a:pt x="214" y="493"/>
                  </a:cubicBezTo>
                  <a:cubicBezTo>
                    <a:pt x="332" y="506"/>
                    <a:pt x="451" y="513"/>
                    <a:pt x="569" y="513"/>
                  </a:cubicBezTo>
                  <a:cubicBezTo>
                    <a:pt x="922" y="513"/>
                    <a:pt x="1273" y="453"/>
                    <a:pt x="1606" y="334"/>
                  </a:cubicBezTo>
                  <a:cubicBezTo>
                    <a:pt x="1788" y="269"/>
                    <a:pt x="1735" y="0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2" name="Google Shape;20152;p32"/>
            <p:cNvSpPr/>
            <p:nvPr/>
          </p:nvSpPr>
          <p:spPr>
            <a:xfrm>
              <a:off x="5128525" y="1751900"/>
              <a:ext cx="30950" cy="92925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909" y="1"/>
                  </a:moveTo>
                  <a:cubicBezTo>
                    <a:pt x="588" y="1"/>
                    <a:pt x="288" y="779"/>
                    <a:pt x="234" y="995"/>
                  </a:cubicBezTo>
                  <a:cubicBezTo>
                    <a:pt x="1" y="1918"/>
                    <a:pt x="216" y="2891"/>
                    <a:pt x="786" y="3645"/>
                  </a:cubicBezTo>
                  <a:cubicBezTo>
                    <a:pt x="824" y="3695"/>
                    <a:pt x="876" y="3716"/>
                    <a:pt x="927" y="3716"/>
                  </a:cubicBezTo>
                  <a:cubicBezTo>
                    <a:pt x="1050" y="3716"/>
                    <a:pt x="1168" y="3597"/>
                    <a:pt x="1076" y="3475"/>
                  </a:cubicBezTo>
                  <a:cubicBezTo>
                    <a:pt x="744" y="3036"/>
                    <a:pt x="529" y="2539"/>
                    <a:pt x="484" y="1987"/>
                  </a:cubicBezTo>
                  <a:cubicBezTo>
                    <a:pt x="464" y="1747"/>
                    <a:pt x="477" y="1506"/>
                    <a:pt x="516" y="1270"/>
                  </a:cubicBezTo>
                  <a:cubicBezTo>
                    <a:pt x="544" y="1117"/>
                    <a:pt x="885" y="376"/>
                    <a:pt x="866" y="345"/>
                  </a:cubicBezTo>
                  <a:lnTo>
                    <a:pt x="866" y="345"/>
                  </a:lnTo>
                  <a:cubicBezTo>
                    <a:pt x="901" y="400"/>
                    <a:pt x="953" y="422"/>
                    <a:pt x="1004" y="422"/>
                  </a:cubicBezTo>
                  <a:cubicBezTo>
                    <a:pt x="1121" y="422"/>
                    <a:pt x="1237" y="303"/>
                    <a:pt x="1155" y="176"/>
                  </a:cubicBezTo>
                  <a:cubicBezTo>
                    <a:pt x="1074" y="52"/>
                    <a:pt x="991" y="1"/>
                    <a:pt x="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3" name="Google Shape;20153;p32"/>
            <p:cNvSpPr/>
            <p:nvPr/>
          </p:nvSpPr>
          <p:spPr>
            <a:xfrm>
              <a:off x="5176550" y="1786625"/>
              <a:ext cx="39400" cy="55925"/>
            </a:xfrm>
            <a:custGeom>
              <a:avLst/>
              <a:gdLst/>
              <a:ahLst/>
              <a:cxnLst/>
              <a:rect l="l" t="t" r="r" b="b"/>
              <a:pathLst>
                <a:path w="1576" h="2237" extrusionOk="0">
                  <a:moveTo>
                    <a:pt x="921" y="0"/>
                  </a:moveTo>
                  <a:cubicBezTo>
                    <a:pt x="748" y="0"/>
                    <a:pt x="578" y="47"/>
                    <a:pt x="423" y="151"/>
                  </a:cubicBezTo>
                  <a:cubicBezTo>
                    <a:pt x="174" y="317"/>
                    <a:pt x="0" y="631"/>
                    <a:pt x="130" y="926"/>
                  </a:cubicBezTo>
                  <a:cubicBezTo>
                    <a:pt x="276" y="1254"/>
                    <a:pt x="650" y="1286"/>
                    <a:pt x="931" y="1430"/>
                  </a:cubicBezTo>
                  <a:cubicBezTo>
                    <a:pt x="1028" y="1476"/>
                    <a:pt x="1111" y="1551"/>
                    <a:pt x="1169" y="1641"/>
                  </a:cubicBezTo>
                  <a:lnTo>
                    <a:pt x="1022" y="1821"/>
                  </a:lnTo>
                  <a:cubicBezTo>
                    <a:pt x="1006" y="1828"/>
                    <a:pt x="986" y="1830"/>
                    <a:pt x="965" y="1830"/>
                  </a:cubicBezTo>
                  <a:cubicBezTo>
                    <a:pt x="900" y="1830"/>
                    <a:pt x="821" y="1808"/>
                    <a:pt x="766" y="1806"/>
                  </a:cubicBezTo>
                  <a:cubicBezTo>
                    <a:pt x="743" y="1805"/>
                    <a:pt x="721" y="1804"/>
                    <a:pt x="699" y="1804"/>
                  </a:cubicBezTo>
                  <a:cubicBezTo>
                    <a:pt x="553" y="1804"/>
                    <a:pt x="425" y="1826"/>
                    <a:pt x="301" y="1917"/>
                  </a:cubicBezTo>
                  <a:cubicBezTo>
                    <a:pt x="158" y="2021"/>
                    <a:pt x="247" y="2237"/>
                    <a:pt x="382" y="2237"/>
                  </a:cubicBezTo>
                  <a:cubicBezTo>
                    <a:pt x="410" y="2237"/>
                    <a:pt x="440" y="2227"/>
                    <a:pt x="470" y="2205"/>
                  </a:cubicBezTo>
                  <a:cubicBezTo>
                    <a:pt x="550" y="2147"/>
                    <a:pt x="641" y="2133"/>
                    <a:pt x="737" y="2133"/>
                  </a:cubicBezTo>
                  <a:cubicBezTo>
                    <a:pt x="838" y="2133"/>
                    <a:pt x="944" y="2149"/>
                    <a:pt x="1047" y="2149"/>
                  </a:cubicBezTo>
                  <a:cubicBezTo>
                    <a:pt x="1121" y="2149"/>
                    <a:pt x="1194" y="2141"/>
                    <a:pt x="1262" y="2111"/>
                  </a:cubicBezTo>
                  <a:cubicBezTo>
                    <a:pt x="1471" y="2024"/>
                    <a:pt x="1576" y="1789"/>
                    <a:pt x="1501" y="1575"/>
                  </a:cubicBezTo>
                  <a:cubicBezTo>
                    <a:pt x="1416" y="1312"/>
                    <a:pt x="1169" y="1165"/>
                    <a:pt x="926" y="1069"/>
                  </a:cubicBezTo>
                  <a:cubicBezTo>
                    <a:pt x="839" y="1035"/>
                    <a:pt x="749" y="1013"/>
                    <a:pt x="665" y="971"/>
                  </a:cubicBezTo>
                  <a:cubicBezTo>
                    <a:pt x="502" y="890"/>
                    <a:pt x="481" y="883"/>
                    <a:pt x="499" y="680"/>
                  </a:cubicBezTo>
                  <a:cubicBezTo>
                    <a:pt x="519" y="486"/>
                    <a:pt x="577" y="410"/>
                    <a:pt x="764" y="354"/>
                  </a:cubicBezTo>
                  <a:cubicBezTo>
                    <a:pt x="820" y="338"/>
                    <a:pt x="877" y="330"/>
                    <a:pt x="935" y="330"/>
                  </a:cubicBezTo>
                  <a:cubicBezTo>
                    <a:pt x="1022" y="330"/>
                    <a:pt x="1109" y="348"/>
                    <a:pt x="1190" y="384"/>
                  </a:cubicBezTo>
                  <a:cubicBezTo>
                    <a:pt x="1215" y="395"/>
                    <a:pt x="1239" y="400"/>
                    <a:pt x="1262" y="400"/>
                  </a:cubicBezTo>
                  <a:cubicBezTo>
                    <a:pt x="1423" y="400"/>
                    <a:pt x="1531" y="170"/>
                    <a:pt x="1358" y="96"/>
                  </a:cubicBezTo>
                  <a:cubicBezTo>
                    <a:pt x="1215" y="34"/>
                    <a:pt x="1067" y="0"/>
                    <a:pt x="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4" name="Google Shape;20154;p32"/>
            <p:cNvSpPr/>
            <p:nvPr/>
          </p:nvSpPr>
          <p:spPr>
            <a:xfrm>
              <a:off x="5233975" y="1746675"/>
              <a:ext cx="42650" cy="92275"/>
            </a:xfrm>
            <a:custGeom>
              <a:avLst/>
              <a:gdLst/>
              <a:ahLst/>
              <a:cxnLst/>
              <a:rect l="l" t="t" r="r" b="b"/>
              <a:pathLst>
                <a:path w="1706" h="3691" extrusionOk="0">
                  <a:moveTo>
                    <a:pt x="231" y="1"/>
                  </a:moveTo>
                  <a:cubicBezTo>
                    <a:pt x="115" y="1"/>
                    <a:pt x="0" y="121"/>
                    <a:pt x="80" y="249"/>
                  </a:cubicBezTo>
                  <a:cubicBezTo>
                    <a:pt x="537" y="978"/>
                    <a:pt x="1328" y="2705"/>
                    <a:pt x="472" y="3413"/>
                  </a:cubicBezTo>
                  <a:cubicBezTo>
                    <a:pt x="341" y="3521"/>
                    <a:pt x="461" y="3690"/>
                    <a:pt x="599" y="3690"/>
                  </a:cubicBezTo>
                  <a:cubicBezTo>
                    <a:pt x="635" y="3690"/>
                    <a:pt x="673" y="3678"/>
                    <a:pt x="708" y="3649"/>
                  </a:cubicBezTo>
                  <a:cubicBezTo>
                    <a:pt x="1706" y="2826"/>
                    <a:pt x="910" y="943"/>
                    <a:pt x="368" y="80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5" name="Google Shape;20155;p32"/>
            <p:cNvSpPr/>
            <p:nvPr/>
          </p:nvSpPr>
          <p:spPr>
            <a:xfrm>
              <a:off x="5279550" y="1758650"/>
              <a:ext cx="40325" cy="86875"/>
            </a:xfrm>
            <a:custGeom>
              <a:avLst/>
              <a:gdLst/>
              <a:ahLst/>
              <a:cxnLst/>
              <a:rect l="l" t="t" r="r" b="b"/>
              <a:pathLst>
                <a:path w="1613" h="3475" extrusionOk="0">
                  <a:moveTo>
                    <a:pt x="656" y="1"/>
                  </a:moveTo>
                  <a:cubicBezTo>
                    <a:pt x="588" y="1"/>
                    <a:pt x="518" y="34"/>
                    <a:pt x="485" y="112"/>
                  </a:cubicBezTo>
                  <a:lnTo>
                    <a:pt x="485" y="110"/>
                  </a:lnTo>
                  <a:lnTo>
                    <a:pt x="485" y="110"/>
                  </a:lnTo>
                  <a:cubicBezTo>
                    <a:pt x="0" y="1267"/>
                    <a:pt x="308" y="2603"/>
                    <a:pt x="1250" y="3431"/>
                  </a:cubicBezTo>
                  <a:cubicBezTo>
                    <a:pt x="1285" y="3462"/>
                    <a:pt x="1323" y="3475"/>
                    <a:pt x="1361" y="3475"/>
                  </a:cubicBezTo>
                  <a:cubicBezTo>
                    <a:pt x="1495" y="3475"/>
                    <a:pt x="1613" y="3306"/>
                    <a:pt x="1486" y="3193"/>
                  </a:cubicBezTo>
                  <a:cubicBezTo>
                    <a:pt x="624" y="2434"/>
                    <a:pt x="363" y="1256"/>
                    <a:pt x="809" y="200"/>
                  </a:cubicBezTo>
                  <a:cubicBezTo>
                    <a:pt x="860" y="80"/>
                    <a:pt x="760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6" name="Google Shape;20156;p32"/>
            <p:cNvSpPr/>
            <p:nvPr/>
          </p:nvSpPr>
          <p:spPr>
            <a:xfrm>
              <a:off x="5326650" y="1790950"/>
              <a:ext cx="52950" cy="41750"/>
            </a:xfrm>
            <a:custGeom>
              <a:avLst/>
              <a:gdLst/>
              <a:ahLst/>
              <a:cxnLst/>
              <a:rect l="l" t="t" r="r" b="b"/>
              <a:pathLst>
                <a:path w="2118" h="1670" extrusionOk="0">
                  <a:moveTo>
                    <a:pt x="256" y="0"/>
                  </a:moveTo>
                  <a:cubicBezTo>
                    <a:pt x="120" y="0"/>
                    <a:pt x="0" y="169"/>
                    <a:pt x="130" y="278"/>
                  </a:cubicBezTo>
                  <a:lnTo>
                    <a:pt x="1750" y="1628"/>
                  </a:lnTo>
                  <a:cubicBezTo>
                    <a:pt x="1785" y="1657"/>
                    <a:pt x="1823" y="1670"/>
                    <a:pt x="1860" y="1670"/>
                  </a:cubicBezTo>
                  <a:cubicBezTo>
                    <a:pt x="1997" y="1670"/>
                    <a:pt x="2117" y="1500"/>
                    <a:pt x="1986" y="1392"/>
                  </a:cubicBezTo>
                  <a:lnTo>
                    <a:pt x="366" y="42"/>
                  </a:ln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7" name="Google Shape;20157;p32"/>
            <p:cNvSpPr/>
            <p:nvPr/>
          </p:nvSpPr>
          <p:spPr>
            <a:xfrm>
              <a:off x="5335325" y="1789250"/>
              <a:ext cx="36850" cy="50250"/>
            </a:xfrm>
            <a:custGeom>
              <a:avLst/>
              <a:gdLst/>
              <a:ahLst/>
              <a:cxnLst/>
              <a:rect l="l" t="t" r="r" b="b"/>
              <a:pathLst>
                <a:path w="1474" h="2010" extrusionOk="0">
                  <a:moveTo>
                    <a:pt x="1242" y="0"/>
                  </a:moveTo>
                  <a:cubicBezTo>
                    <a:pt x="1192" y="0"/>
                    <a:pt x="1141" y="23"/>
                    <a:pt x="1107" y="79"/>
                  </a:cubicBezTo>
                  <a:lnTo>
                    <a:pt x="79" y="1760"/>
                  </a:lnTo>
                  <a:cubicBezTo>
                    <a:pt x="0" y="1888"/>
                    <a:pt x="116" y="2009"/>
                    <a:pt x="232" y="2009"/>
                  </a:cubicBezTo>
                  <a:cubicBezTo>
                    <a:pt x="283" y="2009"/>
                    <a:pt x="334" y="1986"/>
                    <a:pt x="369" y="1930"/>
                  </a:cubicBezTo>
                  <a:cubicBezTo>
                    <a:pt x="710" y="1370"/>
                    <a:pt x="1052" y="808"/>
                    <a:pt x="1395" y="249"/>
                  </a:cubicBezTo>
                  <a:cubicBezTo>
                    <a:pt x="1474" y="120"/>
                    <a:pt x="1358" y="0"/>
                    <a:pt x="1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8" name="Google Shape;20158;p32"/>
            <p:cNvSpPr/>
            <p:nvPr/>
          </p:nvSpPr>
          <p:spPr>
            <a:xfrm>
              <a:off x="5394700" y="1782525"/>
              <a:ext cx="16425" cy="56125"/>
            </a:xfrm>
            <a:custGeom>
              <a:avLst/>
              <a:gdLst/>
              <a:ahLst/>
              <a:cxnLst/>
              <a:rect l="l" t="t" r="r" b="b"/>
              <a:pathLst>
                <a:path w="657" h="2245" extrusionOk="0">
                  <a:moveTo>
                    <a:pt x="207" y="1"/>
                  </a:moveTo>
                  <a:cubicBezTo>
                    <a:pt x="109" y="1"/>
                    <a:pt x="0" y="84"/>
                    <a:pt x="19" y="211"/>
                  </a:cubicBezTo>
                  <a:cubicBezTo>
                    <a:pt x="119" y="849"/>
                    <a:pt x="216" y="1486"/>
                    <a:pt x="315" y="2124"/>
                  </a:cubicBezTo>
                  <a:cubicBezTo>
                    <a:pt x="328" y="2208"/>
                    <a:pt x="387" y="2245"/>
                    <a:pt x="451" y="2245"/>
                  </a:cubicBezTo>
                  <a:cubicBezTo>
                    <a:pt x="548" y="2245"/>
                    <a:pt x="656" y="2162"/>
                    <a:pt x="637" y="2035"/>
                  </a:cubicBezTo>
                  <a:lnTo>
                    <a:pt x="343" y="122"/>
                  </a:lnTo>
                  <a:cubicBezTo>
                    <a:pt x="330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9" name="Google Shape;20159;p32"/>
            <p:cNvSpPr/>
            <p:nvPr/>
          </p:nvSpPr>
          <p:spPr>
            <a:xfrm>
              <a:off x="5391175" y="1806275"/>
              <a:ext cx="37650" cy="10700"/>
            </a:xfrm>
            <a:custGeom>
              <a:avLst/>
              <a:gdLst/>
              <a:ahLst/>
              <a:cxnLst/>
              <a:rect l="l" t="t" r="r" b="b"/>
              <a:pathLst>
                <a:path w="1506" h="428" extrusionOk="0">
                  <a:moveTo>
                    <a:pt x="948" y="1"/>
                  </a:moveTo>
                  <a:cubicBezTo>
                    <a:pt x="694" y="1"/>
                    <a:pt x="439" y="33"/>
                    <a:pt x="192" y="98"/>
                  </a:cubicBezTo>
                  <a:cubicBezTo>
                    <a:pt x="1" y="149"/>
                    <a:pt x="62" y="428"/>
                    <a:pt x="237" y="428"/>
                  </a:cubicBezTo>
                  <a:cubicBezTo>
                    <a:pt x="251" y="428"/>
                    <a:pt x="267" y="426"/>
                    <a:pt x="282" y="422"/>
                  </a:cubicBezTo>
                  <a:cubicBezTo>
                    <a:pt x="506" y="364"/>
                    <a:pt x="735" y="335"/>
                    <a:pt x="965" y="335"/>
                  </a:cubicBezTo>
                  <a:cubicBezTo>
                    <a:pt x="1074" y="335"/>
                    <a:pt x="1183" y="341"/>
                    <a:pt x="1292" y="355"/>
                  </a:cubicBezTo>
                  <a:cubicBezTo>
                    <a:pt x="1300" y="356"/>
                    <a:pt x="1307" y="356"/>
                    <a:pt x="1314" y="356"/>
                  </a:cubicBezTo>
                  <a:cubicBezTo>
                    <a:pt x="1505" y="356"/>
                    <a:pt x="1497" y="44"/>
                    <a:pt x="1292" y="21"/>
                  </a:cubicBezTo>
                  <a:cubicBezTo>
                    <a:pt x="1178" y="7"/>
                    <a:pt x="1063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0" name="Google Shape;20160;p32"/>
            <p:cNvSpPr/>
            <p:nvPr/>
          </p:nvSpPr>
          <p:spPr>
            <a:xfrm>
              <a:off x="5439150" y="1773125"/>
              <a:ext cx="61900" cy="69250"/>
            </a:xfrm>
            <a:custGeom>
              <a:avLst/>
              <a:gdLst/>
              <a:ahLst/>
              <a:cxnLst/>
              <a:rect l="l" t="t" r="r" b="b"/>
              <a:pathLst>
                <a:path w="2476" h="2770" extrusionOk="0">
                  <a:moveTo>
                    <a:pt x="654" y="0"/>
                  </a:moveTo>
                  <a:cubicBezTo>
                    <a:pt x="392" y="0"/>
                    <a:pt x="137" y="139"/>
                    <a:pt x="43" y="419"/>
                  </a:cubicBezTo>
                  <a:cubicBezTo>
                    <a:pt x="0" y="543"/>
                    <a:pt x="102" y="624"/>
                    <a:pt x="204" y="624"/>
                  </a:cubicBezTo>
                  <a:cubicBezTo>
                    <a:pt x="271" y="624"/>
                    <a:pt x="338" y="589"/>
                    <a:pt x="365" y="509"/>
                  </a:cubicBezTo>
                  <a:cubicBezTo>
                    <a:pt x="409" y="380"/>
                    <a:pt x="502" y="331"/>
                    <a:pt x="604" y="331"/>
                  </a:cubicBezTo>
                  <a:cubicBezTo>
                    <a:pt x="755" y="331"/>
                    <a:pt x="927" y="438"/>
                    <a:pt x="992" y="553"/>
                  </a:cubicBezTo>
                  <a:cubicBezTo>
                    <a:pt x="1141" y="819"/>
                    <a:pt x="1034" y="1153"/>
                    <a:pt x="903" y="1405"/>
                  </a:cubicBezTo>
                  <a:cubicBezTo>
                    <a:pt x="717" y="1762"/>
                    <a:pt x="462" y="2068"/>
                    <a:pt x="310" y="2443"/>
                  </a:cubicBezTo>
                  <a:cubicBezTo>
                    <a:pt x="271" y="2542"/>
                    <a:pt x="369" y="2656"/>
                    <a:pt x="466" y="2656"/>
                  </a:cubicBezTo>
                  <a:cubicBezTo>
                    <a:pt x="468" y="2656"/>
                    <a:pt x="470" y="2655"/>
                    <a:pt x="472" y="2655"/>
                  </a:cubicBezTo>
                  <a:cubicBezTo>
                    <a:pt x="575" y="2652"/>
                    <a:pt x="678" y="2650"/>
                    <a:pt x="782" y="2650"/>
                  </a:cubicBezTo>
                  <a:cubicBezTo>
                    <a:pt x="1252" y="2650"/>
                    <a:pt x="1721" y="2689"/>
                    <a:pt x="2185" y="2767"/>
                  </a:cubicBezTo>
                  <a:cubicBezTo>
                    <a:pt x="2195" y="2769"/>
                    <a:pt x="2206" y="2769"/>
                    <a:pt x="2216" y="2769"/>
                  </a:cubicBezTo>
                  <a:cubicBezTo>
                    <a:pt x="2404" y="2769"/>
                    <a:pt x="2476" y="2478"/>
                    <a:pt x="2273" y="2443"/>
                  </a:cubicBezTo>
                  <a:cubicBezTo>
                    <a:pt x="1775" y="2359"/>
                    <a:pt x="1272" y="2316"/>
                    <a:pt x="766" y="2316"/>
                  </a:cubicBezTo>
                  <a:cubicBezTo>
                    <a:pt x="757" y="2316"/>
                    <a:pt x="748" y="2317"/>
                    <a:pt x="738" y="2317"/>
                  </a:cubicBezTo>
                  <a:lnTo>
                    <a:pt x="738" y="2317"/>
                  </a:lnTo>
                  <a:cubicBezTo>
                    <a:pt x="1077" y="1697"/>
                    <a:pt x="1750" y="942"/>
                    <a:pt x="1228" y="274"/>
                  </a:cubicBezTo>
                  <a:cubicBezTo>
                    <a:pt x="1086" y="92"/>
                    <a:pt x="868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1" name="Google Shape;20161;p32"/>
            <p:cNvSpPr/>
            <p:nvPr/>
          </p:nvSpPr>
          <p:spPr>
            <a:xfrm>
              <a:off x="5495200" y="1771675"/>
              <a:ext cx="59375" cy="70050"/>
            </a:xfrm>
            <a:custGeom>
              <a:avLst/>
              <a:gdLst/>
              <a:ahLst/>
              <a:cxnLst/>
              <a:rect l="l" t="t" r="r" b="b"/>
              <a:pathLst>
                <a:path w="2375" h="2802" extrusionOk="0">
                  <a:moveTo>
                    <a:pt x="204" y="1"/>
                  </a:moveTo>
                  <a:cubicBezTo>
                    <a:pt x="104" y="1"/>
                    <a:pt x="0" y="83"/>
                    <a:pt x="34" y="209"/>
                  </a:cubicBezTo>
                  <a:cubicBezTo>
                    <a:pt x="256" y="1028"/>
                    <a:pt x="476" y="1848"/>
                    <a:pt x="697" y="2669"/>
                  </a:cubicBezTo>
                  <a:lnTo>
                    <a:pt x="697" y="2669"/>
                  </a:lnTo>
                  <a:cubicBezTo>
                    <a:pt x="698" y="2673"/>
                    <a:pt x="699" y="2677"/>
                    <a:pt x="699" y="2681"/>
                  </a:cubicBezTo>
                  <a:lnTo>
                    <a:pt x="701" y="2681"/>
                  </a:lnTo>
                  <a:lnTo>
                    <a:pt x="701" y="2681"/>
                  </a:lnTo>
                  <a:cubicBezTo>
                    <a:pt x="701" y="2681"/>
                    <a:pt x="701" y="2681"/>
                    <a:pt x="701" y="2681"/>
                  </a:cubicBezTo>
                  <a:cubicBezTo>
                    <a:pt x="723" y="2766"/>
                    <a:pt x="783" y="2802"/>
                    <a:pt x="845" y="2802"/>
                  </a:cubicBezTo>
                  <a:cubicBezTo>
                    <a:pt x="940" y="2802"/>
                    <a:pt x="1041" y="2717"/>
                    <a:pt x="1023" y="2591"/>
                  </a:cubicBezTo>
                  <a:cubicBezTo>
                    <a:pt x="987" y="2350"/>
                    <a:pt x="984" y="2120"/>
                    <a:pt x="1044" y="1882"/>
                  </a:cubicBezTo>
                  <a:cubicBezTo>
                    <a:pt x="1074" y="1758"/>
                    <a:pt x="1164" y="1406"/>
                    <a:pt x="1283" y="1336"/>
                  </a:cubicBezTo>
                  <a:lnTo>
                    <a:pt x="1846" y="1327"/>
                  </a:lnTo>
                  <a:cubicBezTo>
                    <a:pt x="1904" y="1452"/>
                    <a:pt x="1948" y="1582"/>
                    <a:pt x="1979" y="1716"/>
                  </a:cubicBezTo>
                  <a:cubicBezTo>
                    <a:pt x="2026" y="1917"/>
                    <a:pt x="2037" y="2120"/>
                    <a:pt x="2032" y="2324"/>
                  </a:cubicBezTo>
                  <a:cubicBezTo>
                    <a:pt x="2030" y="2432"/>
                    <a:pt x="2113" y="2486"/>
                    <a:pt x="2197" y="2486"/>
                  </a:cubicBezTo>
                  <a:cubicBezTo>
                    <a:pt x="2280" y="2486"/>
                    <a:pt x="2365" y="2432"/>
                    <a:pt x="2366" y="2324"/>
                  </a:cubicBezTo>
                  <a:cubicBezTo>
                    <a:pt x="2375" y="1874"/>
                    <a:pt x="2251" y="768"/>
                    <a:pt x="1611" y="768"/>
                  </a:cubicBezTo>
                  <a:cubicBezTo>
                    <a:pt x="1566" y="768"/>
                    <a:pt x="1517" y="773"/>
                    <a:pt x="1466" y="785"/>
                  </a:cubicBezTo>
                  <a:cubicBezTo>
                    <a:pt x="1085" y="874"/>
                    <a:pt x="869" y="1226"/>
                    <a:pt x="763" y="1627"/>
                  </a:cubicBezTo>
                  <a:lnTo>
                    <a:pt x="763" y="1627"/>
                  </a:lnTo>
                  <a:lnTo>
                    <a:pt x="356" y="119"/>
                  </a:lnTo>
                  <a:cubicBezTo>
                    <a:pt x="334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2" name="Google Shape;20162;p32"/>
            <p:cNvSpPr/>
            <p:nvPr/>
          </p:nvSpPr>
          <p:spPr>
            <a:xfrm>
              <a:off x="5549625" y="1760450"/>
              <a:ext cx="29725" cy="88175"/>
            </a:xfrm>
            <a:custGeom>
              <a:avLst/>
              <a:gdLst/>
              <a:ahLst/>
              <a:cxnLst/>
              <a:rect l="l" t="t" r="r" b="b"/>
              <a:pathLst>
                <a:path w="1189" h="3527" extrusionOk="0">
                  <a:moveTo>
                    <a:pt x="260" y="1"/>
                  </a:moveTo>
                  <a:cubicBezTo>
                    <a:pt x="73" y="1"/>
                    <a:pt x="1" y="292"/>
                    <a:pt x="203" y="327"/>
                  </a:cubicBezTo>
                  <a:cubicBezTo>
                    <a:pt x="1094" y="476"/>
                    <a:pt x="818" y="2740"/>
                    <a:pt x="765" y="3365"/>
                  </a:cubicBezTo>
                  <a:cubicBezTo>
                    <a:pt x="756" y="3473"/>
                    <a:pt x="835" y="3526"/>
                    <a:pt x="919" y="3526"/>
                  </a:cubicBezTo>
                  <a:cubicBezTo>
                    <a:pt x="1003" y="3526"/>
                    <a:pt x="1091" y="3472"/>
                    <a:pt x="1100" y="3365"/>
                  </a:cubicBezTo>
                  <a:cubicBezTo>
                    <a:pt x="1167" y="2560"/>
                    <a:pt x="1189" y="1703"/>
                    <a:pt x="1021" y="906"/>
                  </a:cubicBezTo>
                  <a:cubicBezTo>
                    <a:pt x="932" y="490"/>
                    <a:pt x="748" y="80"/>
                    <a:pt x="292" y="3"/>
                  </a:cubicBezTo>
                  <a:cubicBezTo>
                    <a:pt x="281" y="1"/>
                    <a:pt x="270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3" name="Google Shape;20163;p32"/>
            <p:cNvSpPr/>
            <p:nvPr/>
          </p:nvSpPr>
          <p:spPr>
            <a:xfrm>
              <a:off x="5577400" y="1737725"/>
              <a:ext cx="32150" cy="51675"/>
            </a:xfrm>
            <a:custGeom>
              <a:avLst/>
              <a:gdLst/>
              <a:ahLst/>
              <a:cxnLst/>
              <a:rect l="l" t="t" r="r" b="b"/>
              <a:pathLst>
                <a:path w="1286" h="2067" extrusionOk="0">
                  <a:moveTo>
                    <a:pt x="413" y="1"/>
                  </a:moveTo>
                  <a:cubicBezTo>
                    <a:pt x="287" y="1"/>
                    <a:pt x="165" y="61"/>
                    <a:pt x="84" y="183"/>
                  </a:cubicBezTo>
                  <a:cubicBezTo>
                    <a:pt x="1" y="309"/>
                    <a:pt x="116" y="428"/>
                    <a:pt x="234" y="428"/>
                  </a:cubicBezTo>
                  <a:cubicBezTo>
                    <a:pt x="286" y="428"/>
                    <a:pt x="337" y="405"/>
                    <a:pt x="374" y="351"/>
                  </a:cubicBezTo>
                  <a:cubicBezTo>
                    <a:pt x="390" y="348"/>
                    <a:pt x="406" y="347"/>
                    <a:pt x="420" y="347"/>
                  </a:cubicBezTo>
                  <a:cubicBezTo>
                    <a:pt x="546" y="347"/>
                    <a:pt x="563" y="452"/>
                    <a:pt x="473" y="661"/>
                  </a:cubicBezTo>
                  <a:cubicBezTo>
                    <a:pt x="441" y="722"/>
                    <a:pt x="406" y="780"/>
                    <a:pt x="366" y="836"/>
                  </a:cubicBezTo>
                  <a:cubicBezTo>
                    <a:pt x="303" y="931"/>
                    <a:pt x="367" y="1051"/>
                    <a:pt x="465" y="1082"/>
                  </a:cubicBezTo>
                  <a:cubicBezTo>
                    <a:pt x="604" y="1126"/>
                    <a:pt x="770" y="1201"/>
                    <a:pt x="840" y="1339"/>
                  </a:cubicBezTo>
                  <a:cubicBezTo>
                    <a:pt x="906" y="1471"/>
                    <a:pt x="856" y="1743"/>
                    <a:pt x="688" y="1743"/>
                  </a:cubicBezTo>
                  <a:cubicBezTo>
                    <a:pt x="656" y="1743"/>
                    <a:pt x="619" y="1733"/>
                    <a:pt x="578" y="1710"/>
                  </a:cubicBezTo>
                  <a:cubicBezTo>
                    <a:pt x="550" y="1694"/>
                    <a:pt x="522" y="1687"/>
                    <a:pt x="495" y="1687"/>
                  </a:cubicBezTo>
                  <a:cubicBezTo>
                    <a:pt x="347" y="1687"/>
                    <a:pt x="249" y="1909"/>
                    <a:pt x="409" y="2000"/>
                  </a:cubicBezTo>
                  <a:cubicBezTo>
                    <a:pt x="489" y="2045"/>
                    <a:pt x="575" y="2066"/>
                    <a:pt x="660" y="2066"/>
                  </a:cubicBezTo>
                  <a:cubicBezTo>
                    <a:pt x="915" y="2066"/>
                    <a:pt x="1159" y="1879"/>
                    <a:pt x="1214" y="1608"/>
                  </a:cubicBezTo>
                  <a:cubicBezTo>
                    <a:pt x="1285" y="1262"/>
                    <a:pt x="1038" y="990"/>
                    <a:pt x="750" y="841"/>
                  </a:cubicBezTo>
                  <a:lnTo>
                    <a:pt x="750" y="841"/>
                  </a:lnTo>
                  <a:cubicBezTo>
                    <a:pt x="871" y="603"/>
                    <a:pt x="936" y="315"/>
                    <a:pt x="712" y="119"/>
                  </a:cubicBezTo>
                  <a:cubicBezTo>
                    <a:pt x="622" y="41"/>
                    <a:pt x="516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4" name="Google Shape;20164;p32"/>
            <p:cNvSpPr/>
            <p:nvPr/>
          </p:nvSpPr>
          <p:spPr>
            <a:xfrm>
              <a:off x="5630825" y="1774600"/>
              <a:ext cx="64150" cy="47425"/>
            </a:xfrm>
            <a:custGeom>
              <a:avLst/>
              <a:gdLst/>
              <a:ahLst/>
              <a:cxnLst/>
              <a:rect l="l" t="t" r="r" b="b"/>
              <a:pathLst>
                <a:path w="2566" h="1897" extrusionOk="0">
                  <a:moveTo>
                    <a:pt x="256" y="1"/>
                  </a:moveTo>
                  <a:cubicBezTo>
                    <a:pt x="119" y="1"/>
                    <a:pt x="0" y="170"/>
                    <a:pt x="130" y="279"/>
                  </a:cubicBezTo>
                  <a:cubicBezTo>
                    <a:pt x="804" y="850"/>
                    <a:pt x="1510" y="1381"/>
                    <a:pt x="2247" y="1869"/>
                  </a:cubicBezTo>
                  <a:cubicBezTo>
                    <a:pt x="2276" y="1888"/>
                    <a:pt x="2306" y="1897"/>
                    <a:pt x="2333" y="1897"/>
                  </a:cubicBezTo>
                  <a:cubicBezTo>
                    <a:pt x="2473" y="1897"/>
                    <a:pt x="2565" y="1678"/>
                    <a:pt x="2416" y="1579"/>
                  </a:cubicBezTo>
                  <a:cubicBezTo>
                    <a:pt x="1702" y="1108"/>
                    <a:pt x="1019" y="595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5" name="Google Shape;20165;p32"/>
            <p:cNvSpPr/>
            <p:nvPr/>
          </p:nvSpPr>
          <p:spPr>
            <a:xfrm>
              <a:off x="5630475" y="1772825"/>
              <a:ext cx="53050" cy="62425"/>
            </a:xfrm>
            <a:custGeom>
              <a:avLst/>
              <a:gdLst/>
              <a:ahLst/>
              <a:cxnLst/>
              <a:rect l="l" t="t" r="r" b="b"/>
              <a:pathLst>
                <a:path w="2122" h="2497" extrusionOk="0">
                  <a:moveTo>
                    <a:pt x="1882" y="0"/>
                  </a:moveTo>
                  <a:cubicBezTo>
                    <a:pt x="1831" y="0"/>
                    <a:pt x="1779" y="21"/>
                    <a:pt x="1741" y="71"/>
                  </a:cubicBezTo>
                  <a:lnTo>
                    <a:pt x="92" y="2257"/>
                  </a:lnTo>
                  <a:cubicBezTo>
                    <a:pt x="0" y="2378"/>
                    <a:pt x="118" y="2497"/>
                    <a:pt x="241" y="2497"/>
                  </a:cubicBezTo>
                  <a:cubicBezTo>
                    <a:pt x="292" y="2497"/>
                    <a:pt x="344" y="2476"/>
                    <a:pt x="381" y="2426"/>
                  </a:cubicBezTo>
                  <a:lnTo>
                    <a:pt x="2030" y="240"/>
                  </a:lnTo>
                  <a:cubicBezTo>
                    <a:pt x="2122" y="119"/>
                    <a:pt x="2005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6" name="Google Shape;20166;p32"/>
            <p:cNvSpPr/>
            <p:nvPr/>
          </p:nvSpPr>
          <p:spPr>
            <a:xfrm>
              <a:off x="5705450" y="1755500"/>
              <a:ext cx="64000" cy="91325"/>
            </a:xfrm>
            <a:custGeom>
              <a:avLst/>
              <a:gdLst/>
              <a:ahLst/>
              <a:cxnLst/>
              <a:rect l="l" t="t" r="r" b="b"/>
              <a:pathLst>
                <a:path w="2560" h="3653" extrusionOk="0">
                  <a:moveTo>
                    <a:pt x="1347" y="728"/>
                  </a:moveTo>
                  <a:lnTo>
                    <a:pt x="1347" y="728"/>
                  </a:lnTo>
                  <a:cubicBezTo>
                    <a:pt x="1404" y="1081"/>
                    <a:pt x="1454" y="1436"/>
                    <a:pt x="1496" y="1792"/>
                  </a:cubicBezTo>
                  <a:lnTo>
                    <a:pt x="1496" y="1792"/>
                  </a:lnTo>
                  <a:cubicBezTo>
                    <a:pt x="1198" y="1824"/>
                    <a:pt x="899" y="1842"/>
                    <a:pt x="600" y="1845"/>
                  </a:cubicBezTo>
                  <a:lnTo>
                    <a:pt x="600" y="1845"/>
                  </a:lnTo>
                  <a:cubicBezTo>
                    <a:pt x="892" y="1504"/>
                    <a:pt x="1143" y="1128"/>
                    <a:pt x="1347" y="728"/>
                  </a:cubicBezTo>
                  <a:close/>
                  <a:moveTo>
                    <a:pt x="1439" y="1"/>
                  </a:moveTo>
                  <a:cubicBezTo>
                    <a:pt x="1364" y="1"/>
                    <a:pt x="1284" y="47"/>
                    <a:pt x="1256" y="120"/>
                  </a:cubicBezTo>
                  <a:cubicBezTo>
                    <a:pt x="996" y="782"/>
                    <a:pt x="603" y="1385"/>
                    <a:pt x="102" y="1891"/>
                  </a:cubicBezTo>
                  <a:cubicBezTo>
                    <a:pt x="0" y="1997"/>
                    <a:pt x="76" y="2174"/>
                    <a:pt x="221" y="2177"/>
                  </a:cubicBezTo>
                  <a:cubicBezTo>
                    <a:pt x="306" y="2179"/>
                    <a:pt x="390" y="2180"/>
                    <a:pt x="474" y="2180"/>
                  </a:cubicBezTo>
                  <a:cubicBezTo>
                    <a:pt x="828" y="2180"/>
                    <a:pt x="1181" y="2161"/>
                    <a:pt x="1532" y="2123"/>
                  </a:cubicBezTo>
                  <a:lnTo>
                    <a:pt x="1532" y="2123"/>
                  </a:lnTo>
                  <a:cubicBezTo>
                    <a:pt x="1579" y="2578"/>
                    <a:pt x="1612" y="3034"/>
                    <a:pt x="1632" y="3492"/>
                  </a:cubicBezTo>
                  <a:cubicBezTo>
                    <a:pt x="1637" y="3599"/>
                    <a:pt x="1723" y="3652"/>
                    <a:pt x="1807" y="3652"/>
                  </a:cubicBezTo>
                  <a:cubicBezTo>
                    <a:pt x="1890" y="3652"/>
                    <a:pt x="1971" y="3599"/>
                    <a:pt x="1966" y="3492"/>
                  </a:cubicBezTo>
                  <a:lnTo>
                    <a:pt x="1966" y="3490"/>
                  </a:lnTo>
                  <a:cubicBezTo>
                    <a:pt x="1945" y="3020"/>
                    <a:pt x="1911" y="2550"/>
                    <a:pt x="1862" y="2082"/>
                  </a:cubicBezTo>
                  <a:lnTo>
                    <a:pt x="1862" y="2082"/>
                  </a:lnTo>
                  <a:cubicBezTo>
                    <a:pt x="2029" y="2058"/>
                    <a:pt x="2195" y="2030"/>
                    <a:pt x="2360" y="1998"/>
                  </a:cubicBezTo>
                  <a:cubicBezTo>
                    <a:pt x="2559" y="1959"/>
                    <a:pt x="2492" y="1671"/>
                    <a:pt x="2308" y="1671"/>
                  </a:cubicBezTo>
                  <a:cubicBezTo>
                    <a:pt x="2296" y="1671"/>
                    <a:pt x="2284" y="1672"/>
                    <a:pt x="2271" y="1675"/>
                  </a:cubicBezTo>
                  <a:cubicBezTo>
                    <a:pt x="2123" y="1704"/>
                    <a:pt x="1975" y="1729"/>
                    <a:pt x="1826" y="1750"/>
                  </a:cubicBezTo>
                  <a:lnTo>
                    <a:pt x="1826" y="1750"/>
                  </a:lnTo>
                  <a:cubicBezTo>
                    <a:pt x="1762" y="1204"/>
                    <a:pt x="1680" y="661"/>
                    <a:pt x="1579" y="120"/>
                  </a:cubicBezTo>
                  <a:cubicBezTo>
                    <a:pt x="1563" y="36"/>
                    <a:pt x="1503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7" name="Google Shape;20167;p32"/>
            <p:cNvSpPr/>
            <p:nvPr/>
          </p:nvSpPr>
          <p:spPr>
            <a:xfrm>
              <a:off x="5773450" y="1768900"/>
              <a:ext cx="58125" cy="66875"/>
            </a:xfrm>
            <a:custGeom>
              <a:avLst/>
              <a:gdLst/>
              <a:ahLst/>
              <a:cxnLst/>
              <a:rect l="l" t="t" r="r" b="b"/>
              <a:pathLst>
                <a:path w="2325" h="2675" extrusionOk="0">
                  <a:moveTo>
                    <a:pt x="230" y="0"/>
                  </a:moveTo>
                  <a:cubicBezTo>
                    <a:pt x="111" y="0"/>
                    <a:pt x="0" y="168"/>
                    <a:pt x="102" y="294"/>
                  </a:cubicBezTo>
                  <a:lnTo>
                    <a:pt x="1986" y="2617"/>
                  </a:lnTo>
                  <a:cubicBezTo>
                    <a:pt x="2019" y="2657"/>
                    <a:pt x="2057" y="2674"/>
                    <a:pt x="2095" y="2674"/>
                  </a:cubicBezTo>
                  <a:cubicBezTo>
                    <a:pt x="2214" y="2674"/>
                    <a:pt x="2324" y="2507"/>
                    <a:pt x="2222" y="2381"/>
                  </a:cubicBezTo>
                  <a:lnTo>
                    <a:pt x="340" y="57"/>
                  </a:lnTo>
                  <a:cubicBezTo>
                    <a:pt x="307" y="17"/>
                    <a:pt x="268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8" name="Google Shape;20168;p32"/>
            <p:cNvSpPr/>
            <p:nvPr/>
          </p:nvSpPr>
          <p:spPr>
            <a:xfrm>
              <a:off x="5766650" y="1770925"/>
              <a:ext cx="54150" cy="76150"/>
            </a:xfrm>
            <a:custGeom>
              <a:avLst/>
              <a:gdLst/>
              <a:ahLst/>
              <a:cxnLst/>
              <a:rect l="l" t="t" r="r" b="b"/>
              <a:pathLst>
                <a:path w="2166" h="3046" extrusionOk="0">
                  <a:moveTo>
                    <a:pt x="1927" y="0"/>
                  </a:moveTo>
                  <a:cubicBezTo>
                    <a:pt x="1876" y="0"/>
                    <a:pt x="1824" y="21"/>
                    <a:pt x="1787" y="72"/>
                  </a:cubicBezTo>
                  <a:cubicBezTo>
                    <a:pt x="1152" y="937"/>
                    <a:pt x="579" y="1846"/>
                    <a:pt x="71" y="2792"/>
                  </a:cubicBezTo>
                  <a:cubicBezTo>
                    <a:pt x="0" y="2924"/>
                    <a:pt x="115" y="3045"/>
                    <a:pt x="227" y="3045"/>
                  </a:cubicBezTo>
                  <a:cubicBezTo>
                    <a:pt x="278" y="3045"/>
                    <a:pt x="327" y="3021"/>
                    <a:pt x="359" y="2962"/>
                  </a:cubicBezTo>
                  <a:cubicBezTo>
                    <a:pt x="867" y="2016"/>
                    <a:pt x="1440" y="1107"/>
                    <a:pt x="2075" y="242"/>
                  </a:cubicBezTo>
                  <a:cubicBezTo>
                    <a:pt x="2165" y="119"/>
                    <a:pt x="2048" y="0"/>
                    <a:pt x="1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9" name="Google Shape;20169;p32"/>
            <p:cNvSpPr/>
            <p:nvPr/>
          </p:nvSpPr>
          <p:spPr>
            <a:xfrm>
              <a:off x="5818850" y="1742850"/>
              <a:ext cx="41025" cy="34275"/>
            </a:xfrm>
            <a:custGeom>
              <a:avLst/>
              <a:gdLst/>
              <a:ahLst/>
              <a:cxnLst/>
              <a:rect l="l" t="t" r="r" b="b"/>
              <a:pathLst>
                <a:path w="1641" h="1371" extrusionOk="0">
                  <a:moveTo>
                    <a:pt x="518" y="0"/>
                  </a:moveTo>
                  <a:cubicBezTo>
                    <a:pt x="477" y="0"/>
                    <a:pt x="437" y="5"/>
                    <a:pt x="397" y="13"/>
                  </a:cubicBezTo>
                  <a:cubicBezTo>
                    <a:pt x="144" y="68"/>
                    <a:pt x="97" y="225"/>
                    <a:pt x="36" y="453"/>
                  </a:cubicBezTo>
                  <a:cubicBezTo>
                    <a:pt x="1" y="578"/>
                    <a:pt x="105" y="661"/>
                    <a:pt x="205" y="661"/>
                  </a:cubicBezTo>
                  <a:cubicBezTo>
                    <a:pt x="271" y="661"/>
                    <a:pt x="336" y="625"/>
                    <a:pt x="358" y="543"/>
                  </a:cubicBezTo>
                  <a:lnTo>
                    <a:pt x="359" y="543"/>
                  </a:lnTo>
                  <a:cubicBezTo>
                    <a:pt x="386" y="440"/>
                    <a:pt x="411" y="335"/>
                    <a:pt x="513" y="335"/>
                  </a:cubicBezTo>
                  <a:cubicBezTo>
                    <a:pt x="531" y="335"/>
                    <a:pt x="551" y="339"/>
                    <a:pt x="574" y="346"/>
                  </a:cubicBezTo>
                  <a:cubicBezTo>
                    <a:pt x="692" y="381"/>
                    <a:pt x="736" y="501"/>
                    <a:pt x="695" y="613"/>
                  </a:cubicBezTo>
                  <a:cubicBezTo>
                    <a:pt x="625" y="794"/>
                    <a:pt x="475" y="880"/>
                    <a:pt x="556" y="1095"/>
                  </a:cubicBezTo>
                  <a:cubicBezTo>
                    <a:pt x="635" y="1299"/>
                    <a:pt x="789" y="1371"/>
                    <a:pt x="960" y="1371"/>
                  </a:cubicBezTo>
                  <a:cubicBezTo>
                    <a:pt x="1141" y="1371"/>
                    <a:pt x="1339" y="1291"/>
                    <a:pt x="1486" y="1202"/>
                  </a:cubicBezTo>
                  <a:cubicBezTo>
                    <a:pt x="1641" y="1108"/>
                    <a:pt x="1546" y="887"/>
                    <a:pt x="1401" y="887"/>
                  </a:cubicBezTo>
                  <a:cubicBezTo>
                    <a:pt x="1374" y="887"/>
                    <a:pt x="1346" y="894"/>
                    <a:pt x="1317" y="912"/>
                  </a:cubicBezTo>
                  <a:cubicBezTo>
                    <a:pt x="1264" y="944"/>
                    <a:pt x="1082" y="1045"/>
                    <a:pt x="971" y="1045"/>
                  </a:cubicBezTo>
                  <a:cubicBezTo>
                    <a:pt x="910" y="1045"/>
                    <a:pt x="870" y="1015"/>
                    <a:pt x="882" y="928"/>
                  </a:cubicBezTo>
                  <a:cubicBezTo>
                    <a:pt x="893" y="851"/>
                    <a:pt x="1009" y="759"/>
                    <a:pt x="1032" y="668"/>
                  </a:cubicBezTo>
                  <a:cubicBezTo>
                    <a:pt x="1078" y="482"/>
                    <a:pt x="1024" y="286"/>
                    <a:pt x="890" y="149"/>
                  </a:cubicBezTo>
                  <a:cubicBezTo>
                    <a:pt x="792" y="50"/>
                    <a:pt x="655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0" name="Google Shape;20170;p32"/>
            <p:cNvSpPr/>
            <p:nvPr/>
          </p:nvSpPr>
          <p:spPr>
            <a:xfrm>
              <a:off x="5870650" y="1752825"/>
              <a:ext cx="32525" cy="91525"/>
            </a:xfrm>
            <a:custGeom>
              <a:avLst/>
              <a:gdLst/>
              <a:ahLst/>
              <a:cxnLst/>
              <a:rect l="l" t="t" r="r" b="b"/>
              <a:pathLst>
                <a:path w="1301" h="3661" extrusionOk="0">
                  <a:moveTo>
                    <a:pt x="936" y="1"/>
                  </a:moveTo>
                  <a:cubicBezTo>
                    <a:pt x="930" y="1"/>
                    <a:pt x="924" y="1"/>
                    <a:pt x="917" y="2"/>
                  </a:cubicBezTo>
                  <a:lnTo>
                    <a:pt x="917" y="3"/>
                  </a:lnTo>
                  <a:cubicBezTo>
                    <a:pt x="203" y="73"/>
                    <a:pt x="128" y="937"/>
                    <a:pt x="76" y="1509"/>
                  </a:cubicBezTo>
                  <a:cubicBezTo>
                    <a:pt x="0" y="2349"/>
                    <a:pt x="198" y="3193"/>
                    <a:pt x="972" y="3637"/>
                  </a:cubicBezTo>
                  <a:cubicBezTo>
                    <a:pt x="1001" y="3653"/>
                    <a:pt x="1029" y="3661"/>
                    <a:pt x="1056" y="3661"/>
                  </a:cubicBezTo>
                  <a:cubicBezTo>
                    <a:pt x="1203" y="3661"/>
                    <a:pt x="1300" y="3439"/>
                    <a:pt x="1141" y="3348"/>
                  </a:cubicBezTo>
                  <a:cubicBezTo>
                    <a:pt x="594" y="3034"/>
                    <a:pt x="406" y="2476"/>
                    <a:pt x="391" y="1869"/>
                  </a:cubicBezTo>
                  <a:cubicBezTo>
                    <a:pt x="383" y="1561"/>
                    <a:pt x="406" y="386"/>
                    <a:pt x="917" y="336"/>
                  </a:cubicBezTo>
                  <a:cubicBezTo>
                    <a:pt x="1122" y="317"/>
                    <a:pt x="1132" y="1"/>
                    <a:pt x="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1" name="Google Shape;20171;p32"/>
            <p:cNvSpPr/>
            <p:nvPr/>
          </p:nvSpPr>
          <p:spPr>
            <a:xfrm>
              <a:off x="5913150" y="1767050"/>
              <a:ext cx="59900" cy="80975"/>
            </a:xfrm>
            <a:custGeom>
              <a:avLst/>
              <a:gdLst/>
              <a:ahLst/>
              <a:cxnLst/>
              <a:rect l="l" t="t" r="r" b="b"/>
              <a:pathLst>
                <a:path w="2396" h="3239" extrusionOk="0">
                  <a:moveTo>
                    <a:pt x="205" y="0"/>
                  </a:moveTo>
                  <a:cubicBezTo>
                    <a:pt x="106" y="0"/>
                    <a:pt x="0" y="83"/>
                    <a:pt x="27" y="209"/>
                  </a:cubicBezTo>
                  <a:lnTo>
                    <a:pt x="549" y="2682"/>
                  </a:lnTo>
                  <a:cubicBezTo>
                    <a:pt x="566" y="2763"/>
                    <a:pt x="634" y="2800"/>
                    <a:pt x="704" y="2800"/>
                  </a:cubicBezTo>
                  <a:cubicBezTo>
                    <a:pt x="792" y="2800"/>
                    <a:pt x="883" y="2741"/>
                    <a:pt x="878" y="2636"/>
                  </a:cubicBezTo>
                  <a:cubicBezTo>
                    <a:pt x="866" y="2406"/>
                    <a:pt x="840" y="2139"/>
                    <a:pt x="895" y="1913"/>
                  </a:cubicBezTo>
                  <a:cubicBezTo>
                    <a:pt x="968" y="1621"/>
                    <a:pt x="1176" y="1362"/>
                    <a:pt x="1414" y="1362"/>
                  </a:cubicBezTo>
                  <a:cubicBezTo>
                    <a:pt x="1551" y="1362"/>
                    <a:pt x="1697" y="1448"/>
                    <a:pt x="1833" y="1661"/>
                  </a:cubicBezTo>
                  <a:cubicBezTo>
                    <a:pt x="2027" y="1966"/>
                    <a:pt x="1963" y="2708"/>
                    <a:pt x="1966" y="3077"/>
                  </a:cubicBezTo>
                  <a:cubicBezTo>
                    <a:pt x="1966" y="3184"/>
                    <a:pt x="2051" y="3238"/>
                    <a:pt x="2134" y="3238"/>
                  </a:cubicBezTo>
                  <a:cubicBezTo>
                    <a:pt x="2218" y="3238"/>
                    <a:pt x="2301" y="3184"/>
                    <a:pt x="2300" y="3077"/>
                  </a:cubicBezTo>
                  <a:cubicBezTo>
                    <a:pt x="2295" y="2491"/>
                    <a:pt x="2396" y="1074"/>
                    <a:pt x="1537" y="1005"/>
                  </a:cubicBezTo>
                  <a:cubicBezTo>
                    <a:pt x="1507" y="1003"/>
                    <a:pt x="1478" y="1002"/>
                    <a:pt x="1449" y="1002"/>
                  </a:cubicBezTo>
                  <a:cubicBezTo>
                    <a:pt x="1026" y="1002"/>
                    <a:pt x="790" y="1266"/>
                    <a:pt x="664" y="1608"/>
                  </a:cubicBezTo>
                  <a:lnTo>
                    <a:pt x="664" y="1608"/>
                  </a:lnTo>
                  <a:lnTo>
                    <a:pt x="350" y="121"/>
                  </a:lnTo>
                  <a:cubicBezTo>
                    <a:pt x="333" y="37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2" name="Google Shape;20172;p32"/>
            <p:cNvSpPr/>
            <p:nvPr/>
          </p:nvSpPr>
          <p:spPr>
            <a:xfrm>
              <a:off x="5970475" y="1777800"/>
              <a:ext cx="53875" cy="66725"/>
            </a:xfrm>
            <a:custGeom>
              <a:avLst/>
              <a:gdLst/>
              <a:ahLst/>
              <a:cxnLst/>
              <a:rect l="l" t="t" r="r" b="b"/>
              <a:pathLst>
                <a:path w="2155" h="2669" extrusionOk="0">
                  <a:moveTo>
                    <a:pt x="1385" y="426"/>
                  </a:moveTo>
                  <a:cubicBezTo>
                    <a:pt x="1546" y="498"/>
                    <a:pt x="1606" y="666"/>
                    <a:pt x="1451" y="864"/>
                  </a:cubicBezTo>
                  <a:cubicBezTo>
                    <a:pt x="1378" y="957"/>
                    <a:pt x="1303" y="995"/>
                    <a:pt x="1236" y="995"/>
                  </a:cubicBezTo>
                  <a:cubicBezTo>
                    <a:pt x="981" y="995"/>
                    <a:pt x="836" y="451"/>
                    <a:pt x="1268" y="451"/>
                  </a:cubicBezTo>
                  <a:cubicBezTo>
                    <a:pt x="1275" y="451"/>
                    <a:pt x="1281" y="452"/>
                    <a:pt x="1288" y="452"/>
                  </a:cubicBezTo>
                  <a:cubicBezTo>
                    <a:pt x="1291" y="452"/>
                    <a:pt x="1293" y="452"/>
                    <a:pt x="1295" y="452"/>
                  </a:cubicBezTo>
                  <a:cubicBezTo>
                    <a:pt x="1332" y="452"/>
                    <a:pt x="1361" y="442"/>
                    <a:pt x="1385" y="426"/>
                  </a:cubicBezTo>
                  <a:close/>
                  <a:moveTo>
                    <a:pt x="1190" y="0"/>
                  </a:moveTo>
                  <a:cubicBezTo>
                    <a:pt x="1185" y="0"/>
                    <a:pt x="1180" y="0"/>
                    <a:pt x="1175" y="0"/>
                  </a:cubicBezTo>
                  <a:cubicBezTo>
                    <a:pt x="138" y="22"/>
                    <a:pt x="1" y="1549"/>
                    <a:pt x="438" y="2226"/>
                  </a:cubicBezTo>
                  <a:cubicBezTo>
                    <a:pt x="627" y="2518"/>
                    <a:pt x="964" y="2669"/>
                    <a:pt x="1286" y="2669"/>
                  </a:cubicBezTo>
                  <a:cubicBezTo>
                    <a:pt x="1693" y="2669"/>
                    <a:pt x="2075" y="2427"/>
                    <a:pt x="2100" y="1925"/>
                  </a:cubicBezTo>
                  <a:cubicBezTo>
                    <a:pt x="2105" y="1818"/>
                    <a:pt x="2024" y="1764"/>
                    <a:pt x="1941" y="1764"/>
                  </a:cubicBezTo>
                  <a:cubicBezTo>
                    <a:pt x="1857" y="1764"/>
                    <a:pt x="1771" y="1818"/>
                    <a:pt x="1766" y="1925"/>
                  </a:cubicBezTo>
                  <a:cubicBezTo>
                    <a:pt x="1751" y="2203"/>
                    <a:pt x="1492" y="2353"/>
                    <a:pt x="1237" y="2353"/>
                  </a:cubicBezTo>
                  <a:cubicBezTo>
                    <a:pt x="1138" y="2353"/>
                    <a:pt x="1040" y="2330"/>
                    <a:pt x="957" y="2284"/>
                  </a:cubicBezTo>
                  <a:cubicBezTo>
                    <a:pt x="638" y="2104"/>
                    <a:pt x="535" y="1671"/>
                    <a:pt x="538" y="1337"/>
                  </a:cubicBezTo>
                  <a:cubicBezTo>
                    <a:pt x="538" y="1154"/>
                    <a:pt x="564" y="954"/>
                    <a:pt x="634" y="786"/>
                  </a:cubicBezTo>
                  <a:lnTo>
                    <a:pt x="634" y="786"/>
                  </a:lnTo>
                  <a:cubicBezTo>
                    <a:pt x="649" y="1074"/>
                    <a:pt x="845" y="1345"/>
                    <a:pt x="1230" y="1345"/>
                  </a:cubicBezTo>
                  <a:cubicBezTo>
                    <a:pt x="1251" y="1345"/>
                    <a:pt x="1273" y="1344"/>
                    <a:pt x="1296" y="1343"/>
                  </a:cubicBezTo>
                  <a:cubicBezTo>
                    <a:pt x="2154" y="1277"/>
                    <a:pt x="1999" y="0"/>
                    <a:pt x="1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3" name="Google Shape;20173;p32"/>
            <p:cNvSpPr/>
            <p:nvPr/>
          </p:nvSpPr>
          <p:spPr>
            <a:xfrm>
              <a:off x="6031300" y="1764475"/>
              <a:ext cx="43850" cy="88100"/>
            </a:xfrm>
            <a:custGeom>
              <a:avLst/>
              <a:gdLst/>
              <a:ahLst/>
              <a:cxnLst/>
              <a:rect l="l" t="t" r="r" b="b"/>
              <a:pathLst>
                <a:path w="1754" h="3524" extrusionOk="0">
                  <a:moveTo>
                    <a:pt x="234" y="1"/>
                  </a:moveTo>
                  <a:cubicBezTo>
                    <a:pt x="117" y="1"/>
                    <a:pt x="1" y="120"/>
                    <a:pt x="82" y="247"/>
                  </a:cubicBezTo>
                  <a:cubicBezTo>
                    <a:pt x="495" y="899"/>
                    <a:pt x="1361" y="2603"/>
                    <a:pt x="556" y="3247"/>
                  </a:cubicBezTo>
                  <a:cubicBezTo>
                    <a:pt x="423" y="3353"/>
                    <a:pt x="544" y="3523"/>
                    <a:pt x="683" y="3523"/>
                  </a:cubicBezTo>
                  <a:cubicBezTo>
                    <a:pt x="720" y="3523"/>
                    <a:pt x="758" y="3511"/>
                    <a:pt x="792" y="3483"/>
                  </a:cubicBezTo>
                  <a:cubicBezTo>
                    <a:pt x="1753" y="2715"/>
                    <a:pt x="873" y="872"/>
                    <a:pt x="371" y="79"/>
                  </a:cubicBezTo>
                  <a:cubicBezTo>
                    <a:pt x="337" y="23"/>
                    <a:pt x="285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4" name="Google Shape;20174;p32"/>
            <p:cNvSpPr/>
            <p:nvPr/>
          </p:nvSpPr>
          <p:spPr>
            <a:xfrm>
              <a:off x="6046175" y="1735625"/>
              <a:ext cx="41625" cy="42500"/>
            </a:xfrm>
            <a:custGeom>
              <a:avLst/>
              <a:gdLst/>
              <a:ahLst/>
              <a:cxnLst/>
              <a:rect l="l" t="t" r="r" b="b"/>
              <a:pathLst>
                <a:path w="1665" h="1700" extrusionOk="0">
                  <a:moveTo>
                    <a:pt x="868" y="1"/>
                  </a:moveTo>
                  <a:cubicBezTo>
                    <a:pt x="626" y="1"/>
                    <a:pt x="349" y="89"/>
                    <a:pt x="187" y="139"/>
                  </a:cubicBezTo>
                  <a:cubicBezTo>
                    <a:pt x="1" y="197"/>
                    <a:pt x="56" y="471"/>
                    <a:pt x="224" y="471"/>
                  </a:cubicBezTo>
                  <a:cubicBezTo>
                    <a:pt x="241" y="471"/>
                    <a:pt x="258" y="468"/>
                    <a:pt x="277" y="462"/>
                  </a:cubicBezTo>
                  <a:lnTo>
                    <a:pt x="278" y="462"/>
                  </a:lnTo>
                  <a:cubicBezTo>
                    <a:pt x="359" y="437"/>
                    <a:pt x="629" y="353"/>
                    <a:pt x="804" y="353"/>
                  </a:cubicBezTo>
                  <a:cubicBezTo>
                    <a:pt x="910" y="353"/>
                    <a:pt x="980" y="384"/>
                    <a:pt x="952" y="476"/>
                  </a:cubicBezTo>
                  <a:cubicBezTo>
                    <a:pt x="928" y="554"/>
                    <a:pt x="800" y="607"/>
                    <a:pt x="739" y="659"/>
                  </a:cubicBezTo>
                  <a:cubicBezTo>
                    <a:pt x="669" y="719"/>
                    <a:pt x="611" y="787"/>
                    <a:pt x="563" y="865"/>
                  </a:cubicBezTo>
                  <a:cubicBezTo>
                    <a:pt x="494" y="979"/>
                    <a:pt x="590" y="1116"/>
                    <a:pt x="711" y="1116"/>
                  </a:cubicBezTo>
                  <a:cubicBezTo>
                    <a:pt x="725" y="1116"/>
                    <a:pt x="739" y="1114"/>
                    <a:pt x="753" y="1111"/>
                  </a:cubicBezTo>
                  <a:cubicBezTo>
                    <a:pt x="795" y="1099"/>
                    <a:pt x="838" y="1094"/>
                    <a:pt x="881" y="1094"/>
                  </a:cubicBezTo>
                  <a:cubicBezTo>
                    <a:pt x="1031" y="1094"/>
                    <a:pt x="1173" y="1164"/>
                    <a:pt x="1260" y="1287"/>
                  </a:cubicBezTo>
                  <a:lnTo>
                    <a:pt x="1260" y="1287"/>
                  </a:lnTo>
                  <a:cubicBezTo>
                    <a:pt x="1148" y="1340"/>
                    <a:pt x="1035" y="1365"/>
                    <a:pt x="911" y="1365"/>
                  </a:cubicBezTo>
                  <a:cubicBezTo>
                    <a:pt x="868" y="1365"/>
                    <a:pt x="824" y="1362"/>
                    <a:pt x="779" y="1356"/>
                  </a:cubicBezTo>
                  <a:cubicBezTo>
                    <a:pt x="770" y="1355"/>
                    <a:pt x="762" y="1355"/>
                    <a:pt x="754" y="1355"/>
                  </a:cubicBezTo>
                  <a:cubicBezTo>
                    <a:pt x="565" y="1355"/>
                    <a:pt x="575" y="1665"/>
                    <a:pt x="779" y="1690"/>
                  </a:cubicBezTo>
                  <a:cubicBezTo>
                    <a:pt x="827" y="1697"/>
                    <a:pt x="876" y="1700"/>
                    <a:pt x="924" y="1700"/>
                  </a:cubicBezTo>
                  <a:cubicBezTo>
                    <a:pt x="1151" y="1700"/>
                    <a:pt x="1374" y="1630"/>
                    <a:pt x="1563" y="1500"/>
                  </a:cubicBezTo>
                  <a:cubicBezTo>
                    <a:pt x="1619" y="1460"/>
                    <a:pt x="1665" y="1382"/>
                    <a:pt x="1639" y="1311"/>
                  </a:cubicBezTo>
                  <a:cubicBezTo>
                    <a:pt x="1543" y="1045"/>
                    <a:pt x="1335" y="856"/>
                    <a:pt x="1085" y="788"/>
                  </a:cubicBezTo>
                  <a:lnTo>
                    <a:pt x="1085" y="788"/>
                  </a:lnTo>
                  <a:cubicBezTo>
                    <a:pt x="1264" y="626"/>
                    <a:pt x="1437" y="452"/>
                    <a:pt x="1287" y="191"/>
                  </a:cubicBezTo>
                  <a:cubicBezTo>
                    <a:pt x="1204" y="48"/>
                    <a:pt x="1045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5" name="Google Shape;20175;p32"/>
            <p:cNvSpPr/>
            <p:nvPr/>
          </p:nvSpPr>
          <p:spPr>
            <a:xfrm>
              <a:off x="6092975" y="1815625"/>
              <a:ext cx="61025" cy="9225"/>
            </a:xfrm>
            <a:custGeom>
              <a:avLst/>
              <a:gdLst/>
              <a:ahLst/>
              <a:cxnLst/>
              <a:rect l="l" t="t" r="r" b="b"/>
              <a:pathLst>
                <a:path w="2441" h="369" extrusionOk="0">
                  <a:moveTo>
                    <a:pt x="211" y="0"/>
                  </a:moveTo>
                  <a:cubicBezTo>
                    <a:pt x="0" y="0"/>
                    <a:pt x="2" y="332"/>
                    <a:pt x="215" y="335"/>
                  </a:cubicBezTo>
                  <a:lnTo>
                    <a:pt x="2226" y="368"/>
                  </a:lnTo>
                  <a:cubicBezTo>
                    <a:pt x="2227" y="368"/>
                    <a:pt x="2229" y="368"/>
                    <a:pt x="2230" y="368"/>
                  </a:cubicBezTo>
                  <a:cubicBezTo>
                    <a:pt x="2441" y="368"/>
                    <a:pt x="2439" y="37"/>
                    <a:pt x="2226" y="3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6" name="Google Shape;20176;p32"/>
            <p:cNvSpPr/>
            <p:nvPr/>
          </p:nvSpPr>
          <p:spPr>
            <a:xfrm>
              <a:off x="6116225" y="1796975"/>
              <a:ext cx="15375" cy="61500"/>
            </a:xfrm>
            <a:custGeom>
              <a:avLst/>
              <a:gdLst/>
              <a:ahLst/>
              <a:cxnLst/>
              <a:rect l="l" t="t" r="r" b="b"/>
              <a:pathLst>
                <a:path w="615" h="2460" extrusionOk="0">
                  <a:moveTo>
                    <a:pt x="185" y="1"/>
                  </a:moveTo>
                  <a:cubicBezTo>
                    <a:pt x="101" y="1"/>
                    <a:pt x="17" y="55"/>
                    <a:pt x="15" y="162"/>
                  </a:cubicBezTo>
                  <a:cubicBezTo>
                    <a:pt x="1" y="896"/>
                    <a:pt x="83" y="1628"/>
                    <a:pt x="262" y="2341"/>
                  </a:cubicBezTo>
                  <a:cubicBezTo>
                    <a:pt x="282" y="2424"/>
                    <a:pt x="346" y="2460"/>
                    <a:pt x="412" y="2460"/>
                  </a:cubicBezTo>
                  <a:cubicBezTo>
                    <a:pt x="511" y="2460"/>
                    <a:pt x="615" y="2378"/>
                    <a:pt x="583" y="2252"/>
                  </a:cubicBezTo>
                  <a:cubicBezTo>
                    <a:pt x="414" y="1569"/>
                    <a:pt x="335" y="865"/>
                    <a:pt x="349" y="162"/>
                  </a:cubicBezTo>
                  <a:cubicBezTo>
                    <a:pt x="351" y="55"/>
                    <a:pt x="268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7" name="Google Shape;20177;p32"/>
            <p:cNvSpPr/>
            <p:nvPr/>
          </p:nvSpPr>
          <p:spPr>
            <a:xfrm>
              <a:off x="6179525" y="1792400"/>
              <a:ext cx="77125" cy="54025"/>
            </a:xfrm>
            <a:custGeom>
              <a:avLst/>
              <a:gdLst/>
              <a:ahLst/>
              <a:cxnLst/>
              <a:rect l="l" t="t" r="r" b="b"/>
              <a:pathLst>
                <a:path w="3085" h="2161" extrusionOk="0">
                  <a:moveTo>
                    <a:pt x="229" y="0"/>
                  </a:moveTo>
                  <a:cubicBezTo>
                    <a:pt x="92" y="0"/>
                    <a:pt x="0" y="218"/>
                    <a:pt x="147" y="319"/>
                  </a:cubicBezTo>
                  <a:lnTo>
                    <a:pt x="2768" y="2130"/>
                  </a:lnTo>
                  <a:cubicBezTo>
                    <a:pt x="2798" y="2151"/>
                    <a:pt x="2828" y="2160"/>
                    <a:pt x="2856" y="2160"/>
                  </a:cubicBezTo>
                  <a:cubicBezTo>
                    <a:pt x="2994" y="2160"/>
                    <a:pt x="3084" y="1943"/>
                    <a:pt x="2937" y="1842"/>
                  </a:cubicBezTo>
                  <a:lnTo>
                    <a:pt x="317" y="30"/>
                  </a:lnTo>
                  <a:cubicBezTo>
                    <a:pt x="287" y="9"/>
                    <a:pt x="25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8" name="Google Shape;20178;p32"/>
            <p:cNvSpPr/>
            <p:nvPr/>
          </p:nvSpPr>
          <p:spPr>
            <a:xfrm>
              <a:off x="6195650" y="1796300"/>
              <a:ext cx="40175" cy="55900"/>
            </a:xfrm>
            <a:custGeom>
              <a:avLst/>
              <a:gdLst/>
              <a:ahLst/>
              <a:cxnLst/>
              <a:rect l="l" t="t" r="r" b="b"/>
              <a:pathLst>
                <a:path w="1607" h="2236" extrusionOk="0">
                  <a:moveTo>
                    <a:pt x="1375" y="0"/>
                  </a:moveTo>
                  <a:cubicBezTo>
                    <a:pt x="1324" y="0"/>
                    <a:pt x="1274" y="24"/>
                    <a:pt x="1240" y="79"/>
                  </a:cubicBezTo>
                  <a:lnTo>
                    <a:pt x="77" y="1986"/>
                  </a:lnTo>
                  <a:cubicBezTo>
                    <a:pt x="0" y="2114"/>
                    <a:pt x="116" y="2235"/>
                    <a:pt x="231" y="2235"/>
                  </a:cubicBezTo>
                  <a:cubicBezTo>
                    <a:pt x="282" y="2235"/>
                    <a:pt x="333" y="2212"/>
                    <a:pt x="367" y="2156"/>
                  </a:cubicBezTo>
                  <a:lnTo>
                    <a:pt x="1528" y="249"/>
                  </a:lnTo>
                  <a:cubicBezTo>
                    <a:pt x="1607" y="121"/>
                    <a:pt x="1491" y="0"/>
                    <a:pt x="1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9" name="Google Shape;20179;p32"/>
            <p:cNvSpPr/>
            <p:nvPr/>
          </p:nvSpPr>
          <p:spPr>
            <a:xfrm>
              <a:off x="6241150" y="1763225"/>
              <a:ext cx="41275" cy="26500"/>
            </a:xfrm>
            <a:custGeom>
              <a:avLst/>
              <a:gdLst/>
              <a:ahLst/>
              <a:cxnLst/>
              <a:rect l="l" t="t" r="r" b="b"/>
              <a:pathLst>
                <a:path w="1651" h="1060" extrusionOk="0">
                  <a:moveTo>
                    <a:pt x="446" y="1"/>
                  </a:moveTo>
                  <a:cubicBezTo>
                    <a:pt x="257" y="1"/>
                    <a:pt x="73" y="114"/>
                    <a:pt x="28" y="312"/>
                  </a:cubicBezTo>
                  <a:cubicBezTo>
                    <a:pt x="0" y="438"/>
                    <a:pt x="106" y="520"/>
                    <a:pt x="205" y="520"/>
                  </a:cubicBezTo>
                  <a:cubicBezTo>
                    <a:pt x="270" y="520"/>
                    <a:pt x="333" y="484"/>
                    <a:pt x="352" y="400"/>
                  </a:cubicBezTo>
                  <a:lnTo>
                    <a:pt x="350" y="400"/>
                  </a:lnTo>
                  <a:cubicBezTo>
                    <a:pt x="361" y="353"/>
                    <a:pt x="395" y="334"/>
                    <a:pt x="432" y="334"/>
                  </a:cubicBezTo>
                  <a:cubicBezTo>
                    <a:pt x="474" y="334"/>
                    <a:pt x="521" y="358"/>
                    <a:pt x="544" y="394"/>
                  </a:cubicBezTo>
                  <a:cubicBezTo>
                    <a:pt x="611" y="498"/>
                    <a:pt x="538" y="643"/>
                    <a:pt x="483" y="730"/>
                  </a:cubicBezTo>
                  <a:cubicBezTo>
                    <a:pt x="414" y="841"/>
                    <a:pt x="506" y="978"/>
                    <a:pt x="628" y="981"/>
                  </a:cubicBezTo>
                  <a:cubicBezTo>
                    <a:pt x="874" y="989"/>
                    <a:pt x="1119" y="1013"/>
                    <a:pt x="1362" y="1056"/>
                  </a:cubicBezTo>
                  <a:cubicBezTo>
                    <a:pt x="1373" y="1058"/>
                    <a:pt x="1385" y="1059"/>
                    <a:pt x="1396" y="1059"/>
                  </a:cubicBezTo>
                  <a:cubicBezTo>
                    <a:pt x="1581" y="1059"/>
                    <a:pt x="1650" y="770"/>
                    <a:pt x="1450" y="734"/>
                  </a:cubicBezTo>
                  <a:cubicBezTo>
                    <a:pt x="1259" y="700"/>
                    <a:pt x="1066" y="675"/>
                    <a:pt x="872" y="661"/>
                  </a:cubicBezTo>
                  <a:lnTo>
                    <a:pt x="872" y="661"/>
                  </a:lnTo>
                  <a:cubicBezTo>
                    <a:pt x="929" y="431"/>
                    <a:pt x="889" y="175"/>
                    <a:pt x="658" y="52"/>
                  </a:cubicBezTo>
                  <a:cubicBezTo>
                    <a:pt x="592" y="17"/>
                    <a:pt x="519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0" name="Google Shape;20180;p32"/>
            <p:cNvSpPr/>
            <p:nvPr/>
          </p:nvSpPr>
          <p:spPr>
            <a:xfrm>
              <a:off x="6286875" y="1816500"/>
              <a:ext cx="34750" cy="8800"/>
            </a:xfrm>
            <a:custGeom>
              <a:avLst/>
              <a:gdLst/>
              <a:ahLst/>
              <a:cxnLst/>
              <a:rect l="l" t="t" r="r" b="b"/>
              <a:pathLst>
                <a:path w="1390" h="352" extrusionOk="0">
                  <a:moveTo>
                    <a:pt x="212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172" y="351"/>
                  </a:lnTo>
                  <a:cubicBezTo>
                    <a:pt x="1173" y="351"/>
                    <a:pt x="1174" y="351"/>
                    <a:pt x="1175" y="351"/>
                  </a:cubicBezTo>
                  <a:cubicBezTo>
                    <a:pt x="1389" y="351"/>
                    <a:pt x="1388" y="20"/>
                    <a:pt x="1172" y="16"/>
                  </a:cubicBezTo>
                  <a:lnTo>
                    <a:pt x="216" y="1"/>
                  </a:lnTo>
                  <a:cubicBezTo>
                    <a:pt x="215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1" name="Google Shape;20181;p32"/>
            <p:cNvSpPr/>
            <p:nvPr/>
          </p:nvSpPr>
          <p:spPr>
            <a:xfrm>
              <a:off x="6340325" y="1778450"/>
              <a:ext cx="74375" cy="65700"/>
            </a:xfrm>
            <a:custGeom>
              <a:avLst/>
              <a:gdLst/>
              <a:ahLst/>
              <a:cxnLst/>
              <a:rect l="l" t="t" r="r" b="b"/>
              <a:pathLst>
                <a:path w="2975" h="2628" extrusionOk="0">
                  <a:moveTo>
                    <a:pt x="892" y="0"/>
                  </a:moveTo>
                  <a:cubicBezTo>
                    <a:pt x="574" y="0"/>
                    <a:pt x="247" y="177"/>
                    <a:pt x="73" y="491"/>
                  </a:cubicBezTo>
                  <a:cubicBezTo>
                    <a:pt x="1" y="622"/>
                    <a:pt x="117" y="743"/>
                    <a:pt x="229" y="743"/>
                  </a:cubicBezTo>
                  <a:cubicBezTo>
                    <a:pt x="280" y="743"/>
                    <a:pt x="330" y="719"/>
                    <a:pt x="362" y="661"/>
                  </a:cubicBezTo>
                  <a:lnTo>
                    <a:pt x="362" y="659"/>
                  </a:lnTo>
                  <a:cubicBezTo>
                    <a:pt x="473" y="459"/>
                    <a:pt x="694" y="341"/>
                    <a:pt x="902" y="341"/>
                  </a:cubicBezTo>
                  <a:cubicBezTo>
                    <a:pt x="1110" y="341"/>
                    <a:pt x="1304" y="458"/>
                    <a:pt x="1362" y="729"/>
                  </a:cubicBezTo>
                  <a:cubicBezTo>
                    <a:pt x="1423" y="1009"/>
                    <a:pt x="1214" y="1250"/>
                    <a:pt x="1047" y="1434"/>
                  </a:cubicBezTo>
                  <a:cubicBezTo>
                    <a:pt x="760" y="1747"/>
                    <a:pt x="455" y="2043"/>
                    <a:pt x="162" y="2346"/>
                  </a:cubicBezTo>
                  <a:cubicBezTo>
                    <a:pt x="43" y="2468"/>
                    <a:pt x="151" y="2628"/>
                    <a:pt x="294" y="2628"/>
                  </a:cubicBezTo>
                  <a:cubicBezTo>
                    <a:pt x="303" y="2628"/>
                    <a:pt x="313" y="2627"/>
                    <a:pt x="323" y="2625"/>
                  </a:cubicBezTo>
                  <a:cubicBezTo>
                    <a:pt x="1130" y="2505"/>
                    <a:pt x="1943" y="2435"/>
                    <a:pt x="2760" y="2413"/>
                  </a:cubicBezTo>
                  <a:cubicBezTo>
                    <a:pt x="2973" y="2409"/>
                    <a:pt x="2975" y="2079"/>
                    <a:pt x="2765" y="2079"/>
                  </a:cubicBezTo>
                  <a:cubicBezTo>
                    <a:pt x="2763" y="2079"/>
                    <a:pt x="2761" y="2079"/>
                    <a:pt x="2760" y="2079"/>
                  </a:cubicBezTo>
                  <a:cubicBezTo>
                    <a:pt x="2096" y="2097"/>
                    <a:pt x="1434" y="2147"/>
                    <a:pt x="776" y="2228"/>
                  </a:cubicBezTo>
                  <a:lnTo>
                    <a:pt x="776" y="2228"/>
                  </a:lnTo>
                  <a:cubicBezTo>
                    <a:pt x="1302" y="1749"/>
                    <a:pt x="1937" y="1140"/>
                    <a:pt x="1623" y="475"/>
                  </a:cubicBezTo>
                  <a:cubicBezTo>
                    <a:pt x="1470" y="149"/>
                    <a:pt x="1185" y="0"/>
                    <a:pt x="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2" name="Google Shape;20182;p32"/>
            <p:cNvSpPr/>
            <p:nvPr/>
          </p:nvSpPr>
          <p:spPr>
            <a:xfrm>
              <a:off x="6402250" y="1783875"/>
              <a:ext cx="63000" cy="48900"/>
            </a:xfrm>
            <a:custGeom>
              <a:avLst/>
              <a:gdLst/>
              <a:ahLst/>
              <a:cxnLst/>
              <a:rect l="l" t="t" r="r" b="b"/>
              <a:pathLst>
                <a:path w="2520" h="1956" extrusionOk="0">
                  <a:moveTo>
                    <a:pt x="240" y="0"/>
                  </a:moveTo>
                  <a:cubicBezTo>
                    <a:pt x="96" y="0"/>
                    <a:pt x="1" y="220"/>
                    <a:pt x="156" y="314"/>
                  </a:cubicBezTo>
                  <a:cubicBezTo>
                    <a:pt x="891" y="756"/>
                    <a:pt x="1567" y="1292"/>
                    <a:pt x="2166" y="1905"/>
                  </a:cubicBezTo>
                  <a:cubicBezTo>
                    <a:pt x="2201" y="1940"/>
                    <a:pt x="2240" y="1955"/>
                    <a:pt x="2278" y="1955"/>
                  </a:cubicBezTo>
                  <a:cubicBezTo>
                    <a:pt x="2405" y="1955"/>
                    <a:pt x="2519" y="1787"/>
                    <a:pt x="2403" y="1669"/>
                  </a:cubicBezTo>
                  <a:cubicBezTo>
                    <a:pt x="1784" y="1036"/>
                    <a:pt x="1085" y="483"/>
                    <a:pt x="325" y="26"/>
                  </a:cubicBezTo>
                  <a:cubicBezTo>
                    <a:pt x="296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3" name="Google Shape;20183;p32"/>
            <p:cNvSpPr/>
            <p:nvPr/>
          </p:nvSpPr>
          <p:spPr>
            <a:xfrm>
              <a:off x="6404350" y="1775825"/>
              <a:ext cx="44625" cy="72850"/>
            </a:xfrm>
            <a:custGeom>
              <a:avLst/>
              <a:gdLst/>
              <a:ahLst/>
              <a:cxnLst/>
              <a:rect l="l" t="t" r="r" b="b"/>
              <a:pathLst>
                <a:path w="1785" h="2914" extrusionOk="0">
                  <a:moveTo>
                    <a:pt x="1558" y="1"/>
                  </a:moveTo>
                  <a:cubicBezTo>
                    <a:pt x="1507" y="1"/>
                    <a:pt x="1458" y="26"/>
                    <a:pt x="1426" y="85"/>
                  </a:cubicBezTo>
                  <a:lnTo>
                    <a:pt x="69" y="2660"/>
                  </a:lnTo>
                  <a:cubicBezTo>
                    <a:pt x="0" y="2792"/>
                    <a:pt x="117" y="2913"/>
                    <a:pt x="228" y="2913"/>
                  </a:cubicBezTo>
                  <a:cubicBezTo>
                    <a:pt x="278" y="2913"/>
                    <a:pt x="327" y="2889"/>
                    <a:pt x="359" y="2830"/>
                  </a:cubicBezTo>
                  <a:lnTo>
                    <a:pt x="1715" y="253"/>
                  </a:lnTo>
                  <a:cubicBezTo>
                    <a:pt x="1784" y="122"/>
                    <a:pt x="1669" y="1"/>
                    <a:pt x="1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4" name="Google Shape;20184;p32"/>
            <p:cNvSpPr/>
            <p:nvPr/>
          </p:nvSpPr>
          <p:spPr>
            <a:xfrm>
              <a:off x="6456375" y="1752300"/>
              <a:ext cx="38150" cy="35575"/>
            </a:xfrm>
            <a:custGeom>
              <a:avLst/>
              <a:gdLst/>
              <a:ahLst/>
              <a:cxnLst/>
              <a:rect l="l" t="t" r="r" b="b"/>
              <a:pathLst>
                <a:path w="1526" h="1423" extrusionOk="0">
                  <a:moveTo>
                    <a:pt x="393" y="0"/>
                  </a:moveTo>
                  <a:cubicBezTo>
                    <a:pt x="310" y="0"/>
                    <a:pt x="227" y="23"/>
                    <a:pt x="151" y="73"/>
                  </a:cubicBezTo>
                  <a:cubicBezTo>
                    <a:pt x="1" y="172"/>
                    <a:pt x="93" y="391"/>
                    <a:pt x="232" y="391"/>
                  </a:cubicBezTo>
                  <a:cubicBezTo>
                    <a:pt x="260" y="391"/>
                    <a:pt x="289" y="382"/>
                    <a:pt x="319" y="363"/>
                  </a:cubicBezTo>
                  <a:cubicBezTo>
                    <a:pt x="348" y="344"/>
                    <a:pt x="376" y="335"/>
                    <a:pt x="404" y="335"/>
                  </a:cubicBezTo>
                  <a:cubicBezTo>
                    <a:pt x="514" y="335"/>
                    <a:pt x="604" y="469"/>
                    <a:pt x="612" y="578"/>
                  </a:cubicBezTo>
                  <a:cubicBezTo>
                    <a:pt x="625" y="769"/>
                    <a:pt x="499" y="953"/>
                    <a:pt x="406" y="1107"/>
                  </a:cubicBezTo>
                  <a:cubicBezTo>
                    <a:pt x="335" y="1223"/>
                    <a:pt x="429" y="1350"/>
                    <a:pt x="551" y="1359"/>
                  </a:cubicBezTo>
                  <a:lnTo>
                    <a:pt x="1310" y="1421"/>
                  </a:lnTo>
                  <a:cubicBezTo>
                    <a:pt x="1315" y="1422"/>
                    <a:pt x="1321" y="1422"/>
                    <a:pt x="1326" y="1422"/>
                  </a:cubicBezTo>
                  <a:cubicBezTo>
                    <a:pt x="1525" y="1422"/>
                    <a:pt x="1519" y="1102"/>
                    <a:pt x="1310" y="1086"/>
                  </a:cubicBezTo>
                  <a:lnTo>
                    <a:pt x="820" y="1047"/>
                  </a:lnTo>
                  <a:lnTo>
                    <a:pt x="820" y="1047"/>
                  </a:lnTo>
                  <a:cubicBezTo>
                    <a:pt x="940" y="799"/>
                    <a:pt x="1012" y="520"/>
                    <a:pt x="859" y="273"/>
                  </a:cubicBezTo>
                  <a:cubicBezTo>
                    <a:pt x="758" y="110"/>
                    <a:pt x="576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5" name="Google Shape;20185;p32"/>
            <p:cNvSpPr/>
            <p:nvPr/>
          </p:nvSpPr>
          <p:spPr>
            <a:xfrm>
              <a:off x="4712050" y="1924650"/>
              <a:ext cx="57225" cy="116950"/>
            </a:xfrm>
            <a:custGeom>
              <a:avLst/>
              <a:gdLst/>
              <a:ahLst/>
              <a:cxnLst/>
              <a:rect l="l" t="t" r="r" b="b"/>
              <a:pathLst>
                <a:path w="2289" h="4678" extrusionOk="0">
                  <a:moveTo>
                    <a:pt x="961" y="1"/>
                  </a:moveTo>
                  <a:cubicBezTo>
                    <a:pt x="354" y="1"/>
                    <a:pt x="1" y="1170"/>
                    <a:pt x="312" y="1665"/>
                  </a:cubicBezTo>
                  <a:cubicBezTo>
                    <a:pt x="451" y="1886"/>
                    <a:pt x="668" y="1989"/>
                    <a:pt x="896" y="1989"/>
                  </a:cubicBezTo>
                  <a:cubicBezTo>
                    <a:pt x="1044" y="1989"/>
                    <a:pt x="1196" y="1945"/>
                    <a:pt x="1334" y="1862"/>
                  </a:cubicBezTo>
                  <a:cubicBezTo>
                    <a:pt x="1465" y="1781"/>
                    <a:pt x="1562" y="1681"/>
                    <a:pt x="1632" y="1569"/>
                  </a:cubicBezTo>
                  <a:lnTo>
                    <a:pt x="1632" y="1569"/>
                  </a:lnTo>
                  <a:cubicBezTo>
                    <a:pt x="1657" y="1699"/>
                    <a:pt x="1683" y="1829"/>
                    <a:pt x="1708" y="1959"/>
                  </a:cubicBezTo>
                  <a:cubicBezTo>
                    <a:pt x="1749" y="2170"/>
                    <a:pt x="1792" y="2380"/>
                    <a:pt x="1827" y="2592"/>
                  </a:cubicBezTo>
                  <a:cubicBezTo>
                    <a:pt x="1857" y="2746"/>
                    <a:pt x="1880" y="2900"/>
                    <a:pt x="1892" y="3056"/>
                  </a:cubicBezTo>
                  <a:cubicBezTo>
                    <a:pt x="2054" y="3634"/>
                    <a:pt x="1706" y="3982"/>
                    <a:pt x="849" y="4099"/>
                  </a:cubicBezTo>
                  <a:cubicBezTo>
                    <a:pt x="813" y="4045"/>
                    <a:pt x="762" y="4022"/>
                    <a:pt x="711" y="4022"/>
                  </a:cubicBezTo>
                  <a:cubicBezTo>
                    <a:pt x="593" y="4022"/>
                    <a:pt x="478" y="4142"/>
                    <a:pt x="561" y="4269"/>
                  </a:cubicBezTo>
                  <a:cubicBezTo>
                    <a:pt x="742" y="4545"/>
                    <a:pt x="1004" y="4678"/>
                    <a:pt x="1270" y="4678"/>
                  </a:cubicBezTo>
                  <a:cubicBezTo>
                    <a:pt x="1556" y="4678"/>
                    <a:pt x="1846" y="4524"/>
                    <a:pt x="2043" y="4232"/>
                  </a:cubicBezTo>
                  <a:cubicBezTo>
                    <a:pt x="2289" y="3868"/>
                    <a:pt x="2281" y="3404"/>
                    <a:pt x="2231" y="2987"/>
                  </a:cubicBezTo>
                  <a:cubicBezTo>
                    <a:pt x="2129" y="2136"/>
                    <a:pt x="1917" y="1287"/>
                    <a:pt x="1747" y="446"/>
                  </a:cubicBezTo>
                  <a:cubicBezTo>
                    <a:pt x="1730" y="361"/>
                    <a:pt x="1670" y="325"/>
                    <a:pt x="1607" y="325"/>
                  </a:cubicBezTo>
                  <a:cubicBezTo>
                    <a:pt x="1510" y="325"/>
                    <a:pt x="1404" y="409"/>
                    <a:pt x="1424" y="535"/>
                  </a:cubicBezTo>
                  <a:cubicBezTo>
                    <a:pt x="1003" y="906"/>
                    <a:pt x="735" y="1091"/>
                    <a:pt x="620" y="1091"/>
                  </a:cubicBezTo>
                  <a:cubicBezTo>
                    <a:pt x="545" y="1091"/>
                    <a:pt x="536" y="1013"/>
                    <a:pt x="591" y="855"/>
                  </a:cubicBezTo>
                  <a:cubicBezTo>
                    <a:pt x="634" y="602"/>
                    <a:pt x="823" y="458"/>
                    <a:pt x="1155" y="423"/>
                  </a:cubicBezTo>
                  <a:cubicBezTo>
                    <a:pt x="1186" y="445"/>
                    <a:pt x="1215" y="454"/>
                    <a:pt x="1243" y="454"/>
                  </a:cubicBezTo>
                  <a:cubicBezTo>
                    <a:pt x="1377" y="454"/>
                    <a:pt x="1467" y="238"/>
                    <a:pt x="1325" y="135"/>
                  </a:cubicBezTo>
                  <a:cubicBezTo>
                    <a:pt x="1197" y="42"/>
                    <a:pt x="107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6" name="Google Shape;20186;p32"/>
            <p:cNvSpPr/>
            <p:nvPr/>
          </p:nvSpPr>
          <p:spPr>
            <a:xfrm>
              <a:off x="4807850" y="1959425"/>
              <a:ext cx="49550" cy="13125"/>
            </a:xfrm>
            <a:custGeom>
              <a:avLst/>
              <a:gdLst/>
              <a:ahLst/>
              <a:cxnLst/>
              <a:rect l="l" t="t" r="r" b="b"/>
              <a:pathLst>
                <a:path w="1982" h="525" extrusionOk="0">
                  <a:moveTo>
                    <a:pt x="760" y="0"/>
                  </a:moveTo>
                  <a:cubicBezTo>
                    <a:pt x="575" y="0"/>
                    <a:pt x="388" y="17"/>
                    <a:pt x="200" y="51"/>
                  </a:cubicBezTo>
                  <a:cubicBezTo>
                    <a:pt x="0" y="87"/>
                    <a:pt x="69" y="376"/>
                    <a:pt x="256" y="376"/>
                  </a:cubicBezTo>
                  <a:cubicBezTo>
                    <a:pt x="267" y="376"/>
                    <a:pt x="279" y="375"/>
                    <a:pt x="290" y="373"/>
                  </a:cubicBezTo>
                  <a:cubicBezTo>
                    <a:pt x="444" y="345"/>
                    <a:pt x="597" y="332"/>
                    <a:pt x="749" y="332"/>
                  </a:cubicBezTo>
                  <a:cubicBezTo>
                    <a:pt x="1076" y="332"/>
                    <a:pt x="1397" y="395"/>
                    <a:pt x="1712" y="513"/>
                  </a:cubicBezTo>
                  <a:cubicBezTo>
                    <a:pt x="1733" y="521"/>
                    <a:pt x="1753" y="525"/>
                    <a:pt x="1772" y="525"/>
                  </a:cubicBezTo>
                  <a:cubicBezTo>
                    <a:pt x="1930" y="525"/>
                    <a:pt x="1981" y="258"/>
                    <a:pt x="1802" y="191"/>
                  </a:cubicBezTo>
                  <a:cubicBezTo>
                    <a:pt x="1462" y="62"/>
                    <a:pt x="1114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7" name="Google Shape;20187;p32"/>
            <p:cNvSpPr/>
            <p:nvPr/>
          </p:nvSpPr>
          <p:spPr>
            <a:xfrm>
              <a:off x="4806125" y="1997675"/>
              <a:ext cx="53075" cy="8375"/>
            </a:xfrm>
            <a:custGeom>
              <a:avLst/>
              <a:gdLst/>
              <a:ahLst/>
              <a:cxnLst/>
              <a:rect l="l" t="t" r="r" b="b"/>
              <a:pathLst>
                <a:path w="212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08" y="335"/>
                  </a:lnTo>
                  <a:cubicBezTo>
                    <a:pt x="2123" y="335"/>
                    <a:pt x="2123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8" name="Google Shape;20188;p32"/>
            <p:cNvSpPr/>
            <p:nvPr/>
          </p:nvSpPr>
          <p:spPr>
            <a:xfrm>
              <a:off x="4882900" y="1957850"/>
              <a:ext cx="59025" cy="55250"/>
            </a:xfrm>
            <a:custGeom>
              <a:avLst/>
              <a:gdLst/>
              <a:ahLst/>
              <a:cxnLst/>
              <a:rect l="l" t="t" r="r" b="b"/>
              <a:pathLst>
                <a:path w="2361" h="2210" extrusionOk="0">
                  <a:moveTo>
                    <a:pt x="254" y="0"/>
                  </a:moveTo>
                  <a:cubicBezTo>
                    <a:pt x="119" y="0"/>
                    <a:pt x="1" y="169"/>
                    <a:pt x="129" y="280"/>
                  </a:cubicBezTo>
                  <a:cubicBezTo>
                    <a:pt x="797" y="863"/>
                    <a:pt x="1427" y="1489"/>
                    <a:pt x="2014" y="2155"/>
                  </a:cubicBezTo>
                  <a:cubicBezTo>
                    <a:pt x="2048" y="2193"/>
                    <a:pt x="2087" y="2209"/>
                    <a:pt x="2125" y="2209"/>
                  </a:cubicBezTo>
                  <a:cubicBezTo>
                    <a:pt x="2248" y="2209"/>
                    <a:pt x="2360" y="2041"/>
                    <a:pt x="2251" y="1917"/>
                  </a:cubicBezTo>
                  <a:cubicBezTo>
                    <a:pt x="1663" y="1252"/>
                    <a:pt x="1033" y="627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9" name="Google Shape;20189;p32"/>
            <p:cNvSpPr/>
            <p:nvPr/>
          </p:nvSpPr>
          <p:spPr>
            <a:xfrm>
              <a:off x="4881175" y="1955725"/>
              <a:ext cx="52650" cy="58375"/>
            </a:xfrm>
            <a:custGeom>
              <a:avLst/>
              <a:gdLst/>
              <a:ahLst/>
              <a:cxnLst/>
              <a:rect l="l" t="t" r="r" b="b"/>
              <a:pathLst>
                <a:path w="2106" h="2335" extrusionOk="0">
                  <a:moveTo>
                    <a:pt x="1874" y="1"/>
                  </a:moveTo>
                  <a:cubicBezTo>
                    <a:pt x="1836" y="1"/>
                    <a:pt x="1797" y="17"/>
                    <a:pt x="1764" y="57"/>
                  </a:cubicBezTo>
                  <a:cubicBezTo>
                    <a:pt x="1211" y="718"/>
                    <a:pt x="658" y="1380"/>
                    <a:pt x="105" y="2042"/>
                  </a:cubicBezTo>
                  <a:cubicBezTo>
                    <a:pt x="0" y="2167"/>
                    <a:pt x="112" y="2335"/>
                    <a:pt x="232" y="2335"/>
                  </a:cubicBezTo>
                  <a:cubicBezTo>
                    <a:pt x="270" y="2335"/>
                    <a:pt x="308" y="2318"/>
                    <a:pt x="341" y="2278"/>
                  </a:cubicBezTo>
                  <a:lnTo>
                    <a:pt x="2001" y="294"/>
                  </a:lnTo>
                  <a:cubicBezTo>
                    <a:pt x="2105" y="168"/>
                    <a:pt x="1993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0" name="Google Shape;20190;p32"/>
            <p:cNvSpPr/>
            <p:nvPr/>
          </p:nvSpPr>
          <p:spPr>
            <a:xfrm>
              <a:off x="4952150" y="1927425"/>
              <a:ext cx="41800" cy="42675"/>
            </a:xfrm>
            <a:custGeom>
              <a:avLst/>
              <a:gdLst/>
              <a:ahLst/>
              <a:cxnLst/>
              <a:rect l="l" t="t" r="r" b="b"/>
              <a:pathLst>
                <a:path w="1672" h="1707" extrusionOk="0">
                  <a:moveTo>
                    <a:pt x="570" y="0"/>
                  </a:moveTo>
                  <a:cubicBezTo>
                    <a:pt x="446" y="0"/>
                    <a:pt x="320" y="18"/>
                    <a:pt x="191" y="53"/>
                  </a:cubicBezTo>
                  <a:cubicBezTo>
                    <a:pt x="1" y="105"/>
                    <a:pt x="60" y="382"/>
                    <a:pt x="232" y="382"/>
                  </a:cubicBezTo>
                  <a:cubicBezTo>
                    <a:pt x="247" y="382"/>
                    <a:pt x="263" y="379"/>
                    <a:pt x="280" y="375"/>
                  </a:cubicBezTo>
                  <a:lnTo>
                    <a:pt x="278" y="375"/>
                  </a:lnTo>
                  <a:cubicBezTo>
                    <a:pt x="381" y="347"/>
                    <a:pt x="480" y="332"/>
                    <a:pt x="579" y="332"/>
                  </a:cubicBezTo>
                  <a:cubicBezTo>
                    <a:pt x="687" y="332"/>
                    <a:pt x="793" y="350"/>
                    <a:pt x="899" y="386"/>
                  </a:cubicBezTo>
                  <a:lnTo>
                    <a:pt x="899" y="386"/>
                  </a:lnTo>
                  <a:cubicBezTo>
                    <a:pt x="836" y="680"/>
                    <a:pt x="706" y="942"/>
                    <a:pt x="498" y="1169"/>
                  </a:cubicBezTo>
                  <a:cubicBezTo>
                    <a:pt x="419" y="1255"/>
                    <a:pt x="440" y="1424"/>
                    <a:pt x="571" y="1449"/>
                  </a:cubicBezTo>
                  <a:cubicBezTo>
                    <a:pt x="858" y="1503"/>
                    <a:pt x="1137" y="1584"/>
                    <a:pt x="1407" y="1694"/>
                  </a:cubicBezTo>
                  <a:cubicBezTo>
                    <a:pt x="1429" y="1703"/>
                    <a:pt x="1449" y="1707"/>
                    <a:pt x="1468" y="1707"/>
                  </a:cubicBezTo>
                  <a:cubicBezTo>
                    <a:pt x="1622" y="1707"/>
                    <a:pt x="1671" y="1442"/>
                    <a:pt x="1496" y="1371"/>
                  </a:cubicBezTo>
                  <a:cubicBezTo>
                    <a:pt x="1306" y="1295"/>
                    <a:pt x="1112" y="1232"/>
                    <a:pt x="914" y="1182"/>
                  </a:cubicBezTo>
                  <a:lnTo>
                    <a:pt x="914" y="1182"/>
                  </a:lnTo>
                  <a:cubicBezTo>
                    <a:pt x="1091" y="928"/>
                    <a:pt x="1205" y="643"/>
                    <a:pt x="1249" y="326"/>
                  </a:cubicBezTo>
                  <a:cubicBezTo>
                    <a:pt x="1258" y="259"/>
                    <a:pt x="1244" y="170"/>
                    <a:pt x="1172" y="137"/>
                  </a:cubicBezTo>
                  <a:cubicBezTo>
                    <a:pt x="974" y="47"/>
                    <a:pt x="774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1" name="Google Shape;20191;p32"/>
            <p:cNvSpPr/>
            <p:nvPr/>
          </p:nvSpPr>
          <p:spPr>
            <a:xfrm>
              <a:off x="5004675" y="1978275"/>
              <a:ext cx="51525" cy="13300"/>
            </a:xfrm>
            <a:custGeom>
              <a:avLst/>
              <a:gdLst/>
              <a:ahLst/>
              <a:cxnLst/>
              <a:rect l="l" t="t" r="r" b="b"/>
              <a:pathLst>
                <a:path w="2061" h="532" extrusionOk="0">
                  <a:moveTo>
                    <a:pt x="1870" y="0"/>
                  </a:moveTo>
                  <a:cubicBezTo>
                    <a:pt x="1863" y="0"/>
                    <a:pt x="1855" y="1"/>
                    <a:pt x="1847" y="2"/>
                  </a:cubicBezTo>
                  <a:lnTo>
                    <a:pt x="214" y="196"/>
                  </a:lnTo>
                  <a:cubicBezTo>
                    <a:pt x="11" y="219"/>
                    <a:pt x="1" y="531"/>
                    <a:pt x="191" y="531"/>
                  </a:cubicBezTo>
                  <a:cubicBezTo>
                    <a:pt x="198" y="531"/>
                    <a:pt x="206" y="531"/>
                    <a:pt x="214" y="530"/>
                  </a:cubicBezTo>
                  <a:lnTo>
                    <a:pt x="1847" y="336"/>
                  </a:lnTo>
                  <a:cubicBezTo>
                    <a:pt x="2050" y="312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2" name="Google Shape;20192;p32"/>
            <p:cNvSpPr/>
            <p:nvPr/>
          </p:nvSpPr>
          <p:spPr>
            <a:xfrm>
              <a:off x="5023950" y="1961650"/>
              <a:ext cx="8525" cy="9850"/>
            </a:xfrm>
            <a:custGeom>
              <a:avLst/>
              <a:gdLst/>
              <a:ahLst/>
              <a:cxnLst/>
              <a:rect l="l" t="t" r="r" b="b"/>
              <a:pathLst>
                <a:path w="341" h="394" extrusionOk="0">
                  <a:moveTo>
                    <a:pt x="175" y="1"/>
                  </a:moveTo>
                  <a:cubicBezTo>
                    <a:pt x="91" y="1"/>
                    <a:pt x="6" y="54"/>
                    <a:pt x="4" y="162"/>
                  </a:cubicBezTo>
                  <a:cubicBezTo>
                    <a:pt x="4" y="185"/>
                    <a:pt x="3" y="209"/>
                    <a:pt x="3" y="232"/>
                  </a:cubicBezTo>
                  <a:cubicBezTo>
                    <a:pt x="0" y="340"/>
                    <a:pt x="83" y="393"/>
                    <a:pt x="167" y="393"/>
                  </a:cubicBezTo>
                  <a:cubicBezTo>
                    <a:pt x="250" y="393"/>
                    <a:pt x="335" y="340"/>
                    <a:pt x="337" y="232"/>
                  </a:cubicBezTo>
                  <a:cubicBezTo>
                    <a:pt x="337" y="209"/>
                    <a:pt x="338" y="185"/>
                    <a:pt x="338" y="162"/>
                  </a:cubicBezTo>
                  <a:cubicBezTo>
                    <a:pt x="340" y="54"/>
                    <a:pt x="258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3" name="Google Shape;20193;p32"/>
            <p:cNvSpPr/>
            <p:nvPr/>
          </p:nvSpPr>
          <p:spPr>
            <a:xfrm>
              <a:off x="5081275" y="1940700"/>
              <a:ext cx="30700" cy="82275"/>
            </a:xfrm>
            <a:custGeom>
              <a:avLst/>
              <a:gdLst/>
              <a:ahLst/>
              <a:cxnLst/>
              <a:rect l="l" t="t" r="r" b="b"/>
              <a:pathLst>
                <a:path w="1228" h="3291" extrusionOk="0">
                  <a:moveTo>
                    <a:pt x="807" y="1"/>
                  </a:moveTo>
                  <a:cubicBezTo>
                    <a:pt x="804" y="1"/>
                    <a:pt x="801" y="1"/>
                    <a:pt x="799" y="1"/>
                  </a:cubicBezTo>
                  <a:cubicBezTo>
                    <a:pt x="187" y="24"/>
                    <a:pt x="33" y="713"/>
                    <a:pt x="21" y="1220"/>
                  </a:cubicBezTo>
                  <a:cubicBezTo>
                    <a:pt x="1" y="1990"/>
                    <a:pt x="326" y="2708"/>
                    <a:pt x="872" y="3242"/>
                  </a:cubicBezTo>
                  <a:cubicBezTo>
                    <a:pt x="907" y="3276"/>
                    <a:pt x="946" y="3291"/>
                    <a:pt x="983" y="3291"/>
                  </a:cubicBezTo>
                  <a:cubicBezTo>
                    <a:pt x="1113" y="3291"/>
                    <a:pt x="1227" y="3123"/>
                    <a:pt x="1108" y="3006"/>
                  </a:cubicBezTo>
                  <a:cubicBezTo>
                    <a:pt x="759" y="2666"/>
                    <a:pt x="516" y="2272"/>
                    <a:pt x="411" y="1792"/>
                  </a:cubicBezTo>
                  <a:cubicBezTo>
                    <a:pt x="341" y="1471"/>
                    <a:pt x="233" y="356"/>
                    <a:pt x="799" y="335"/>
                  </a:cubicBezTo>
                  <a:cubicBezTo>
                    <a:pt x="1011" y="327"/>
                    <a:pt x="1015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4" name="Google Shape;20194;p32"/>
            <p:cNvSpPr/>
            <p:nvPr/>
          </p:nvSpPr>
          <p:spPr>
            <a:xfrm>
              <a:off x="5117050" y="1961700"/>
              <a:ext cx="58150" cy="41975"/>
            </a:xfrm>
            <a:custGeom>
              <a:avLst/>
              <a:gdLst/>
              <a:ahLst/>
              <a:cxnLst/>
              <a:rect l="l" t="t" r="r" b="b"/>
              <a:pathLst>
                <a:path w="2326" h="1679" extrusionOk="0">
                  <a:moveTo>
                    <a:pt x="264" y="1"/>
                  </a:moveTo>
                  <a:cubicBezTo>
                    <a:pt x="107" y="1"/>
                    <a:pt x="0" y="228"/>
                    <a:pt x="170" y="306"/>
                  </a:cubicBezTo>
                  <a:cubicBezTo>
                    <a:pt x="855" y="622"/>
                    <a:pt x="1468" y="1071"/>
                    <a:pt x="1978" y="1626"/>
                  </a:cubicBezTo>
                  <a:cubicBezTo>
                    <a:pt x="2012" y="1663"/>
                    <a:pt x="2050" y="1678"/>
                    <a:pt x="2088" y="1678"/>
                  </a:cubicBezTo>
                  <a:cubicBezTo>
                    <a:pt x="2213" y="1678"/>
                    <a:pt x="2325" y="1510"/>
                    <a:pt x="2214" y="1389"/>
                  </a:cubicBezTo>
                  <a:cubicBezTo>
                    <a:pt x="1686" y="813"/>
                    <a:pt x="1049" y="346"/>
                    <a:pt x="339" y="18"/>
                  </a:cubicBezTo>
                  <a:cubicBezTo>
                    <a:pt x="314" y="6"/>
                    <a:pt x="288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5" name="Google Shape;20195;p32"/>
            <p:cNvSpPr/>
            <p:nvPr/>
          </p:nvSpPr>
          <p:spPr>
            <a:xfrm>
              <a:off x="5127925" y="1960450"/>
              <a:ext cx="30600" cy="48700"/>
            </a:xfrm>
            <a:custGeom>
              <a:avLst/>
              <a:gdLst/>
              <a:ahLst/>
              <a:cxnLst/>
              <a:rect l="l" t="t" r="r" b="b"/>
              <a:pathLst>
                <a:path w="1224" h="1948" extrusionOk="0">
                  <a:moveTo>
                    <a:pt x="998" y="1"/>
                  </a:moveTo>
                  <a:cubicBezTo>
                    <a:pt x="948" y="1"/>
                    <a:pt x="899" y="26"/>
                    <a:pt x="868" y="86"/>
                  </a:cubicBezTo>
                  <a:cubicBezTo>
                    <a:pt x="601" y="622"/>
                    <a:pt x="334" y="1157"/>
                    <a:pt x="66" y="1693"/>
                  </a:cubicBezTo>
                  <a:cubicBezTo>
                    <a:pt x="1" y="1825"/>
                    <a:pt x="117" y="1947"/>
                    <a:pt x="227" y="1947"/>
                  </a:cubicBezTo>
                  <a:cubicBezTo>
                    <a:pt x="277" y="1947"/>
                    <a:pt x="326" y="1922"/>
                    <a:pt x="356" y="1862"/>
                  </a:cubicBezTo>
                  <a:cubicBezTo>
                    <a:pt x="623" y="1327"/>
                    <a:pt x="890" y="790"/>
                    <a:pt x="1158" y="254"/>
                  </a:cubicBezTo>
                  <a:cubicBezTo>
                    <a:pt x="1223" y="122"/>
                    <a:pt x="1108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6" name="Google Shape;20196;p32"/>
            <p:cNvSpPr/>
            <p:nvPr/>
          </p:nvSpPr>
          <p:spPr>
            <a:xfrm>
              <a:off x="5172825" y="1938000"/>
              <a:ext cx="33450" cy="90225"/>
            </a:xfrm>
            <a:custGeom>
              <a:avLst/>
              <a:gdLst/>
              <a:ahLst/>
              <a:cxnLst/>
              <a:rect l="l" t="t" r="r" b="b"/>
              <a:pathLst>
                <a:path w="1338" h="3609" extrusionOk="0">
                  <a:moveTo>
                    <a:pt x="234" y="1"/>
                  </a:moveTo>
                  <a:cubicBezTo>
                    <a:pt x="112" y="1"/>
                    <a:pt x="1" y="168"/>
                    <a:pt x="108" y="292"/>
                  </a:cubicBezTo>
                  <a:cubicBezTo>
                    <a:pt x="862" y="1155"/>
                    <a:pt x="971" y="2368"/>
                    <a:pt x="401" y="3358"/>
                  </a:cubicBezTo>
                  <a:cubicBezTo>
                    <a:pt x="326" y="3488"/>
                    <a:pt x="442" y="3609"/>
                    <a:pt x="556" y="3609"/>
                  </a:cubicBezTo>
                  <a:cubicBezTo>
                    <a:pt x="606" y="3609"/>
                    <a:pt x="656" y="3585"/>
                    <a:pt x="689" y="3527"/>
                  </a:cubicBezTo>
                  <a:cubicBezTo>
                    <a:pt x="1338" y="2403"/>
                    <a:pt x="1197" y="1032"/>
                    <a:pt x="344" y="55"/>
                  </a:cubicBezTo>
                  <a:cubicBezTo>
                    <a:pt x="311" y="17"/>
                    <a:pt x="27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7" name="Google Shape;20197;p32"/>
            <p:cNvSpPr/>
            <p:nvPr/>
          </p:nvSpPr>
          <p:spPr>
            <a:xfrm>
              <a:off x="5220025" y="1935275"/>
              <a:ext cx="34600" cy="86900"/>
            </a:xfrm>
            <a:custGeom>
              <a:avLst/>
              <a:gdLst/>
              <a:ahLst/>
              <a:cxnLst/>
              <a:rect l="l" t="t" r="r" b="b"/>
              <a:pathLst>
                <a:path w="1384" h="3476" extrusionOk="0">
                  <a:moveTo>
                    <a:pt x="1130" y="0"/>
                  </a:moveTo>
                  <a:cubicBezTo>
                    <a:pt x="1093" y="0"/>
                    <a:pt x="1054" y="13"/>
                    <a:pt x="1019" y="44"/>
                  </a:cubicBezTo>
                  <a:cubicBezTo>
                    <a:pt x="0" y="939"/>
                    <a:pt x="218" y="2309"/>
                    <a:pt x="796" y="3392"/>
                  </a:cubicBezTo>
                  <a:cubicBezTo>
                    <a:pt x="828" y="3451"/>
                    <a:pt x="878" y="3476"/>
                    <a:pt x="928" y="3476"/>
                  </a:cubicBezTo>
                  <a:cubicBezTo>
                    <a:pt x="1040" y="3476"/>
                    <a:pt x="1156" y="3354"/>
                    <a:pt x="1086" y="3223"/>
                  </a:cubicBezTo>
                  <a:cubicBezTo>
                    <a:pt x="578" y="2269"/>
                    <a:pt x="348" y="1078"/>
                    <a:pt x="1256" y="280"/>
                  </a:cubicBezTo>
                  <a:cubicBezTo>
                    <a:pt x="1383" y="168"/>
                    <a:pt x="1265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8" name="Google Shape;20198;p32"/>
            <p:cNvSpPr/>
            <p:nvPr/>
          </p:nvSpPr>
          <p:spPr>
            <a:xfrm>
              <a:off x="5260900" y="1948275"/>
              <a:ext cx="54100" cy="71200"/>
            </a:xfrm>
            <a:custGeom>
              <a:avLst/>
              <a:gdLst/>
              <a:ahLst/>
              <a:cxnLst/>
              <a:rect l="l" t="t" r="r" b="b"/>
              <a:pathLst>
                <a:path w="2164" h="2848" extrusionOk="0">
                  <a:moveTo>
                    <a:pt x="660" y="1"/>
                  </a:moveTo>
                  <a:cubicBezTo>
                    <a:pt x="511" y="1"/>
                    <a:pt x="360" y="42"/>
                    <a:pt x="219" y="134"/>
                  </a:cubicBezTo>
                  <a:cubicBezTo>
                    <a:pt x="68" y="231"/>
                    <a:pt x="161" y="450"/>
                    <a:pt x="301" y="450"/>
                  </a:cubicBezTo>
                  <a:cubicBezTo>
                    <a:pt x="328" y="450"/>
                    <a:pt x="357" y="442"/>
                    <a:pt x="386" y="422"/>
                  </a:cubicBezTo>
                  <a:cubicBezTo>
                    <a:pt x="498" y="350"/>
                    <a:pt x="601" y="318"/>
                    <a:pt x="693" y="318"/>
                  </a:cubicBezTo>
                  <a:cubicBezTo>
                    <a:pt x="1099" y="318"/>
                    <a:pt x="1311" y="917"/>
                    <a:pt x="1166" y="1313"/>
                  </a:cubicBezTo>
                  <a:cubicBezTo>
                    <a:pt x="990" y="1794"/>
                    <a:pt x="525" y="2080"/>
                    <a:pt x="118" y="2343"/>
                  </a:cubicBezTo>
                  <a:cubicBezTo>
                    <a:pt x="17" y="2407"/>
                    <a:pt x="0" y="2572"/>
                    <a:pt x="118" y="2633"/>
                  </a:cubicBezTo>
                  <a:cubicBezTo>
                    <a:pt x="426" y="2793"/>
                    <a:pt x="743" y="2847"/>
                    <a:pt x="1065" y="2847"/>
                  </a:cubicBezTo>
                  <a:cubicBezTo>
                    <a:pt x="1361" y="2847"/>
                    <a:pt x="1661" y="2801"/>
                    <a:pt x="1965" y="2747"/>
                  </a:cubicBezTo>
                  <a:cubicBezTo>
                    <a:pt x="2164" y="2711"/>
                    <a:pt x="2096" y="2421"/>
                    <a:pt x="1909" y="2421"/>
                  </a:cubicBezTo>
                  <a:cubicBezTo>
                    <a:pt x="1898" y="2421"/>
                    <a:pt x="1887" y="2422"/>
                    <a:pt x="1875" y="2424"/>
                  </a:cubicBezTo>
                  <a:cubicBezTo>
                    <a:pt x="1606" y="2471"/>
                    <a:pt x="1332" y="2517"/>
                    <a:pt x="1063" y="2517"/>
                  </a:cubicBezTo>
                  <a:cubicBezTo>
                    <a:pt x="893" y="2517"/>
                    <a:pt x="724" y="2498"/>
                    <a:pt x="558" y="2451"/>
                  </a:cubicBezTo>
                  <a:lnTo>
                    <a:pt x="558" y="2451"/>
                  </a:lnTo>
                  <a:cubicBezTo>
                    <a:pt x="1118" y="2057"/>
                    <a:pt x="1675" y="1526"/>
                    <a:pt x="1553" y="785"/>
                  </a:cubicBezTo>
                  <a:cubicBezTo>
                    <a:pt x="1478" y="334"/>
                    <a:pt x="1081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9" name="Google Shape;20199;p32"/>
            <p:cNvSpPr/>
            <p:nvPr/>
          </p:nvSpPr>
          <p:spPr>
            <a:xfrm>
              <a:off x="5318575" y="1958425"/>
              <a:ext cx="45625" cy="44675"/>
            </a:xfrm>
            <a:custGeom>
              <a:avLst/>
              <a:gdLst/>
              <a:ahLst/>
              <a:cxnLst/>
              <a:rect l="l" t="t" r="r" b="b"/>
              <a:pathLst>
                <a:path w="1825" h="1787" extrusionOk="0">
                  <a:moveTo>
                    <a:pt x="230" y="1"/>
                  </a:moveTo>
                  <a:cubicBezTo>
                    <a:pt x="92" y="1"/>
                    <a:pt x="1" y="218"/>
                    <a:pt x="148" y="318"/>
                  </a:cubicBezTo>
                  <a:cubicBezTo>
                    <a:pt x="679" y="683"/>
                    <a:pt x="1126" y="1156"/>
                    <a:pt x="1458" y="1707"/>
                  </a:cubicBezTo>
                  <a:cubicBezTo>
                    <a:pt x="1492" y="1763"/>
                    <a:pt x="1543" y="1787"/>
                    <a:pt x="1594" y="1787"/>
                  </a:cubicBezTo>
                  <a:cubicBezTo>
                    <a:pt x="1709" y="1787"/>
                    <a:pt x="1825" y="1666"/>
                    <a:pt x="1746" y="1537"/>
                  </a:cubicBezTo>
                  <a:cubicBezTo>
                    <a:pt x="1383" y="938"/>
                    <a:pt x="897" y="424"/>
                    <a:pt x="317" y="30"/>
                  </a:cubicBezTo>
                  <a:cubicBezTo>
                    <a:pt x="287" y="10"/>
                    <a:pt x="25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0" name="Google Shape;20200;p32"/>
            <p:cNvSpPr/>
            <p:nvPr/>
          </p:nvSpPr>
          <p:spPr>
            <a:xfrm>
              <a:off x="5321250" y="1953625"/>
              <a:ext cx="41650" cy="50375"/>
            </a:xfrm>
            <a:custGeom>
              <a:avLst/>
              <a:gdLst/>
              <a:ahLst/>
              <a:cxnLst/>
              <a:rect l="l" t="t" r="r" b="b"/>
              <a:pathLst>
                <a:path w="1666" h="2015" extrusionOk="0">
                  <a:moveTo>
                    <a:pt x="1437" y="1"/>
                  </a:moveTo>
                  <a:cubicBezTo>
                    <a:pt x="1400" y="1"/>
                    <a:pt x="1362" y="18"/>
                    <a:pt x="1330" y="59"/>
                  </a:cubicBezTo>
                  <a:cubicBezTo>
                    <a:pt x="897" y="616"/>
                    <a:pt x="482" y="1186"/>
                    <a:pt x="85" y="1770"/>
                  </a:cubicBezTo>
                  <a:cubicBezTo>
                    <a:pt x="1" y="1895"/>
                    <a:pt x="117" y="2015"/>
                    <a:pt x="236" y="2015"/>
                  </a:cubicBezTo>
                  <a:cubicBezTo>
                    <a:pt x="287" y="2015"/>
                    <a:pt x="339" y="1993"/>
                    <a:pt x="375" y="1940"/>
                  </a:cubicBezTo>
                  <a:cubicBezTo>
                    <a:pt x="753" y="1378"/>
                    <a:pt x="1151" y="831"/>
                    <a:pt x="1566" y="297"/>
                  </a:cubicBezTo>
                  <a:cubicBezTo>
                    <a:pt x="1666" y="170"/>
                    <a:pt x="1555" y="1"/>
                    <a:pt x="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1" name="Google Shape;20201;p32"/>
            <p:cNvSpPr/>
            <p:nvPr/>
          </p:nvSpPr>
          <p:spPr>
            <a:xfrm>
              <a:off x="5368450" y="1934700"/>
              <a:ext cx="40700" cy="96500"/>
            </a:xfrm>
            <a:custGeom>
              <a:avLst/>
              <a:gdLst/>
              <a:ahLst/>
              <a:cxnLst/>
              <a:rect l="l" t="t" r="r" b="b"/>
              <a:pathLst>
                <a:path w="1628" h="3860" extrusionOk="0">
                  <a:moveTo>
                    <a:pt x="250" y="0"/>
                  </a:moveTo>
                  <a:cubicBezTo>
                    <a:pt x="117" y="0"/>
                    <a:pt x="0" y="169"/>
                    <a:pt x="125" y="282"/>
                  </a:cubicBezTo>
                  <a:cubicBezTo>
                    <a:pt x="1114" y="1179"/>
                    <a:pt x="1254" y="2530"/>
                    <a:pt x="481" y="3617"/>
                  </a:cubicBezTo>
                  <a:cubicBezTo>
                    <a:pt x="393" y="3740"/>
                    <a:pt x="509" y="3859"/>
                    <a:pt x="630" y="3859"/>
                  </a:cubicBezTo>
                  <a:cubicBezTo>
                    <a:pt x="681" y="3859"/>
                    <a:pt x="733" y="3838"/>
                    <a:pt x="770" y="3786"/>
                  </a:cubicBezTo>
                  <a:cubicBezTo>
                    <a:pt x="1628" y="2581"/>
                    <a:pt x="1454" y="1037"/>
                    <a:pt x="362" y="46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2" name="Google Shape;20202;p32"/>
            <p:cNvSpPr/>
            <p:nvPr/>
          </p:nvSpPr>
          <p:spPr>
            <a:xfrm>
              <a:off x="5389225" y="1902500"/>
              <a:ext cx="39725" cy="33425"/>
            </a:xfrm>
            <a:custGeom>
              <a:avLst/>
              <a:gdLst/>
              <a:ahLst/>
              <a:cxnLst/>
              <a:rect l="l" t="t" r="r" b="b"/>
              <a:pathLst>
                <a:path w="1589" h="1337" extrusionOk="0">
                  <a:moveTo>
                    <a:pt x="445" y="1"/>
                  </a:moveTo>
                  <a:cubicBezTo>
                    <a:pt x="298" y="1"/>
                    <a:pt x="152" y="71"/>
                    <a:pt x="72" y="215"/>
                  </a:cubicBezTo>
                  <a:cubicBezTo>
                    <a:pt x="0" y="346"/>
                    <a:pt x="116" y="467"/>
                    <a:pt x="228" y="467"/>
                  </a:cubicBezTo>
                  <a:cubicBezTo>
                    <a:pt x="279" y="467"/>
                    <a:pt x="328" y="443"/>
                    <a:pt x="360" y="385"/>
                  </a:cubicBezTo>
                  <a:cubicBezTo>
                    <a:pt x="380" y="349"/>
                    <a:pt x="413" y="332"/>
                    <a:pt x="447" y="332"/>
                  </a:cubicBezTo>
                  <a:cubicBezTo>
                    <a:pt x="474" y="332"/>
                    <a:pt x="502" y="342"/>
                    <a:pt x="525" y="362"/>
                  </a:cubicBezTo>
                  <a:cubicBezTo>
                    <a:pt x="592" y="417"/>
                    <a:pt x="582" y="546"/>
                    <a:pt x="560" y="617"/>
                  </a:cubicBezTo>
                  <a:cubicBezTo>
                    <a:pt x="514" y="772"/>
                    <a:pt x="376" y="891"/>
                    <a:pt x="263" y="999"/>
                  </a:cubicBezTo>
                  <a:cubicBezTo>
                    <a:pt x="153" y="1105"/>
                    <a:pt x="241" y="1277"/>
                    <a:pt x="380" y="1285"/>
                  </a:cubicBezTo>
                  <a:lnTo>
                    <a:pt x="1373" y="1337"/>
                  </a:lnTo>
                  <a:cubicBezTo>
                    <a:pt x="1377" y="1337"/>
                    <a:pt x="1381" y="1337"/>
                    <a:pt x="1385" y="1337"/>
                  </a:cubicBezTo>
                  <a:cubicBezTo>
                    <a:pt x="1588" y="1337"/>
                    <a:pt x="1585" y="1013"/>
                    <a:pt x="1373" y="1003"/>
                  </a:cubicBezTo>
                  <a:lnTo>
                    <a:pt x="736" y="969"/>
                  </a:lnTo>
                  <a:lnTo>
                    <a:pt x="736" y="969"/>
                  </a:lnTo>
                  <a:cubicBezTo>
                    <a:pt x="900" y="743"/>
                    <a:pt x="994" y="472"/>
                    <a:pt x="827" y="208"/>
                  </a:cubicBezTo>
                  <a:cubicBezTo>
                    <a:pt x="741" y="71"/>
                    <a:pt x="592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3" name="Google Shape;20203;p32"/>
            <p:cNvSpPr/>
            <p:nvPr/>
          </p:nvSpPr>
          <p:spPr>
            <a:xfrm>
              <a:off x="5438800" y="1954325"/>
              <a:ext cx="9625" cy="62700"/>
            </a:xfrm>
            <a:custGeom>
              <a:avLst/>
              <a:gdLst/>
              <a:ahLst/>
              <a:cxnLst/>
              <a:rect l="l" t="t" r="r" b="b"/>
              <a:pathLst>
                <a:path w="385" h="2508" extrusionOk="0">
                  <a:moveTo>
                    <a:pt x="218" y="1"/>
                  </a:moveTo>
                  <a:cubicBezTo>
                    <a:pt x="135" y="1"/>
                    <a:pt x="50" y="55"/>
                    <a:pt x="48" y="162"/>
                  </a:cubicBezTo>
                  <a:cubicBezTo>
                    <a:pt x="32" y="890"/>
                    <a:pt x="17" y="1617"/>
                    <a:pt x="2" y="2346"/>
                  </a:cubicBezTo>
                  <a:cubicBezTo>
                    <a:pt x="0" y="2454"/>
                    <a:pt x="83" y="2508"/>
                    <a:pt x="167" y="2508"/>
                  </a:cubicBezTo>
                  <a:cubicBezTo>
                    <a:pt x="251" y="2508"/>
                    <a:pt x="335" y="2454"/>
                    <a:pt x="338" y="2346"/>
                  </a:cubicBezTo>
                  <a:cubicBezTo>
                    <a:pt x="351" y="1617"/>
                    <a:pt x="367" y="890"/>
                    <a:pt x="382" y="162"/>
                  </a:cubicBezTo>
                  <a:cubicBezTo>
                    <a:pt x="384" y="55"/>
                    <a:pt x="30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4" name="Google Shape;20204;p32"/>
            <p:cNvSpPr/>
            <p:nvPr/>
          </p:nvSpPr>
          <p:spPr>
            <a:xfrm>
              <a:off x="5424075" y="1978525"/>
              <a:ext cx="46250" cy="11150"/>
            </a:xfrm>
            <a:custGeom>
              <a:avLst/>
              <a:gdLst/>
              <a:ahLst/>
              <a:cxnLst/>
              <a:rect l="l" t="t" r="r" b="b"/>
              <a:pathLst>
                <a:path w="1850" h="446" extrusionOk="0">
                  <a:moveTo>
                    <a:pt x="1650" y="0"/>
                  </a:moveTo>
                  <a:cubicBezTo>
                    <a:pt x="1645" y="0"/>
                    <a:pt x="1640" y="1"/>
                    <a:pt x="1634" y="1"/>
                  </a:cubicBezTo>
                  <a:lnTo>
                    <a:pt x="216" y="111"/>
                  </a:lnTo>
                  <a:cubicBezTo>
                    <a:pt x="7" y="126"/>
                    <a:pt x="1" y="446"/>
                    <a:pt x="200" y="446"/>
                  </a:cubicBezTo>
                  <a:cubicBezTo>
                    <a:pt x="205" y="446"/>
                    <a:pt x="210" y="445"/>
                    <a:pt x="216" y="445"/>
                  </a:cubicBezTo>
                  <a:lnTo>
                    <a:pt x="1634" y="335"/>
                  </a:lnTo>
                  <a:cubicBezTo>
                    <a:pt x="1843" y="320"/>
                    <a:pt x="1849" y="0"/>
                    <a:pt x="1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5" name="Google Shape;20205;p32"/>
            <p:cNvSpPr/>
            <p:nvPr/>
          </p:nvSpPr>
          <p:spPr>
            <a:xfrm>
              <a:off x="5491225" y="1936800"/>
              <a:ext cx="29275" cy="82425"/>
            </a:xfrm>
            <a:custGeom>
              <a:avLst/>
              <a:gdLst/>
              <a:ahLst/>
              <a:cxnLst/>
              <a:rect l="l" t="t" r="r" b="b"/>
              <a:pathLst>
                <a:path w="1171" h="3297" extrusionOk="0">
                  <a:moveTo>
                    <a:pt x="819" y="1"/>
                  </a:moveTo>
                  <a:cubicBezTo>
                    <a:pt x="808" y="1"/>
                    <a:pt x="798" y="1"/>
                    <a:pt x="786" y="3"/>
                  </a:cubicBezTo>
                  <a:cubicBezTo>
                    <a:pt x="516" y="35"/>
                    <a:pt x="362" y="540"/>
                    <a:pt x="289" y="759"/>
                  </a:cubicBezTo>
                  <a:cubicBezTo>
                    <a:pt x="1" y="1626"/>
                    <a:pt x="222" y="2570"/>
                    <a:pt x="825" y="3243"/>
                  </a:cubicBezTo>
                  <a:cubicBezTo>
                    <a:pt x="858" y="3281"/>
                    <a:pt x="897" y="3297"/>
                    <a:pt x="935" y="3297"/>
                  </a:cubicBezTo>
                  <a:cubicBezTo>
                    <a:pt x="1058" y="3297"/>
                    <a:pt x="1171" y="3129"/>
                    <a:pt x="1061" y="3006"/>
                  </a:cubicBezTo>
                  <a:cubicBezTo>
                    <a:pt x="555" y="2440"/>
                    <a:pt x="375" y="1655"/>
                    <a:pt x="587" y="926"/>
                  </a:cubicBezTo>
                  <a:cubicBezTo>
                    <a:pt x="626" y="785"/>
                    <a:pt x="683" y="650"/>
                    <a:pt x="753" y="523"/>
                  </a:cubicBezTo>
                  <a:cubicBezTo>
                    <a:pt x="790" y="491"/>
                    <a:pt x="814" y="460"/>
                    <a:pt x="827" y="430"/>
                  </a:cubicBezTo>
                  <a:lnTo>
                    <a:pt x="827" y="430"/>
                  </a:lnTo>
                  <a:cubicBezTo>
                    <a:pt x="839" y="433"/>
                    <a:pt x="851" y="434"/>
                    <a:pt x="863" y="434"/>
                  </a:cubicBezTo>
                  <a:cubicBezTo>
                    <a:pt x="930" y="434"/>
                    <a:pt x="997" y="399"/>
                    <a:pt x="1024" y="319"/>
                  </a:cubicBezTo>
                  <a:cubicBezTo>
                    <a:pt x="1076" y="164"/>
                    <a:pt x="983" y="1"/>
                    <a:pt x="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6" name="Google Shape;20206;p32"/>
            <p:cNvSpPr/>
            <p:nvPr/>
          </p:nvSpPr>
          <p:spPr>
            <a:xfrm>
              <a:off x="5532300" y="1938575"/>
              <a:ext cx="39900" cy="61500"/>
            </a:xfrm>
            <a:custGeom>
              <a:avLst/>
              <a:gdLst/>
              <a:ahLst/>
              <a:cxnLst/>
              <a:rect l="l" t="t" r="r" b="b"/>
              <a:pathLst>
                <a:path w="1596" h="2460" extrusionOk="0">
                  <a:moveTo>
                    <a:pt x="160" y="0"/>
                  </a:moveTo>
                  <a:cubicBezTo>
                    <a:pt x="77" y="0"/>
                    <a:pt x="0" y="53"/>
                    <a:pt x="11" y="161"/>
                  </a:cubicBezTo>
                  <a:lnTo>
                    <a:pt x="232" y="2175"/>
                  </a:lnTo>
                  <a:lnTo>
                    <a:pt x="232" y="2175"/>
                  </a:lnTo>
                  <a:cubicBezTo>
                    <a:pt x="236" y="2235"/>
                    <a:pt x="242" y="2289"/>
                    <a:pt x="249" y="2334"/>
                  </a:cubicBezTo>
                  <a:cubicBezTo>
                    <a:pt x="263" y="2416"/>
                    <a:pt x="333" y="2453"/>
                    <a:pt x="406" y="2453"/>
                  </a:cubicBezTo>
                  <a:cubicBezTo>
                    <a:pt x="496" y="2453"/>
                    <a:pt x="590" y="2394"/>
                    <a:pt x="579" y="2290"/>
                  </a:cubicBezTo>
                  <a:lnTo>
                    <a:pt x="562" y="2132"/>
                  </a:lnTo>
                  <a:lnTo>
                    <a:pt x="562" y="2132"/>
                  </a:lnTo>
                  <a:cubicBezTo>
                    <a:pt x="545" y="1841"/>
                    <a:pt x="581" y="1260"/>
                    <a:pt x="846" y="1260"/>
                  </a:cubicBezTo>
                  <a:cubicBezTo>
                    <a:pt x="883" y="1260"/>
                    <a:pt x="925" y="1271"/>
                    <a:pt x="972" y="1297"/>
                  </a:cubicBezTo>
                  <a:cubicBezTo>
                    <a:pt x="1191" y="1414"/>
                    <a:pt x="1247" y="2090"/>
                    <a:pt x="1256" y="2298"/>
                  </a:cubicBezTo>
                  <a:cubicBezTo>
                    <a:pt x="1261" y="2405"/>
                    <a:pt x="1347" y="2460"/>
                    <a:pt x="1431" y="2460"/>
                  </a:cubicBezTo>
                  <a:cubicBezTo>
                    <a:pt x="1515" y="2460"/>
                    <a:pt x="1596" y="2406"/>
                    <a:pt x="1590" y="2298"/>
                  </a:cubicBezTo>
                  <a:cubicBezTo>
                    <a:pt x="1571" y="1902"/>
                    <a:pt x="1424" y="844"/>
                    <a:pt x="858" y="844"/>
                  </a:cubicBezTo>
                  <a:cubicBezTo>
                    <a:pt x="853" y="844"/>
                    <a:pt x="847" y="844"/>
                    <a:pt x="841" y="844"/>
                  </a:cubicBezTo>
                  <a:cubicBezTo>
                    <a:pt x="667" y="850"/>
                    <a:pt x="539" y="942"/>
                    <a:pt x="446" y="1079"/>
                  </a:cubicBezTo>
                  <a:lnTo>
                    <a:pt x="446" y="1079"/>
                  </a:lnTo>
                  <a:lnTo>
                    <a:pt x="345" y="161"/>
                  </a:lnTo>
                  <a:cubicBezTo>
                    <a:pt x="334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7" name="Google Shape;20207;p32"/>
            <p:cNvSpPr/>
            <p:nvPr/>
          </p:nvSpPr>
          <p:spPr>
            <a:xfrm>
              <a:off x="5574550" y="1959075"/>
              <a:ext cx="30550" cy="62550"/>
            </a:xfrm>
            <a:custGeom>
              <a:avLst/>
              <a:gdLst/>
              <a:ahLst/>
              <a:cxnLst/>
              <a:rect l="l" t="t" r="r" b="b"/>
              <a:pathLst>
                <a:path w="1222" h="2502" extrusionOk="0">
                  <a:moveTo>
                    <a:pt x="768" y="1"/>
                  </a:moveTo>
                  <a:cubicBezTo>
                    <a:pt x="570" y="1"/>
                    <a:pt x="368" y="133"/>
                    <a:pt x="272" y="343"/>
                  </a:cubicBezTo>
                  <a:cubicBezTo>
                    <a:pt x="1" y="933"/>
                    <a:pt x="150" y="1781"/>
                    <a:pt x="304" y="2384"/>
                  </a:cubicBezTo>
                  <a:cubicBezTo>
                    <a:pt x="326" y="2466"/>
                    <a:pt x="390" y="2502"/>
                    <a:pt x="456" y="2502"/>
                  </a:cubicBezTo>
                  <a:cubicBezTo>
                    <a:pt x="556" y="2502"/>
                    <a:pt x="660" y="2420"/>
                    <a:pt x="628" y="2294"/>
                  </a:cubicBezTo>
                  <a:cubicBezTo>
                    <a:pt x="542" y="1973"/>
                    <a:pt x="494" y="1645"/>
                    <a:pt x="484" y="1314"/>
                  </a:cubicBezTo>
                  <a:cubicBezTo>
                    <a:pt x="481" y="1166"/>
                    <a:pt x="486" y="1017"/>
                    <a:pt x="500" y="871"/>
                  </a:cubicBezTo>
                  <a:cubicBezTo>
                    <a:pt x="507" y="800"/>
                    <a:pt x="516" y="730"/>
                    <a:pt x="526" y="660"/>
                  </a:cubicBezTo>
                  <a:cubicBezTo>
                    <a:pt x="535" y="495"/>
                    <a:pt x="645" y="405"/>
                    <a:pt x="852" y="392"/>
                  </a:cubicBezTo>
                  <a:cubicBezTo>
                    <a:pt x="887" y="447"/>
                    <a:pt x="938" y="470"/>
                    <a:pt x="989" y="470"/>
                  </a:cubicBezTo>
                  <a:cubicBezTo>
                    <a:pt x="1105" y="470"/>
                    <a:pt x="1222" y="350"/>
                    <a:pt x="1142" y="222"/>
                  </a:cubicBezTo>
                  <a:lnTo>
                    <a:pt x="1142" y="221"/>
                  </a:lnTo>
                  <a:cubicBezTo>
                    <a:pt x="1047" y="68"/>
                    <a:pt x="90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8" name="Google Shape;20208;p32"/>
            <p:cNvSpPr/>
            <p:nvPr/>
          </p:nvSpPr>
          <p:spPr>
            <a:xfrm>
              <a:off x="5579000" y="1990925"/>
              <a:ext cx="28925" cy="10025"/>
            </a:xfrm>
            <a:custGeom>
              <a:avLst/>
              <a:gdLst/>
              <a:ahLst/>
              <a:cxnLst/>
              <a:rect l="l" t="t" r="r" b="b"/>
              <a:pathLst>
                <a:path w="1157" h="401" extrusionOk="0">
                  <a:moveTo>
                    <a:pt x="922" y="1"/>
                  </a:moveTo>
                  <a:cubicBezTo>
                    <a:pt x="907" y="1"/>
                    <a:pt x="892" y="3"/>
                    <a:pt x="875" y="7"/>
                  </a:cubicBezTo>
                  <a:cubicBezTo>
                    <a:pt x="725" y="46"/>
                    <a:pt x="572" y="66"/>
                    <a:pt x="418" y="66"/>
                  </a:cubicBezTo>
                  <a:cubicBezTo>
                    <a:pt x="349" y="66"/>
                    <a:pt x="281" y="62"/>
                    <a:pt x="213" y="54"/>
                  </a:cubicBezTo>
                  <a:cubicBezTo>
                    <a:pt x="206" y="53"/>
                    <a:pt x="200" y="53"/>
                    <a:pt x="193" y="53"/>
                  </a:cubicBezTo>
                  <a:cubicBezTo>
                    <a:pt x="0" y="53"/>
                    <a:pt x="8" y="366"/>
                    <a:pt x="213" y="388"/>
                  </a:cubicBezTo>
                  <a:cubicBezTo>
                    <a:pt x="287" y="396"/>
                    <a:pt x="360" y="400"/>
                    <a:pt x="434" y="400"/>
                  </a:cubicBezTo>
                  <a:cubicBezTo>
                    <a:pt x="613" y="400"/>
                    <a:pt x="791" y="377"/>
                    <a:pt x="964" y="330"/>
                  </a:cubicBezTo>
                  <a:cubicBezTo>
                    <a:pt x="1157" y="280"/>
                    <a:pt x="1096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9" name="Google Shape;20209;p32"/>
            <p:cNvSpPr/>
            <p:nvPr/>
          </p:nvSpPr>
          <p:spPr>
            <a:xfrm>
              <a:off x="5609475" y="1949900"/>
              <a:ext cx="48025" cy="53750"/>
            </a:xfrm>
            <a:custGeom>
              <a:avLst/>
              <a:gdLst/>
              <a:ahLst/>
              <a:cxnLst/>
              <a:rect l="l" t="t" r="r" b="b"/>
              <a:pathLst>
                <a:path w="1921" h="2150" extrusionOk="0">
                  <a:moveTo>
                    <a:pt x="1004" y="352"/>
                  </a:moveTo>
                  <a:cubicBezTo>
                    <a:pt x="1320" y="433"/>
                    <a:pt x="1498" y="905"/>
                    <a:pt x="1130" y="1088"/>
                  </a:cubicBezTo>
                  <a:cubicBezTo>
                    <a:pt x="1071" y="1117"/>
                    <a:pt x="1015" y="1130"/>
                    <a:pt x="962" y="1130"/>
                  </a:cubicBezTo>
                  <a:cubicBezTo>
                    <a:pt x="612" y="1130"/>
                    <a:pt x="447" y="551"/>
                    <a:pt x="898" y="435"/>
                  </a:cubicBezTo>
                  <a:cubicBezTo>
                    <a:pt x="952" y="422"/>
                    <a:pt x="986" y="390"/>
                    <a:pt x="1004" y="352"/>
                  </a:cubicBezTo>
                  <a:close/>
                  <a:moveTo>
                    <a:pt x="927" y="1"/>
                  </a:moveTo>
                  <a:cubicBezTo>
                    <a:pt x="412" y="1"/>
                    <a:pt x="0" y="613"/>
                    <a:pt x="39" y="1158"/>
                  </a:cubicBezTo>
                  <a:cubicBezTo>
                    <a:pt x="81" y="1721"/>
                    <a:pt x="563" y="2149"/>
                    <a:pt x="1075" y="2149"/>
                  </a:cubicBezTo>
                  <a:cubicBezTo>
                    <a:pt x="1269" y="2149"/>
                    <a:pt x="1468" y="2088"/>
                    <a:pt x="1649" y="1948"/>
                  </a:cubicBezTo>
                  <a:cubicBezTo>
                    <a:pt x="1787" y="1842"/>
                    <a:pt x="1698" y="1626"/>
                    <a:pt x="1567" y="1626"/>
                  </a:cubicBezTo>
                  <a:cubicBezTo>
                    <a:pt x="1539" y="1626"/>
                    <a:pt x="1509" y="1636"/>
                    <a:pt x="1479" y="1659"/>
                  </a:cubicBezTo>
                  <a:cubicBezTo>
                    <a:pt x="1351" y="1757"/>
                    <a:pt x="1199" y="1806"/>
                    <a:pt x="1048" y="1806"/>
                  </a:cubicBezTo>
                  <a:cubicBezTo>
                    <a:pt x="826" y="1806"/>
                    <a:pt x="609" y="1700"/>
                    <a:pt x="482" y="1489"/>
                  </a:cubicBezTo>
                  <a:cubicBezTo>
                    <a:pt x="419" y="1385"/>
                    <a:pt x="382" y="1253"/>
                    <a:pt x="374" y="1116"/>
                  </a:cubicBezTo>
                  <a:lnTo>
                    <a:pt x="374" y="1116"/>
                  </a:lnTo>
                  <a:cubicBezTo>
                    <a:pt x="468" y="1286"/>
                    <a:pt x="637" y="1417"/>
                    <a:pt x="881" y="1448"/>
                  </a:cubicBezTo>
                  <a:cubicBezTo>
                    <a:pt x="913" y="1452"/>
                    <a:pt x="944" y="1454"/>
                    <a:pt x="975" y="1454"/>
                  </a:cubicBezTo>
                  <a:cubicBezTo>
                    <a:pt x="1619" y="1454"/>
                    <a:pt x="1921" y="561"/>
                    <a:pt x="1382" y="164"/>
                  </a:cubicBezTo>
                  <a:cubicBezTo>
                    <a:pt x="1227" y="50"/>
                    <a:pt x="1073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0" name="Google Shape;20210;p32"/>
            <p:cNvSpPr/>
            <p:nvPr/>
          </p:nvSpPr>
          <p:spPr>
            <a:xfrm>
              <a:off x="5645575" y="1933950"/>
              <a:ext cx="32625" cy="81150"/>
            </a:xfrm>
            <a:custGeom>
              <a:avLst/>
              <a:gdLst/>
              <a:ahLst/>
              <a:cxnLst/>
              <a:rect l="l" t="t" r="r" b="b"/>
              <a:pathLst>
                <a:path w="1305" h="3246" extrusionOk="0">
                  <a:moveTo>
                    <a:pt x="286" y="1"/>
                  </a:moveTo>
                  <a:cubicBezTo>
                    <a:pt x="262" y="1"/>
                    <a:pt x="238" y="2"/>
                    <a:pt x="214" y="5"/>
                  </a:cubicBezTo>
                  <a:cubicBezTo>
                    <a:pt x="10" y="30"/>
                    <a:pt x="1" y="341"/>
                    <a:pt x="191" y="341"/>
                  </a:cubicBezTo>
                  <a:cubicBezTo>
                    <a:pt x="198" y="341"/>
                    <a:pt x="206" y="340"/>
                    <a:pt x="214" y="339"/>
                  </a:cubicBezTo>
                  <a:cubicBezTo>
                    <a:pt x="224" y="338"/>
                    <a:pt x="234" y="338"/>
                    <a:pt x="243" y="338"/>
                  </a:cubicBezTo>
                  <a:cubicBezTo>
                    <a:pt x="648" y="338"/>
                    <a:pt x="828" y="1403"/>
                    <a:pt x="868" y="1676"/>
                  </a:cubicBezTo>
                  <a:cubicBezTo>
                    <a:pt x="935" y="2150"/>
                    <a:pt x="871" y="2589"/>
                    <a:pt x="536" y="2956"/>
                  </a:cubicBezTo>
                  <a:cubicBezTo>
                    <a:pt x="423" y="3077"/>
                    <a:pt x="536" y="3246"/>
                    <a:pt x="661" y="3246"/>
                  </a:cubicBezTo>
                  <a:cubicBezTo>
                    <a:pt x="699" y="3246"/>
                    <a:pt x="738" y="3230"/>
                    <a:pt x="772" y="3193"/>
                  </a:cubicBezTo>
                  <a:cubicBezTo>
                    <a:pt x="1234" y="2690"/>
                    <a:pt x="1304" y="2045"/>
                    <a:pt x="1161" y="1394"/>
                  </a:cubicBezTo>
                  <a:cubicBezTo>
                    <a:pt x="1064" y="952"/>
                    <a:pt x="873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1" name="Google Shape;20211;p32"/>
            <p:cNvSpPr/>
            <p:nvPr/>
          </p:nvSpPr>
          <p:spPr>
            <a:xfrm>
              <a:off x="5670625" y="1918100"/>
              <a:ext cx="43350" cy="42450"/>
            </a:xfrm>
            <a:custGeom>
              <a:avLst/>
              <a:gdLst/>
              <a:ahLst/>
              <a:cxnLst/>
              <a:rect l="l" t="t" r="r" b="b"/>
              <a:pathLst>
                <a:path w="1734" h="1698" extrusionOk="0">
                  <a:moveTo>
                    <a:pt x="545" y="1"/>
                  </a:moveTo>
                  <a:cubicBezTo>
                    <a:pt x="375" y="1"/>
                    <a:pt x="205" y="76"/>
                    <a:pt x="92" y="229"/>
                  </a:cubicBezTo>
                  <a:cubicBezTo>
                    <a:pt x="1" y="351"/>
                    <a:pt x="118" y="470"/>
                    <a:pt x="239" y="470"/>
                  </a:cubicBezTo>
                  <a:cubicBezTo>
                    <a:pt x="290" y="470"/>
                    <a:pt x="342" y="449"/>
                    <a:pt x="380" y="398"/>
                  </a:cubicBezTo>
                  <a:lnTo>
                    <a:pt x="380" y="397"/>
                  </a:lnTo>
                  <a:cubicBezTo>
                    <a:pt x="416" y="349"/>
                    <a:pt x="471" y="328"/>
                    <a:pt x="528" y="328"/>
                  </a:cubicBezTo>
                  <a:cubicBezTo>
                    <a:pt x="589" y="328"/>
                    <a:pt x="651" y="351"/>
                    <a:pt x="694" y="389"/>
                  </a:cubicBezTo>
                  <a:cubicBezTo>
                    <a:pt x="792" y="473"/>
                    <a:pt x="815" y="624"/>
                    <a:pt x="803" y="745"/>
                  </a:cubicBezTo>
                  <a:cubicBezTo>
                    <a:pt x="778" y="986"/>
                    <a:pt x="614" y="1195"/>
                    <a:pt x="476" y="1385"/>
                  </a:cubicBezTo>
                  <a:cubicBezTo>
                    <a:pt x="411" y="1475"/>
                    <a:pt x="481" y="1603"/>
                    <a:pt x="575" y="1631"/>
                  </a:cubicBezTo>
                  <a:cubicBezTo>
                    <a:pt x="725" y="1675"/>
                    <a:pt x="879" y="1697"/>
                    <a:pt x="1032" y="1697"/>
                  </a:cubicBezTo>
                  <a:cubicBezTo>
                    <a:pt x="1207" y="1697"/>
                    <a:pt x="1382" y="1669"/>
                    <a:pt x="1550" y="1611"/>
                  </a:cubicBezTo>
                  <a:cubicBezTo>
                    <a:pt x="1733" y="1549"/>
                    <a:pt x="1680" y="1279"/>
                    <a:pt x="1518" y="1279"/>
                  </a:cubicBezTo>
                  <a:cubicBezTo>
                    <a:pt x="1500" y="1279"/>
                    <a:pt x="1482" y="1282"/>
                    <a:pt x="1462" y="1289"/>
                  </a:cubicBezTo>
                  <a:cubicBezTo>
                    <a:pt x="1323" y="1338"/>
                    <a:pt x="1178" y="1362"/>
                    <a:pt x="1033" y="1362"/>
                  </a:cubicBezTo>
                  <a:cubicBezTo>
                    <a:pt x="989" y="1362"/>
                    <a:pt x="944" y="1360"/>
                    <a:pt x="900" y="1355"/>
                  </a:cubicBezTo>
                  <a:lnTo>
                    <a:pt x="900" y="1355"/>
                  </a:lnTo>
                  <a:cubicBezTo>
                    <a:pt x="1112" y="1013"/>
                    <a:pt x="1262" y="604"/>
                    <a:pt x="1007" y="241"/>
                  </a:cubicBezTo>
                  <a:cubicBezTo>
                    <a:pt x="895" y="81"/>
                    <a:pt x="720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2" name="Google Shape;20212;p32"/>
            <p:cNvSpPr/>
            <p:nvPr/>
          </p:nvSpPr>
          <p:spPr>
            <a:xfrm>
              <a:off x="5722225" y="1933675"/>
              <a:ext cx="63325" cy="73975"/>
            </a:xfrm>
            <a:custGeom>
              <a:avLst/>
              <a:gdLst/>
              <a:ahLst/>
              <a:cxnLst/>
              <a:rect l="l" t="t" r="r" b="b"/>
              <a:pathLst>
                <a:path w="2533" h="2959" extrusionOk="0">
                  <a:moveTo>
                    <a:pt x="1029" y="932"/>
                  </a:moveTo>
                  <a:lnTo>
                    <a:pt x="1179" y="1787"/>
                  </a:lnTo>
                  <a:lnTo>
                    <a:pt x="1179" y="1787"/>
                  </a:lnTo>
                  <a:cubicBezTo>
                    <a:pt x="960" y="1782"/>
                    <a:pt x="740" y="1777"/>
                    <a:pt x="521" y="1769"/>
                  </a:cubicBezTo>
                  <a:lnTo>
                    <a:pt x="521" y="1769"/>
                  </a:lnTo>
                  <a:cubicBezTo>
                    <a:pt x="703" y="1499"/>
                    <a:pt x="892" y="1225"/>
                    <a:pt x="1029" y="932"/>
                  </a:cubicBezTo>
                  <a:close/>
                  <a:moveTo>
                    <a:pt x="1081" y="1"/>
                  </a:moveTo>
                  <a:cubicBezTo>
                    <a:pt x="994" y="1"/>
                    <a:pt x="900" y="63"/>
                    <a:pt x="896" y="166"/>
                  </a:cubicBezTo>
                  <a:cubicBezTo>
                    <a:pt x="870" y="788"/>
                    <a:pt x="397" y="1336"/>
                    <a:pt x="72" y="1842"/>
                  </a:cubicBezTo>
                  <a:cubicBezTo>
                    <a:pt x="0" y="1954"/>
                    <a:pt x="96" y="2088"/>
                    <a:pt x="217" y="2094"/>
                  </a:cubicBezTo>
                  <a:cubicBezTo>
                    <a:pt x="552" y="2107"/>
                    <a:pt x="887" y="2117"/>
                    <a:pt x="1223" y="2123"/>
                  </a:cubicBezTo>
                  <a:lnTo>
                    <a:pt x="1223" y="2123"/>
                  </a:lnTo>
                  <a:cubicBezTo>
                    <a:pt x="1249" y="2409"/>
                    <a:pt x="1281" y="2744"/>
                    <a:pt x="1459" y="2910"/>
                  </a:cubicBezTo>
                  <a:cubicBezTo>
                    <a:pt x="1491" y="2942"/>
                    <a:pt x="1534" y="2959"/>
                    <a:pt x="1577" y="2959"/>
                  </a:cubicBezTo>
                  <a:cubicBezTo>
                    <a:pt x="1606" y="2959"/>
                    <a:pt x="1635" y="2951"/>
                    <a:pt x="1661" y="2936"/>
                  </a:cubicBezTo>
                  <a:lnTo>
                    <a:pt x="1718" y="2904"/>
                  </a:lnTo>
                  <a:cubicBezTo>
                    <a:pt x="1777" y="2869"/>
                    <a:pt x="1819" y="2783"/>
                    <a:pt x="1794" y="2715"/>
                  </a:cubicBezTo>
                  <a:lnTo>
                    <a:pt x="1776" y="2666"/>
                  </a:lnTo>
                  <a:cubicBezTo>
                    <a:pt x="1749" y="2590"/>
                    <a:pt x="1687" y="2555"/>
                    <a:pt x="1624" y="2552"/>
                  </a:cubicBezTo>
                  <a:lnTo>
                    <a:pt x="1624" y="2552"/>
                  </a:lnTo>
                  <a:cubicBezTo>
                    <a:pt x="1582" y="2444"/>
                    <a:pt x="1554" y="2289"/>
                    <a:pt x="1533" y="2127"/>
                  </a:cubicBezTo>
                  <a:lnTo>
                    <a:pt x="1533" y="2127"/>
                  </a:lnTo>
                  <a:cubicBezTo>
                    <a:pt x="1698" y="2129"/>
                    <a:pt x="1864" y="2130"/>
                    <a:pt x="2029" y="2130"/>
                  </a:cubicBezTo>
                  <a:cubicBezTo>
                    <a:pt x="2125" y="2130"/>
                    <a:pt x="2221" y="2130"/>
                    <a:pt x="2317" y="2129"/>
                  </a:cubicBezTo>
                  <a:cubicBezTo>
                    <a:pt x="2532" y="2128"/>
                    <a:pt x="2532" y="1795"/>
                    <a:pt x="2319" y="1795"/>
                  </a:cubicBezTo>
                  <a:cubicBezTo>
                    <a:pt x="2318" y="1795"/>
                    <a:pt x="2318" y="1795"/>
                    <a:pt x="2317" y="1795"/>
                  </a:cubicBezTo>
                  <a:cubicBezTo>
                    <a:pt x="2247" y="1795"/>
                    <a:pt x="2177" y="1795"/>
                    <a:pt x="2107" y="1795"/>
                  </a:cubicBezTo>
                  <a:cubicBezTo>
                    <a:pt x="1904" y="1795"/>
                    <a:pt x="1701" y="1794"/>
                    <a:pt x="1497" y="1792"/>
                  </a:cubicBezTo>
                  <a:lnTo>
                    <a:pt x="1497" y="1792"/>
                  </a:lnTo>
                  <a:cubicBezTo>
                    <a:pt x="1485" y="1658"/>
                    <a:pt x="1474" y="1542"/>
                    <a:pt x="1462" y="1470"/>
                  </a:cubicBezTo>
                  <a:cubicBezTo>
                    <a:pt x="1382" y="1020"/>
                    <a:pt x="1304" y="570"/>
                    <a:pt x="1225" y="122"/>
                  </a:cubicBezTo>
                  <a:cubicBezTo>
                    <a:pt x="1210" y="37"/>
                    <a:pt x="1147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3" name="Google Shape;20213;p32"/>
            <p:cNvSpPr/>
            <p:nvPr/>
          </p:nvSpPr>
          <p:spPr>
            <a:xfrm>
              <a:off x="5779800" y="1956125"/>
              <a:ext cx="58925" cy="64900"/>
            </a:xfrm>
            <a:custGeom>
              <a:avLst/>
              <a:gdLst/>
              <a:ahLst/>
              <a:cxnLst/>
              <a:rect l="l" t="t" r="r" b="b"/>
              <a:pathLst>
                <a:path w="2357" h="2596" extrusionOk="0">
                  <a:moveTo>
                    <a:pt x="246" y="0"/>
                  </a:moveTo>
                  <a:cubicBezTo>
                    <a:pt x="116" y="0"/>
                    <a:pt x="0" y="168"/>
                    <a:pt x="121" y="284"/>
                  </a:cubicBezTo>
                  <a:cubicBezTo>
                    <a:pt x="824" y="957"/>
                    <a:pt x="1450" y="1707"/>
                    <a:pt x="1985" y="2519"/>
                  </a:cubicBezTo>
                  <a:cubicBezTo>
                    <a:pt x="2021" y="2573"/>
                    <a:pt x="2072" y="2596"/>
                    <a:pt x="2123" y="2596"/>
                  </a:cubicBezTo>
                  <a:cubicBezTo>
                    <a:pt x="2241" y="2596"/>
                    <a:pt x="2356" y="2476"/>
                    <a:pt x="2273" y="2349"/>
                  </a:cubicBezTo>
                  <a:cubicBezTo>
                    <a:pt x="1723" y="1513"/>
                    <a:pt x="1081" y="741"/>
                    <a:pt x="358" y="47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4" name="Google Shape;20214;p32"/>
            <p:cNvSpPr/>
            <p:nvPr/>
          </p:nvSpPr>
          <p:spPr>
            <a:xfrm>
              <a:off x="5780000" y="1945125"/>
              <a:ext cx="56750" cy="73100"/>
            </a:xfrm>
            <a:custGeom>
              <a:avLst/>
              <a:gdLst/>
              <a:ahLst/>
              <a:cxnLst/>
              <a:rect l="l" t="t" r="r" b="b"/>
              <a:pathLst>
                <a:path w="2270" h="2924" extrusionOk="0">
                  <a:moveTo>
                    <a:pt x="2041" y="1"/>
                  </a:moveTo>
                  <a:cubicBezTo>
                    <a:pt x="2003" y="1"/>
                    <a:pt x="1965" y="18"/>
                    <a:pt x="1933" y="59"/>
                  </a:cubicBezTo>
                  <a:cubicBezTo>
                    <a:pt x="1277" y="904"/>
                    <a:pt x="659" y="1776"/>
                    <a:pt x="81" y="2678"/>
                  </a:cubicBezTo>
                  <a:cubicBezTo>
                    <a:pt x="0" y="2804"/>
                    <a:pt x="116" y="2924"/>
                    <a:pt x="233" y="2924"/>
                  </a:cubicBezTo>
                  <a:cubicBezTo>
                    <a:pt x="284" y="2924"/>
                    <a:pt x="336" y="2901"/>
                    <a:pt x="371" y="2846"/>
                  </a:cubicBezTo>
                  <a:cubicBezTo>
                    <a:pt x="932" y="1969"/>
                    <a:pt x="1532" y="1119"/>
                    <a:pt x="2171" y="295"/>
                  </a:cubicBezTo>
                  <a:cubicBezTo>
                    <a:pt x="2269" y="168"/>
                    <a:pt x="2158" y="1"/>
                    <a:pt x="2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5" name="Google Shape;20215;p32"/>
            <p:cNvSpPr/>
            <p:nvPr/>
          </p:nvSpPr>
          <p:spPr>
            <a:xfrm>
              <a:off x="5835150" y="1923600"/>
              <a:ext cx="31125" cy="42950"/>
            </a:xfrm>
            <a:custGeom>
              <a:avLst/>
              <a:gdLst/>
              <a:ahLst/>
              <a:cxnLst/>
              <a:rect l="l" t="t" r="r" b="b"/>
              <a:pathLst>
                <a:path w="1245" h="1718" extrusionOk="0">
                  <a:moveTo>
                    <a:pt x="630" y="1"/>
                  </a:moveTo>
                  <a:cubicBezTo>
                    <a:pt x="437" y="1"/>
                    <a:pt x="248" y="137"/>
                    <a:pt x="165" y="339"/>
                  </a:cubicBezTo>
                  <a:cubicBezTo>
                    <a:pt x="115" y="459"/>
                    <a:pt x="214" y="538"/>
                    <a:pt x="318" y="538"/>
                  </a:cubicBezTo>
                  <a:cubicBezTo>
                    <a:pt x="385" y="538"/>
                    <a:pt x="455" y="505"/>
                    <a:pt x="487" y="427"/>
                  </a:cubicBezTo>
                  <a:lnTo>
                    <a:pt x="487" y="429"/>
                  </a:lnTo>
                  <a:lnTo>
                    <a:pt x="722" y="401"/>
                  </a:lnTo>
                  <a:lnTo>
                    <a:pt x="722" y="401"/>
                  </a:lnTo>
                  <a:cubicBezTo>
                    <a:pt x="743" y="487"/>
                    <a:pt x="726" y="555"/>
                    <a:pt x="668" y="605"/>
                  </a:cubicBezTo>
                  <a:cubicBezTo>
                    <a:pt x="624" y="668"/>
                    <a:pt x="548" y="720"/>
                    <a:pt x="488" y="763"/>
                  </a:cubicBezTo>
                  <a:cubicBezTo>
                    <a:pt x="380" y="839"/>
                    <a:pt x="375" y="1034"/>
                    <a:pt x="528" y="1068"/>
                  </a:cubicBezTo>
                  <a:cubicBezTo>
                    <a:pt x="598" y="1083"/>
                    <a:pt x="693" y="1089"/>
                    <a:pt x="746" y="1139"/>
                  </a:cubicBezTo>
                  <a:cubicBezTo>
                    <a:pt x="821" y="1152"/>
                    <a:pt x="831" y="1182"/>
                    <a:pt x="779" y="1234"/>
                  </a:cubicBezTo>
                  <a:cubicBezTo>
                    <a:pt x="770" y="1282"/>
                    <a:pt x="744" y="1306"/>
                    <a:pt x="702" y="1306"/>
                  </a:cubicBezTo>
                  <a:cubicBezTo>
                    <a:pt x="689" y="1306"/>
                    <a:pt x="675" y="1304"/>
                    <a:pt x="659" y="1300"/>
                  </a:cubicBezTo>
                  <a:cubicBezTo>
                    <a:pt x="522" y="1335"/>
                    <a:pt x="355" y="1322"/>
                    <a:pt x="215" y="1335"/>
                  </a:cubicBezTo>
                  <a:cubicBezTo>
                    <a:pt x="7" y="1350"/>
                    <a:pt x="0" y="1669"/>
                    <a:pt x="200" y="1669"/>
                  </a:cubicBezTo>
                  <a:cubicBezTo>
                    <a:pt x="205" y="1669"/>
                    <a:pt x="210" y="1669"/>
                    <a:pt x="215" y="1669"/>
                  </a:cubicBezTo>
                  <a:cubicBezTo>
                    <a:pt x="500" y="1646"/>
                    <a:pt x="1043" y="1718"/>
                    <a:pt x="1159" y="1370"/>
                  </a:cubicBezTo>
                  <a:cubicBezTo>
                    <a:pt x="1245" y="1118"/>
                    <a:pt x="1090" y="946"/>
                    <a:pt x="891" y="842"/>
                  </a:cubicBezTo>
                  <a:lnTo>
                    <a:pt x="891" y="842"/>
                  </a:lnTo>
                  <a:cubicBezTo>
                    <a:pt x="1066" y="646"/>
                    <a:pt x="1164" y="398"/>
                    <a:pt x="956" y="159"/>
                  </a:cubicBezTo>
                  <a:cubicBezTo>
                    <a:pt x="860" y="48"/>
                    <a:pt x="74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6" name="Google Shape;20216;p32"/>
            <p:cNvSpPr/>
            <p:nvPr/>
          </p:nvSpPr>
          <p:spPr>
            <a:xfrm>
              <a:off x="5874575" y="1933825"/>
              <a:ext cx="35750" cy="77250"/>
            </a:xfrm>
            <a:custGeom>
              <a:avLst/>
              <a:gdLst/>
              <a:ahLst/>
              <a:cxnLst/>
              <a:rect l="l" t="t" r="r" b="b"/>
              <a:pathLst>
                <a:path w="1430" h="3090" extrusionOk="0">
                  <a:moveTo>
                    <a:pt x="1180" y="0"/>
                  </a:moveTo>
                  <a:cubicBezTo>
                    <a:pt x="1152" y="0"/>
                    <a:pt x="1122" y="9"/>
                    <a:pt x="1092" y="30"/>
                  </a:cubicBezTo>
                  <a:lnTo>
                    <a:pt x="1091" y="30"/>
                  </a:lnTo>
                  <a:cubicBezTo>
                    <a:pt x="0" y="794"/>
                    <a:pt x="376" y="2147"/>
                    <a:pt x="1091" y="3032"/>
                  </a:cubicBezTo>
                  <a:cubicBezTo>
                    <a:pt x="1124" y="3073"/>
                    <a:pt x="1162" y="3090"/>
                    <a:pt x="1200" y="3090"/>
                  </a:cubicBezTo>
                  <a:cubicBezTo>
                    <a:pt x="1319" y="3090"/>
                    <a:pt x="1430" y="2922"/>
                    <a:pt x="1329" y="2796"/>
                  </a:cubicBezTo>
                  <a:cubicBezTo>
                    <a:pt x="761" y="2094"/>
                    <a:pt x="359" y="952"/>
                    <a:pt x="1262" y="319"/>
                  </a:cubicBezTo>
                  <a:cubicBezTo>
                    <a:pt x="1407" y="217"/>
                    <a:pt x="1316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7" name="Google Shape;20217;p32"/>
            <p:cNvSpPr/>
            <p:nvPr/>
          </p:nvSpPr>
          <p:spPr>
            <a:xfrm>
              <a:off x="5920600" y="1941300"/>
              <a:ext cx="46375" cy="67350"/>
            </a:xfrm>
            <a:custGeom>
              <a:avLst/>
              <a:gdLst/>
              <a:ahLst/>
              <a:cxnLst/>
              <a:rect l="l" t="t" r="r" b="b"/>
              <a:pathLst>
                <a:path w="1855" h="2694" extrusionOk="0">
                  <a:moveTo>
                    <a:pt x="653" y="0"/>
                  </a:moveTo>
                  <a:cubicBezTo>
                    <a:pt x="457" y="0"/>
                    <a:pt x="264" y="101"/>
                    <a:pt x="174" y="306"/>
                  </a:cubicBezTo>
                  <a:cubicBezTo>
                    <a:pt x="117" y="441"/>
                    <a:pt x="234" y="563"/>
                    <a:pt x="341" y="563"/>
                  </a:cubicBezTo>
                  <a:cubicBezTo>
                    <a:pt x="390" y="563"/>
                    <a:pt x="437" y="538"/>
                    <a:pt x="464" y="476"/>
                  </a:cubicBezTo>
                  <a:cubicBezTo>
                    <a:pt x="540" y="377"/>
                    <a:pt x="603" y="327"/>
                    <a:pt x="653" y="327"/>
                  </a:cubicBezTo>
                  <a:cubicBezTo>
                    <a:pt x="716" y="327"/>
                    <a:pt x="759" y="406"/>
                    <a:pt x="780" y="564"/>
                  </a:cubicBezTo>
                  <a:cubicBezTo>
                    <a:pt x="942" y="747"/>
                    <a:pt x="922" y="923"/>
                    <a:pt x="719" y="1090"/>
                  </a:cubicBezTo>
                  <a:cubicBezTo>
                    <a:pt x="627" y="1208"/>
                    <a:pt x="502" y="1304"/>
                    <a:pt x="389" y="1402"/>
                  </a:cubicBezTo>
                  <a:cubicBezTo>
                    <a:pt x="267" y="1507"/>
                    <a:pt x="379" y="1672"/>
                    <a:pt x="508" y="1687"/>
                  </a:cubicBezTo>
                  <a:cubicBezTo>
                    <a:pt x="702" y="1710"/>
                    <a:pt x="1778" y="2010"/>
                    <a:pt x="1222" y="2302"/>
                  </a:cubicBezTo>
                  <a:cubicBezTo>
                    <a:pt x="1121" y="2354"/>
                    <a:pt x="963" y="2368"/>
                    <a:pt x="796" y="2368"/>
                  </a:cubicBezTo>
                  <a:cubicBezTo>
                    <a:pt x="598" y="2368"/>
                    <a:pt x="389" y="2348"/>
                    <a:pt x="248" y="2348"/>
                  </a:cubicBezTo>
                  <a:cubicBezTo>
                    <a:pt x="237" y="2348"/>
                    <a:pt x="227" y="2349"/>
                    <a:pt x="217" y="2349"/>
                  </a:cubicBezTo>
                  <a:cubicBezTo>
                    <a:pt x="3" y="2353"/>
                    <a:pt x="0" y="2683"/>
                    <a:pt x="213" y="2683"/>
                  </a:cubicBezTo>
                  <a:cubicBezTo>
                    <a:pt x="214" y="2683"/>
                    <a:pt x="216" y="2683"/>
                    <a:pt x="217" y="2683"/>
                  </a:cubicBezTo>
                  <a:cubicBezTo>
                    <a:pt x="228" y="2683"/>
                    <a:pt x="239" y="2683"/>
                    <a:pt x="251" y="2683"/>
                  </a:cubicBezTo>
                  <a:cubicBezTo>
                    <a:pt x="373" y="2683"/>
                    <a:pt x="546" y="2693"/>
                    <a:pt x="732" y="2693"/>
                  </a:cubicBezTo>
                  <a:cubicBezTo>
                    <a:pt x="1169" y="2693"/>
                    <a:pt x="1676" y="2635"/>
                    <a:pt x="1759" y="2242"/>
                  </a:cubicBezTo>
                  <a:cubicBezTo>
                    <a:pt x="1854" y="1788"/>
                    <a:pt x="1301" y="1535"/>
                    <a:pt x="856" y="1420"/>
                  </a:cubicBezTo>
                  <a:lnTo>
                    <a:pt x="856" y="1420"/>
                  </a:lnTo>
                  <a:cubicBezTo>
                    <a:pt x="1163" y="1095"/>
                    <a:pt x="1415" y="658"/>
                    <a:pt x="1122" y="241"/>
                  </a:cubicBezTo>
                  <a:cubicBezTo>
                    <a:pt x="1010" y="82"/>
                    <a:pt x="830" y="0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8" name="Google Shape;20218;p32"/>
            <p:cNvSpPr/>
            <p:nvPr/>
          </p:nvSpPr>
          <p:spPr>
            <a:xfrm>
              <a:off x="5970300" y="1942350"/>
              <a:ext cx="47425" cy="74225"/>
            </a:xfrm>
            <a:custGeom>
              <a:avLst/>
              <a:gdLst/>
              <a:ahLst/>
              <a:cxnLst/>
              <a:rect l="l" t="t" r="r" b="b"/>
              <a:pathLst>
                <a:path w="1897" h="2969" extrusionOk="0">
                  <a:moveTo>
                    <a:pt x="166" y="0"/>
                  </a:moveTo>
                  <a:cubicBezTo>
                    <a:pt x="83" y="0"/>
                    <a:pt x="1" y="54"/>
                    <a:pt x="3" y="162"/>
                  </a:cubicBezTo>
                  <a:lnTo>
                    <a:pt x="3" y="161"/>
                  </a:lnTo>
                  <a:cubicBezTo>
                    <a:pt x="14" y="780"/>
                    <a:pt x="85" y="1396"/>
                    <a:pt x="213" y="2001"/>
                  </a:cubicBezTo>
                  <a:lnTo>
                    <a:pt x="213" y="2001"/>
                  </a:lnTo>
                  <a:cubicBezTo>
                    <a:pt x="157" y="2276"/>
                    <a:pt x="218" y="2567"/>
                    <a:pt x="444" y="2809"/>
                  </a:cubicBezTo>
                  <a:cubicBezTo>
                    <a:pt x="476" y="2843"/>
                    <a:pt x="516" y="2858"/>
                    <a:pt x="555" y="2858"/>
                  </a:cubicBezTo>
                  <a:cubicBezTo>
                    <a:pt x="656" y="2858"/>
                    <a:pt x="756" y="2760"/>
                    <a:pt x="723" y="2645"/>
                  </a:cubicBezTo>
                  <a:cubicBezTo>
                    <a:pt x="660" y="2432"/>
                    <a:pt x="604" y="2216"/>
                    <a:pt x="556" y="1999"/>
                  </a:cubicBezTo>
                  <a:lnTo>
                    <a:pt x="556" y="1999"/>
                  </a:lnTo>
                  <a:cubicBezTo>
                    <a:pt x="598" y="1870"/>
                    <a:pt x="679" y="1750"/>
                    <a:pt x="783" y="1654"/>
                  </a:cubicBezTo>
                  <a:lnTo>
                    <a:pt x="984" y="1504"/>
                  </a:lnTo>
                  <a:cubicBezTo>
                    <a:pt x="1051" y="1477"/>
                    <a:pt x="1108" y="1463"/>
                    <a:pt x="1157" y="1463"/>
                  </a:cubicBezTo>
                  <a:cubicBezTo>
                    <a:pt x="1262" y="1463"/>
                    <a:pt x="1324" y="1527"/>
                    <a:pt x="1344" y="1654"/>
                  </a:cubicBezTo>
                  <a:cubicBezTo>
                    <a:pt x="1547" y="1970"/>
                    <a:pt x="1561" y="2450"/>
                    <a:pt x="1554" y="2807"/>
                  </a:cubicBezTo>
                  <a:cubicBezTo>
                    <a:pt x="1553" y="2915"/>
                    <a:pt x="1636" y="2968"/>
                    <a:pt x="1719" y="2968"/>
                  </a:cubicBezTo>
                  <a:cubicBezTo>
                    <a:pt x="1803" y="2968"/>
                    <a:pt x="1887" y="2915"/>
                    <a:pt x="1889" y="2807"/>
                  </a:cubicBezTo>
                  <a:cubicBezTo>
                    <a:pt x="1897" y="2347"/>
                    <a:pt x="1799" y="1092"/>
                    <a:pt x="1180" y="1092"/>
                  </a:cubicBezTo>
                  <a:cubicBezTo>
                    <a:pt x="1114" y="1092"/>
                    <a:pt x="1042" y="1106"/>
                    <a:pt x="964" y="1137"/>
                  </a:cubicBezTo>
                  <a:cubicBezTo>
                    <a:pt x="765" y="1215"/>
                    <a:pt x="592" y="1344"/>
                    <a:pt x="460" y="1501"/>
                  </a:cubicBezTo>
                  <a:lnTo>
                    <a:pt x="460" y="1501"/>
                  </a:lnTo>
                  <a:cubicBezTo>
                    <a:pt x="387" y="1059"/>
                    <a:pt x="346" y="612"/>
                    <a:pt x="337" y="162"/>
                  </a:cubicBez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9" name="Google Shape;20219;p32"/>
            <p:cNvSpPr/>
            <p:nvPr/>
          </p:nvSpPr>
          <p:spPr>
            <a:xfrm>
              <a:off x="6010700" y="1931525"/>
              <a:ext cx="38250" cy="102775"/>
            </a:xfrm>
            <a:custGeom>
              <a:avLst/>
              <a:gdLst/>
              <a:ahLst/>
              <a:cxnLst/>
              <a:rect l="l" t="t" r="r" b="b"/>
              <a:pathLst>
                <a:path w="1530" h="4111" extrusionOk="0">
                  <a:moveTo>
                    <a:pt x="233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968" y="1321"/>
                    <a:pt x="1162" y="2673"/>
                    <a:pt x="661" y="3911"/>
                  </a:cubicBezTo>
                  <a:cubicBezTo>
                    <a:pt x="612" y="4032"/>
                    <a:pt x="712" y="4111"/>
                    <a:pt x="816" y="4111"/>
                  </a:cubicBezTo>
                  <a:cubicBezTo>
                    <a:pt x="884" y="4111"/>
                    <a:pt x="953" y="4077"/>
                    <a:pt x="985" y="4000"/>
                  </a:cubicBezTo>
                  <a:cubicBezTo>
                    <a:pt x="1529" y="2648"/>
                    <a:pt x="1275" y="1169"/>
                    <a:pt x="343" y="57"/>
                  </a:cubicBezTo>
                  <a:cubicBezTo>
                    <a:pt x="309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0" name="Google Shape;20220;p32"/>
            <p:cNvSpPr/>
            <p:nvPr/>
          </p:nvSpPr>
          <p:spPr>
            <a:xfrm>
              <a:off x="6059100" y="1925950"/>
              <a:ext cx="30000" cy="104200"/>
            </a:xfrm>
            <a:custGeom>
              <a:avLst/>
              <a:gdLst/>
              <a:ahLst/>
              <a:cxnLst/>
              <a:rect l="l" t="t" r="r" b="b"/>
              <a:pathLst>
                <a:path w="1200" h="4168" extrusionOk="0">
                  <a:moveTo>
                    <a:pt x="943" y="0"/>
                  </a:moveTo>
                  <a:cubicBezTo>
                    <a:pt x="892" y="0"/>
                    <a:pt x="841" y="23"/>
                    <a:pt x="806" y="80"/>
                  </a:cubicBezTo>
                  <a:cubicBezTo>
                    <a:pt x="1" y="1393"/>
                    <a:pt x="313" y="2691"/>
                    <a:pt x="831" y="4053"/>
                  </a:cubicBezTo>
                  <a:cubicBezTo>
                    <a:pt x="861" y="4133"/>
                    <a:pt x="930" y="4167"/>
                    <a:pt x="998" y="4167"/>
                  </a:cubicBezTo>
                  <a:cubicBezTo>
                    <a:pt x="1100" y="4167"/>
                    <a:pt x="1200" y="4087"/>
                    <a:pt x="1154" y="3965"/>
                  </a:cubicBezTo>
                  <a:cubicBezTo>
                    <a:pt x="676" y="2707"/>
                    <a:pt x="338" y="1485"/>
                    <a:pt x="1096" y="249"/>
                  </a:cubicBezTo>
                  <a:cubicBezTo>
                    <a:pt x="1174" y="121"/>
                    <a:pt x="1058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1" name="Google Shape;20221;p32"/>
            <p:cNvSpPr/>
            <p:nvPr/>
          </p:nvSpPr>
          <p:spPr>
            <a:xfrm>
              <a:off x="6093625" y="1945000"/>
              <a:ext cx="33300" cy="87225"/>
            </a:xfrm>
            <a:custGeom>
              <a:avLst/>
              <a:gdLst/>
              <a:ahLst/>
              <a:cxnLst/>
              <a:rect l="l" t="t" r="r" b="b"/>
              <a:pathLst>
                <a:path w="1332" h="3489" extrusionOk="0">
                  <a:moveTo>
                    <a:pt x="888" y="0"/>
                  </a:moveTo>
                  <a:cubicBezTo>
                    <a:pt x="664" y="0"/>
                    <a:pt x="438" y="199"/>
                    <a:pt x="340" y="453"/>
                  </a:cubicBezTo>
                  <a:cubicBezTo>
                    <a:pt x="0" y="1340"/>
                    <a:pt x="153" y="2488"/>
                    <a:pt x="403" y="3371"/>
                  </a:cubicBezTo>
                  <a:cubicBezTo>
                    <a:pt x="427" y="3453"/>
                    <a:pt x="492" y="3488"/>
                    <a:pt x="558" y="3488"/>
                  </a:cubicBezTo>
                  <a:cubicBezTo>
                    <a:pt x="658" y="3488"/>
                    <a:pt x="761" y="3407"/>
                    <a:pt x="726" y="3281"/>
                  </a:cubicBezTo>
                  <a:cubicBezTo>
                    <a:pt x="597" y="2826"/>
                    <a:pt x="513" y="2366"/>
                    <a:pt x="504" y="1891"/>
                  </a:cubicBezTo>
                  <a:cubicBezTo>
                    <a:pt x="501" y="1704"/>
                    <a:pt x="505" y="1517"/>
                    <a:pt x="522" y="1331"/>
                  </a:cubicBezTo>
                  <a:cubicBezTo>
                    <a:pt x="525" y="1296"/>
                    <a:pt x="717" y="355"/>
                    <a:pt x="896" y="355"/>
                  </a:cubicBezTo>
                  <a:cubicBezTo>
                    <a:pt x="919" y="355"/>
                    <a:pt x="943" y="372"/>
                    <a:pt x="966" y="410"/>
                  </a:cubicBezTo>
                  <a:cubicBezTo>
                    <a:pt x="999" y="467"/>
                    <a:pt x="1050" y="490"/>
                    <a:pt x="1101" y="490"/>
                  </a:cubicBezTo>
                  <a:cubicBezTo>
                    <a:pt x="1216" y="490"/>
                    <a:pt x="1331" y="370"/>
                    <a:pt x="1254" y="242"/>
                  </a:cubicBezTo>
                  <a:lnTo>
                    <a:pt x="1256" y="242"/>
                  </a:lnTo>
                  <a:cubicBezTo>
                    <a:pt x="1153" y="71"/>
                    <a:pt x="1021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2" name="Google Shape;20222;p32"/>
            <p:cNvSpPr/>
            <p:nvPr/>
          </p:nvSpPr>
          <p:spPr>
            <a:xfrm>
              <a:off x="6104000" y="1990750"/>
              <a:ext cx="28400" cy="8750"/>
            </a:xfrm>
            <a:custGeom>
              <a:avLst/>
              <a:gdLst/>
              <a:ahLst/>
              <a:cxnLst/>
              <a:rect l="l" t="t" r="r" b="b"/>
              <a:pathLst>
                <a:path w="1136" h="350" extrusionOk="0">
                  <a:moveTo>
                    <a:pt x="212" y="0"/>
                  </a:moveTo>
                  <a:cubicBezTo>
                    <a:pt x="0" y="0"/>
                    <a:pt x="1" y="331"/>
                    <a:pt x="215" y="336"/>
                  </a:cubicBezTo>
                  <a:lnTo>
                    <a:pt x="920" y="349"/>
                  </a:lnTo>
                  <a:cubicBezTo>
                    <a:pt x="921" y="349"/>
                    <a:pt x="923" y="350"/>
                    <a:pt x="924" y="350"/>
                  </a:cubicBezTo>
                  <a:cubicBezTo>
                    <a:pt x="1135" y="350"/>
                    <a:pt x="1134" y="20"/>
                    <a:pt x="920" y="15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3" name="Google Shape;20223;p32"/>
            <p:cNvSpPr/>
            <p:nvPr/>
          </p:nvSpPr>
          <p:spPr>
            <a:xfrm>
              <a:off x="6137600" y="1924100"/>
              <a:ext cx="27700" cy="94025"/>
            </a:xfrm>
            <a:custGeom>
              <a:avLst/>
              <a:gdLst/>
              <a:ahLst/>
              <a:cxnLst/>
              <a:rect l="l" t="t" r="r" b="b"/>
              <a:pathLst>
                <a:path w="1108" h="3761" extrusionOk="0">
                  <a:moveTo>
                    <a:pt x="231" y="1"/>
                  </a:moveTo>
                  <a:cubicBezTo>
                    <a:pt x="116" y="1"/>
                    <a:pt x="1" y="120"/>
                    <a:pt x="78" y="248"/>
                  </a:cubicBezTo>
                  <a:lnTo>
                    <a:pt x="79" y="250"/>
                  </a:lnTo>
                  <a:cubicBezTo>
                    <a:pt x="401" y="781"/>
                    <a:pt x="621" y="1354"/>
                    <a:pt x="683" y="1975"/>
                  </a:cubicBezTo>
                  <a:cubicBezTo>
                    <a:pt x="705" y="2189"/>
                    <a:pt x="711" y="2404"/>
                    <a:pt x="699" y="2619"/>
                  </a:cubicBezTo>
                  <a:cubicBezTo>
                    <a:pt x="688" y="2819"/>
                    <a:pt x="662" y="3017"/>
                    <a:pt x="618" y="3212"/>
                  </a:cubicBezTo>
                  <a:cubicBezTo>
                    <a:pt x="589" y="3257"/>
                    <a:pt x="570" y="3298"/>
                    <a:pt x="563" y="3335"/>
                  </a:cubicBezTo>
                  <a:lnTo>
                    <a:pt x="563" y="3335"/>
                  </a:lnTo>
                  <a:cubicBezTo>
                    <a:pt x="561" y="3335"/>
                    <a:pt x="559" y="3335"/>
                    <a:pt x="557" y="3335"/>
                  </a:cubicBezTo>
                  <a:cubicBezTo>
                    <a:pt x="492" y="3335"/>
                    <a:pt x="433" y="3371"/>
                    <a:pt x="418" y="3456"/>
                  </a:cubicBezTo>
                  <a:cubicBezTo>
                    <a:pt x="415" y="3476"/>
                    <a:pt x="410" y="3496"/>
                    <a:pt x="407" y="3517"/>
                  </a:cubicBezTo>
                  <a:cubicBezTo>
                    <a:pt x="397" y="3586"/>
                    <a:pt x="415" y="3671"/>
                    <a:pt x="484" y="3706"/>
                  </a:cubicBezTo>
                  <a:lnTo>
                    <a:pt x="552" y="3739"/>
                  </a:lnTo>
                  <a:cubicBezTo>
                    <a:pt x="578" y="3753"/>
                    <a:pt x="607" y="3760"/>
                    <a:pt x="636" y="3760"/>
                  </a:cubicBezTo>
                  <a:cubicBezTo>
                    <a:pt x="679" y="3760"/>
                    <a:pt x="722" y="3744"/>
                    <a:pt x="755" y="3713"/>
                  </a:cubicBezTo>
                  <a:cubicBezTo>
                    <a:pt x="1107" y="3418"/>
                    <a:pt x="1056" y="2486"/>
                    <a:pt x="1025" y="2082"/>
                  </a:cubicBezTo>
                  <a:cubicBezTo>
                    <a:pt x="972" y="1363"/>
                    <a:pt x="740" y="695"/>
                    <a:pt x="368" y="81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4" name="Google Shape;20224;p32"/>
            <p:cNvSpPr/>
            <p:nvPr/>
          </p:nvSpPr>
          <p:spPr>
            <a:xfrm>
              <a:off x="6167550" y="1911625"/>
              <a:ext cx="40425" cy="34475"/>
            </a:xfrm>
            <a:custGeom>
              <a:avLst/>
              <a:gdLst/>
              <a:ahLst/>
              <a:cxnLst/>
              <a:rect l="l" t="t" r="r" b="b"/>
              <a:pathLst>
                <a:path w="1617" h="1379" extrusionOk="0">
                  <a:moveTo>
                    <a:pt x="280" y="0"/>
                  </a:moveTo>
                  <a:cubicBezTo>
                    <a:pt x="258" y="0"/>
                    <a:pt x="236" y="2"/>
                    <a:pt x="213" y="5"/>
                  </a:cubicBezTo>
                  <a:cubicBezTo>
                    <a:pt x="11" y="31"/>
                    <a:pt x="0" y="342"/>
                    <a:pt x="189" y="342"/>
                  </a:cubicBezTo>
                  <a:cubicBezTo>
                    <a:pt x="197" y="342"/>
                    <a:pt x="205" y="341"/>
                    <a:pt x="213" y="340"/>
                  </a:cubicBezTo>
                  <a:cubicBezTo>
                    <a:pt x="225" y="339"/>
                    <a:pt x="237" y="338"/>
                    <a:pt x="249" y="338"/>
                  </a:cubicBezTo>
                  <a:cubicBezTo>
                    <a:pt x="408" y="338"/>
                    <a:pt x="562" y="477"/>
                    <a:pt x="543" y="650"/>
                  </a:cubicBezTo>
                  <a:cubicBezTo>
                    <a:pt x="526" y="811"/>
                    <a:pt x="341" y="900"/>
                    <a:pt x="402" y="1084"/>
                  </a:cubicBezTo>
                  <a:cubicBezTo>
                    <a:pt x="478" y="1309"/>
                    <a:pt x="759" y="1378"/>
                    <a:pt x="1024" y="1378"/>
                  </a:cubicBezTo>
                  <a:cubicBezTo>
                    <a:pt x="1179" y="1378"/>
                    <a:pt x="1330" y="1354"/>
                    <a:pt x="1430" y="1324"/>
                  </a:cubicBezTo>
                  <a:cubicBezTo>
                    <a:pt x="1617" y="1267"/>
                    <a:pt x="1561" y="993"/>
                    <a:pt x="1392" y="993"/>
                  </a:cubicBezTo>
                  <a:cubicBezTo>
                    <a:pt x="1376" y="993"/>
                    <a:pt x="1358" y="995"/>
                    <a:pt x="1340" y="1001"/>
                  </a:cubicBezTo>
                  <a:cubicBezTo>
                    <a:pt x="1257" y="1026"/>
                    <a:pt x="1141" y="1049"/>
                    <a:pt x="1027" y="1049"/>
                  </a:cubicBezTo>
                  <a:cubicBezTo>
                    <a:pt x="924" y="1049"/>
                    <a:pt x="822" y="1031"/>
                    <a:pt x="746" y="980"/>
                  </a:cubicBezTo>
                  <a:lnTo>
                    <a:pt x="746" y="980"/>
                  </a:lnTo>
                  <a:cubicBezTo>
                    <a:pt x="771" y="930"/>
                    <a:pt x="820" y="875"/>
                    <a:pt x="837" y="834"/>
                  </a:cubicBezTo>
                  <a:cubicBezTo>
                    <a:pt x="855" y="792"/>
                    <a:pt x="867" y="747"/>
                    <a:pt x="872" y="702"/>
                  </a:cubicBezTo>
                  <a:cubicBezTo>
                    <a:pt x="887" y="577"/>
                    <a:pt x="861" y="450"/>
                    <a:pt x="802" y="339"/>
                  </a:cubicBezTo>
                  <a:cubicBezTo>
                    <a:pt x="698" y="143"/>
                    <a:pt x="503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5" name="Google Shape;20225;p32"/>
            <p:cNvSpPr/>
            <p:nvPr/>
          </p:nvSpPr>
          <p:spPr>
            <a:xfrm>
              <a:off x="6202300" y="1936675"/>
              <a:ext cx="38750" cy="83850"/>
            </a:xfrm>
            <a:custGeom>
              <a:avLst/>
              <a:gdLst/>
              <a:ahLst/>
              <a:cxnLst/>
              <a:rect l="l" t="t" r="r" b="b"/>
              <a:pathLst>
                <a:path w="1550" h="3354" extrusionOk="0">
                  <a:moveTo>
                    <a:pt x="1264" y="1"/>
                  </a:moveTo>
                  <a:cubicBezTo>
                    <a:pt x="1236" y="1"/>
                    <a:pt x="1206" y="10"/>
                    <a:pt x="1175" y="32"/>
                  </a:cubicBezTo>
                  <a:cubicBezTo>
                    <a:pt x="1" y="882"/>
                    <a:pt x="22" y="2519"/>
                    <a:pt x="1233" y="3325"/>
                  </a:cubicBezTo>
                  <a:cubicBezTo>
                    <a:pt x="1263" y="3345"/>
                    <a:pt x="1292" y="3354"/>
                    <a:pt x="1320" y="3354"/>
                  </a:cubicBezTo>
                  <a:cubicBezTo>
                    <a:pt x="1459" y="3354"/>
                    <a:pt x="1550" y="3136"/>
                    <a:pt x="1401" y="3036"/>
                  </a:cubicBezTo>
                  <a:cubicBezTo>
                    <a:pt x="412" y="2377"/>
                    <a:pt x="377" y="1021"/>
                    <a:pt x="1345" y="320"/>
                  </a:cubicBezTo>
                  <a:cubicBezTo>
                    <a:pt x="1487" y="217"/>
                    <a:pt x="139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6" name="Google Shape;20226;p32"/>
            <p:cNvSpPr/>
            <p:nvPr/>
          </p:nvSpPr>
          <p:spPr>
            <a:xfrm>
              <a:off x="6250275" y="1959550"/>
              <a:ext cx="39725" cy="56075"/>
            </a:xfrm>
            <a:custGeom>
              <a:avLst/>
              <a:gdLst/>
              <a:ahLst/>
              <a:cxnLst/>
              <a:rect l="l" t="t" r="r" b="b"/>
              <a:pathLst>
                <a:path w="1589" h="2243" extrusionOk="0">
                  <a:moveTo>
                    <a:pt x="793" y="338"/>
                  </a:moveTo>
                  <a:cubicBezTo>
                    <a:pt x="800" y="338"/>
                    <a:pt x="808" y="338"/>
                    <a:pt x="815" y="339"/>
                  </a:cubicBezTo>
                  <a:cubicBezTo>
                    <a:pt x="951" y="347"/>
                    <a:pt x="1087" y="513"/>
                    <a:pt x="1030" y="652"/>
                  </a:cubicBezTo>
                  <a:cubicBezTo>
                    <a:pt x="989" y="754"/>
                    <a:pt x="922" y="793"/>
                    <a:pt x="852" y="793"/>
                  </a:cubicBezTo>
                  <a:cubicBezTo>
                    <a:pt x="655" y="793"/>
                    <a:pt x="439" y="471"/>
                    <a:pt x="744" y="342"/>
                  </a:cubicBezTo>
                  <a:lnTo>
                    <a:pt x="744" y="342"/>
                  </a:lnTo>
                  <a:cubicBezTo>
                    <a:pt x="760" y="340"/>
                    <a:pt x="776" y="338"/>
                    <a:pt x="793" y="338"/>
                  </a:cubicBezTo>
                  <a:close/>
                  <a:moveTo>
                    <a:pt x="729" y="1"/>
                  </a:moveTo>
                  <a:cubicBezTo>
                    <a:pt x="710" y="1"/>
                    <a:pt x="690" y="4"/>
                    <a:pt x="669" y="13"/>
                  </a:cubicBezTo>
                  <a:cubicBezTo>
                    <a:pt x="651" y="19"/>
                    <a:pt x="634" y="27"/>
                    <a:pt x="618" y="34"/>
                  </a:cubicBezTo>
                  <a:lnTo>
                    <a:pt x="618" y="34"/>
                  </a:lnTo>
                  <a:cubicBezTo>
                    <a:pt x="480" y="77"/>
                    <a:pt x="351" y="159"/>
                    <a:pt x="255" y="260"/>
                  </a:cubicBezTo>
                  <a:cubicBezTo>
                    <a:pt x="7" y="519"/>
                    <a:pt x="1" y="899"/>
                    <a:pt x="88" y="1227"/>
                  </a:cubicBezTo>
                  <a:cubicBezTo>
                    <a:pt x="176" y="1562"/>
                    <a:pt x="534" y="2242"/>
                    <a:pt x="921" y="2242"/>
                  </a:cubicBezTo>
                  <a:cubicBezTo>
                    <a:pt x="1044" y="2242"/>
                    <a:pt x="1170" y="2174"/>
                    <a:pt x="1291" y="2005"/>
                  </a:cubicBezTo>
                  <a:cubicBezTo>
                    <a:pt x="1379" y="1882"/>
                    <a:pt x="1262" y="1762"/>
                    <a:pt x="1142" y="1762"/>
                  </a:cubicBezTo>
                  <a:cubicBezTo>
                    <a:pt x="1091" y="1762"/>
                    <a:pt x="1040" y="1784"/>
                    <a:pt x="1003" y="1835"/>
                  </a:cubicBezTo>
                  <a:cubicBezTo>
                    <a:pt x="971" y="1880"/>
                    <a:pt x="936" y="1898"/>
                    <a:pt x="900" y="1898"/>
                  </a:cubicBezTo>
                  <a:cubicBezTo>
                    <a:pt x="757" y="1898"/>
                    <a:pt x="599" y="1602"/>
                    <a:pt x="550" y="1500"/>
                  </a:cubicBezTo>
                  <a:cubicBezTo>
                    <a:pt x="470" y="1334"/>
                    <a:pt x="388" y="1137"/>
                    <a:pt x="373" y="943"/>
                  </a:cubicBezTo>
                  <a:lnTo>
                    <a:pt x="373" y="943"/>
                  </a:lnTo>
                  <a:cubicBezTo>
                    <a:pt x="461" y="1053"/>
                    <a:pt x="599" y="1129"/>
                    <a:pt x="791" y="1140"/>
                  </a:cubicBezTo>
                  <a:cubicBezTo>
                    <a:pt x="802" y="1140"/>
                    <a:pt x="814" y="1141"/>
                    <a:pt x="825" y="1141"/>
                  </a:cubicBezTo>
                  <a:cubicBezTo>
                    <a:pt x="1424" y="1141"/>
                    <a:pt x="1588" y="242"/>
                    <a:pt x="1012" y="35"/>
                  </a:cubicBezTo>
                  <a:cubicBezTo>
                    <a:pt x="950" y="13"/>
                    <a:pt x="885" y="3"/>
                    <a:pt x="821" y="3"/>
                  </a:cubicBezTo>
                  <a:cubicBezTo>
                    <a:pt x="802" y="3"/>
                    <a:pt x="783" y="3"/>
                    <a:pt x="763" y="5"/>
                  </a:cubicBezTo>
                  <a:lnTo>
                    <a:pt x="763" y="5"/>
                  </a:lnTo>
                  <a:cubicBezTo>
                    <a:pt x="753" y="2"/>
                    <a:pt x="741" y="1"/>
                    <a:pt x="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7" name="Google Shape;20227;p32"/>
            <p:cNvSpPr/>
            <p:nvPr/>
          </p:nvSpPr>
          <p:spPr>
            <a:xfrm>
              <a:off x="6279775" y="1935125"/>
              <a:ext cx="51500" cy="79150"/>
            </a:xfrm>
            <a:custGeom>
              <a:avLst/>
              <a:gdLst/>
              <a:ahLst/>
              <a:cxnLst/>
              <a:rect l="l" t="t" r="r" b="b"/>
              <a:pathLst>
                <a:path w="2060" h="3166" extrusionOk="0">
                  <a:moveTo>
                    <a:pt x="229" y="1"/>
                  </a:moveTo>
                  <a:cubicBezTo>
                    <a:pt x="92" y="1"/>
                    <a:pt x="0" y="218"/>
                    <a:pt x="146" y="320"/>
                  </a:cubicBezTo>
                  <a:cubicBezTo>
                    <a:pt x="791" y="768"/>
                    <a:pt x="1650" y="2172"/>
                    <a:pt x="891" y="2883"/>
                  </a:cubicBezTo>
                  <a:cubicBezTo>
                    <a:pt x="767" y="2998"/>
                    <a:pt x="883" y="3166"/>
                    <a:pt x="1015" y="3166"/>
                  </a:cubicBezTo>
                  <a:cubicBezTo>
                    <a:pt x="1053" y="3166"/>
                    <a:pt x="1092" y="3152"/>
                    <a:pt x="1127" y="3119"/>
                  </a:cubicBezTo>
                  <a:cubicBezTo>
                    <a:pt x="2059" y="2248"/>
                    <a:pt x="1136" y="602"/>
                    <a:pt x="315" y="30"/>
                  </a:cubicBezTo>
                  <a:cubicBezTo>
                    <a:pt x="286" y="10"/>
                    <a:pt x="25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8" name="Google Shape;20228;p32"/>
            <p:cNvSpPr/>
            <p:nvPr/>
          </p:nvSpPr>
          <p:spPr>
            <a:xfrm>
              <a:off x="6321725" y="1916300"/>
              <a:ext cx="39775" cy="38475"/>
            </a:xfrm>
            <a:custGeom>
              <a:avLst/>
              <a:gdLst/>
              <a:ahLst/>
              <a:cxnLst/>
              <a:rect l="l" t="t" r="r" b="b"/>
              <a:pathLst>
                <a:path w="1591" h="1539" extrusionOk="0">
                  <a:moveTo>
                    <a:pt x="657" y="1"/>
                  </a:moveTo>
                  <a:cubicBezTo>
                    <a:pt x="464" y="1"/>
                    <a:pt x="245" y="109"/>
                    <a:pt x="114" y="248"/>
                  </a:cubicBezTo>
                  <a:cubicBezTo>
                    <a:pt x="0" y="367"/>
                    <a:pt x="114" y="536"/>
                    <a:pt x="240" y="536"/>
                  </a:cubicBezTo>
                  <a:cubicBezTo>
                    <a:pt x="277" y="536"/>
                    <a:pt x="316" y="520"/>
                    <a:pt x="351" y="484"/>
                  </a:cubicBezTo>
                  <a:lnTo>
                    <a:pt x="351" y="483"/>
                  </a:lnTo>
                  <a:cubicBezTo>
                    <a:pt x="398" y="433"/>
                    <a:pt x="523" y="321"/>
                    <a:pt x="613" y="321"/>
                  </a:cubicBezTo>
                  <a:cubicBezTo>
                    <a:pt x="651" y="321"/>
                    <a:pt x="683" y="341"/>
                    <a:pt x="701" y="393"/>
                  </a:cubicBezTo>
                  <a:cubicBezTo>
                    <a:pt x="730" y="476"/>
                    <a:pt x="637" y="646"/>
                    <a:pt x="611" y="724"/>
                  </a:cubicBezTo>
                  <a:cubicBezTo>
                    <a:pt x="550" y="908"/>
                    <a:pt x="506" y="1117"/>
                    <a:pt x="613" y="1296"/>
                  </a:cubicBezTo>
                  <a:cubicBezTo>
                    <a:pt x="714" y="1460"/>
                    <a:pt x="885" y="1539"/>
                    <a:pt x="1058" y="1539"/>
                  </a:cubicBezTo>
                  <a:cubicBezTo>
                    <a:pt x="1226" y="1539"/>
                    <a:pt x="1395" y="1464"/>
                    <a:pt x="1501" y="1322"/>
                  </a:cubicBezTo>
                  <a:cubicBezTo>
                    <a:pt x="1591" y="1200"/>
                    <a:pt x="1474" y="1081"/>
                    <a:pt x="1352" y="1081"/>
                  </a:cubicBezTo>
                  <a:cubicBezTo>
                    <a:pt x="1301" y="1081"/>
                    <a:pt x="1249" y="1102"/>
                    <a:pt x="1211" y="1152"/>
                  </a:cubicBezTo>
                  <a:cubicBezTo>
                    <a:pt x="1182" y="1192"/>
                    <a:pt x="1133" y="1209"/>
                    <a:pt x="1082" y="1209"/>
                  </a:cubicBezTo>
                  <a:cubicBezTo>
                    <a:pt x="1036" y="1209"/>
                    <a:pt x="988" y="1195"/>
                    <a:pt x="953" y="1172"/>
                  </a:cubicBezTo>
                  <a:cubicBezTo>
                    <a:pt x="863" y="1114"/>
                    <a:pt x="877" y="1021"/>
                    <a:pt x="900" y="926"/>
                  </a:cubicBezTo>
                  <a:cubicBezTo>
                    <a:pt x="945" y="727"/>
                    <a:pt x="1067" y="536"/>
                    <a:pt x="1028" y="324"/>
                  </a:cubicBezTo>
                  <a:cubicBezTo>
                    <a:pt x="983" y="89"/>
                    <a:pt x="831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9" name="Google Shape;20229;p32"/>
            <p:cNvSpPr/>
            <p:nvPr/>
          </p:nvSpPr>
          <p:spPr>
            <a:xfrm>
              <a:off x="6377850" y="1941875"/>
              <a:ext cx="15500" cy="62650"/>
            </a:xfrm>
            <a:custGeom>
              <a:avLst/>
              <a:gdLst/>
              <a:ahLst/>
              <a:cxnLst/>
              <a:rect l="l" t="t" r="r" b="b"/>
              <a:pathLst>
                <a:path w="620" h="2506" extrusionOk="0">
                  <a:moveTo>
                    <a:pt x="162" y="0"/>
                  </a:moveTo>
                  <a:cubicBezTo>
                    <a:pt x="78" y="0"/>
                    <a:pt x="1" y="53"/>
                    <a:pt x="14" y="160"/>
                  </a:cubicBezTo>
                  <a:cubicBezTo>
                    <a:pt x="99" y="889"/>
                    <a:pt x="186" y="1618"/>
                    <a:pt x="272" y="2346"/>
                  </a:cubicBezTo>
                  <a:cubicBezTo>
                    <a:pt x="285" y="2452"/>
                    <a:pt x="375" y="2506"/>
                    <a:pt x="459" y="2506"/>
                  </a:cubicBezTo>
                  <a:cubicBezTo>
                    <a:pt x="543" y="2506"/>
                    <a:pt x="619" y="2453"/>
                    <a:pt x="607" y="2346"/>
                  </a:cubicBezTo>
                  <a:lnTo>
                    <a:pt x="348" y="160"/>
                  </a:lnTo>
                  <a:cubicBezTo>
                    <a:pt x="336" y="54"/>
                    <a:pt x="245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0" name="Google Shape;20230;p32"/>
            <p:cNvSpPr/>
            <p:nvPr/>
          </p:nvSpPr>
          <p:spPr>
            <a:xfrm>
              <a:off x="6364925" y="1973250"/>
              <a:ext cx="46300" cy="12675"/>
            </a:xfrm>
            <a:custGeom>
              <a:avLst/>
              <a:gdLst/>
              <a:ahLst/>
              <a:cxnLst/>
              <a:rect l="l" t="t" r="r" b="b"/>
              <a:pathLst>
                <a:path w="1852" h="507" extrusionOk="0">
                  <a:moveTo>
                    <a:pt x="1661" y="0"/>
                  </a:moveTo>
                  <a:cubicBezTo>
                    <a:pt x="1654" y="0"/>
                    <a:pt x="1646" y="1"/>
                    <a:pt x="1638" y="2"/>
                  </a:cubicBezTo>
                  <a:lnTo>
                    <a:pt x="214" y="171"/>
                  </a:lnTo>
                  <a:cubicBezTo>
                    <a:pt x="11" y="194"/>
                    <a:pt x="0" y="506"/>
                    <a:pt x="191" y="506"/>
                  </a:cubicBezTo>
                  <a:cubicBezTo>
                    <a:pt x="198" y="506"/>
                    <a:pt x="206" y="506"/>
                    <a:pt x="214" y="505"/>
                  </a:cubicBezTo>
                  <a:lnTo>
                    <a:pt x="1638" y="337"/>
                  </a:lnTo>
                  <a:cubicBezTo>
                    <a:pt x="1842" y="312"/>
                    <a:pt x="1851" y="0"/>
                    <a:pt x="1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1" name="Google Shape;20231;p32"/>
            <p:cNvSpPr/>
            <p:nvPr/>
          </p:nvSpPr>
          <p:spPr>
            <a:xfrm>
              <a:off x="6437925" y="1935800"/>
              <a:ext cx="61225" cy="69450"/>
            </a:xfrm>
            <a:custGeom>
              <a:avLst/>
              <a:gdLst/>
              <a:ahLst/>
              <a:cxnLst/>
              <a:rect l="l" t="t" r="r" b="b"/>
              <a:pathLst>
                <a:path w="2449" h="2778" extrusionOk="0">
                  <a:moveTo>
                    <a:pt x="231" y="0"/>
                  </a:moveTo>
                  <a:cubicBezTo>
                    <a:pt x="111" y="0"/>
                    <a:pt x="0" y="168"/>
                    <a:pt x="103" y="293"/>
                  </a:cubicBezTo>
                  <a:lnTo>
                    <a:pt x="2108" y="2721"/>
                  </a:lnTo>
                  <a:cubicBezTo>
                    <a:pt x="2141" y="2761"/>
                    <a:pt x="2179" y="2778"/>
                    <a:pt x="2217" y="2778"/>
                  </a:cubicBezTo>
                  <a:cubicBezTo>
                    <a:pt x="2337" y="2778"/>
                    <a:pt x="2449" y="2610"/>
                    <a:pt x="2344" y="2485"/>
                  </a:cubicBezTo>
                  <a:lnTo>
                    <a:pt x="341" y="56"/>
                  </a:lnTo>
                  <a:cubicBezTo>
                    <a:pt x="308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2" name="Google Shape;20232;p32"/>
            <p:cNvSpPr/>
            <p:nvPr/>
          </p:nvSpPr>
          <p:spPr>
            <a:xfrm>
              <a:off x="6429875" y="1935150"/>
              <a:ext cx="66950" cy="76450"/>
            </a:xfrm>
            <a:custGeom>
              <a:avLst/>
              <a:gdLst/>
              <a:ahLst/>
              <a:cxnLst/>
              <a:rect l="l" t="t" r="r" b="b"/>
              <a:pathLst>
                <a:path w="2678" h="3058" extrusionOk="0">
                  <a:moveTo>
                    <a:pt x="2447" y="0"/>
                  </a:moveTo>
                  <a:cubicBezTo>
                    <a:pt x="2409" y="0"/>
                    <a:pt x="2371" y="17"/>
                    <a:pt x="2338" y="57"/>
                  </a:cubicBezTo>
                  <a:lnTo>
                    <a:pt x="103" y="2764"/>
                  </a:lnTo>
                  <a:cubicBezTo>
                    <a:pt x="0" y="2889"/>
                    <a:pt x="112" y="3057"/>
                    <a:pt x="232" y="3057"/>
                  </a:cubicBezTo>
                  <a:cubicBezTo>
                    <a:pt x="270" y="3057"/>
                    <a:pt x="309" y="3040"/>
                    <a:pt x="341" y="3001"/>
                  </a:cubicBezTo>
                  <a:cubicBezTo>
                    <a:pt x="1086" y="2099"/>
                    <a:pt x="1830" y="1196"/>
                    <a:pt x="2575" y="293"/>
                  </a:cubicBezTo>
                  <a:cubicBezTo>
                    <a:pt x="2678" y="168"/>
                    <a:pt x="2566" y="0"/>
                    <a:pt x="2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3" name="Google Shape;20233;p32"/>
            <p:cNvSpPr/>
            <p:nvPr/>
          </p:nvSpPr>
          <p:spPr>
            <a:xfrm>
              <a:off x="6496625" y="1910900"/>
              <a:ext cx="34175" cy="34175"/>
            </a:xfrm>
            <a:custGeom>
              <a:avLst/>
              <a:gdLst/>
              <a:ahLst/>
              <a:cxnLst/>
              <a:rect l="l" t="t" r="r" b="b"/>
              <a:pathLst>
                <a:path w="1367" h="1367" extrusionOk="0">
                  <a:moveTo>
                    <a:pt x="432" y="0"/>
                  </a:moveTo>
                  <a:cubicBezTo>
                    <a:pt x="287" y="0"/>
                    <a:pt x="145" y="69"/>
                    <a:pt x="69" y="215"/>
                  </a:cubicBezTo>
                  <a:cubicBezTo>
                    <a:pt x="1" y="347"/>
                    <a:pt x="118" y="468"/>
                    <a:pt x="229" y="468"/>
                  </a:cubicBezTo>
                  <a:cubicBezTo>
                    <a:pt x="279" y="468"/>
                    <a:pt x="327" y="443"/>
                    <a:pt x="358" y="384"/>
                  </a:cubicBezTo>
                  <a:cubicBezTo>
                    <a:pt x="380" y="341"/>
                    <a:pt x="406" y="323"/>
                    <a:pt x="431" y="323"/>
                  </a:cubicBezTo>
                  <a:cubicBezTo>
                    <a:pt x="503" y="323"/>
                    <a:pt x="573" y="466"/>
                    <a:pt x="568" y="545"/>
                  </a:cubicBezTo>
                  <a:cubicBezTo>
                    <a:pt x="557" y="705"/>
                    <a:pt x="440" y="842"/>
                    <a:pt x="342" y="962"/>
                  </a:cubicBezTo>
                  <a:cubicBezTo>
                    <a:pt x="271" y="1049"/>
                    <a:pt x="280" y="1216"/>
                    <a:pt x="417" y="1242"/>
                  </a:cubicBezTo>
                  <a:lnTo>
                    <a:pt x="1076" y="1364"/>
                  </a:lnTo>
                  <a:cubicBezTo>
                    <a:pt x="1088" y="1366"/>
                    <a:pt x="1099" y="1367"/>
                    <a:pt x="1110" y="1367"/>
                  </a:cubicBezTo>
                  <a:cubicBezTo>
                    <a:pt x="1296" y="1367"/>
                    <a:pt x="1366" y="1078"/>
                    <a:pt x="1166" y="1040"/>
                  </a:cubicBezTo>
                  <a:lnTo>
                    <a:pt x="750" y="963"/>
                  </a:lnTo>
                  <a:lnTo>
                    <a:pt x="750" y="963"/>
                  </a:lnTo>
                  <a:cubicBezTo>
                    <a:pt x="896" y="729"/>
                    <a:pt x="981" y="460"/>
                    <a:pt x="814" y="203"/>
                  </a:cubicBezTo>
                  <a:cubicBezTo>
                    <a:pt x="728" y="70"/>
                    <a:pt x="57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4" name="Google Shape;20234;p32"/>
            <p:cNvSpPr/>
            <p:nvPr/>
          </p:nvSpPr>
          <p:spPr>
            <a:xfrm>
              <a:off x="6534300" y="1924175"/>
              <a:ext cx="44350" cy="89000"/>
            </a:xfrm>
            <a:custGeom>
              <a:avLst/>
              <a:gdLst/>
              <a:ahLst/>
              <a:cxnLst/>
              <a:rect l="l" t="t" r="r" b="b"/>
              <a:pathLst>
                <a:path w="1774" h="3560" extrusionOk="0">
                  <a:moveTo>
                    <a:pt x="693" y="832"/>
                  </a:moveTo>
                  <a:lnTo>
                    <a:pt x="693" y="832"/>
                  </a:lnTo>
                  <a:cubicBezTo>
                    <a:pt x="719" y="1118"/>
                    <a:pt x="744" y="1405"/>
                    <a:pt x="769" y="1691"/>
                  </a:cubicBezTo>
                  <a:lnTo>
                    <a:pt x="769" y="1691"/>
                  </a:lnTo>
                  <a:cubicBezTo>
                    <a:pt x="684" y="1689"/>
                    <a:pt x="599" y="1688"/>
                    <a:pt x="513" y="1687"/>
                  </a:cubicBezTo>
                  <a:cubicBezTo>
                    <a:pt x="490" y="1691"/>
                    <a:pt x="470" y="1694"/>
                    <a:pt x="453" y="1694"/>
                  </a:cubicBezTo>
                  <a:cubicBezTo>
                    <a:pt x="357" y="1694"/>
                    <a:pt x="370" y="1620"/>
                    <a:pt x="489" y="1475"/>
                  </a:cubicBezTo>
                  <a:cubicBezTo>
                    <a:pt x="517" y="1271"/>
                    <a:pt x="599" y="1050"/>
                    <a:pt x="693" y="832"/>
                  </a:cubicBezTo>
                  <a:close/>
                  <a:moveTo>
                    <a:pt x="802" y="0"/>
                  </a:moveTo>
                  <a:cubicBezTo>
                    <a:pt x="737" y="0"/>
                    <a:pt x="671" y="38"/>
                    <a:pt x="640" y="119"/>
                  </a:cubicBezTo>
                  <a:cubicBezTo>
                    <a:pt x="495" y="506"/>
                    <a:pt x="352" y="892"/>
                    <a:pt x="207" y="1280"/>
                  </a:cubicBezTo>
                  <a:cubicBezTo>
                    <a:pt x="147" y="1437"/>
                    <a:pt x="1" y="1672"/>
                    <a:pt x="85" y="1852"/>
                  </a:cubicBezTo>
                  <a:cubicBezTo>
                    <a:pt x="168" y="2029"/>
                    <a:pt x="460" y="2075"/>
                    <a:pt x="769" y="2077"/>
                  </a:cubicBezTo>
                  <a:lnTo>
                    <a:pt x="769" y="2077"/>
                  </a:lnTo>
                  <a:cubicBezTo>
                    <a:pt x="816" y="2482"/>
                    <a:pt x="863" y="2887"/>
                    <a:pt x="910" y="3292"/>
                  </a:cubicBezTo>
                  <a:lnTo>
                    <a:pt x="910" y="3292"/>
                  </a:lnTo>
                  <a:cubicBezTo>
                    <a:pt x="913" y="3328"/>
                    <a:pt x="916" y="3364"/>
                    <a:pt x="919" y="3400"/>
                  </a:cubicBezTo>
                  <a:lnTo>
                    <a:pt x="922" y="3400"/>
                  </a:lnTo>
                  <a:cubicBezTo>
                    <a:pt x="934" y="3505"/>
                    <a:pt x="1024" y="3560"/>
                    <a:pt x="1108" y="3560"/>
                  </a:cubicBezTo>
                  <a:cubicBezTo>
                    <a:pt x="1190" y="3560"/>
                    <a:pt x="1266" y="3507"/>
                    <a:pt x="1256" y="3400"/>
                  </a:cubicBezTo>
                  <a:cubicBezTo>
                    <a:pt x="1217" y="2955"/>
                    <a:pt x="1177" y="2509"/>
                    <a:pt x="1138" y="2064"/>
                  </a:cubicBezTo>
                  <a:lnTo>
                    <a:pt x="1138" y="2064"/>
                  </a:lnTo>
                  <a:cubicBezTo>
                    <a:pt x="1303" y="2054"/>
                    <a:pt x="1449" y="2041"/>
                    <a:pt x="1540" y="2041"/>
                  </a:cubicBezTo>
                  <a:cubicBezTo>
                    <a:pt x="1546" y="2041"/>
                    <a:pt x="1551" y="2041"/>
                    <a:pt x="1557" y="2041"/>
                  </a:cubicBezTo>
                  <a:cubicBezTo>
                    <a:pt x="1558" y="2041"/>
                    <a:pt x="1560" y="2041"/>
                    <a:pt x="1561" y="2041"/>
                  </a:cubicBezTo>
                  <a:cubicBezTo>
                    <a:pt x="1773" y="2041"/>
                    <a:pt x="1772" y="1710"/>
                    <a:pt x="1557" y="1705"/>
                  </a:cubicBezTo>
                  <a:lnTo>
                    <a:pt x="1105" y="1697"/>
                  </a:lnTo>
                  <a:lnTo>
                    <a:pt x="1105" y="1697"/>
                  </a:lnTo>
                  <a:cubicBezTo>
                    <a:pt x="1060" y="1186"/>
                    <a:pt x="1015" y="674"/>
                    <a:pt x="969" y="163"/>
                  </a:cubicBezTo>
                  <a:cubicBezTo>
                    <a:pt x="960" y="58"/>
                    <a:pt x="88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5" name="Google Shape;20235;p32"/>
            <p:cNvSpPr/>
            <p:nvPr/>
          </p:nvSpPr>
          <p:spPr>
            <a:xfrm>
              <a:off x="6580250" y="1938350"/>
              <a:ext cx="40200" cy="68325"/>
            </a:xfrm>
            <a:custGeom>
              <a:avLst/>
              <a:gdLst/>
              <a:ahLst/>
              <a:cxnLst/>
              <a:rect l="l" t="t" r="r" b="b"/>
              <a:pathLst>
                <a:path w="1608" h="2733" extrusionOk="0">
                  <a:moveTo>
                    <a:pt x="1052" y="0"/>
                  </a:moveTo>
                  <a:cubicBezTo>
                    <a:pt x="1028" y="0"/>
                    <a:pt x="1003" y="5"/>
                    <a:pt x="977" y="17"/>
                  </a:cubicBezTo>
                  <a:cubicBezTo>
                    <a:pt x="629" y="176"/>
                    <a:pt x="1" y="626"/>
                    <a:pt x="65" y="1088"/>
                  </a:cubicBezTo>
                  <a:cubicBezTo>
                    <a:pt x="92" y="1289"/>
                    <a:pt x="286" y="1404"/>
                    <a:pt x="434" y="1513"/>
                  </a:cubicBezTo>
                  <a:cubicBezTo>
                    <a:pt x="559" y="1606"/>
                    <a:pt x="686" y="1700"/>
                    <a:pt x="811" y="1794"/>
                  </a:cubicBezTo>
                  <a:cubicBezTo>
                    <a:pt x="1087" y="1907"/>
                    <a:pt x="1101" y="2098"/>
                    <a:pt x="854" y="2368"/>
                  </a:cubicBezTo>
                  <a:cubicBezTo>
                    <a:pt x="751" y="2388"/>
                    <a:pt x="646" y="2398"/>
                    <a:pt x="542" y="2398"/>
                  </a:cubicBezTo>
                  <a:cubicBezTo>
                    <a:pt x="521" y="2398"/>
                    <a:pt x="501" y="2397"/>
                    <a:pt x="480" y="2397"/>
                  </a:cubicBezTo>
                  <a:cubicBezTo>
                    <a:pt x="265" y="2398"/>
                    <a:pt x="263" y="2732"/>
                    <a:pt x="478" y="2732"/>
                  </a:cubicBezTo>
                  <a:cubicBezTo>
                    <a:pt x="479" y="2732"/>
                    <a:pt x="479" y="2732"/>
                    <a:pt x="480" y="2732"/>
                  </a:cubicBezTo>
                  <a:cubicBezTo>
                    <a:pt x="901" y="2728"/>
                    <a:pt x="1607" y="2548"/>
                    <a:pt x="1421" y="1962"/>
                  </a:cubicBezTo>
                  <a:cubicBezTo>
                    <a:pt x="1342" y="1712"/>
                    <a:pt x="1050" y="1558"/>
                    <a:pt x="854" y="1411"/>
                  </a:cubicBezTo>
                  <a:cubicBezTo>
                    <a:pt x="593" y="1216"/>
                    <a:pt x="340" y="992"/>
                    <a:pt x="619" y="674"/>
                  </a:cubicBezTo>
                  <a:cubicBezTo>
                    <a:pt x="765" y="507"/>
                    <a:pt x="947" y="397"/>
                    <a:pt x="1147" y="305"/>
                  </a:cubicBezTo>
                  <a:cubicBezTo>
                    <a:pt x="1316" y="228"/>
                    <a:pt x="1210" y="0"/>
                    <a:pt x="1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6" name="Google Shape;20236;p32"/>
            <p:cNvSpPr/>
            <p:nvPr/>
          </p:nvSpPr>
          <p:spPr>
            <a:xfrm>
              <a:off x="6612000" y="1913850"/>
              <a:ext cx="32275" cy="39825"/>
            </a:xfrm>
            <a:custGeom>
              <a:avLst/>
              <a:gdLst/>
              <a:ahLst/>
              <a:cxnLst/>
              <a:rect l="l" t="t" r="r" b="b"/>
              <a:pathLst>
                <a:path w="1291" h="1593" extrusionOk="0">
                  <a:moveTo>
                    <a:pt x="334" y="0"/>
                  </a:moveTo>
                  <a:cubicBezTo>
                    <a:pt x="289" y="0"/>
                    <a:pt x="242" y="5"/>
                    <a:pt x="195" y="16"/>
                  </a:cubicBezTo>
                  <a:cubicBezTo>
                    <a:pt x="1" y="62"/>
                    <a:pt x="64" y="345"/>
                    <a:pt x="243" y="345"/>
                  </a:cubicBezTo>
                  <a:cubicBezTo>
                    <a:pt x="257" y="345"/>
                    <a:pt x="271" y="343"/>
                    <a:pt x="285" y="340"/>
                  </a:cubicBezTo>
                  <a:cubicBezTo>
                    <a:pt x="308" y="334"/>
                    <a:pt x="329" y="332"/>
                    <a:pt x="350" y="332"/>
                  </a:cubicBezTo>
                  <a:cubicBezTo>
                    <a:pt x="559" y="332"/>
                    <a:pt x="655" y="592"/>
                    <a:pt x="630" y="776"/>
                  </a:cubicBezTo>
                  <a:cubicBezTo>
                    <a:pt x="603" y="977"/>
                    <a:pt x="482" y="1153"/>
                    <a:pt x="368" y="1316"/>
                  </a:cubicBezTo>
                  <a:cubicBezTo>
                    <a:pt x="291" y="1426"/>
                    <a:pt x="395" y="1561"/>
                    <a:pt x="511" y="1568"/>
                  </a:cubicBezTo>
                  <a:lnTo>
                    <a:pt x="1076" y="1592"/>
                  </a:lnTo>
                  <a:cubicBezTo>
                    <a:pt x="1078" y="1592"/>
                    <a:pt x="1081" y="1592"/>
                    <a:pt x="1084" y="1592"/>
                  </a:cubicBezTo>
                  <a:cubicBezTo>
                    <a:pt x="1291" y="1592"/>
                    <a:pt x="1288" y="1267"/>
                    <a:pt x="1076" y="1256"/>
                  </a:cubicBezTo>
                  <a:lnTo>
                    <a:pt x="807" y="1245"/>
                  </a:lnTo>
                  <a:lnTo>
                    <a:pt x="807" y="1245"/>
                  </a:lnTo>
                  <a:cubicBezTo>
                    <a:pt x="946" y="995"/>
                    <a:pt x="1033" y="713"/>
                    <a:pt x="928" y="433"/>
                  </a:cubicBezTo>
                  <a:cubicBezTo>
                    <a:pt x="830" y="174"/>
                    <a:pt x="598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7" name="Google Shape;20237;p32"/>
            <p:cNvSpPr/>
            <p:nvPr/>
          </p:nvSpPr>
          <p:spPr>
            <a:xfrm>
              <a:off x="5025300" y="20126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8" name="Google Shape;20238;p32"/>
            <p:cNvSpPr/>
            <p:nvPr/>
          </p:nvSpPr>
          <p:spPr>
            <a:xfrm>
              <a:off x="4720400" y="2086200"/>
              <a:ext cx="51550" cy="104275"/>
            </a:xfrm>
            <a:custGeom>
              <a:avLst/>
              <a:gdLst/>
              <a:ahLst/>
              <a:cxnLst/>
              <a:rect l="l" t="t" r="r" b="b"/>
              <a:pathLst>
                <a:path w="2062" h="4171" extrusionOk="0">
                  <a:moveTo>
                    <a:pt x="161" y="1"/>
                  </a:moveTo>
                  <a:cubicBezTo>
                    <a:pt x="78" y="1"/>
                    <a:pt x="1" y="54"/>
                    <a:pt x="13" y="160"/>
                  </a:cubicBezTo>
                  <a:cubicBezTo>
                    <a:pt x="143" y="1284"/>
                    <a:pt x="274" y="2410"/>
                    <a:pt x="404" y="3536"/>
                  </a:cubicBezTo>
                  <a:lnTo>
                    <a:pt x="404" y="3536"/>
                  </a:lnTo>
                  <a:cubicBezTo>
                    <a:pt x="405" y="3542"/>
                    <a:pt x="405" y="3548"/>
                    <a:pt x="405" y="3554"/>
                  </a:cubicBezTo>
                  <a:lnTo>
                    <a:pt x="407" y="3554"/>
                  </a:lnTo>
                  <a:cubicBezTo>
                    <a:pt x="419" y="3660"/>
                    <a:pt x="507" y="3715"/>
                    <a:pt x="590" y="3715"/>
                  </a:cubicBezTo>
                  <a:cubicBezTo>
                    <a:pt x="670" y="3715"/>
                    <a:pt x="745" y="3663"/>
                    <a:pt x="741" y="3554"/>
                  </a:cubicBezTo>
                  <a:cubicBezTo>
                    <a:pt x="728" y="3268"/>
                    <a:pt x="699" y="2950"/>
                    <a:pt x="817" y="2683"/>
                  </a:cubicBezTo>
                  <a:cubicBezTo>
                    <a:pt x="841" y="2517"/>
                    <a:pt x="933" y="2391"/>
                    <a:pt x="1093" y="2302"/>
                  </a:cubicBezTo>
                  <a:cubicBezTo>
                    <a:pt x="1191" y="2131"/>
                    <a:pt x="1273" y="2046"/>
                    <a:pt x="1338" y="2046"/>
                  </a:cubicBezTo>
                  <a:cubicBezTo>
                    <a:pt x="1425" y="2046"/>
                    <a:pt x="1482" y="2196"/>
                    <a:pt x="1511" y="2496"/>
                  </a:cubicBezTo>
                  <a:cubicBezTo>
                    <a:pt x="1670" y="2987"/>
                    <a:pt x="1728" y="3493"/>
                    <a:pt x="1725" y="4009"/>
                  </a:cubicBezTo>
                  <a:cubicBezTo>
                    <a:pt x="1724" y="4117"/>
                    <a:pt x="1807" y="4170"/>
                    <a:pt x="1891" y="4170"/>
                  </a:cubicBezTo>
                  <a:cubicBezTo>
                    <a:pt x="1975" y="4170"/>
                    <a:pt x="2059" y="4117"/>
                    <a:pt x="2059" y="4009"/>
                  </a:cubicBezTo>
                  <a:cubicBezTo>
                    <a:pt x="2062" y="3463"/>
                    <a:pt x="2027" y="1838"/>
                    <a:pt x="1358" y="1628"/>
                  </a:cubicBezTo>
                  <a:cubicBezTo>
                    <a:pt x="1303" y="1610"/>
                    <a:pt x="1250" y="1602"/>
                    <a:pt x="1200" y="1602"/>
                  </a:cubicBezTo>
                  <a:cubicBezTo>
                    <a:pt x="904" y="1602"/>
                    <a:pt x="711" y="1894"/>
                    <a:pt x="590" y="2258"/>
                  </a:cubicBezTo>
                  <a:lnTo>
                    <a:pt x="590" y="2258"/>
                  </a:lnTo>
                  <a:cubicBezTo>
                    <a:pt x="509" y="1559"/>
                    <a:pt x="428" y="860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9" name="Google Shape;20239;p32"/>
            <p:cNvSpPr/>
            <p:nvPr/>
          </p:nvSpPr>
          <p:spPr>
            <a:xfrm>
              <a:off x="4820675" y="2121925"/>
              <a:ext cx="43900" cy="13175"/>
            </a:xfrm>
            <a:custGeom>
              <a:avLst/>
              <a:gdLst/>
              <a:ahLst/>
              <a:cxnLst/>
              <a:rect l="l" t="t" r="r" b="b"/>
              <a:pathLst>
                <a:path w="1756" h="527" extrusionOk="0">
                  <a:moveTo>
                    <a:pt x="1542" y="1"/>
                  </a:moveTo>
                  <a:cubicBezTo>
                    <a:pt x="1542" y="1"/>
                    <a:pt x="1541" y="1"/>
                    <a:pt x="1541" y="1"/>
                  </a:cubicBezTo>
                  <a:cubicBezTo>
                    <a:pt x="1083" y="2"/>
                    <a:pt x="629" y="68"/>
                    <a:pt x="191" y="196"/>
                  </a:cubicBezTo>
                  <a:cubicBezTo>
                    <a:pt x="1" y="252"/>
                    <a:pt x="59" y="526"/>
                    <a:pt x="230" y="526"/>
                  </a:cubicBezTo>
                  <a:cubicBezTo>
                    <a:pt x="245" y="526"/>
                    <a:pt x="262" y="524"/>
                    <a:pt x="279" y="519"/>
                  </a:cubicBezTo>
                  <a:cubicBezTo>
                    <a:pt x="688" y="399"/>
                    <a:pt x="1114" y="336"/>
                    <a:pt x="1541" y="335"/>
                  </a:cubicBezTo>
                  <a:cubicBezTo>
                    <a:pt x="1755" y="335"/>
                    <a:pt x="1756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0" name="Google Shape;20240;p32"/>
            <p:cNvSpPr/>
            <p:nvPr/>
          </p:nvSpPr>
          <p:spPr>
            <a:xfrm>
              <a:off x="4818475" y="2155250"/>
              <a:ext cx="50750" cy="9850"/>
            </a:xfrm>
            <a:custGeom>
              <a:avLst/>
              <a:gdLst/>
              <a:ahLst/>
              <a:cxnLst/>
              <a:rect l="l" t="t" r="r" b="b"/>
              <a:pathLst>
                <a:path w="2030" h="394" extrusionOk="0">
                  <a:moveTo>
                    <a:pt x="191" y="1"/>
                  </a:moveTo>
                  <a:cubicBezTo>
                    <a:pt x="0" y="1"/>
                    <a:pt x="9" y="313"/>
                    <a:pt x="213" y="336"/>
                  </a:cubicBezTo>
                  <a:cubicBezTo>
                    <a:pt x="549" y="375"/>
                    <a:pt x="887" y="394"/>
                    <a:pt x="1224" y="394"/>
                  </a:cubicBezTo>
                  <a:cubicBezTo>
                    <a:pt x="1421" y="394"/>
                    <a:pt x="1618" y="387"/>
                    <a:pt x="1815" y="374"/>
                  </a:cubicBezTo>
                  <a:cubicBezTo>
                    <a:pt x="2024" y="361"/>
                    <a:pt x="2030" y="40"/>
                    <a:pt x="1829" y="40"/>
                  </a:cubicBezTo>
                  <a:cubicBezTo>
                    <a:pt x="1824" y="40"/>
                    <a:pt x="1820" y="40"/>
                    <a:pt x="1815" y="40"/>
                  </a:cubicBezTo>
                  <a:cubicBezTo>
                    <a:pt x="1618" y="53"/>
                    <a:pt x="1421" y="60"/>
                    <a:pt x="1224" y="60"/>
                  </a:cubicBezTo>
                  <a:cubicBezTo>
                    <a:pt x="887" y="60"/>
                    <a:pt x="549" y="41"/>
                    <a:pt x="213" y="2"/>
                  </a:cubicBezTo>
                  <a:cubicBezTo>
                    <a:pt x="206" y="1"/>
                    <a:pt x="198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1" name="Google Shape;20241;p32"/>
            <p:cNvSpPr/>
            <p:nvPr/>
          </p:nvSpPr>
          <p:spPr>
            <a:xfrm>
              <a:off x="4911200" y="2085125"/>
              <a:ext cx="65975" cy="99650"/>
            </a:xfrm>
            <a:custGeom>
              <a:avLst/>
              <a:gdLst/>
              <a:ahLst/>
              <a:cxnLst/>
              <a:rect l="l" t="t" r="r" b="b"/>
              <a:pathLst>
                <a:path w="2639" h="3986" extrusionOk="0">
                  <a:moveTo>
                    <a:pt x="1221" y="362"/>
                  </a:moveTo>
                  <a:lnTo>
                    <a:pt x="1909" y="1218"/>
                  </a:lnTo>
                  <a:cubicBezTo>
                    <a:pt x="1877" y="1482"/>
                    <a:pt x="1542" y="1695"/>
                    <a:pt x="1261" y="1695"/>
                  </a:cubicBezTo>
                  <a:cubicBezTo>
                    <a:pt x="1166" y="1695"/>
                    <a:pt x="1078" y="1671"/>
                    <a:pt x="1009" y="1616"/>
                  </a:cubicBezTo>
                  <a:cubicBezTo>
                    <a:pt x="704" y="1373"/>
                    <a:pt x="806" y="830"/>
                    <a:pt x="1021" y="580"/>
                  </a:cubicBezTo>
                  <a:cubicBezTo>
                    <a:pt x="1065" y="529"/>
                    <a:pt x="1072" y="471"/>
                    <a:pt x="1057" y="419"/>
                  </a:cubicBezTo>
                  <a:lnTo>
                    <a:pt x="1057" y="419"/>
                  </a:lnTo>
                  <a:cubicBezTo>
                    <a:pt x="1108" y="396"/>
                    <a:pt x="1162" y="377"/>
                    <a:pt x="1221" y="362"/>
                  </a:cubicBezTo>
                  <a:close/>
                  <a:moveTo>
                    <a:pt x="1309" y="0"/>
                  </a:moveTo>
                  <a:cubicBezTo>
                    <a:pt x="290" y="0"/>
                    <a:pt x="0" y="1402"/>
                    <a:pt x="145" y="2215"/>
                  </a:cubicBezTo>
                  <a:cubicBezTo>
                    <a:pt x="294" y="3043"/>
                    <a:pt x="935" y="3985"/>
                    <a:pt x="1758" y="3985"/>
                  </a:cubicBezTo>
                  <a:cubicBezTo>
                    <a:pt x="1990" y="3985"/>
                    <a:pt x="2237" y="3910"/>
                    <a:pt x="2491" y="3736"/>
                  </a:cubicBezTo>
                  <a:cubicBezTo>
                    <a:pt x="2639" y="3636"/>
                    <a:pt x="2547" y="3417"/>
                    <a:pt x="2409" y="3417"/>
                  </a:cubicBezTo>
                  <a:cubicBezTo>
                    <a:pt x="2382" y="3417"/>
                    <a:pt x="2352" y="3426"/>
                    <a:pt x="2322" y="3446"/>
                  </a:cubicBezTo>
                  <a:cubicBezTo>
                    <a:pt x="2105" y="3595"/>
                    <a:pt x="1904" y="3659"/>
                    <a:pt x="1720" y="3659"/>
                  </a:cubicBezTo>
                  <a:cubicBezTo>
                    <a:pt x="873" y="3659"/>
                    <a:pt x="386" y="2306"/>
                    <a:pt x="426" y="1530"/>
                  </a:cubicBezTo>
                  <a:cubicBezTo>
                    <a:pt x="435" y="1357"/>
                    <a:pt x="467" y="1184"/>
                    <a:pt x="531" y="1025"/>
                  </a:cubicBezTo>
                  <a:lnTo>
                    <a:pt x="531" y="1025"/>
                  </a:lnTo>
                  <a:cubicBezTo>
                    <a:pt x="491" y="1555"/>
                    <a:pt x="726" y="2122"/>
                    <a:pt x="1269" y="2122"/>
                  </a:cubicBezTo>
                  <a:cubicBezTo>
                    <a:pt x="1337" y="2122"/>
                    <a:pt x="1411" y="2113"/>
                    <a:pt x="1489" y="2093"/>
                  </a:cubicBezTo>
                  <a:cubicBezTo>
                    <a:pt x="1889" y="1994"/>
                    <a:pt x="2321" y="1360"/>
                    <a:pt x="2337" y="960"/>
                  </a:cubicBezTo>
                  <a:cubicBezTo>
                    <a:pt x="2357" y="515"/>
                    <a:pt x="2006" y="124"/>
                    <a:pt x="1581" y="31"/>
                  </a:cubicBezTo>
                  <a:cubicBezTo>
                    <a:pt x="1485" y="10"/>
                    <a:pt x="1394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2" name="Google Shape;20242;p32"/>
            <p:cNvSpPr/>
            <p:nvPr/>
          </p:nvSpPr>
          <p:spPr>
            <a:xfrm>
              <a:off x="4996275" y="2091950"/>
              <a:ext cx="43625" cy="136000"/>
            </a:xfrm>
            <a:custGeom>
              <a:avLst/>
              <a:gdLst/>
              <a:ahLst/>
              <a:cxnLst/>
              <a:rect l="l" t="t" r="r" b="b"/>
              <a:pathLst>
                <a:path w="1745" h="5440" extrusionOk="0">
                  <a:moveTo>
                    <a:pt x="1088" y="1"/>
                  </a:moveTo>
                  <a:cubicBezTo>
                    <a:pt x="663" y="1"/>
                    <a:pt x="292" y="368"/>
                    <a:pt x="162" y="841"/>
                  </a:cubicBezTo>
                  <a:cubicBezTo>
                    <a:pt x="1" y="1428"/>
                    <a:pt x="92" y="2128"/>
                    <a:pt x="95" y="2730"/>
                  </a:cubicBezTo>
                  <a:cubicBezTo>
                    <a:pt x="100" y="3579"/>
                    <a:pt x="103" y="4429"/>
                    <a:pt x="107" y="5278"/>
                  </a:cubicBezTo>
                  <a:cubicBezTo>
                    <a:pt x="107" y="5386"/>
                    <a:pt x="191" y="5440"/>
                    <a:pt x="275" y="5440"/>
                  </a:cubicBezTo>
                  <a:cubicBezTo>
                    <a:pt x="359" y="5440"/>
                    <a:pt x="442" y="5386"/>
                    <a:pt x="441" y="5278"/>
                  </a:cubicBezTo>
                  <a:cubicBezTo>
                    <a:pt x="438" y="4549"/>
                    <a:pt x="435" y="3822"/>
                    <a:pt x="432" y="3093"/>
                  </a:cubicBezTo>
                  <a:cubicBezTo>
                    <a:pt x="429" y="2730"/>
                    <a:pt x="426" y="2365"/>
                    <a:pt x="426" y="2000"/>
                  </a:cubicBezTo>
                  <a:cubicBezTo>
                    <a:pt x="426" y="1717"/>
                    <a:pt x="402" y="293"/>
                    <a:pt x="1003" y="293"/>
                  </a:cubicBezTo>
                  <a:cubicBezTo>
                    <a:pt x="1121" y="293"/>
                    <a:pt x="1263" y="347"/>
                    <a:pt x="1435" y="476"/>
                  </a:cubicBezTo>
                  <a:cubicBezTo>
                    <a:pt x="1465" y="499"/>
                    <a:pt x="1495" y="509"/>
                    <a:pt x="1523" y="509"/>
                  </a:cubicBezTo>
                  <a:cubicBezTo>
                    <a:pt x="1655" y="509"/>
                    <a:pt x="1745" y="294"/>
                    <a:pt x="1604" y="188"/>
                  </a:cubicBezTo>
                  <a:cubicBezTo>
                    <a:pt x="1431" y="58"/>
                    <a:pt x="1255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3" name="Google Shape;20243;p32"/>
            <p:cNvSpPr/>
            <p:nvPr/>
          </p:nvSpPr>
          <p:spPr>
            <a:xfrm>
              <a:off x="4997225" y="2150925"/>
              <a:ext cx="43875" cy="10725"/>
            </a:xfrm>
            <a:custGeom>
              <a:avLst/>
              <a:gdLst/>
              <a:ahLst/>
              <a:cxnLst/>
              <a:rect l="l" t="t" r="r" b="b"/>
              <a:pathLst>
                <a:path w="1755" h="429" extrusionOk="0">
                  <a:moveTo>
                    <a:pt x="203" y="1"/>
                  </a:moveTo>
                  <a:cubicBezTo>
                    <a:pt x="1" y="1"/>
                    <a:pt x="5" y="322"/>
                    <a:pt x="216" y="337"/>
                  </a:cubicBezTo>
                  <a:lnTo>
                    <a:pt x="1540" y="428"/>
                  </a:lnTo>
                  <a:cubicBezTo>
                    <a:pt x="1545" y="429"/>
                    <a:pt x="1549" y="429"/>
                    <a:pt x="1554" y="429"/>
                  </a:cubicBezTo>
                  <a:cubicBezTo>
                    <a:pt x="1755" y="429"/>
                    <a:pt x="1750" y="108"/>
                    <a:pt x="1540" y="94"/>
                  </a:cubicBezTo>
                  <a:lnTo>
                    <a:pt x="216" y="1"/>
                  </a:lnTo>
                  <a:cubicBezTo>
                    <a:pt x="212" y="1"/>
                    <a:pt x="20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4" name="Google Shape;20244;p32"/>
            <p:cNvSpPr/>
            <p:nvPr/>
          </p:nvSpPr>
          <p:spPr>
            <a:xfrm>
              <a:off x="5060075" y="2105625"/>
              <a:ext cx="57300" cy="57525"/>
            </a:xfrm>
            <a:custGeom>
              <a:avLst/>
              <a:gdLst/>
              <a:ahLst/>
              <a:cxnLst/>
              <a:rect l="l" t="t" r="r" b="b"/>
              <a:pathLst>
                <a:path w="2292" h="2301" extrusionOk="0">
                  <a:moveTo>
                    <a:pt x="1212" y="0"/>
                  </a:moveTo>
                  <a:cubicBezTo>
                    <a:pt x="1198" y="0"/>
                    <a:pt x="1183" y="2"/>
                    <a:pt x="1168" y="6"/>
                  </a:cubicBezTo>
                  <a:lnTo>
                    <a:pt x="1168" y="4"/>
                  </a:lnTo>
                  <a:cubicBezTo>
                    <a:pt x="661" y="131"/>
                    <a:pt x="196" y="498"/>
                    <a:pt x="91" y="1032"/>
                  </a:cubicBezTo>
                  <a:cubicBezTo>
                    <a:pt x="1" y="1502"/>
                    <a:pt x="252" y="2028"/>
                    <a:pt x="693" y="2225"/>
                  </a:cubicBezTo>
                  <a:cubicBezTo>
                    <a:pt x="810" y="2277"/>
                    <a:pt x="931" y="2301"/>
                    <a:pt x="1051" y="2301"/>
                  </a:cubicBezTo>
                  <a:cubicBezTo>
                    <a:pt x="1414" y="2301"/>
                    <a:pt x="1765" y="2084"/>
                    <a:pt x="1962" y="1771"/>
                  </a:cubicBezTo>
                  <a:cubicBezTo>
                    <a:pt x="2292" y="1244"/>
                    <a:pt x="2130" y="595"/>
                    <a:pt x="1790" y="119"/>
                  </a:cubicBezTo>
                  <a:cubicBezTo>
                    <a:pt x="1753" y="67"/>
                    <a:pt x="1701" y="45"/>
                    <a:pt x="1650" y="45"/>
                  </a:cubicBezTo>
                  <a:cubicBezTo>
                    <a:pt x="1530" y="45"/>
                    <a:pt x="1414" y="164"/>
                    <a:pt x="1502" y="288"/>
                  </a:cubicBezTo>
                  <a:cubicBezTo>
                    <a:pt x="1727" y="604"/>
                    <a:pt x="1892" y="1000"/>
                    <a:pt x="1772" y="1394"/>
                  </a:cubicBezTo>
                  <a:cubicBezTo>
                    <a:pt x="1676" y="1702"/>
                    <a:pt x="1382" y="1966"/>
                    <a:pt x="1063" y="1966"/>
                  </a:cubicBezTo>
                  <a:cubicBezTo>
                    <a:pt x="984" y="1966"/>
                    <a:pt x="904" y="1950"/>
                    <a:pt x="824" y="1914"/>
                  </a:cubicBezTo>
                  <a:cubicBezTo>
                    <a:pt x="495" y="1766"/>
                    <a:pt x="336" y="1357"/>
                    <a:pt x="438" y="1019"/>
                  </a:cubicBezTo>
                  <a:cubicBezTo>
                    <a:pt x="551" y="643"/>
                    <a:pt x="895" y="418"/>
                    <a:pt x="1256" y="328"/>
                  </a:cubicBezTo>
                  <a:cubicBezTo>
                    <a:pt x="1451" y="281"/>
                    <a:pt x="1388" y="0"/>
                    <a:pt x="1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5" name="Google Shape;20245;p32"/>
            <p:cNvSpPr/>
            <p:nvPr/>
          </p:nvSpPr>
          <p:spPr>
            <a:xfrm>
              <a:off x="5061600" y="2110200"/>
              <a:ext cx="58000" cy="105025"/>
            </a:xfrm>
            <a:custGeom>
              <a:avLst/>
              <a:gdLst/>
              <a:ahLst/>
              <a:cxnLst/>
              <a:rect l="l" t="t" r="r" b="b"/>
              <a:pathLst>
                <a:path w="2320" h="4201" extrusionOk="0">
                  <a:moveTo>
                    <a:pt x="1891" y="1"/>
                  </a:moveTo>
                  <a:cubicBezTo>
                    <a:pt x="1808" y="1"/>
                    <a:pt x="1726" y="54"/>
                    <a:pt x="1729" y="161"/>
                  </a:cubicBezTo>
                  <a:cubicBezTo>
                    <a:pt x="1767" y="1402"/>
                    <a:pt x="2101" y="3827"/>
                    <a:pt x="217" y="3867"/>
                  </a:cubicBezTo>
                  <a:cubicBezTo>
                    <a:pt x="4" y="3871"/>
                    <a:pt x="1" y="4201"/>
                    <a:pt x="213" y="4201"/>
                  </a:cubicBezTo>
                  <a:cubicBezTo>
                    <a:pt x="214" y="4201"/>
                    <a:pt x="216" y="4201"/>
                    <a:pt x="217" y="4201"/>
                  </a:cubicBezTo>
                  <a:cubicBezTo>
                    <a:pt x="2319" y="4156"/>
                    <a:pt x="2109" y="1601"/>
                    <a:pt x="2065" y="161"/>
                  </a:cubicBezTo>
                  <a:cubicBezTo>
                    <a:pt x="2061" y="54"/>
                    <a:pt x="1975" y="1"/>
                    <a:pt x="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6" name="Google Shape;20246;p32"/>
            <p:cNvSpPr/>
            <p:nvPr/>
          </p:nvSpPr>
          <p:spPr>
            <a:xfrm>
              <a:off x="5121975" y="2075125"/>
              <a:ext cx="49450" cy="38800"/>
            </a:xfrm>
            <a:custGeom>
              <a:avLst/>
              <a:gdLst/>
              <a:ahLst/>
              <a:cxnLst/>
              <a:rect l="l" t="t" r="r" b="b"/>
              <a:pathLst>
                <a:path w="1978" h="1552" extrusionOk="0">
                  <a:moveTo>
                    <a:pt x="597" y="1"/>
                  </a:moveTo>
                  <a:cubicBezTo>
                    <a:pt x="388" y="1"/>
                    <a:pt x="184" y="95"/>
                    <a:pt x="72" y="297"/>
                  </a:cubicBezTo>
                  <a:cubicBezTo>
                    <a:pt x="0" y="426"/>
                    <a:pt x="116" y="547"/>
                    <a:pt x="228" y="547"/>
                  </a:cubicBezTo>
                  <a:cubicBezTo>
                    <a:pt x="279" y="547"/>
                    <a:pt x="328" y="523"/>
                    <a:pt x="360" y="465"/>
                  </a:cubicBezTo>
                  <a:lnTo>
                    <a:pt x="362" y="465"/>
                  </a:lnTo>
                  <a:cubicBezTo>
                    <a:pt x="414" y="371"/>
                    <a:pt x="502" y="331"/>
                    <a:pt x="593" y="331"/>
                  </a:cubicBezTo>
                  <a:cubicBezTo>
                    <a:pt x="717" y="331"/>
                    <a:pt x="847" y="403"/>
                    <a:pt x="906" y="513"/>
                  </a:cubicBezTo>
                  <a:cubicBezTo>
                    <a:pt x="1047" y="773"/>
                    <a:pt x="845" y="1082"/>
                    <a:pt x="641" y="1238"/>
                  </a:cubicBezTo>
                  <a:cubicBezTo>
                    <a:pt x="528" y="1324"/>
                    <a:pt x="540" y="1551"/>
                    <a:pt x="710" y="1551"/>
                  </a:cubicBezTo>
                  <a:cubicBezTo>
                    <a:pt x="715" y="1551"/>
                    <a:pt x="720" y="1551"/>
                    <a:pt x="725" y="1551"/>
                  </a:cubicBezTo>
                  <a:lnTo>
                    <a:pt x="1762" y="1471"/>
                  </a:lnTo>
                  <a:cubicBezTo>
                    <a:pt x="1971" y="1456"/>
                    <a:pt x="1977" y="1137"/>
                    <a:pt x="1778" y="1137"/>
                  </a:cubicBezTo>
                  <a:cubicBezTo>
                    <a:pt x="1773" y="1137"/>
                    <a:pt x="1767" y="1137"/>
                    <a:pt x="1762" y="1137"/>
                  </a:cubicBezTo>
                  <a:lnTo>
                    <a:pt x="1124" y="1185"/>
                  </a:lnTo>
                  <a:lnTo>
                    <a:pt x="1124" y="1185"/>
                  </a:lnTo>
                  <a:cubicBezTo>
                    <a:pt x="1309" y="896"/>
                    <a:pt x="1376" y="535"/>
                    <a:pt x="1134" y="246"/>
                  </a:cubicBezTo>
                  <a:cubicBezTo>
                    <a:pt x="1001" y="86"/>
                    <a:pt x="797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7" name="Google Shape;20247;p32"/>
            <p:cNvSpPr/>
            <p:nvPr/>
          </p:nvSpPr>
          <p:spPr>
            <a:xfrm>
              <a:off x="5170800" y="2146725"/>
              <a:ext cx="56000" cy="11975"/>
            </a:xfrm>
            <a:custGeom>
              <a:avLst/>
              <a:gdLst/>
              <a:ahLst/>
              <a:cxnLst/>
              <a:rect l="l" t="t" r="r" b="b"/>
              <a:pathLst>
                <a:path w="2240" h="479" extrusionOk="0">
                  <a:moveTo>
                    <a:pt x="251" y="1"/>
                  </a:moveTo>
                  <a:cubicBezTo>
                    <a:pt x="68" y="1"/>
                    <a:pt x="1" y="288"/>
                    <a:pt x="198" y="328"/>
                  </a:cubicBezTo>
                  <a:cubicBezTo>
                    <a:pt x="684" y="428"/>
                    <a:pt x="1178" y="478"/>
                    <a:pt x="1674" y="478"/>
                  </a:cubicBezTo>
                  <a:cubicBezTo>
                    <a:pt x="1790" y="478"/>
                    <a:pt x="1906" y="475"/>
                    <a:pt x="2023" y="470"/>
                  </a:cubicBezTo>
                  <a:cubicBezTo>
                    <a:pt x="2234" y="461"/>
                    <a:pt x="2239" y="136"/>
                    <a:pt x="2033" y="136"/>
                  </a:cubicBezTo>
                  <a:cubicBezTo>
                    <a:pt x="2029" y="136"/>
                    <a:pt x="2026" y="136"/>
                    <a:pt x="2023" y="136"/>
                  </a:cubicBezTo>
                  <a:cubicBezTo>
                    <a:pt x="1907" y="142"/>
                    <a:pt x="1792" y="144"/>
                    <a:pt x="1677" y="144"/>
                  </a:cubicBezTo>
                  <a:cubicBezTo>
                    <a:pt x="1211" y="144"/>
                    <a:pt x="746" y="98"/>
                    <a:pt x="288" y="5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8" name="Google Shape;20248;p32"/>
            <p:cNvSpPr/>
            <p:nvPr/>
          </p:nvSpPr>
          <p:spPr>
            <a:xfrm>
              <a:off x="5261250" y="2096400"/>
              <a:ext cx="31700" cy="96575"/>
            </a:xfrm>
            <a:custGeom>
              <a:avLst/>
              <a:gdLst/>
              <a:ahLst/>
              <a:cxnLst/>
              <a:rect l="l" t="t" r="r" b="b"/>
              <a:pathLst>
                <a:path w="1268" h="3863" extrusionOk="0">
                  <a:moveTo>
                    <a:pt x="1029" y="0"/>
                  </a:moveTo>
                  <a:cubicBezTo>
                    <a:pt x="978" y="0"/>
                    <a:pt x="926" y="22"/>
                    <a:pt x="888" y="73"/>
                  </a:cubicBezTo>
                  <a:cubicBezTo>
                    <a:pt x="79" y="1168"/>
                    <a:pt x="0" y="2594"/>
                    <a:pt x="664" y="3781"/>
                  </a:cubicBezTo>
                  <a:cubicBezTo>
                    <a:pt x="696" y="3839"/>
                    <a:pt x="745" y="3863"/>
                    <a:pt x="795" y="3863"/>
                  </a:cubicBezTo>
                  <a:cubicBezTo>
                    <a:pt x="908" y="3863"/>
                    <a:pt x="1025" y="3742"/>
                    <a:pt x="952" y="3612"/>
                  </a:cubicBezTo>
                  <a:cubicBezTo>
                    <a:pt x="343" y="2521"/>
                    <a:pt x="436" y="1243"/>
                    <a:pt x="1178" y="241"/>
                  </a:cubicBezTo>
                  <a:cubicBezTo>
                    <a:pt x="1268" y="119"/>
                    <a:pt x="1151" y="0"/>
                    <a:pt x="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9" name="Google Shape;20249;p32"/>
            <p:cNvSpPr/>
            <p:nvPr/>
          </p:nvSpPr>
          <p:spPr>
            <a:xfrm>
              <a:off x="5315025" y="2119150"/>
              <a:ext cx="62775" cy="58600"/>
            </a:xfrm>
            <a:custGeom>
              <a:avLst/>
              <a:gdLst/>
              <a:ahLst/>
              <a:cxnLst/>
              <a:rect l="l" t="t" r="r" b="b"/>
              <a:pathLst>
                <a:path w="2511" h="2344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825" y="929"/>
                    <a:pt x="1504" y="1599"/>
                    <a:pt x="2160" y="2291"/>
                  </a:cubicBezTo>
                  <a:cubicBezTo>
                    <a:pt x="2194" y="2328"/>
                    <a:pt x="2233" y="2343"/>
                    <a:pt x="2271" y="2343"/>
                  </a:cubicBezTo>
                  <a:cubicBezTo>
                    <a:pt x="2397" y="2343"/>
                    <a:pt x="2510" y="2176"/>
                    <a:pt x="2396" y="2055"/>
                  </a:cubicBezTo>
                  <a:cubicBezTo>
                    <a:pt x="1740" y="1362"/>
                    <a:pt x="1063" y="693"/>
                    <a:pt x="361" y="46"/>
                  </a:cubicBezTo>
                  <a:cubicBezTo>
                    <a:pt x="326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0" name="Google Shape;20250;p32"/>
            <p:cNvSpPr/>
            <p:nvPr/>
          </p:nvSpPr>
          <p:spPr>
            <a:xfrm>
              <a:off x="5321025" y="2122725"/>
              <a:ext cx="50025" cy="56875"/>
            </a:xfrm>
            <a:custGeom>
              <a:avLst/>
              <a:gdLst/>
              <a:ahLst/>
              <a:cxnLst/>
              <a:rect l="l" t="t" r="r" b="b"/>
              <a:pathLst>
                <a:path w="2001" h="2275" extrusionOk="0">
                  <a:moveTo>
                    <a:pt x="1761" y="1"/>
                  </a:moveTo>
                  <a:cubicBezTo>
                    <a:pt x="1723" y="1"/>
                    <a:pt x="1684" y="16"/>
                    <a:pt x="1650" y="52"/>
                  </a:cubicBezTo>
                  <a:cubicBezTo>
                    <a:pt x="1075" y="667"/>
                    <a:pt x="552" y="1328"/>
                    <a:pt x="85" y="2029"/>
                  </a:cubicBezTo>
                  <a:cubicBezTo>
                    <a:pt x="1" y="2155"/>
                    <a:pt x="117" y="2275"/>
                    <a:pt x="235" y="2275"/>
                  </a:cubicBezTo>
                  <a:cubicBezTo>
                    <a:pt x="286" y="2275"/>
                    <a:pt x="337" y="2252"/>
                    <a:pt x="373" y="2199"/>
                  </a:cubicBezTo>
                  <a:cubicBezTo>
                    <a:pt x="825" y="1521"/>
                    <a:pt x="1331" y="882"/>
                    <a:pt x="1888" y="289"/>
                  </a:cubicBezTo>
                  <a:cubicBezTo>
                    <a:pt x="2000" y="168"/>
                    <a:pt x="1887" y="1"/>
                    <a:pt x="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1" name="Google Shape;20251;p32"/>
            <p:cNvSpPr/>
            <p:nvPr/>
          </p:nvSpPr>
          <p:spPr>
            <a:xfrm>
              <a:off x="5379575" y="2092000"/>
              <a:ext cx="38350" cy="104175"/>
            </a:xfrm>
            <a:custGeom>
              <a:avLst/>
              <a:gdLst/>
              <a:ahLst/>
              <a:cxnLst/>
              <a:rect l="l" t="t" r="r" b="b"/>
              <a:pathLst>
                <a:path w="1534" h="4167" extrusionOk="0">
                  <a:moveTo>
                    <a:pt x="237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1013" y="1300"/>
                    <a:pt x="1170" y="2732"/>
                    <a:pt x="512" y="3916"/>
                  </a:cubicBezTo>
                  <a:cubicBezTo>
                    <a:pt x="439" y="4045"/>
                    <a:pt x="554" y="4166"/>
                    <a:pt x="667" y="4166"/>
                  </a:cubicBezTo>
                  <a:cubicBezTo>
                    <a:pt x="717" y="4166"/>
                    <a:pt x="767" y="4142"/>
                    <a:pt x="800" y="4084"/>
                  </a:cubicBezTo>
                  <a:cubicBezTo>
                    <a:pt x="1534" y="2767"/>
                    <a:pt x="1350" y="1176"/>
                    <a:pt x="347" y="53"/>
                  </a:cubicBez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2" name="Google Shape;20252;p32"/>
            <p:cNvSpPr/>
            <p:nvPr/>
          </p:nvSpPr>
          <p:spPr>
            <a:xfrm>
              <a:off x="5414500" y="2075425"/>
              <a:ext cx="48000" cy="46000"/>
            </a:xfrm>
            <a:custGeom>
              <a:avLst/>
              <a:gdLst/>
              <a:ahLst/>
              <a:cxnLst/>
              <a:rect l="l" t="t" r="r" b="b"/>
              <a:pathLst>
                <a:path w="1920" h="1840" extrusionOk="0">
                  <a:moveTo>
                    <a:pt x="535" y="0"/>
                  </a:moveTo>
                  <a:cubicBezTo>
                    <a:pt x="372" y="0"/>
                    <a:pt x="214" y="62"/>
                    <a:pt x="101" y="202"/>
                  </a:cubicBezTo>
                  <a:cubicBezTo>
                    <a:pt x="1" y="329"/>
                    <a:pt x="112" y="496"/>
                    <a:pt x="231" y="496"/>
                  </a:cubicBezTo>
                  <a:cubicBezTo>
                    <a:pt x="268" y="496"/>
                    <a:pt x="307" y="479"/>
                    <a:pt x="339" y="439"/>
                  </a:cubicBezTo>
                  <a:cubicBezTo>
                    <a:pt x="397" y="368"/>
                    <a:pt x="474" y="337"/>
                    <a:pt x="553" y="337"/>
                  </a:cubicBezTo>
                  <a:cubicBezTo>
                    <a:pt x="693" y="337"/>
                    <a:pt x="838" y="433"/>
                    <a:pt x="892" y="573"/>
                  </a:cubicBezTo>
                  <a:cubicBezTo>
                    <a:pt x="1000" y="863"/>
                    <a:pt x="771" y="1173"/>
                    <a:pt x="580" y="1363"/>
                  </a:cubicBezTo>
                  <a:cubicBezTo>
                    <a:pt x="512" y="1433"/>
                    <a:pt x="515" y="1581"/>
                    <a:pt x="616" y="1627"/>
                  </a:cubicBezTo>
                  <a:cubicBezTo>
                    <a:pt x="928" y="1765"/>
                    <a:pt x="1245" y="1839"/>
                    <a:pt x="1583" y="1839"/>
                  </a:cubicBezTo>
                  <a:cubicBezTo>
                    <a:pt x="1622" y="1839"/>
                    <a:pt x="1663" y="1838"/>
                    <a:pt x="1703" y="1836"/>
                  </a:cubicBezTo>
                  <a:cubicBezTo>
                    <a:pt x="1915" y="1826"/>
                    <a:pt x="1920" y="1502"/>
                    <a:pt x="1713" y="1502"/>
                  </a:cubicBezTo>
                  <a:cubicBezTo>
                    <a:pt x="1710" y="1502"/>
                    <a:pt x="1707" y="1502"/>
                    <a:pt x="1703" y="1502"/>
                  </a:cubicBezTo>
                  <a:cubicBezTo>
                    <a:pt x="1666" y="1504"/>
                    <a:pt x="1628" y="1505"/>
                    <a:pt x="1591" y="1505"/>
                  </a:cubicBezTo>
                  <a:cubicBezTo>
                    <a:pt x="1382" y="1505"/>
                    <a:pt x="1179" y="1476"/>
                    <a:pt x="980" y="1412"/>
                  </a:cubicBezTo>
                  <a:lnTo>
                    <a:pt x="980" y="1412"/>
                  </a:lnTo>
                  <a:cubicBezTo>
                    <a:pt x="1225" y="1086"/>
                    <a:pt x="1377" y="646"/>
                    <a:pt x="1113" y="291"/>
                  </a:cubicBezTo>
                  <a:cubicBezTo>
                    <a:pt x="980" y="112"/>
                    <a:pt x="75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3" name="Google Shape;20253;p32"/>
            <p:cNvSpPr/>
            <p:nvPr/>
          </p:nvSpPr>
          <p:spPr>
            <a:xfrm>
              <a:off x="5489750" y="2118625"/>
              <a:ext cx="16025" cy="52950"/>
            </a:xfrm>
            <a:custGeom>
              <a:avLst/>
              <a:gdLst/>
              <a:ahLst/>
              <a:cxnLst/>
              <a:rect l="l" t="t" r="r" b="b"/>
              <a:pathLst>
                <a:path w="641" h="2118" extrusionOk="0">
                  <a:moveTo>
                    <a:pt x="206" y="1"/>
                  </a:moveTo>
                  <a:cubicBezTo>
                    <a:pt x="109" y="1"/>
                    <a:pt x="0" y="84"/>
                    <a:pt x="20" y="210"/>
                  </a:cubicBezTo>
                  <a:cubicBezTo>
                    <a:pt x="113" y="805"/>
                    <a:pt x="205" y="1400"/>
                    <a:pt x="298" y="1997"/>
                  </a:cubicBezTo>
                  <a:cubicBezTo>
                    <a:pt x="311" y="2081"/>
                    <a:pt x="370" y="2118"/>
                    <a:pt x="435" y="2118"/>
                  </a:cubicBezTo>
                  <a:cubicBezTo>
                    <a:pt x="532" y="2118"/>
                    <a:pt x="641" y="2034"/>
                    <a:pt x="621" y="1907"/>
                  </a:cubicBezTo>
                  <a:cubicBezTo>
                    <a:pt x="528" y="1312"/>
                    <a:pt x="435" y="717"/>
                    <a:pt x="342" y="122"/>
                  </a:cubicBezTo>
                  <a:cubicBezTo>
                    <a:pt x="329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4" name="Google Shape;20254;p32"/>
            <p:cNvSpPr/>
            <p:nvPr/>
          </p:nvSpPr>
          <p:spPr>
            <a:xfrm>
              <a:off x="5468850" y="2144150"/>
              <a:ext cx="51600" cy="9800"/>
            </a:xfrm>
            <a:custGeom>
              <a:avLst/>
              <a:gdLst/>
              <a:ahLst/>
              <a:cxnLst/>
              <a:rect l="l" t="t" r="r" b="b"/>
              <a:pathLst>
                <a:path w="2064" h="392" extrusionOk="0">
                  <a:moveTo>
                    <a:pt x="1154" y="0"/>
                  </a:moveTo>
                  <a:cubicBezTo>
                    <a:pt x="836" y="0"/>
                    <a:pt x="519" y="22"/>
                    <a:pt x="205" y="66"/>
                  </a:cubicBezTo>
                  <a:cubicBezTo>
                    <a:pt x="0" y="94"/>
                    <a:pt x="76" y="392"/>
                    <a:pt x="267" y="392"/>
                  </a:cubicBezTo>
                  <a:cubicBezTo>
                    <a:pt x="276" y="392"/>
                    <a:pt x="284" y="391"/>
                    <a:pt x="293" y="390"/>
                  </a:cubicBezTo>
                  <a:cubicBezTo>
                    <a:pt x="578" y="352"/>
                    <a:pt x="865" y="333"/>
                    <a:pt x="1153" y="333"/>
                  </a:cubicBezTo>
                  <a:cubicBezTo>
                    <a:pt x="1386" y="333"/>
                    <a:pt x="1619" y="345"/>
                    <a:pt x="1851" y="370"/>
                  </a:cubicBezTo>
                  <a:cubicBezTo>
                    <a:pt x="1858" y="371"/>
                    <a:pt x="1865" y="371"/>
                    <a:pt x="1871" y="371"/>
                  </a:cubicBezTo>
                  <a:cubicBezTo>
                    <a:pt x="2064" y="371"/>
                    <a:pt x="2056" y="58"/>
                    <a:pt x="1851" y="36"/>
                  </a:cubicBezTo>
                  <a:cubicBezTo>
                    <a:pt x="1619" y="12"/>
                    <a:pt x="1386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5" name="Google Shape;20255;p32"/>
            <p:cNvSpPr/>
            <p:nvPr/>
          </p:nvSpPr>
          <p:spPr>
            <a:xfrm>
              <a:off x="5560650" y="2094100"/>
              <a:ext cx="28575" cy="90625"/>
            </a:xfrm>
            <a:custGeom>
              <a:avLst/>
              <a:gdLst/>
              <a:ahLst/>
              <a:cxnLst/>
              <a:rect l="l" t="t" r="r" b="b"/>
              <a:pathLst>
                <a:path w="1143" h="3625" extrusionOk="0">
                  <a:moveTo>
                    <a:pt x="904" y="1"/>
                  </a:moveTo>
                  <a:cubicBezTo>
                    <a:pt x="853" y="1"/>
                    <a:pt x="801" y="22"/>
                    <a:pt x="764" y="73"/>
                  </a:cubicBezTo>
                  <a:cubicBezTo>
                    <a:pt x="8" y="1107"/>
                    <a:pt x="0" y="2509"/>
                    <a:pt x="745" y="3551"/>
                  </a:cubicBezTo>
                  <a:cubicBezTo>
                    <a:pt x="782" y="3603"/>
                    <a:pt x="834" y="3625"/>
                    <a:pt x="885" y="3625"/>
                  </a:cubicBezTo>
                  <a:cubicBezTo>
                    <a:pt x="1006" y="3625"/>
                    <a:pt x="1122" y="3506"/>
                    <a:pt x="1034" y="3383"/>
                  </a:cubicBezTo>
                  <a:cubicBezTo>
                    <a:pt x="351" y="2422"/>
                    <a:pt x="359" y="1194"/>
                    <a:pt x="1053" y="243"/>
                  </a:cubicBezTo>
                  <a:cubicBezTo>
                    <a:pt x="1143" y="120"/>
                    <a:pt x="1025" y="1"/>
                    <a:pt x="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6" name="Google Shape;20256;p32"/>
            <p:cNvSpPr/>
            <p:nvPr/>
          </p:nvSpPr>
          <p:spPr>
            <a:xfrm>
              <a:off x="5601125" y="2111200"/>
              <a:ext cx="57875" cy="77400"/>
            </a:xfrm>
            <a:custGeom>
              <a:avLst/>
              <a:gdLst/>
              <a:ahLst/>
              <a:cxnLst/>
              <a:rect l="l" t="t" r="r" b="b"/>
              <a:pathLst>
                <a:path w="2315" h="3096" extrusionOk="0">
                  <a:moveTo>
                    <a:pt x="984" y="1"/>
                  </a:moveTo>
                  <a:cubicBezTo>
                    <a:pt x="709" y="1"/>
                    <a:pt x="412" y="111"/>
                    <a:pt x="172" y="219"/>
                  </a:cubicBezTo>
                  <a:cubicBezTo>
                    <a:pt x="1" y="296"/>
                    <a:pt x="108" y="524"/>
                    <a:pt x="267" y="524"/>
                  </a:cubicBezTo>
                  <a:cubicBezTo>
                    <a:pt x="291" y="524"/>
                    <a:pt x="316" y="519"/>
                    <a:pt x="341" y="507"/>
                  </a:cubicBezTo>
                  <a:lnTo>
                    <a:pt x="620" y="391"/>
                  </a:lnTo>
                  <a:cubicBezTo>
                    <a:pt x="708" y="341"/>
                    <a:pt x="783" y="315"/>
                    <a:pt x="843" y="315"/>
                  </a:cubicBezTo>
                  <a:cubicBezTo>
                    <a:pt x="976" y="315"/>
                    <a:pt x="1043" y="437"/>
                    <a:pt x="1043" y="681"/>
                  </a:cubicBezTo>
                  <a:cubicBezTo>
                    <a:pt x="1209" y="1121"/>
                    <a:pt x="1179" y="1082"/>
                    <a:pt x="811" y="1334"/>
                  </a:cubicBezTo>
                  <a:cubicBezTo>
                    <a:pt x="669" y="1423"/>
                    <a:pt x="729" y="1639"/>
                    <a:pt x="895" y="1645"/>
                  </a:cubicBezTo>
                  <a:cubicBezTo>
                    <a:pt x="1067" y="1657"/>
                    <a:pt x="1238" y="1676"/>
                    <a:pt x="1404" y="1723"/>
                  </a:cubicBezTo>
                  <a:cubicBezTo>
                    <a:pt x="1691" y="1805"/>
                    <a:pt x="1789" y="1870"/>
                    <a:pt x="1821" y="2182"/>
                  </a:cubicBezTo>
                  <a:cubicBezTo>
                    <a:pt x="1864" y="2577"/>
                    <a:pt x="1617" y="2734"/>
                    <a:pt x="1209" y="2779"/>
                  </a:cubicBezTo>
                  <a:cubicBezTo>
                    <a:pt x="1167" y="2783"/>
                    <a:pt x="1124" y="2785"/>
                    <a:pt x="1080" y="2785"/>
                  </a:cubicBezTo>
                  <a:cubicBezTo>
                    <a:pt x="911" y="2785"/>
                    <a:pt x="736" y="2756"/>
                    <a:pt x="575" y="2734"/>
                  </a:cubicBezTo>
                  <a:cubicBezTo>
                    <a:pt x="565" y="2733"/>
                    <a:pt x="556" y="2732"/>
                    <a:pt x="547" y="2732"/>
                  </a:cubicBezTo>
                  <a:cubicBezTo>
                    <a:pt x="357" y="2732"/>
                    <a:pt x="282" y="3029"/>
                    <a:pt x="486" y="3056"/>
                  </a:cubicBezTo>
                  <a:cubicBezTo>
                    <a:pt x="644" y="3078"/>
                    <a:pt x="827" y="3096"/>
                    <a:pt x="1014" y="3096"/>
                  </a:cubicBezTo>
                  <a:cubicBezTo>
                    <a:pt x="1579" y="3096"/>
                    <a:pt x="2183" y="2939"/>
                    <a:pt x="2253" y="2287"/>
                  </a:cubicBezTo>
                  <a:cubicBezTo>
                    <a:pt x="2314" y="1713"/>
                    <a:pt x="1801" y="1467"/>
                    <a:pt x="1306" y="1367"/>
                  </a:cubicBezTo>
                  <a:lnTo>
                    <a:pt x="1306" y="1367"/>
                  </a:lnTo>
                  <a:cubicBezTo>
                    <a:pt x="1612" y="1085"/>
                    <a:pt x="1859" y="705"/>
                    <a:pt x="1597" y="314"/>
                  </a:cubicBezTo>
                  <a:cubicBezTo>
                    <a:pt x="1440" y="82"/>
                    <a:pt x="1220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7" name="Google Shape;20257;p32"/>
            <p:cNvSpPr/>
            <p:nvPr/>
          </p:nvSpPr>
          <p:spPr>
            <a:xfrm>
              <a:off x="5662750" y="2099025"/>
              <a:ext cx="38225" cy="91025"/>
            </a:xfrm>
            <a:custGeom>
              <a:avLst/>
              <a:gdLst/>
              <a:ahLst/>
              <a:cxnLst/>
              <a:rect l="l" t="t" r="r" b="b"/>
              <a:pathLst>
                <a:path w="1529" h="3641" extrusionOk="0">
                  <a:moveTo>
                    <a:pt x="241" y="0"/>
                  </a:moveTo>
                  <a:cubicBezTo>
                    <a:pt x="114" y="0"/>
                    <a:pt x="0" y="168"/>
                    <a:pt x="116" y="287"/>
                  </a:cubicBezTo>
                  <a:cubicBezTo>
                    <a:pt x="941" y="1141"/>
                    <a:pt x="1162" y="2343"/>
                    <a:pt x="723" y="3440"/>
                  </a:cubicBezTo>
                  <a:cubicBezTo>
                    <a:pt x="675" y="3561"/>
                    <a:pt x="775" y="3640"/>
                    <a:pt x="879" y="3640"/>
                  </a:cubicBezTo>
                  <a:cubicBezTo>
                    <a:pt x="946" y="3640"/>
                    <a:pt x="1015" y="3607"/>
                    <a:pt x="1046" y="3530"/>
                  </a:cubicBezTo>
                  <a:cubicBezTo>
                    <a:pt x="1528" y="2323"/>
                    <a:pt x="1252" y="981"/>
                    <a:pt x="352" y="50"/>
                  </a:cubicBezTo>
                  <a:cubicBezTo>
                    <a:pt x="318" y="15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8" name="Google Shape;20258;p32"/>
            <p:cNvSpPr/>
            <p:nvPr/>
          </p:nvSpPr>
          <p:spPr>
            <a:xfrm>
              <a:off x="5690425" y="2070775"/>
              <a:ext cx="40200" cy="38575"/>
            </a:xfrm>
            <a:custGeom>
              <a:avLst/>
              <a:gdLst/>
              <a:ahLst/>
              <a:cxnLst/>
              <a:rect l="l" t="t" r="r" b="b"/>
              <a:pathLst>
                <a:path w="1608" h="1543" extrusionOk="0">
                  <a:moveTo>
                    <a:pt x="445" y="1"/>
                  </a:moveTo>
                  <a:cubicBezTo>
                    <a:pt x="296" y="1"/>
                    <a:pt x="159" y="71"/>
                    <a:pt x="78" y="207"/>
                  </a:cubicBezTo>
                  <a:cubicBezTo>
                    <a:pt x="1" y="335"/>
                    <a:pt x="116" y="456"/>
                    <a:pt x="231" y="456"/>
                  </a:cubicBezTo>
                  <a:cubicBezTo>
                    <a:pt x="282" y="456"/>
                    <a:pt x="332" y="433"/>
                    <a:pt x="366" y="376"/>
                  </a:cubicBezTo>
                  <a:cubicBezTo>
                    <a:pt x="393" y="331"/>
                    <a:pt x="421" y="312"/>
                    <a:pt x="447" y="312"/>
                  </a:cubicBezTo>
                  <a:cubicBezTo>
                    <a:pt x="562" y="312"/>
                    <a:pt x="660" y="662"/>
                    <a:pt x="667" y="726"/>
                  </a:cubicBezTo>
                  <a:cubicBezTo>
                    <a:pt x="673" y="803"/>
                    <a:pt x="699" y="1107"/>
                    <a:pt x="574" y="1122"/>
                  </a:cubicBezTo>
                  <a:cubicBezTo>
                    <a:pt x="362" y="1150"/>
                    <a:pt x="356" y="1435"/>
                    <a:pt x="574" y="1456"/>
                  </a:cubicBezTo>
                  <a:lnTo>
                    <a:pt x="1393" y="1542"/>
                  </a:lnTo>
                  <a:cubicBezTo>
                    <a:pt x="1399" y="1542"/>
                    <a:pt x="1406" y="1543"/>
                    <a:pt x="1412" y="1543"/>
                  </a:cubicBezTo>
                  <a:cubicBezTo>
                    <a:pt x="1608" y="1543"/>
                    <a:pt x="1600" y="1228"/>
                    <a:pt x="1393" y="1208"/>
                  </a:cubicBezTo>
                  <a:lnTo>
                    <a:pt x="950" y="1161"/>
                  </a:lnTo>
                  <a:lnTo>
                    <a:pt x="950" y="1161"/>
                  </a:lnTo>
                  <a:cubicBezTo>
                    <a:pt x="1031" y="957"/>
                    <a:pt x="1015" y="686"/>
                    <a:pt x="964" y="480"/>
                  </a:cubicBezTo>
                  <a:cubicBezTo>
                    <a:pt x="915" y="276"/>
                    <a:pt x="792" y="80"/>
                    <a:pt x="578" y="19"/>
                  </a:cubicBezTo>
                  <a:cubicBezTo>
                    <a:pt x="533" y="7"/>
                    <a:pt x="488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9" name="Google Shape;20259;p32"/>
            <p:cNvSpPr/>
            <p:nvPr/>
          </p:nvSpPr>
          <p:spPr>
            <a:xfrm>
              <a:off x="5745625" y="2100150"/>
              <a:ext cx="33850" cy="83750"/>
            </a:xfrm>
            <a:custGeom>
              <a:avLst/>
              <a:gdLst/>
              <a:ahLst/>
              <a:cxnLst/>
              <a:rect l="l" t="t" r="r" b="b"/>
              <a:pathLst>
                <a:path w="1354" h="3350" extrusionOk="0">
                  <a:moveTo>
                    <a:pt x="720" y="1"/>
                  </a:moveTo>
                  <a:cubicBezTo>
                    <a:pt x="669" y="1"/>
                    <a:pt x="619" y="25"/>
                    <a:pt x="587" y="83"/>
                  </a:cubicBezTo>
                  <a:cubicBezTo>
                    <a:pt x="1" y="1129"/>
                    <a:pt x="170" y="2435"/>
                    <a:pt x="1002" y="3298"/>
                  </a:cubicBezTo>
                  <a:cubicBezTo>
                    <a:pt x="1036" y="3334"/>
                    <a:pt x="1075" y="3349"/>
                    <a:pt x="1113" y="3349"/>
                  </a:cubicBezTo>
                  <a:cubicBezTo>
                    <a:pt x="1240" y="3349"/>
                    <a:pt x="1353" y="3182"/>
                    <a:pt x="1238" y="3062"/>
                  </a:cubicBezTo>
                  <a:cubicBezTo>
                    <a:pt x="510" y="2307"/>
                    <a:pt x="362" y="1166"/>
                    <a:pt x="876" y="252"/>
                  </a:cubicBezTo>
                  <a:cubicBezTo>
                    <a:pt x="948" y="121"/>
                    <a:pt x="833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0" name="Google Shape;20260;p32"/>
            <p:cNvSpPr/>
            <p:nvPr/>
          </p:nvSpPr>
          <p:spPr>
            <a:xfrm>
              <a:off x="5776175" y="2117900"/>
              <a:ext cx="53600" cy="99975"/>
            </a:xfrm>
            <a:custGeom>
              <a:avLst/>
              <a:gdLst/>
              <a:ahLst/>
              <a:cxnLst/>
              <a:rect l="l" t="t" r="r" b="b"/>
              <a:pathLst>
                <a:path w="2144" h="3999" extrusionOk="0">
                  <a:moveTo>
                    <a:pt x="1880" y="1"/>
                  </a:moveTo>
                  <a:cubicBezTo>
                    <a:pt x="1871" y="1"/>
                    <a:pt x="1861" y="1"/>
                    <a:pt x="1851" y="3"/>
                  </a:cubicBezTo>
                  <a:cubicBezTo>
                    <a:pt x="1" y="287"/>
                    <a:pt x="1306" y="2738"/>
                    <a:pt x="1026" y="3790"/>
                  </a:cubicBezTo>
                  <a:cubicBezTo>
                    <a:pt x="992" y="3916"/>
                    <a:pt x="1096" y="3999"/>
                    <a:pt x="1196" y="3999"/>
                  </a:cubicBezTo>
                  <a:cubicBezTo>
                    <a:pt x="1262" y="3999"/>
                    <a:pt x="1326" y="3963"/>
                    <a:pt x="1348" y="3880"/>
                  </a:cubicBezTo>
                  <a:cubicBezTo>
                    <a:pt x="1618" y="2874"/>
                    <a:pt x="478" y="551"/>
                    <a:pt x="1941" y="325"/>
                  </a:cubicBezTo>
                  <a:cubicBezTo>
                    <a:pt x="2143" y="294"/>
                    <a:pt x="2071" y="1"/>
                    <a:pt x="1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1" name="Google Shape;20261;p32"/>
            <p:cNvSpPr/>
            <p:nvPr/>
          </p:nvSpPr>
          <p:spPr>
            <a:xfrm>
              <a:off x="5791325" y="2160300"/>
              <a:ext cx="38950" cy="8975"/>
            </a:xfrm>
            <a:custGeom>
              <a:avLst/>
              <a:gdLst/>
              <a:ahLst/>
              <a:cxnLst/>
              <a:rect l="l" t="t" r="r" b="b"/>
              <a:pathLst>
                <a:path w="1558" h="359" extrusionOk="0">
                  <a:moveTo>
                    <a:pt x="211" y="0"/>
                  </a:moveTo>
                  <a:cubicBezTo>
                    <a:pt x="0" y="0"/>
                    <a:pt x="2" y="330"/>
                    <a:pt x="215" y="334"/>
                  </a:cubicBezTo>
                  <a:lnTo>
                    <a:pt x="1343" y="359"/>
                  </a:lnTo>
                  <a:cubicBezTo>
                    <a:pt x="1344" y="359"/>
                    <a:pt x="1346" y="359"/>
                    <a:pt x="1347" y="359"/>
                  </a:cubicBezTo>
                  <a:cubicBezTo>
                    <a:pt x="1558" y="359"/>
                    <a:pt x="1556" y="29"/>
                    <a:pt x="1343" y="2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2" name="Google Shape;20262;p32"/>
            <p:cNvSpPr/>
            <p:nvPr/>
          </p:nvSpPr>
          <p:spPr>
            <a:xfrm>
              <a:off x="5841775" y="2095725"/>
              <a:ext cx="31800" cy="97975"/>
            </a:xfrm>
            <a:custGeom>
              <a:avLst/>
              <a:gdLst/>
              <a:ahLst/>
              <a:cxnLst/>
              <a:rect l="l" t="t" r="r" b="b"/>
              <a:pathLst>
                <a:path w="1272" h="3919" extrusionOk="0">
                  <a:moveTo>
                    <a:pt x="232" y="1"/>
                  </a:moveTo>
                  <a:cubicBezTo>
                    <a:pt x="116" y="1"/>
                    <a:pt x="1" y="121"/>
                    <a:pt x="81" y="248"/>
                  </a:cubicBezTo>
                  <a:cubicBezTo>
                    <a:pt x="746" y="1305"/>
                    <a:pt x="925" y="2508"/>
                    <a:pt x="591" y="3712"/>
                  </a:cubicBezTo>
                  <a:cubicBezTo>
                    <a:pt x="557" y="3837"/>
                    <a:pt x="660" y="3919"/>
                    <a:pt x="760" y="3919"/>
                  </a:cubicBezTo>
                  <a:cubicBezTo>
                    <a:pt x="826" y="3919"/>
                    <a:pt x="891" y="3883"/>
                    <a:pt x="914" y="3800"/>
                  </a:cubicBezTo>
                  <a:cubicBezTo>
                    <a:pt x="1271" y="2516"/>
                    <a:pt x="1080" y="1207"/>
                    <a:pt x="370" y="80"/>
                  </a:cubicBezTo>
                  <a:cubicBezTo>
                    <a:pt x="335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3" name="Google Shape;20263;p32"/>
            <p:cNvSpPr/>
            <p:nvPr/>
          </p:nvSpPr>
          <p:spPr>
            <a:xfrm>
              <a:off x="5868425" y="2070750"/>
              <a:ext cx="35275" cy="52350"/>
            </a:xfrm>
            <a:custGeom>
              <a:avLst/>
              <a:gdLst/>
              <a:ahLst/>
              <a:cxnLst/>
              <a:rect l="l" t="t" r="r" b="b"/>
              <a:pathLst>
                <a:path w="1411" h="2094" extrusionOk="0">
                  <a:moveTo>
                    <a:pt x="467" y="1"/>
                  </a:moveTo>
                  <a:cubicBezTo>
                    <a:pt x="341" y="1"/>
                    <a:pt x="216" y="47"/>
                    <a:pt x="118" y="145"/>
                  </a:cubicBezTo>
                  <a:cubicBezTo>
                    <a:pt x="0" y="263"/>
                    <a:pt x="115" y="431"/>
                    <a:pt x="243" y="431"/>
                  </a:cubicBezTo>
                  <a:cubicBezTo>
                    <a:pt x="281" y="431"/>
                    <a:pt x="320" y="416"/>
                    <a:pt x="355" y="382"/>
                  </a:cubicBezTo>
                  <a:cubicBezTo>
                    <a:pt x="395" y="341"/>
                    <a:pt x="435" y="324"/>
                    <a:pt x="471" y="324"/>
                  </a:cubicBezTo>
                  <a:cubicBezTo>
                    <a:pt x="573" y="324"/>
                    <a:pt x="652" y="453"/>
                    <a:pt x="667" y="551"/>
                  </a:cubicBezTo>
                  <a:cubicBezTo>
                    <a:pt x="696" y="728"/>
                    <a:pt x="589" y="862"/>
                    <a:pt x="474" y="983"/>
                  </a:cubicBezTo>
                  <a:cubicBezTo>
                    <a:pt x="371" y="1093"/>
                    <a:pt x="452" y="1270"/>
                    <a:pt x="589" y="1270"/>
                  </a:cubicBezTo>
                  <a:cubicBezTo>
                    <a:pt x="604" y="1270"/>
                    <a:pt x="620" y="1268"/>
                    <a:pt x="637" y="1263"/>
                  </a:cubicBezTo>
                  <a:cubicBezTo>
                    <a:pt x="662" y="1256"/>
                    <a:pt x="690" y="1252"/>
                    <a:pt x="718" y="1252"/>
                  </a:cubicBezTo>
                  <a:cubicBezTo>
                    <a:pt x="899" y="1252"/>
                    <a:pt x="1109" y="1398"/>
                    <a:pt x="1007" y="1611"/>
                  </a:cubicBezTo>
                  <a:cubicBezTo>
                    <a:pt x="959" y="1714"/>
                    <a:pt x="853" y="1764"/>
                    <a:pt x="747" y="1764"/>
                  </a:cubicBezTo>
                  <a:cubicBezTo>
                    <a:pt x="694" y="1764"/>
                    <a:pt x="640" y="1751"/>
                    <a:pt x="594" y="1726"/>
                  </a:cubicBezTo>
                  <a:cubicBezTo>
                    <a:pt x="566" y="1710"/>
                    <a:pt x="538" y="1704"/>
                    <a:pt x="512" y="1704"/>
                  </a:cubicBezTo>
                  <a:cubicBezTo>
                    <a:pt x="363" y="1704"/>
                    <a:pt x="264" y="1926"/>
                    <a:pt x="425" y="2015"/>
                  </a:cubicBezTo>
                  <a:cubicBezTo>
                    <a:pt x="521" y="2069"/>
                    <a:pt x="629" y="2094"/>
                    <a:pt x="737" y="2094"/>
                  </a:cubicBezTo>
                  <a:cubicBezTo>
                    <a:pt x="1024" y="2094"/>
                    <a:pt x="1307" y="1913"/>
                    <a:pt x="1358" y="1601"/>
                  </a:cubicBezTo>
                  <a:cubicBezTo>
                    <a:pt x="1411" y="1285"/>
                    <a:pt x="1188" y="1030"/>
                    <a:pt x="912" y="947"/>
                  </a:cubicBezTo>
                  <a:lnTo>
                    <a:pt x="912" y="947"/>
                  </a:lnTo>
                  <a:cubicBezTo>
                    <a:pt x="1039" y="711"/>
                    <a:pt x="1081" y="433"/>
                    <a:pt x="895" y="206"/>
                  </a:cubicBezTo>
                  <a:cubicBezTo>
                    <a:pt x="785" y="74"/>
                    <a:pt x="625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4" name="Google Shape;20264;p32"/>
            <p:cNvSpPr/>
            <p:nvPr/>
          </p:nvSpPr>
          <p:spPr>
            <a:xfrm>
              <a:off x="5932950" y="2119000"/>
              <a:ext cx="16475" cy="57375"/>
            </a:xfrm>
            <a:custGeom>
              <a:avLst/>
              <a:gdLst/>
              <a:ahLst/>
              <a:cxnLst/>
              <a:rect l="l" t="t" r="r" b="b"/>
              <a:pathLst>
                <a:path w="659" h="2295" extrusionOk="0">
                  <a:moveTo>
                    <a:pt x="203" y="0"/>
                  </a:moveTo>
                  <a:cubicBezTo>
                    <a:pt x="105" y="0"/>
                    <a:pt x="0" y="83"/>
                    <a:pt x="30" y="209"/>
                  </a:cubicBezTo>
                  <a:cubicBezTo>
                    <a:pt x="178" y="842"/>
                    <a:pt x="272" y="1486"/>
                    <a:pt x="316" y="2134"/>
                  </a:cubicBezTo>
                  <a:cubicBezTo>
                    <a:pt x="324" y="2241"/>
                    <a:pt x="412" y="2295"/>
                    <a:pt x="495" y="2295"/>
                  </a:cubicBezTo>
                  <a:cubicBezTo>
                    <a:pt x="579" y="2295"/>
                    <a:pt x="658" y="2241"/>
                    <a:pt x="651" y="2134"/>
                  </a:cubicBezTo>
                  <a:cubicBezTo>
                    <a:pt x="606" y="1455"/>
                    <a:pt x="506" y="783"/>
                    <a:pt x="352" y="121"/>
                  </a:cubicBezTo>
                  <a:cubicBezTo>
                    <a:pt x="332" y="37"/>
                    <a:pt x="269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5" name="Google Shape;20265;p32"/>
            <p:cNvSpPr/>
            <p:nvPr/>
          </p:nvSpPr>
          <p:spPr>
            <a:xfrm>
              <a:off x="5913900" y="2140575"/>
              <a:ext cx="58600" cy="10250"/>
            </a:xfrm>
            <a:custGeom>
              <a:avLst/>
              <a:gdLst/>
              <a:ahLst/>
              <a:cxnLst/>
              <a:rect l="l" t="t" r="r" b="b"/>
              <a:pathLst>
                <a:path w="2344" h="410" extrusionOk="0">
                  <a:moveTo>
                    <a:pt x="2077" y="0"/>
                  </a:moveTo>
                  <a:cubicBezTo>
                    <a:pt x="2068" y="0"/>
                    <a:pt x="2059" y="1"/>
                    <a:pt x="2050" y="2"/>
                  </a:cubicBezTo>
                  <a:cubicBezTo>
                    <a:pt x="1687" y="52"/>
                    <a:pt x="1321" y="77"/>
                    <a:pt x="954" y="77"/>
                  </a:cubicBezTo>
                  <a:cubicBezTo>
                    <a:pt x="708" y="77"/>
                    <a:pt x="461" y="66"/>
                    <a:pt x="215" y="43"/>
                  </a:cubicBezTo>
                  <a:cubicBezTo>
                    <a:pt x="209" y="43"/>
                    <a:pt x="203" y="42"/>
                    <a:pt x="197" y="42"/>
                  </a:cubicBezTo>
                  <a:cubicBezTo>
                    <a:pt x="0" y="42"/>
                    <a:pt x="8" y="359"/>
                    <a:pt x="215" y="377"/>
                  </a:cubicBezTo>
                  <a:cubicBezTo>
                    <a:pt x="459" y="399"/>
                    <a:pt x="704" y="409"/>
                    <a:pt x="949" y="409"/>
                  </a:cubicBezTo>
                  <a:cubicBezTo>
                    <a:pt x="1347" y="409"/>
                    <a:pt x="1745" y="381"/>
                    <a:pt x="2140" y="325"/>
                  </a:cubicBezTo>
                  <a:cubicBezTo>
                    <a:pt x="2343" y="296"/>
                    <a:pt x="2269" y="0"/>
                    <a:pt x="2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6" name="Google Shape;20266;p32"/>
            <p:cNvSpPr/>
            <p:nvPr/>
          </p:nvSpPr>
          <p:spPr>
            <a:xfrm>
              <a:off x="5994450" y="2112625"/>
              <a:ext cx="66675" cy="66100"/>
            </a:xfrm>
            <a:custGeom>
              <a:avLst/>
              <a:gdLst/>
              <a:ahLst/>
              <a:cxnLst/>
              <a:rect l="l" t="t" r="r" b="b"/>
              <a:pathLst>
                <a:path w="2667" h="2644" extrusionOk="0">
                  <a:moveTo>
                    <a:pt x="230" y="0"/>
                  </a:moveTo>
                  <a:cubicBezTo>
                    <a:pt x="111" y="0"/>
                    <a:pt x="0" y="169"/>
                    <a:pt x="102" y="295"/>
                  </a:cubicBezTo>
                  <a:lnTo>
                    <a:pt x="100" y="295"/>
                  </a:lnTo>
                  <a:cubicBezTo>
                    <a:pt x="765" y="1126"/>
                    <a:pt x="1502" y="1896"/>
                    <a:pt x="2303" y="2600"/>
                  </a:cubicBezTo>
                  <a:cubicBezTo>
                    <a:pt x="2338" y="2630"/>
                    <a:pt x="2377" y="2643"/>
                    <a:pt x="2414" y="2643"/>
                  </a:cubicBezTo>
                  <a:cubicBezTo>
                    <a:pt x="2549" y="2643"/>
                    <a:pt x="2666" y="2474"/>
                    <a:pt x="2539" y="2363"/>
                  </a:cubicBezTo>
                  <a:cubicBezTo>
                    <a:pt x="1740" y="1660"/>
                    <a:pt x="1003" y="890"/>
                    <a:pt x="338" y="58"/>
                  </a:cubicBezTo>
                  <a:cubicBezTo>
                    <a:pt x="306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7" name="Google Shape;20267;p32"/>
            <p:cNvSpPr/>
            <p:nvPr/>
          </p:nvSpPr>
          <p:spPr>
            <a:xfrm>
              <a:off x="6000250" y="2109175"/>
              <a:ext cx="39750" cy="80225"/>
            </a:xfrm>
            <a:custGeom>
              <a:avLst/>
              <a:gdLst/>
              <a:ahLst/>
              <a:cxnLst/>
              <a:rect l="l" t="t" r="r" b="b"/>
              <a:pathLst>
                <a:path w="1590" h="3209" extrusionOk="0">
                  <a:moveTo>
                    <a:pt x="1387" y="1"/>
                  </a:moveTo>
                  <a:cubicBezTo>
                    <a:pt x="1319" y="1"/>
                    <a:pt x="1250" y="35"/>
                    <a:pt x="1218" y="112"/>
                  </a:cubicBezTo>
                  <a:cubicBezTo>
                    <a:pt x="829" y="1078"/>
                    <a:pt x="439" y="2044"/>
                    <a:pt x="50" y="3008"/>
                  </a:cubicBezTo>
                  <a:cubicBezTo>
                    <a:pt x="1" y="3129"/>
                    <a:pt x="101" y="3209"/>
                    <a:pt x="205" y="3209"/>
                  </a:cubicBezTo>
                  <a:cubicBezTo>
                    <a:pt x="272" y="3209"/>
                    <a:pt x="341" y="3175"/>
                    <a:pt x="373" y="3098"/>
                  </a:cubicBezTo>
                  <a:lnTo>
                    <a:pt x="1542" y="201"/>
                  </a:lnTo>
                  <a:cubicBezTo>
                    <a:pt x="1590" y="80"/>
                    <a:pt x="1490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8" name="Google Shape;20268;p32"/>
            <p:cNvSpPr/>
            <p:nvPr/>
          </p:nvSpPr>
          <p:spPr>
            <a:xfrm>
              <a:off x="6073525" y="2103275"/>
              <a:ext cx="39325" cy="92750"/>
            </a:xfrm>
            <a:custGeom>
              <a:avLst/>
              <a:gdLst/>
              <a:ahLst/>
              <a:cxnLst/>
              <a:rect l="l" t="t" r="r" b="b"/>
              <a:pathLst>
                <a:path w="1573" h="3710" extrusionOk="0">
                  <a:moveTo>
                    <a:pt x="1094" y="1"/>
                  </a:moveTo>
                  <a:cubicBezTo>
                    <a:pt x="1056" y="1"/>
                    <a:pt x="1017" y="16"/>
                    <a:pt x="983" y="54"/>
                  </a:cubicBezTo>
                  <a:cubicBezTo>
                    <a:pt x="0" y="1142"/>
                    <a:pt x="540" y="2533"/>
                    <a:pt x="1205" y="3630"/>
                  </a:cubicBezTo>
                  <a:cubicBezTo>
                    <a:pt x="1239" y="3686"/>
                    <a:pt x="1290" y="3709"/>
                    <a:pt x="1341" y="3709"/>
                  </a:cubicBezTo>
                  <a:cubicBezTo>
                    <a:pt x="1456" y="3709"/>
                    <a:pt x="1573" y="3588"/>
                    <a:pt x="1495" y="3460"/>
                  </a:cubicBezTo>
                  <a:cubicBezTo>
                    <a:pt x="919" y="2511"/>
                    <a:pt x="347" y="1256"/>
                    <a:pt x="1219" y="290"/>
                  </a:cubicBezTo>
                  <a:cubicBezTo>
                    <a:pt x="1329" y="168"/>
                    <a:pt x="1217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9" name="Google Shape;20269;p32"/>
            <p:cNvSpPr/>
            <p:nvPr/>
          </p:nvSpPr>
          <p:spPr>
            <a:xfrm>
              <a:off x="6123925" y="2111375"/>
              <a:ext cx="63600" cy="79200"/>
            </a:xfrm>
            <a:custGeom>
              <a:avLst/>
              <a:gdLst/>
              <a:ahLst/>
              <a:cxnLst/>
              <a:rect l="l" t="t" r="r" b="b"/>
              <a:pathLst>
                <a:path w="2544" h="3168" extrusionOk="0">
                  <a:moveTo>
                    <a:pt x="1141" y="636"/>
                  </a:moveTo>
                  <a:lnTo>
                    <a:pt x="1255" y="1610"/>
                  </a:lnTo>
                  <a:lnTo>
                    <a:pt x="1255" y="1610"/>
                  </a:lnTo>
                  <a:cubicBezTo>
                    <a:pt x="1010" y="1601"/>
                    <a:pt x="764" y="1589"/>
                    <a:pt x="519" y="1573"/>
                  </a:cubicBezTo>
                  <a:lnTo>
                    <a:pt x="519" y="1573"/>
                  </a:lnTo>
                  <a:lnTo>
                    <a:pt x="1141" y="636"/>
                  </a:lnTo>
                  <a:close/>
                  <a:moveTo>
                    <a:pt x="1248" y="0"/>
                  </a:moveTo>
                  <a:cubicBezTo>
                    <a:pt x="1197" y="0"/>
                    <a:pt x="1146" y="25"/>
                    <a:pt x="1108" y="81"/>
                  </a:cubicBezTo>
                  <a:lnTo>
                    <a:pt x="77" y="1635"/>
                  </a:lnTo>
                  <a:cubicBezTo>
                    <a:pt x="1" y="1748"/>
                    <a:pt x="103" y="1878"/>
                    <a:pt x="221" y="1887"/>
                  </a:cubicBezTo>
                  <a:cubicBezTo>
                    <a:pt x="578" y="1914"/>
                    <a:pt x="936" y="1934"/>
                    <a:pt x="1295" y="1946"/>
                  </a:cubicBezTo>
                  <a:lnTo>
                    <a:pt x="1295" y="1946"/>
                  </a:lnTo>
                  <a:lnTo>
                    <a:pt x="1420" y="3008"/>
                  </a:lnTo>
                  <a:cubicBezTo>
                    <a:pt x="1433" y="3114"/>
                    <a:pt x="1523" y="3168"/>
                    <a:pt x="1607" y="3168"/>
                  </a:cubicBezTo>
                  <a:cubicBezTo>
                    <a:pt x="1690" y="3168"/>
                    <a:pt x="1767" y="3115"/>
                    <a:pt x="1755" y="3008"/>
                  </a:cubicBezTo>
                  <a:lnTo>
                    <a:pt x="1631" y="1955"/>
                  </a:lnTo>
                  <a:lnTo>
                    <a:pt x="1631" y="1955"/>
                  </a:lnTo>
                  <a:cubicBezTo>
                    <a:pt x="1808" y="1959"/>
                    <a:pt x="1985" y="1961"/>
                    <a:pt x="2162" y="1961"/>
                  </a:cubicBezTo>
                  <a:cubicBezTo>
                    <a:pt x="2218" y="1961"/>
                    <a:pt x="2273" y="1960"/>
                    <a:pt x="2329" y="1960"/>
                  </a:cubicBezTo>
                  <a:cubicBezTo>
                    <a:pt x="2543" y="1959"/>
                    <a:pt x="2544" y="1626"/>
                    <a:pt x="2330" y="1626"/>
                  </a:cubicBezTo>
                  <a:cubicBezTo>
                    <a:pt x="2330" y="1626"/>
                    <a:pt x="2329" y="1626"/>
                    <a:pt x="2329" y="1626"/>
                  </a:cubicBezTo>
                  <a:cubicBezTo>
                    <a:pt x="2276" y="1626"/>
                    <a:pt x="2223" y="1627"/>
                    <a:pt x="2170" y="1627"/>
                  </a:cubicBezTo>
                  <a:cubicBezTo>
                    <a:pt x="1977" y="1627"/>
                    <a:pt x="1785" y="1624"/>
                    <a:pt x="1592" y="1620"/>
                  </a:cubicBezTo>
                  <a:lnTo>
                    <a:pt x="1592" y="1620"/>
                  </a:lnTo>
                  <a:lnTo>
                    <a:pt x="1421" y="165"/>
                  </a:lnTo>
                  <a:cubicBezTo>
                    <a:pt x="1409" y="65"/>
                    <a:pt x="1330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0" name="Google Shape;20270;p32"/>
            <p:cNvSpPr/>
            <p:nvPr/>
          </p:nvSpPr>
          <p:spPr>
            <a:xfrm>
              <a:off x="6194525" y="2123100"/>
              <a:ext cx="59850" cy="51650"/>
            </a:xfrm>
            <a:custGeom>
              <a:avLst/>
              <a:gdLst/>
              <a:ahLst/>
              <a:cxnLst/>
              <a:rect l="l" t="t" r="r" b="b"/>
              <a:pathLst>
                <a:path w="2394" h="2066" extrusionOk="0">
                  <a:moveTo>
                    <a:pt x="236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696" y="947"/>
                    <a:pt x="1357" y="1532"/>
                    <a:pt x="2078" y="2036"/>
                  </a:cubicBezTo>
                  <a:cubicBezTo>
                    <a:pt x="2108" y="2057"/>
                    <a:pt x="2138" y="2066"/>
                    <a:pt x="2166" y="2066"/>
                  </a:cubicBezTo>
                  <a:cubicBezTo>
                    <a:pt x="2302" y="2066"/>
                    <a:pt x="2393" y="1849"/>
                    <a:pt x="2247" y="1747"/>
                  </a:cubicBezTo>
                  <a:cubicBezTo>
                    <a:pt x="1550" y="1258"/>
                    <a:pt x="913" y="690"/>
                    <a:pt x="347" y="54"/>
                  </a:cubicBezTo>
                  <a:cubicBezTo>
                    <a:pt x="313" y="16"/>
                    <a:pt x="274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1" name="Google Shape;20271;p32"/>
            <p:cNvSpPr/>
            <p:nvPr/>
          </p:nvSpPr>
          <p:spPr>
            <a:xfrm>
              <a:off x="6200150" y="2120425"/>
              <a:ext cx="39025" cy="73825"/>
            </a:xfrm>
            <a:custGeom>
              <a:avLst/>
              <a:gdLst/>
              <a:ahLst/>
              <a:cxnLst/>
              <a:rect l="l" t="t" r="r" b="b"/>
              <a:pathLst>
                <a:path w="1561" h="2953" extrusionOk="0">
                  <a:moveTo>
                    <a:pt x="1357" y="1"/>
                  </a:moveTo>
                  <a:cubicBezTo>
                    <a:pt x="1290" y="1"/>
                    <a:pt x="1224" y="35"/>
                    <a:pt x="1197" y="115"/>
                  </a:cubicBezTo>
                  <a:cubicBezTo>
                    <a:pt x="897" y="1008"/>
                    <a:pt x="520" y="1873"/>
                    <a:pt x="71" y="2701"/>
                  </a:cubicBezTo>
                  <a:cubicBezTo>
                    <a:pt x="1" y="2832"/>
                    <a:pt x="117" y="2953"/>
                    <a:pt x="229" y="2953"/>
                  </a:cubicBezTo>
                  <a:cubicBezTo>
                    <a:pt x="280" y="2953"/>
                    <a:pt x="329" y="2929"/>
                    <a:pt x="361" y="2870"/>
                  </a:cubicBezTo>
                  <a:cubicBezTo>
                    <a:pt x="823" y="2016"/>
                    <a:pt x="1211" y="1125"/>
                    <a:pt x="1519" y="205"/>
                  </a:cubicBezTo>
                  <a:cubicBezTo>
                    <a:pt x="1561" y="82"/>
                    <a:pt x="1459" y="1"/>
                    <a:pt x="1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2" name="Google Shape;20272;p32"/>
            <p:cNvSpPr/>
            <p:nvPr/>
          </p:nvSpPr>
          <p:spPr>
            <a:xfrm>
              <a:off x="6253450" y="2100725"/>
              <a:ext cx="38350" cy="85375"/>
            </a:xfrm>
            <a:custGeom>
              <a:avLst/>
              <a:gdLst/>
              <a:ahLst/>
              <a:cxnLst/>
              <a:rect l="l" t="t" r="r" b="b"/>
              <a:pathLst>
                <a:path w="1534" h="3415" extrusionOk="0">
                  <a:moveTo>
                    <a:pt x="254" y="1"/>
                  </a:moveTo>
                  <a:cubicBezTo>
                    <a:pt x="118" y="1"/>
                    <a:pt x="0" y="169"/>
                    <a:pt x="128" y="280"/>
                  </a:cubicBezTo>
                  <a:cubicBezTo>
                    <a:pt x="980" y="1001"/>
                    <a:pt x="1170" y="2224"/>
                    <a:pt x="569" y="3169"/>
                  </a:cubicBezTo>
                  <a:cubicBezTo>
                    <a:pt x="489" y="3295"/>
                    <a:pt x="604" y="3415"/>
                    <a:pt x="721" y="3415"/>
                  </a:cubicBezTo>
                  <a:cubicBezTo>
                    <a:pt x="772" y="3415"/>
                    <a:pt x="824" y="3392"/>
                    <a:pt x="859" y="3336"/>
                  </a:cubicBezTo>
                  <a:cubicBezTo>
                    <a:pt x="1533" y="2276"/>
                    <a:pt x="1324" y="858"/>
                    <a:pt x="365" y="43"/>
                  </a:cubicBezTo>
                  <a:cubicBezTo>
                    <a:pt x="330" y="13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3" name="Google Shape;20273;p32"/>
            <p:cNvSpPr/>
            <p:nvPr/>
          </p:nvSpPr>
          <p:spPr>
            <a:xfrm>
              <a:off x="6288650" y="2084125"/>
              <a:ext cx="48175" cy="42225"/>
            </a:xfrm>
            <a:custGeom>
              <a:avLst/>
              <a:gdLst/>
              <a:ahLst/>
              <a:cxnLst/>
              <a:rect l="l" t="t" r="r" b="b"/>
              <a:pathLst>
                <a:path w="1927" h="1689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cubicBezTo>
                    <a:pt x="456" y="344"/>
                    <a:pt x="639" y="544"/>
                    <a:pt x="682" y="776"/>
                  </a:cubicBezTo>
                  <a:cubicBezTo>
                    <a:pt x="731" y="1034"/>
                    <a:pt x="475" y="1165"/>
                    <a:pt x="502" y="1400"/>
                  </a:cubicBezTo>
                  <a:cubicBezTo>
                    <a:pt x="529" y="1623"/>
                    <a:pt x="748" y="1689"/>
                    <a:pt x="1000" y="1689"/>
                  </a:cubicBezTo>
                  <a:cubicBezTo>
                    <a:pt x="1277" y="1689"/>
                    <a:pt x="1592" y="1610"/>
                    <a:pt x="1733" y="1574"/>
                  </a:cubicBezTo>
                  <a:cubicBezTo>
                    <a:pt x="1926" y="1524"/>
                    <a:pt x="1865" y="1244"/>
                    <a:pt x="1690" y="1244"/>
                  </a:cubicBezTo>
                  <a:cubicBezTo>
                    <a:pt x="1676" y="1244"/>
                    <a:pt x="1660" y="1246"/>
                    <a:pt x="1645" y="1250"/>
                  </a:cubicBezTo>
                  <a:cubicBezTo>
                    <a:pt x="1460" y="1300"/>
                    <a:pt x="1271" y="1328"/>
                    <a:pt x="1080" y="1336"/>
                  </a:cubicBezTo>
                  <a:cubicBezTo>
                    <a:pt x="1068" y="1336"/>
                    <a:pt x="996" y="1340"/>
                    <a:pt x="940" y="1340"/>
                  </a:cubicBezTo>
                  <a:cubicBezTo>
                    <a:pt x="905" y="1340"/>
                    <a:pt x="877" y="1338"/>
                    <a:pt x="874" y="1333"/>
                  </a:cubicBezTo>
                  <a:cubicBezTo>
                    <a:pt x="865" y="1310"/>
                    <a:pt x="929" y="1246"/>
                    <a:pt x="941" y="1223"/>
                  </a:cubicBezTo>
                  <a:cubicBezTo>
                    <a:pt x="1024" y="1058"/>
                    <a:pt x="1047" y="867"/>
                    <a:pt x="1005" y="687"/>
                  </a:cubicBezTo>
                  <a:cubicBezTo>
                    <a:pt x="921" y="306"/>
                    <a:pt x="609" y="15"/>
                    <a:pt x="215" y="1"/>
                  </a:cubicBez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74" name="Google Shape;20274;p32"/>
          <p:cNvSpPr/>
          <p:nvPr/>
        </p:nvSpPr>
        <p:spPr>
          <a:xfrm rot="5653866" flipH="1">
            <a:off x="3937731" y="-1804484"/>
            <a:ext cx="6257835" cy="8752475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103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" name="Google Shape;20285;p36"/>
          <p:cNvSpPr txBox="1">
            <a:spLocks noGrp="1"/>
          </p:cNvSpPr>
          <p:nvPr>
            <p:ph type="ctrTitle"/>
          </p:nvPr>
        </p:nvSpPr>
        <p:spPr>
          <a:xfrm>
            <a:off x="715099" y="878649"/>
            <a:ext cx="5081700" cy="1239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COMP4342</a:t>
            </a:r>
            <a:br>
              <a:rPr lang="en-US" altLang="zh-CN"/>
            </a:br>
            <a:r>
              <a:rPr lang="en">
                <a:solidFill>
                  <a:schemeClr val="dk2"/>
                </a:solidFill>
              </a:rPr>
              <a:t>Group Project </a:t>
            </a:r>
            <a:r>
              <a:rPr lang="en-US" altLang="zh-CN">
                <a:solidFill>
                  <a:schemeClr val="dk2"/>
                </a:solidFill>
              </a:rPr>
              <a:t>Group19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88" name="Google Shape;20288;p36"/>
          <p:cNvSpPr txBox="1">
            <a:spLocks noGrp="1"/>
          </p:cNvSpPr>
          <p:nvPr>
            <p:ph type="subTitle" idx="1"/>
          </p:nvPr>
        </p:nvSpPr>
        <p:spPr>
          <a:xfrm>
            <a:off x="792950" y="2810187"/>
            <a:ext cx="4661478" cy="1239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Cheung Sui Wing		21027547D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 Man Chun 		21027257D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Cheng Chi Kit 		21028079D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Kwong</a:t>
            </a:r>
            <a:r>
              <a:rPr lang="en-GB"/>
              <a:t> Chun Him	21028468D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E22C-75A7-7190-970A-FD24EADF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2C89E-7D10-A3AD-5838-38B6ACC6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2882646" cy="437879"/>
          </a:xfrm>
        </p:spPr>
        <p:txBody>
          <a:bodyPr/>
          <a:lstStyle/>
          <a:p>
            <a:r>
              <a:rPr lang="en-GB"/>
              <a:t>How the data look: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5A893-5748-03D8-0D12-7CA4771D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46" y="412068"/>
            <a:ext cx="4216814" cy="446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956-0026-C31C-6393-F52D57BE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71" y="2285400"/>
            <a:ext cx="2949373" cy="572700"/>
          </a:xfrm>
        </p:spPr>
        <p:txBody>
          <a:bodyPr/>
          <a:lstStyle/>
          <a:p>
            <a:r>
              <a:rPr lang="en-GB"/>
              <a:t>Demo + Q&amp;A</a:t>
            </a:r>
          </a:p>
        </p:txBody>
      </p:sp>
    </p:spTree>
    <p:extLst>
      <p:ext uri="{BB962C8B-B14F-4D97-AF65-F5344CB8AC3E}">
        <p14:creationId xmlns:p14="http://schemas.microsoft.com/office/powerpoint/2010/main" val="95658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20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9" name="Google Shape;2034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Overview</a:t>
            </a:r>
            <a:endParaRPr/>
          </a:p>
        </p:txBody>
      </p:sp>
      <p:sp>
        <p:nvSpPr>
          <p:cNvPr id="20350" name="Google Shape;20350;p42"/>
          <p:cNvSpPr txBox="1">
            <a:spLocks noGrp="1"/>
          </p:cNvSpPr>
          <p:nvPr>
            <p:ph type="body" idx="1"/>
          </p:nvPr>
        </p:nvSpPr>
        <p:spPr>
          <a:xfrm>
            <a:off x="720000" y="1359525"/>
            <a:ext cx="4892100" cy="730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>
                <a:solidFill>
                  <a:schemeClr val="dk1"/>
                </a:solidFill>
              </a:rPr>
              <a:t>Diet application</a:t>
            </a:r>
          </a:p>
          <a:p>
            <a:pPr marL="285750" indent="-285750"/>
            <a:r>
              <a:rPr lang="en-GB">
                <a:solidFill>
                  <a:schemeClr val="dk1"/>
                </a:solidFill>
              </a:rPr>
              <a:t>For user to record daily calories absorbed</a:t>
            </a:r>
          </a:p>
          <a:p>
            <a:pPr marL="285750" indent="-285750"/>
            <a:r>
              <a:rPr lang="en-GB">
                <a:solidFill>
                  <a:schemeClr val="dk1"/>
                </a:solidFill>
              </a:rPr>
              <a:t>Existing application example: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58219-5E18-6679-FAFF-355102C3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476" y="2304047"/>
            <a:ext cx="2205624" cy="234630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B7A8E41-8D6C-42FD-099D-C4F1A993361F}"/>
              </a:ext>
            </a:extLst>
          </p:cNvPr>
          <p:cNvSpPr/>
          <p:nvPr/>
        </p:nvSpPr>
        <p:spPr>
          <a:xfrm>
            <a:off x="3347381" y="2813312"/>
            <a:ext cx="2323813" cy="460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Google Shape;20350;p42">
            <a:extLst>
              <a:ext uri="{FF2B5EF4-FFF2-40B4-BE49-F238E27FC236}">
                <a16:creationId xmlns:a16="http://schemas.microsoft.com/office/drawing/2014/main" id="{46B58EB2-3088-EF6F-80FB-4B08366ED16C}"/>
              </a:ext>
            </a:extLst>
          </p:cNvPr>
          <p:cNvSpPr txBox="1">
            <a:spLocks/>
          </p:cNvSpPr>
          <p:nvPr/>
        </p:nvSpPr>
        <p:spPr>
          <a:xfrm>
            <a:off x="968068" y="3053444"/>
            <a:ext cx="2438408" cy="73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/>
            <a:r>
              <a:rPr lang="en-GB">
                <a:solidFill>
                  <a:schemeClr val="dk1"/>
                </a:solidFill>
              </a:rPr>
              <a:t>User need to input the food one by one to search</a:t>
            </a:r>
          </a:p>
        </p:txBody>
      </p:sp>
      <p:sp>
        <p:nvSpPr>
          <p:cNvPr id="7" name="Google Shape;20350;p42">
            <a:extLst>
              <a:ext uri="{FF2B5EF4-FFF2-40B4-BE49-F238E27FC236}">
                <a16:creationId xmlns:a16="http://schemas.microsoft.com/office/drawing/2014/main" id="{850B0EA4-8F5C-298C-6CB0-2F29B70C7954}"/>
              </a:ext>
            </a:extLst>
          </p:cNvPr>
          <p:cNvSpPr txBox="1">
            <a:spLocks/>
          </p:cNvSpPr>
          <p:nvPr/>
        </p:nvSpPr>
        <p:spPr>
          <a:xfrm>
            <a:off x="3578356" y="4650348"/>
            <a:ext cx="1754146" cy="29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None/>
            </a:pPr>
            <a:r>
              <a:rPr lang="en-GB" sz="1050"/>
              <a:t>Market app: </a:t>
            </a:r>
            <a:r>
              <a:rPr lang="en-GB" sz="1050" err="1"/>
              <a:t>FatSecret</a:t>
            </a:r>
            <a:endParaRPr lang="en-GB"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CAFD-5AE6-2764-57C8-68967860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1D98-D377-4311-16DF-1BD28EC3F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5"/>
            <a:ext cx="5515795" cy="634280"/>
          </a:xfrm>
        </p:spPr>
        <p:txBody>
          <a:bodyPr/>
          <a:lstStyle/>
          <a:p>
            <a:r>
              <a:rPr lang="en-GB"/>
              <a:t>Not convenient if you need to input so many food</a:t>
            </a:r>
          </a:p>
          <a:p>
            <a:r>
              <a:rPr lang="en-GB"/>
              <a:t>Our App: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9E82A-6B0A-FA4B-7F6E-D1374E17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62" y="1821926"/>
            <a:ext cx="1488392" cy="314969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2622683-CD9A-684A-D317-8E5E38D8BD79}"/>
              </a:ext>
            </a:extLst>
          </p:cNvPr>
          <p:cNvSpPr txBox="1">
            <a:spLocks/>
          </p:cNvSpPr>
          <p:nvPr/>
        </p:nvSpPr>
        <p:spPr>
          <a:xfrm>
            <a:off x="3912380" y="2155744"/>
            <a:ext cx="3348966" cy="42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>
                <a:sym typeface="Wingdings" panose="05000000000000000000" pitchFamily="2" charset="2"/>
              </a:rPr>
              <a:t> Take/pick a picture of the food</a:t>
            </a: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1710F93-3B8B-3AF2-4A52-239B47FA3120}"/>
              </a:ext>
            </a:extLst>
          </p:cNvPr>
          <p:cNvSpPr txBox="1">
            <a:spLocks/>
          </p:cNvSpPr>
          <p:nvPr/>
        </p:nvSpPr>
        <p:spPr>
          <a:xfrm>
            <a:off x="3912380" y="3699381"/>
            <a:ext cx="3348966" cy="6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>
                <a:sym typeface="Wingdings" panose="05000000000000000000" pitchFamily="2" charset="2"/>
              </a:rPr>
              <a:t> Get the result by using food recognize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0297C8-B640-C158-9132-BE702EF7048A}"/>
              </a:ext>
            </a:extLst>
          </p:cNvPr>
          <p:cNvSpPr/>
          <p:nvPr/>
        </p:nvSpPr>
        <p:spPr>
          <a:xfrm>
            <a:off x="2311962" y="3409475"/>
            <a:ext cx="1488392" cy="2899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253C3E-BE95-EBA9-002D-5061553B711F}"/>
              </a:ext>
            </a:extLst>
          </p:cNvPr>
          <p:cNvSpPr/>
          <p:nvPr/>
        </p:nvSpPr>
        <p:spPr>
          <a:xfrm>
            <a:off x="2311962" y="3981306"/>
            <a:ext cx="1488392" cy="2899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FD07-5EBA-2945-2734-C71CB7B3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D801B-585F-834E-5AEE-D5C4DE7C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491" y="1538572"/>
            <a:ext cx="4457018" cy="2030538"/>
          </a:xfrm>
        </p:spPr>
        <p:txBody>
          <a:bodyPr/>
          <a:lstStyle/>
          <a:p>
            <a:r>
              <a:rPr lang="en-GB"/>
              <a:t>We </a:t>
            </a:r>
            <a:r>
              <a:rPr lang="en-GB" b="1"/>
              <a:t>do not </a:t>
            </a:r>
            <a:r>
              <a:rPr lang="en-GB"/>
              <a:t>train our model or collect food data</a:t>
            </a:r>
          </a:p>
          <a:p>
            <a:r>
              <a:rPr lang="en-GB"/>
              <a:t>Instead, we use two API:</a:t>
            </a:r>
          </a:p>
          <a:p>
            <a:pPr lvl="1"/>
            <a:r>
              <a:rPr lang="en-GB" err="1"/>
              <a:t>Clarifai</a:t>
            </a:r>
            <a:r>
              <a:rPr lang="en-GB"/>
              <a:t> </a:t>
            </a:r>
            <a:r>
              <a:rPr lang="en-GB">
                <a:sym typeface="Wingdings" panose="05000000000000000000" pitchFamily="2" charset="2"/>
              </a:rPr>
              <a:t> provide free food recognize service</a:t>
            </a:r>
          </a:p>
          <a:p>
            <a:pPr lvl="1"/>
            <a:r>
              <a:rPr lang="en-GB" err="1">
                <a:sym typeface="Wingdings" panose="05000000000000000000" pitchFamily="2" charset="2"/>
              </a:rPr>
              <a:t>Nutritionix</a:t>
            </a:r>
            <a:r>
              <a:rPr lang="en-GB">
                <a:sym typeface="Wingdings" panose="05000000000000000000" pitchFamily="2" charset="2"/>
              </a:rPr>
              <a:t>  provide nutrition data for food</a:t>
            </a:r>
            <a:endParaRPr lang="en-GB"/>
          </a:p>
          <a:p>
            <a:pPr lvl="1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0C026-C47B-9F9A-C605-3A442CE6D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263" y="1538572"/>
            <a:ext cx="3182867" cy="80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DA68C-B0E9-E509-70EF-EFAE0821F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230" y="3018308"/>
            <a:ext cx="358190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AFC8-3A15-23D9-2133-924EC839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06" y="141683"/>
            <a:ext cx="8622226" cy="572700"/>
          </a:xfrm>
        </p:spPr>
        <p:txBody>
          <a:bodyPr/>
          <a:lstStyle/>
          <a:p>
            <a:r>
              <a:rPr lang="en-GB"/>
              <a:t>Application logic (main function)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445824D4-18E1-E39C-AFB1-400021B4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71879" y="161902"/>
            <a:ext cx="3999127" cy="566310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443A2E8-A8E6-6842-8E78-0D2B6C79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06" y="2028218"/>
            <a:ext cx="3761158" cy="1706073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GB"/>
              <a:t>Send picture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backend server</a:t>
            </a:r>
          </a:p>
          <a:p>
            <a:pPr marL="482600" indent="-342900">
              <a:buFont typeface="+mj-lt"/>
              <a:buAutoNum type="arabicPeriod"/>
            </a:pPr>
            <a:r>
              <a:rPr lang="en-GB"/>
              <a:t>Server send picture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 err="1"/>
              <a:t>Clarifai</a:t>
            </a:r>
            <a:r>
              <a:rPr lang="en-GB"/>
              <a:t> (get food recognize result)</a:t>
            </a:r>
          </a:p>
          <a:p>
            <a:pPr marL="482600" indent="-342900">
              <a:buFont typeface="+mj-lt"/>
              <a:buAutoNum type="arabicPeriod"/>
            </a:pPr>
            <a:r>
              <a:rPr lang="en-GB"/>
              <a:t>Server send the food result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 err="1">
                <a:sym typeface="Wingdings" panose="05000000000000000000" pitchFamily="2" charset="2"/>
              </a:rPr>
              <a:t>nutritionix</a:t>
            </a:r>
            <a:r>
              <a:rPr lang="en-GB">
                <a:sym typeface="Wingdings" panose="05000000000000000000" pitchFamily="2" charset="2"/>
              </a:rPr>
              <a:t> (get nutrition data)</a:t>
            </a:r>
            <a:endParaRPr lang="en-GB"/>
          </a:p>
          <a:p>
            <a:pPr marL="482600" indent="-342900">
              <a:buFont typeface="+mj-lt"/>
              <a:buAutoNum type="arabicPeriod"/>
            </a:pPr>
            <a:r>
              <a:rPr lang="en-GB"/>
              <a:t>Reformat the data </a:t>
            </a:r>
            <a:r>
              <a:rPr lang="en-GB">
                <a:sym typeface="Wingdings" panose="05000000000000000000" pitchFamily="2" charset="2"/>
              </a:rPr>
              <a:t> send back to user</a:t>
            </a:r>
            <a:endParaRPr lang="en-GB"/>
          </a:p>
          <a:p>
            <a:endParaRPr lang="en-GB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0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F05-E118-A2B4-2B34-875E1387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809D3-8E38-83C9-48E2-E18D447A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37" y="2324748"/>
            <a:ext cx="3692717" cy="1545227"/>
          </a:xfrm>
        </p:spPr>
        <p:txBody>
          <a:bodyPr/>
          <a:lstStyle/>
          <a:p>
            <a:r>
              <a:rPr lang="en-GB"/>
              <a:t>Frontend </a:t>
            </a:r>
            <a:r>
              <a:rPr lang="en-GB">
                <a:sym typeface="Wingdings" panose="05000000000000000000" pitchFamily="2" charset="2"/>
              </a:rPr>
              <a:t> Mobile Application</a:t>
            </a:r>
          </a:p>
          <a:p>
            <a:r>
              <a:rPr lang="en-GB">
                <a:sym typeface="Wingdings" panose="05000000000000000000" pitchFamily="2" charset="2"/>
              </a:rPr>
              <a:t>Backend  Restful server </a:t>
            </a:r>
          </a:p>
          <a:p>
            <a:pPr lvl="1"/>
            <a:r>
              <a:rPr lang="en-GB">
                <a:sym typeface="Wingdings" panose="05000000000000000000" pitchFamily="2" charset="2"/>
              </a:rPr>
              <a:t>With </a:t>
            </a:r>
            <a:r>
              <a:rPr lang="en-GB" err="1">
                <a:sym typeface="Wingdings" panose="05000000000000000000" pitchFamily="2" charset="2"/>
              </a:rPr>
              <a:t>Clarifai</a:t>
            </a:r>
            <a:r>
              <a:rPr lang="en-GB">
                <a:sym typeface="Wingdings" panose="05000000000000000000" pitchFamily="2" charset="2"/>
              </a:rPr>
              <a:t> API</a:t>
            </a:r>
          </a:p>
          <a:p>
            <a:pPr lvl="1"/>
            <a:r>
              <a:rPr lang="en-GB" err="1">
                <a:sym typeface="Wingdings" panose="05000000000000000000" pitchFamily="2" charset="2"/>
              </a:rPr>
              <a:t>Nutritionix</a:t>
            </a:r>
            <a:r>
              <a:rPr lang="en-GB">
                <a:sym typeface="Wingdings" panose="05000000000000000000" pitchFamily="2" charset="2"/>
              </a:rPr>
              <a:t> API</a:t>
            </a:r>
          </a:p>
          <a:p>
            <a:pPr lvl="1"/>
            <a:r>
              <a:rPr lang="en-GB" err="1">
                <a:sym typeface="Wingdings" panose="05000000000000000000" pitchFamily="2" charset="2"/>
              </a:rPr>
              <a:t>mongoDB</a:t>
            </a:r>
            <a:r>
              <a:rPr lang="en-GB">
                <a:sym typeface="Wingdings" panose="05000000000000000000" pitchFamily="2" charset="2"/>
              </a:rPr>
              <a:t> Atlas</a:t>
            </a:r>
            <a:endParaRPr lang="en-GB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0FFB1E4-7DCE-9F39-B10C-C05A68D8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90" y="1533697"/>
            <a:ext cx="5274310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7B10-9389-2422-51FC-24570950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Client-side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4E3CA-EE2C-B63F-25B7-FE241EE7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84" y="1367373"/>
            <a:ext cx="3553740" cy="2851425"/>
          </a:xfrm>
        </p:spPr>
        <p:txBody>
          <a:bodyPr/>
          <a:lstStyle/>
          <a:p>
            <a:r>
              <a:rPr lang="en-GB"/>
              <a:t>React Native expo</a:t>
            </a:r>
          </a:p>
          <a:p>
            <a:r>
              <a:rPr lang="en-GB"/>
              <a:t> (IOS 13.0+ / Android 5.0 API 21+)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GB" err="1">
                <a:solidFill>
                  <a:srgbClr val="FF0000"/>
                </a:solidFill>
              </a:rPr>
              <a:t>Signin</a:t>
            </a:r>
            <a:r>
              <a:rPr lang="en-GB">
                <a:solidFill>
                  <a:srgbClr val="FF0000"/>
                </a:solidFill>
              </a:rPr>
              <a:t>/signup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GB">
                <a:solidFill>
                  <a:srgbClr val="0070C0"/>
                </a:solidFill>
              </a:rPr>
              <a:t>If New Account, </a:t>
            </a:r>
            <a:r>
              <a:rPr lang="en-GB">
                <a:solidFill>
                  <a:srgbClr val="0070C0"/>
                </a:solidFill>
                <a:sym typeface="Wingdings" panose="05000000000000000000" pitchFamily="2" charset="2"/>
              </a:rPr>
              <a:t> Go Tutorial Screen</a:t>
            </a:r>
          </a:p>
          <a:p>
            <a:pPr marL="939800" lvl="1" indent="-342900">
              <a:buFont typeface="+mj-lt"/>
              <a:buAutoNum type="arabicPeriod"/>
            </a:pPr>
            <a:r>
              <a:rPr lang="en-GB">
                <a:solidFill>
                  <a:srgbClr val="00B050"/>
                </a:solidFill>
                <a:sym typeface="Wingdings" panose="05000000000000000000" pitchFamily="2" charset="2"/>
              </a:rPr>
              <a:t>If Not New Account,  Go Home Screen</a:t>
            </a:r>
          </a:p>
          <a:p>
            <a:r>
              <a:rPr lang="en-GB">
                <a:sym typeface="Wingdings" panose="05000000000000000000" pitchFamily="2" charset="2"/>
              </a:rPr>
              <a:t>Store the “user token” for auto login only </a:t>
            </a:r>
          </a:p>
          <a:p>
            <a:r>
              <a:rPr lang="en-GB">
                <a:sym typeface="Wingdings" panose="05000000000000000000" pitchFamily="2" charset="2"/>
              </a:rPr>
              <a:t>Application-side encryption  hash the password before sending it to the server.</a:t>
            </a:r>
          </a:p>
          <a:p>
            <a:pPr marL="482600" indent="-342900">
              <a:buFont typeface="+mj-lt"/>
              <a:buAutoNum type="arabicPeriod"/>
            </a:pPr>
            <a:endParaRPr lang="en-GB"/>
          </a:p>
          <a:p>
            <a:endParaRPr lang="en-GB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371FAC2-5AFF-0945-F57F-83A87C57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974" y="1292542"/>
            <a:ext cx="5274310" cy="255841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32324F-2A48-CFF5-F6CB-19CE03038EEF}"/>
              </a:ext>
            </a:extLst>
          </p:cNvPr>
          <p:cNvSpPr txBox="1">
            <a:spLocks/>
          </p:cNvSpPr>
          <p:nvPr/>
        </p:nvSpPr>
        <p:spPr>
          <a:xfrm>
            <a:off x="4125781" y="3726371"/>
            <a:ext cx="4892100" cy="39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/>
              <a:t>All Screen in our app</a:t>
            </a:r>
          </a:p>
          <a:p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E48535-7B52-67BF-BBCE-5609DB53B962}"/>
              </a:ext>
            </a:extLst>
          </p:cNvPr>
          <p:cNvSpPr txBox="1">
            <a:spLocks/>
          </p:cNvSpPr>
          <p:nvPr/>
        </p:nvSpPr>
        <p:spPr>
          <a:xfrm>
            <a:off x="107784" y="4173655"/>
            <a:ext cx="3657064" cy="39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sz="1100"/>
              <a:t>P.S Tutorial Screen is to lead the new user to input personal information to calculator BMR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352BCC-0B35-AF52-5071-5052BD8BA4BB}"/>
              </a:ext>
            </a:extLst>
          </p:cNvPr>
          <p:cNvGrpSpPr/>
          <p:nvPr/>
        </p:nvGrpSpPr>
        <p:grpSpPr>
          <a:xfrm>
            <a:off x="2436919" y="1993224"/>
            <a:ext cx="1748160" cy="167040"/>
            <a:chOff x="2436919" y="1993224"/>
            <a:chExt cx="174816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B1734B-6939-249D-4A8D-46EEBBCBABAC}"/>
                    </a:ext>
                  </a:extLst>
                </p14:cNvPr>
                <p14:cNvContentPartPr/>
                <p14:nvPr/>
              </p14:nvContentPartPr>
              <p14:xfrm>
                <a:off x="2436919" y="1993224"/>
                <a:ext cx="1724040" cy="144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B1734B-6939-249D-4A8D-46EEBBCBA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7921" y="1984224"/>
                  <a:ext cx="1741676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372A6F-F6A2-F9C8-14AB-4CF4558F07B0}"/>
                    </a:ext>
                  </a:extLst>
                </p14:cNvPr>
                <p14:cNvContentPartPr/>
                <p14:nvPr/>
              </p14:nvContentPartPr>
              <p14:xfrm>
                <a:off x="4088959" y="2029224"/>
                <a:ext cx="96120" cy="13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372A6F-F6A2-F9C8-14AB-4CF4558F07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79959" y="2020224"/>
                  <a:ext cx="1137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5447E2-D95E-DFAC-2807-4613FF9BD274}"/>
              </a:ext>
            </a:extLst>
          </p:cNvPr>
          <p:cNvGrpSpPr/>
          <p:nvPr/>
        </p:nvGrpSpPr>
        <p:grpSpPr>
          <a:xfrm>
            <a:off x="2966839" y="1849944"/>
            <a:ext cx="2383200" cy="579960"/>
            <a:chOff x="2966839" y="1849944"/>
            <a:chExt cx="238320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915A93-9F5F-1EB4-934F-523490DA4501}"/>
                    </a:ext>
                  </a:extLst>
                </p14:cNvPr>
                <p14:cNvContentPartPr/>
                <p14:nvPr/>
              </p14:nvContentPartPr>
              <p14:xfrm>
                <a:off x="2966839" y="1849944"/>
                <a:ext cx="2315160" cy="57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915A93-9F5F-1EB4-934F-523490DA45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57839" y="1840944"/>
                  <a:ext cx="23328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E27E2E-2706-AB9C-1978-293BB233DC25}"/>
                    </a:ext>
                  </a:extLst>
                </p14:cNvPr>
                <p14:cNvContentPartPr/>
                <p14:nvPr/>
              </p14:nvContentPartPr>
              <p14:xfrm>
                <a:off x="5203519" y="2029584"/>
                <a:ext cx="146520" cy="99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E27E2E-2706-AB9C-1978-293BB233DC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94497" y="2020584"/>
                  <a:ext cx="164203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A7DC66-0892-ABE0-1692-7C699D7F8CE7}"/>
                  </a:ext>
                </a:extLst>
              </p14:cNvPr>
              <p14:cNvContentPartPr/>
              <p14:nvPr/>
            </p14:nvContentPartPr>
            <p14:xfrm>
              <a:off x="8396359" y="2056224"/>
              <a:ext cx="403200" cy="1466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A7DC66-0892-ABE0-1692-7C699D7F8C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7367" y="2047224"/>
                <a:ext cx="420824" cy="148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F927B90-F85B-A716-02E5-B7E17EABED7D}"/>
              </a:ext>
            </a:extLst>
          </p:cNvPr>
          <p:cNvGrpSpPr/>
          <p:nvPr/>
        </p:nvGrpSpPr>
        <p:grpSpPr>
          <a:xfrm>
            <a:off x="3256999" y="1039944"/>
            <a:ext cx="4302000" cy="2645280"/>
            <a:chOff x="3256999" y="1039944"/>
            <a:chExt cx="4302000" cy="26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203879-B390-251B-1E32-F3AF6C3F308A}"/>
                    </a:ext>
                  </a:extLst>
                </p14:cNvPr>
                <p14:cNvContentPartPr/>
                <p14:nvPr/>
              </p14:nvContentPartPr>
              <p14:xfrm>
                <a:off x="3256999" y="1039944"/>
                <a:ext cx="4174200" cy="1860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203879-B390-251B-1E32-F3AF6C3F30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7998" y="1030944"/>
                  <a:ext cx="4191842" cy="18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0F1209-A655-2D4C-506B-6367F92E9CBC}"/>
                    </a:ext>
                  </a:extLst>
                </p14:cNvPr>
                <p14:cNvContentPartPr/>
                <p14:nvPr/>
              </p14:nvContentPartPr>
              <p14:xfrm>
                <a:off x="7318879" y="1910784"/>
                <a:ext cx="240120" cy="12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0F1209-A655-2D4C-506B-6367F92E9C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9892" y="1901784"/>
                  <a:ext cx="257734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69D3F6-9B43-1270-BDEF-386C4845184C}"/>
                    </a:ext>
                  </a:extLst>
                </p14:cNvPr>
                <p14:cNvContentPartPr/>
                <p14:nvPr/>
              </p14:nvContentPartPr>
              <p14:xfrm>
                <a:off x="6276679" y="1957944"/>
                <a:ext cx="213840" cy="172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69D3F6-9B43-1270-BDEF-386C484518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7679" y="1948944"/>
                  <a:ext cx="231480" cy="174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687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7B10-9389-2422-51FC-24570950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Server</a:t>
            </a:r>
            <a:r>
              <a:rPr lang="en-GB"/>
              <a:t>-side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4E3CA-EE2C-B63F-25B7-FE241EE7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4892100" cy="1348356"/>
          </a:xfrm>
        </p:spPr>
        <p:txBody>
          <a:bodyPr/>
          <a:lstStyle/>
          <a:p>
            <a:r>
              <a:rPr lang="en-GB"/>
              <a:t>Node.js as the base</a:t>
            </a:r>
          </a:p>
          <a:p>
            <a:r>
              <a:rPr lang="en-GB"/>
              <a:t>Express.js </a:t>
            </a:r>
            <a:r>
              <a:rPr lang="en-GB">
                <a:sym typeface="Wingdings" panose="05000000000000000000" pitchFamily="2" charset="2"/>
              </a:rPr>
              <a:t> develop </a:t>
            </a:r>
            <a:r>
              <a:rPr lang="en-GB" err="1">
                <a:sym typeface="Wingdings" panose="05000000000000000000" pitchFamily="2" charset="2"/>
              </a:rPr>
              <a:t>RESTFul</a:t>
            </a:r>
            <a:r>
              <a:rPr lang="en-GB">
                <a:sym typeface="Wingdings" panose="05000000000000000000" pitchFamily="2" charset="2"/>
              </a:rPr>
              <a:t> API</a:t>
            </a:r>
          </a:p>
          <a:p>
            <a:r>
              <a:rPr lang="en-GB">
                <a:sym typeface="Wingdings" panose="05000000000000000000" pitchFamily="2" charset="2"/>
              </a:rPr>
              <a:t>Mongoose.js  manage the connection of MongoDB </a:t>
            </a:r>
            <a:r>
              <a:rPr lang="en-GB" err="1">
                <a:sym typeface="Wingdings" panose="05000000000000000000" pitchFamily="2" charset="2"/>
              </a:rPr>
              <a:t>altas</a:t>
            </a:r>
            <a:endParaRPr lang="en-GB">
              <a:sym typeface="Wingdings" panose="05000000000000000000" pitchFamily="2" charset="2"/>
            </a:endParaRPr>
          </a:p>
          <a:p>
            <a:r>
              <a:rPr lang="en-GB">
                <a:sym typeface="Wingdings" panose="05000000000000000000" pitchFamily="2" charset="2"/>
              </a:rPr>
              <a:t>Java Web Token  protect our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06728-578F-9DFB-08CF-1E7611CF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802" y="103097"/>
            <a:ext cx="1671863" cy="4472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02EAB-3175-C085-8A31-002089FE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" y="3622801"/>
            <a:ext cx="4012288" cy="42526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0C6CDE-84CD-0222-D971-4450C3444CD5}"/>
              </a:ext>
            </a:extLst>
          </p:cNvPr>
          <p:cNvSpPr txBox="1">
            <a:spLocks/>
          </p:cNvSpPr>
          <p:nvPr/>
        </p:nvSpPr>
        <p:spPr>
          <a:xfrm>
            <a:off x="0" y="4049615"/>
            <a:ext cx="4892100" cy="4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>
                <a:sym typeface="Wingdings" panose="05000000000000000000" pitchFamily="2" charset="2"/>
              </a:rPr>
              <a:t>1 route for food recognition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44C1FC5-729F-AA58-FC15-6D7B5D30BBB8}"/>
              </a:ext>
            </a:extLst>
          </p:cNvPr>
          <p:cNvSpPr txBox="1">
            <a:spLocks/>
          </p:cNvSpPr>
          <p:nvPr/>
        </p:nvSpPr>
        <p:spPr>
          <a:xfrm>
            <a:off x="4604565" y="4447044"/>
            <a:ext cx="4892100" cy="59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Montserrat"/>
              <a:buNone/>
            </a:pPr>
            <a:endParaRPr lang="en-GB">
              <a:sym typeface="Wingdings" panose="05000000000000000000" pitchFamily="2" charset="2"/>
            </a:endParaRPr>
          </a:p>
          <a:p>
            <a:r>
              <a:rPr lang="en-GB">
                <a:sym typeface="Wingdings" panose="05000000000000000000" pitchFamily="2" charset="2"/>
              </a:rPr>
              <a:t>4 route for user (</a:t>
            </a:r>
            <a:r>
              <a:rPr lang="en-US" altLang="zh-CN" err="1">
                <a:sym typeface="Wingdings" panose="05000000000000000000" pitchFamily="2" charset="2"/>
              </a:rPr>
              <a:t>Signin</a:t>
            </a:r>
            <a:r>
              <a:rPr lang="en-US" altLang="zh-CN">
                <a:sym typeface="Wingdings" panose="05000000000000000000" pitchFamily="2" charset="2"/>
              </a:rPr>
              <a:t>/ Signup/ verify/ edit</a:t>
            </a:r>
            <a:r>
              <a:rPr lang="en-GB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96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323E7-0695-B247-EA65-58B384A8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8679D-34D3-0C96-B622-813F015D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604" y="1080887"/>
            <a:ext cx="3149521" cy="795005"/>
          </a:xfrm>
        </p:spPr>
        <p:txBody>
          <a:bodyPr/>
          <a:lstStyle/>
          <a:p>
            <a:r>
              <a:rPr lang="en-GB"/>
              <a:t>Using MongoDB Atlas</a:t>
            </a:r>
          </a:p>
          <a:p>
            <a:endParaRPr lang="en-GB"/>
          </a:p>
          <a:p>
            <a:r>
              <a:rPr lang="en-GB"/>
              <a:t>Data model: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D47F680-7DB2-B730-C513-13E4FC60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71" y="1565385"/>
            <a:ext cx="5274310" cy="31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1100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Applied Mathematics by Slidesgo">
  <a:themeElements>
    <a:clrScheme name="Simple Light">
      <a:dk1>
        <a:srgbClr val="000000"/>
      </a:dk1>
      <a:lt1>
        <a:srgbClr val="FFFFFF"/>
      </a:lt1>
      <a:dk2>
        <a:srgbClr val="00FAE0"/>
      </a:dk2>
      <a:lt2>
        <a:srgbClr val="EDED7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A015E76FEB649A9D3193D6946E91E" ma:contentTypeVersion="7" ma:contentTypeDescription="Create a new document." ma:contentTypeScope="" ma:versionID="e037df033eb6fb4e05c3d871d04eae7c">
  <xsd:schema xmlns:xsd="http://www.w3.org/2001/XMLSchema" xmlns:xs="http://www.w3.org/2001/XMLSchema" xmlns:p="http://schemas.microsoft.com/office/2006/metadata/properties" xmlns:ns3="7883acef-bdee-4bb9-bef4-29f2b3f50c47" xmlns:ns4="a712cf18-2864-416b-86f1-e2545a5b8fbc" targetNamespace="http://schemas.microsoft.com/office/2006/metadata/properties" ma:root="true" ma:fieldsID="3b2f812cd8bdbc83040fc0c489e0f3b6" ns3:_="" ns4:_="">
    <xsd:import namespace="7883acef-bdee-4bb9-bef4-29f2b3f50c47"/>
    <xsd:import namespace="a712cf18-2864-416b-86f1-e2545a5b8f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3acef-bdee-4bb9-bef4-29f2b3f50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2cf18-2864-416b-86f1-e2545a5b8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C4D5DE-8FAC-4C4B-9A99-5360B88508D5}">
  <ds:schemaRefs>
    <ds:schemaRef ds:uri="7883acef-bdee-4bb9-bef4-29f2b3f50c47"/>
    <ds:schemaRef ds:uri="a712cf18-2864-416b-86f1-e2545a5b8f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E37154-A114-4342-920D-18F67AF6AB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0D1901-ECAB-42DD-8F43-4AE1FC7B6666}">
  <ds:schemaRefs>
    <ds:schemaRef ds:uri="7883acef-bdee-4bb9-bef4-29f2b3f50c47"/>
    <ds:schemaRef ds:uri="a712cf18-2864-416b-86f1-e2545a5b8f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On-screen Show (16:9)</PresentationFormat>
  <Paragraphs>57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Bebas Neue</vt:lpstr>
      <vt:lpstr>Arial</vt:lpstr>
      <vt:lpstr>Red Hat Text</vt:lpstr>
      <vt:lpstr>Montserrat</vt:lpstr>
      <vt:lpstr>Computer Science &amp; Mathematics Major for College: Applied Mathematics by Slidesgo</vt:lpstr>
      <vt:lpstr>COMP4342 Group Project Group19</vt:lpstr>
      <vt:lpstr>Overview</vt:lpstr>
      <vt:lpstr>Overview</vt:lpstr>
      <vt:lpstr>Application logic</vt:lpstr>
      <vt:lpstr>Application logic (main function)</vt:lpstr>
      <vt:lpstr>Software architecture</vt:lpstr>
      <vt:lpstr>Client-side design</vt:lpstr>
      <vt:lpstr>Server-side design</vt:lpstr>
      <vt:lpstr>Database</vt:lpstr>
      <vt:lpstr>Database</vt:lpstr>
      <vt:lpstr>Demo +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COMP3335 Group Project</dc:title>
  <dc:creator>Shuiwing Cheung</dc:creator>
  <cp:lastModifiedBy>CHEUNG, Sui Wing [Student]</cp:lastModifiedBy>
  <cp:revision>1</cp:revision>
  <dcterms:modified xsi:type="dcterms:W3CDTF">2022-12-02T12:39:49Z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0x01010076AA015E76FEB649A9D3193D6946E91E</vt:lpwstr>
  </property>
</Properties>
</file>