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830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E3441-D888-40A0-95A6-05B5A61EB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761EA7-867F-4F5B-BA29-02F3DFB51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097F8D-D240-429A-A4D4-7AC8A1DD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2038-7745-4B55-ABFA-95C1B516A66B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51BCE-B8F0-4954-8454-E5F4373E0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E3BA17-D995-44F9-9DB0-7CAA7956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BE37-3B80-44F7-9B8D-CEE662D1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15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06907-3C18-49E0-A2AF-51DC08B3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EE9CF8-B8FA-4B3D-A791-127FDCFEC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3DA1C-68DC-41F1-A611-3042817F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2038-7745-4B55-ABFA-95C1B516A66B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502F1D-CEA7-4FF8-9B2A-26770B2BE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85DDC-A740-47E7-A187-5A39B58F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BE37-3B80-44F7-9B8D-CEE662D1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51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14CF24-61CA-4E2D-93A0-F1ADAE94B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C42DF5-8192-43E7-B42C-22320C0C7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B27DBE-A295-4EC5-A89C-66115CB0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2038-7745-4B55-ABFA-95C1B516A66B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293860-8F4E-4CCC-A250-F116A8AF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1DD5A1-B331-4239-9AD6-54AF26A9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BE37-3B80-44F7-9B8D-CEE662D1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33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9E8D3-5BD0-4CAB-BDAB-B40BE97C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94F022-DA8E-40E7-B9D8-6E4D71362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CE51D-2496-4060-9F73-A7416E76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2038-7745-4B55-ABFA-95C1B516A66B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4BA0A-00E0-4BFA-AA99-7214647B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69E066-5BC1-46BB-ADB9-BA0F540A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BE37-3B80-44F7-9B8D-CEE662D1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93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81D44-1DEA-4D6A-A229-5C23E752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0EB2C6-9926-4C59-A960-62F5BA781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D278D0-1302-42BD-94B5-E72EC553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2038-7745-4B55-ABFA-95C1B516A66B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622C6-5CE3-46DC-92A0-99D43796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F95BB5-F01F-484D-8480-D3D34426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BE37-3B80-44F7-9B8D-CEE662D1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7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996E5-2A8D-4DA4-BEAA-EB648103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74C00-F2CC-440A-B83F-B19EE55E3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6A55D6-2185-469A-A205-35846A2A8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A39B53-AEED-487C-B13E-7286091F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2038-7745-4B55-ABFA-95C1B516A66B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FEF835-13D8-4F5D-9114-6205260F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BD3C76-D21A-4F24-BCBD-86E14437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BE37-3B80-44F7-9B8D-CEE662D1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0C058-FCE7-42A3-9CE5-DB5723F0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54F2D9-62DA-422F-B027-B614C4BAE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3BA35A-B06F-4133-9D8A-B4F0C804B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8CB456-62A7-49A9-A645-F0160EBDA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F0BF01-3317-45FF-8DB3-F4EFD0715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9C95E1-1792-4A3F-9109-7943A1E3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2038-7745-4B55-ABFA-95C1B516A66B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FE0C5C-1980-4821-88BB-33DEB9B31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2A50FF-1005-4A9A-8F4E-F20BAB22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BE37-3B80-44F7-9B8D-CEE662D1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55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86EB4-3629-4030-9685-BBD726F8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D95331-9EB9-469A-A6EA-00A7D16E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2038-7745-4B55-ABFA-95C1B516A66B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F88932-7EDC-44B4-983F-11607905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006883-C977-4828-BAC7-642FD8ED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BE37-3B80-44F7-9B8D-CEE662D1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21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D6B688-F6C3-435F-8521-2D75B3C1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2038-7745-4B55-ABFA-95C1B516A66B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687D2F-A910-4CE2-8690-028A491E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9068DB-CA98-4F2C-BF59-C8CC109E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BE37-3B80-44F7-9B8D-CEE662D1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01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D3B73-C31A-4FBB-B397-BCF0C9308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0661E2-C54E-4E3C-8B93-1A3241DE4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3E6FF3-0A0B-457A-8459-9A7195EAD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5935A4-4008-4982-A690-96D7777C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2038-7745-4B55-ABFA-95C1B516A66B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0A7831-A4A3-415E-928A-985646DC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E8C64-A921-4B4F-A163-BF8FBE53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BE37-3B80-44F7-9B8D-CEE662D1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97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7864E-48E6-4C99-B192-0ED2836D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E67860-D2B0-4BEE-AC35-9BEFA628D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6C09B8-84CD-4D71-AE85-5376DDB47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3825BB-D40F-43D4-856B-BCA4BE9D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2038-7745-4B55-ABFA-95C1B516A66B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2C8455-9313-4BD4-9054-13E20A34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A1FF34-5871-4282-AE83-06E22D97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BE37-3B80-44F7-9B8D-CEE662D1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0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98B3CA-5F4A-4EA0-B162-0F4AEAB3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009D5A-5DA8-4724-850A-06ACBDF31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7503A0-B8B0-40B1-AF03-26FDADAD3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52038-7745-4B55-ABFA-95C1B516A66B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58A98-C50D-41D6-9802-184847145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30873C-DFCD-4B8D-BF2C-4D09DFF6E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7BE37-3B80-44F7-9B8D-CEE662D1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4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>
            <a:extLst>
              <a:ext uri="{FF2B5EF4-FFF2-40B4-BE49-F238E27FC236}">
                <a16:creationId xmlns:a16="http://schemas.microsoft.com/office/drawing/2014/main" id="{26C14610-B015-45C6-A87E-A8FC0B511BCF}"/>
              </a:ext>
            </a:extLst>
          </p:cNvPr>
          <p:cNvGrpSpPr/>
          <p:nvPr/>
        </p:nvGrpSpPr>
        <p:grpSpPr>
          <a:xfrm>
            <a:off x="7229476" y="1146703"/>
            <a:ext cx="4679162" cy="3538330"/>
            <a:chOff x="7229476" y="1146703"/>
            <a:chExt cx="4679162" cy="353833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9800C87-19E6-43CB-A500-2B8173DFA6FB}"/>
                </a:ext>
              </a:extLst>
            </p:cNvPr>
            <p:cNvSpPr/>
            <p:nvPr/>
          </p:nvSpPr>
          <p:spPr>
            <a:xfrm>
              <a:off x="7229476" y="1146703"/>
              <a:ext cx="4679162" cy="35383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Name Server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5A342F30-130D-4F23-85B6-990830FCCE54}"/>
                </a:ext>
              </a:extLst>
            </p:cNvPr>
            <p:cNvGrpSpPr/>
            <p:nvPr/>
          </p:nvGrpSpPr>
          <p:grpSpPr>
            <a:xfrm>
              <a:off x="9598643" y="1785755"/>
              <a:ext cx="2073406" cy="2290198"/>
              <a:chOff x="9598643" y="1785755"/>
              <a:chExt cx="2073406" cy="229019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69E12DA-BBF2-49AD-8239-A10EB6C6114E}"/>
                  </a:ext>
                </a:extLst>
              </p:cNvPr>
              <p:cNvSpPr/>
              <p:nvPr/>
            </p:nvSpPr>
            <p:spPr>
              <a:xfrm>
                <a:off x="9598643" y="1785755"/>
                <a:ext cx="2073406" cy="229019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Zone File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(naver.com)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35965D4-C49C-4928-93CF-50183E572AC9}"/>
                  </a:ext>
                </a:extLst>
              </p:cNvPr>
              <p:cNvSpPr/>
              <p:nvPr/>
            </p:nvSpPr>
            <p:spPr>
              <a:xfrm>
                <a:off x="9684294" y="2653553"/>
                <a:ext cx="1884854" cy="103990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www.naver.com</a:t>
                </a:r>
              </a:p>
              <a:p>
                <a:pPr algn="ctr"/>
                <a:r>
                  <a:rPr lang="en-US" altLang="ko-KR" dirty="0"/>
                  <a:t>=</a:t>
                </a:r>
              </a:p>
              <a:p>
                <a:pPr algn="ctr"/>
                <a:r>
                  <a:rPr lang="en-US" altLang="ko-KR" dirty="0" err="1"/>
                  <a:t>xxx.xxx.xxx.xxx</a:t>
                </a:r>
                <a:endParaRPr lang="ko-KR" altLang="en-US" dirty="0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7EF6283-09CD-45A3-878F-9220920279EA}"/>
                </a:ext>
              </a:extLst>
            </p:cNvPr>
            <p:cNvSpPr/>
            <p:nvPr/>
          </p:nvSpPr>
          <p:spPr>
            <a:xfrm>
              <a:off x="7440682" y="3200441"/>
              <a:ext cx="1506071" cy="496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naver.com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1DF516DD-F62E-4D61-9580-F2E4F59179CA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8946753" y="2930854"/>
            <a:ext cx="651890" cy="517611"/>
          </a:xfrm>
          <a:prstGeom prst="bentConnector3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구름 15">
            <a:extLst>
              <a:ext uri="{FF2B5EF4-FFF2-40B4-BE49-F238E27FC236}">
                <a16:creationId xmlns:a16="http://schemas.microsoft.com/office/drawing/2014/main" id="{EC7A8163-8AB7-4F2E-BE06-71E553AD9490}"/>
              </a:ext>
            </a:extLst>
          </p:cNvPr>
          <p:cNvSpPr/>
          <p:nvPr/>
        </p:nvSpPr>
        <p:spPr>
          <a:xfrm>
            <a:off x="3941238" y="2121810"/>
            <a:ext cx="2462456" cy="142149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NETWORK</a:t>
            </a:r>
            <a:endParaRPr lang="ko-KR" altLang="en-US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4309F6A-256E-4933-9633-6F4E94F46EA2}"/>
              </a:ext>
            </a:extLst>
          </p:cNvPr>
          <p:cNvCxnSpPr>
            <a:cxnSpLocks/>
            <a:stCxn id="16" idx="0"/>
            <a:endCxn id="8" idx="1"/>
          </p:cNvCxnSpPr>
          <p:nvPr/>
        </p:nvCxnSpPr>
        <p:spPr>
          <a:xfrm>
            <a:off x="6401642" y="2832555"/>
            <a:ext cx="1039040" cy="615910"/>
          </a:xfrm>
          <a:prstGeom prst="bentConnector3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9DDBC5F-B165-46C0-8BE6-E423B3AADD94}"/>
              </a:ext>
            </a:extLst>
          </p:cNvPr>
          <p:cNvGrpSpPr/>
          <p:nvPr/>
        </p:nvGrpSpPr>
        <p:grpSpPr>
          <a:xfrm>
            <a:off x="270013" y="843170"/>
            <a:ext cx="2882348" cy="4664765"/>
            <a:chOff x="231913" y="881270"/>
            <a:chExt cx="2882348" cy="46647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07C6877-BF7A-48DE-9B1F-B24BF83B2F7C}"/>
                </a:ext>
              </a:extLst>
            </p:cNvPr>
            <p:cNvSpPr/>
            <p:nvPr/>
          </p:nvSpPr>
          <p:spPr>
            <a:xfrm>
              <a:off x="231913" y="881270"/>
              <a:ext cx="2882348" cy="46647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Client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D88FD33-B0F9-48A0-A531-96CC727EAC8B}"/>
                </a:ext>
              </a:extLst>
            </p:cNvPr>
            <p:cNvSpPr/>
            <p:nvPr/>
          </p:nvSpPr>
          <p:spPr>
            <a:xfrm>
              <a:off x="430696" y="1510748"/>
              <a:ext cx="2484782" cy="5433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www.naver.com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952F432A-C607-4999-9D73-B92E17A7666E}"/>
                </a:ext>
              </a:extLst>
            </p:cNvPr>
            <p:cNvGrpSpPr/>
            <p:nvPr/>
          </p:nvGrpSpPr>
          <p:grpSpPr>
            <a:xfrm>
              <a:off x="430696" y="2930854"/>
              <a:ext cx="2484782" cy="2085094"/>
              <a:chOff x="430696" y="2930854"/>
              <a:chExt cx="2484782" cy="2085094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348DB51-CA12-4CF8-A98A-95AFA04E6B26}"/>
                  </a:ext>
                </a:extLst>
              </p:cNvPr>
              <p:cNvSpPr/>
              <p:nvPr/>
            </p:nvSpPr>
            <p:spPr>
              <a:xfrm>
                <a:off x="430696" y="2930854"/>
                <a:ext cx="2484782" cy="208509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Resolver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90CE53C-8979-43E5-995E-F8B3C5691BEA}"/>
                  </a:ext>
                </a:extLst>
              </p:cNvPr>
              <p:cNvSpPr/>
              <p:nvPr/>
            </p:nvSpPr>
            <p:spPr>
              <a:xfrm>
                <a:off x="575227" y="3631096"/>
                <a:ext cx="2205945" cy="914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www.naver.com 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= 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223.130.195.95</a:t>
                </a:r>
                <a:endParaRPr lang="ko-KR" altLang="en-US" dirty="0"/>
              </a:p>
            </p:txBody>
          </p:sp>
        </p:grpSp>
      </p:grp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CAF7A6B-E1C9-4C0A-B987-DC12A045DE6F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 flipV="1">
            <a:off x="2953578" y="2832555"/>
            <a:ext cx="995298" cy="1102746"/>
          </a:xfrm>
          <a:prstGeom prst="bentConnector3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58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E13C10-DEDE-423B-A2FF-0DE15B18BCA7}"/>
              </a:ext>
            </a:extLst>
          </p:cNvPr>
          <p:cNvSpPr txBox="1"/>
          <p:nvPr/>
        </p:nvSpPr>
        <p:spPr>
          <a:xfrm>
            <a:off x="352425" y="561975"/>
            <a:ext cx="1135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DNS</a:t>
            </a:r>
          </a:p>
          <a:p>
            <a:r>
              <a:rPr lang="ko-KR" altLang="en-US" dirty="0"/>
              <a:t>사람이 읽을 수 있는 ‘</a:t>
            </a:r>
            <a:r>
              <a:rPr lang="ko-KR" altLang="en-US" b="1" i="1" dirty="0">
                <a:effectLst/>
              </a:rPr>
              <a:t>도메인’ </a:t>
            </a:r>
            <a:r>
              <a:rPr lang="ko-KR" altLang="en-US" dirty="0"/>
              <a:t>이름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www.naver.com)</a:t>
            </a:r>
            <a:r>
              <a:rPr lang="ko-KR" altLang="en-US" dirty="0"/>
              <a:t>을 컴퓨터 같은 기계가 읽을 수 있는</a:t>
            </a:r>
            <a:endParaRPr lang="en-US" altLang="ko-KR" dirty="0"/>
          </a:p>
          <a:p>
            <a:r>
              <a:rPr lang="en-US" altLang="ko-KR" dirty="0"/>
              <a:t>IP </a:t>
            </a:r>
            <a:r>
              <a:rPr lang="ko-KR" altLang="en-US" dirty="0"/>
              <a:t>주소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223.130.195.95)</a:t>
            </a:r>
            <a:r>
              <a:rPr lang="ko-KR" altLang="en-US" dirty="0"/>
              <a:t>로 변환하는 것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Resolver</a:t>
            </a:r>
          </a:p>
          <a:p>
            <a:r>
              <a:rPr lang="ko-KR" altLang="en-US" dirty="0"/>
              <a:t>도메인 주소 해석을 수행하는 작은 프로그램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Name Server = </a:t>
            </a:r>
            <a:r>
              <a:rPr lang="en-US" altLang="ko-KR" dirty="0" err="1"/>
              <a:t>aws</a:t>
            </a:r>
            <a:r>
              <a:rPr lang="en-US" altLang="ko-KR" dirty="0"/>
              <a:t> EC2</a:t>
            </a:r>
          </a:p>
          <a:p>
            <a:r>
              <a:rPr lang="ko-KR" altLang="en-US" dirty="0"/>
              <a:t>클라이언트의 요청에 대한 이름해석 결과를 전달하는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Zone File = </a:t>
            </a:r>
            <a:r>
              <a:rPr lang="ko-KR" altLang="en-US" dirty="0"/>
              <a:t>도메인 정보 데이터베이스</a:t>
            </a:r>
            <a:endParaRPr lang="en-US" altLang="ko-KR" dirty="0"/>
          </a:p>
          <a:p>
            <a:r>
              <a:rPr lang="ko-KR" altLang="en-US" dirty="0"/>
              <a:t>서버가 동작하면서 </a:t>
            </a:r>
            <a:r>
              <a:rPr lang="en-US" altLang="ko-KR" dirty="0"/>
              <a:t>Zone File</a:t>
            </a:r>
            <a:r>
              <a:rPr lang="ko-KR" altLang="en-US" dirty="0"/>
              <a:t>에 등록된 정보를 메모리에 데이터베이스 구조로 저장</a:t>
            </a:r>
          </a:p>
        </p:txBody>
      </p:sp>
    </p:spTree>
    <p:extLst>
      <p:ext uri="{BB962C8B-B14F-4D97-AF65-F5344CB8AC3E}">
        <p14:creationId xmlns:p14="http://schemas.microsoft.com/office/powerpoint/2010/main" val="1453018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113</Words>
  <Application>Microsoft Office PowerPoint</Application>
  <PresentationFormat>와이드스크린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4964</dc:creator>
  <cp:lastModifiedBy>4964</cp:lastModifiedBy>
  <cp:revision>2</cp:revision>
  <dcterms:created xsi:type="dcterms:W3CDTF">2022-01-27T05:52:29Z</dcterms:created>
  <dcterms:modified xsi:type="dcterms:W3CDTF">2022-01-27T11:32:05Z</dcterms:modified>
</cp:coreProperties>
</file>