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p>
            <a:pPr algn="ctr"/>
            <a:r>
              <a:rPr lang="en-US" altLang="zh-CN" sz="4890"/>
              <a:t>An Audio Fingerprinting Based Indoor</a:t>
            </a:r>
            <a:br>
              <a:rPr lang="en-US" altLang="zh-CN" sz="4890"/>
            </a:br>
            <a:r>
              <a:rPr lang="en-US" altLang="zh-CN" sz="4890"/>
              <a:t>Localization System: From Audio to Image</a:t>
            </a:r>
            <a:endParaRPr lang="en-US" altLang="zh-CN" sz="489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endParaRPr lang="en-US" altLang="zh-CN"/>
          </a:p>
          <a:p>
            <a:r>
              <a:rPr lang="en-US" altLang="zh-CN" sz="2000"/>
              <a:t>IEEE SENSORS JOURNAL, VOL. 24, NO. 12, 15 JUNE 2024</a:t>
            </a:r>
            <a:endParaRPr lang="en-US" altLang="zh-CN" sz="200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主要贡献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提出了一种新的</a:t>
            </a:r>
            <a:r>
              <a:rPr lang="en-US" altLang="zh-CN"/>
              <a:t> EDM </a:t>
            </a:r>
            <a:r>
              <a:rPr lang="zh-CN" altLang="en-US"/>
              <a:t>生成方法：</a:t>
            </a:r>
            <a:r>
              <a:rPr lang="en-US" altLang="zh-CN"/>
              <a:t> </a:t>
            </a:r>
            <a:r>
              <a:rPr lang="zh-CN" altLang="en-US"/>
              <a:t>论文提出了一种生成能量密度图（</a:t>
            </a:r>
            <a:r>
              <a:rPr lang="en-US" altLang="zh-CN"/>
              <a:t>EDM</a:t>
            </a:r>
            <a:r>
              <a:rPr lang="zh-CN" altLang="en-US"/>
              <a:t>）的方法，增强了音频扫频信号的空间识别能力。该方法通过融合信号的到达时间（</a:t>
            </a:r>
            <a:r>
              <a:rPr lang="en-US" altLang="zh-CN"/>
              <a:t>ToA</a:t>
            </a:r>
            <a:r>
              <a:rPr lang="zh-CN" altLang="en-US"/>
              <a:t>）时间上下文和信号幅度特征，减少了由于接收信号差异导致的设备差异。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设计了一种新型的</a:t>
            </a:r>
            <a:r>
              <a:rPr lang="en-US" altLang="zh-CN"/>
              <a:t> CNN </a:t>
            </a:r>
            <a:r>
              <a:rPr lang="zh-CN" altLang="en-US"/>
              <a:t>模型：</a:t>
            </a:r>
            <a:r>
              <a:rPr lang="en-US" altLang="zh-CN"/>
              <a:t> </a:t>
            </a:r>
            <a:r>
              <a:rPr lang="zh-CN" altLang="en-US"/>
              <a:t>提出了一个名为</a:t>
            </a:r>
            <a:r>
              <a:rPr lang="en-US" altLang="zh-CN"/>
              <a:t> ACANet </a:t>
            </a:r>
            <a:r>
              <a:rPr lang="zh-CN" altLang="en-US"/>
              <a:t>的卷积神经网络（</a:t>
            </a:r>
            <a:r>
              <a:rPr lang="en-US" altLang="zh-CN"/>
              <a:t>CNN</a:t>
            </a:r>
            <a:r>
              <a:rPr lang="zh-CN" altLang="en-US"/>
              <a:t>）模型。该模型将注意力机制和边缘检测模块结合起来，强化了</a:t>
            </a:r>
            <a:r>
              <a:rPr lang="en-US" altLang="zh-CN"/>
              <a:t> ToA </a:t>
            </a:r>
            <a:r>
              <a:rPr lang="zh-CN" altLang="en-US"/>
              <a:t>时间上下文特征的表达。通过这种集成，提升了系统在复杂环境下（如非视距（</a:t>
            </a:r>
            <a:r>
              <a:rPr lang="en-US" altLang="zh-CN"/>
              <a:t>NLoS</a:t>
            </a:r>
            <a:r>
              <a:rPr lang="zh-CN" altLang="en-US"/>
              <a:t>）问题和设备差异）的定位精度。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改善了设备适应性：</a:t>
            </a:r>
            <a:r>
              <a:rPr lang="en-US" altLang="zh-CN"/>
              <a:t> </a:t>
            </a:r>
            <a:r>
              <a:rPr lang="zh-CN" altLang="en-US"/>
              <a:t>通过应用归一化和边缘检测等预处理步骤，成功地减少了音频指纹定位（</a:t>
            </a:r>
            <a:r>
              <a:rPr lang="en-US" altLang="zh-CN"/>
              <a:t>AFP</a:t>
            </a:r>
            <a:r>
              <a:rPr lang="zh-CN" altLang="en-US"/>
              <a:t>）中的设备差异。通过这些方法，论文展示了模型在不同设备之间显著减少定位误差，使得模型在智能手机硬件差异较大的情况下也能保持较高的鲁棒性。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信号结构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8145" y="1543050"/>
            <a:ext cx="4438650" cy="18859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8805" y="1543050"/>
            <a:ext cx="4540250" cy="40449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EDM</a:t>
            </a:r>
            <a:r>
              <a:rPr lang="zh-CN" altLang="en-US"/>
              <a:t>生成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基于</a:t>
            </a:r>
            <a:r>
              <a:rPr lang="en-US" altLang="zh-CN"/>
              <a:t>CNN</a:t>
            </a:r>
            <a:r>
              <a:rPr lang="zh-CN" altLang="en-US"/>
              <a:t>的</a:t>
            </a:r>
            <a:r>
              <a:rPr lang="en-US" altLang="zh-CN"/>
              <a:t>AFP</a:t>
            </a:r>
            <a:r>
              <a:rPr lang="zh-CN" altLang="en-US"/>
              <a:t>定位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505</Words>
  <Application>WPS 演示</Application>
  <PresentationFormat>宽屏</PresentationFormat>
  <Paragraphs>18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Henry Cheng</cp:lastModifiedBy>
  <cp:revision>157</cp:revision>
  <dcterms:created xsi:type="dcterms:W3CDTF">2019-06-19T02:08:00Z</dcterms:created>
  <dcterms:modified xsi:type="dcterms:W3CDTF">2025-04-24T11:47:27Z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2052-12.1.0.20784</vt:lpwstr>
  </property>
  <property fmtid="{D5CDD505-2E9C-101B-9397-08002B2CF9AE}" pid="3" name="ICV">
    <vt:lpwstr>FA6822B901FF4337BA82BE73CEC8451C_11</vt:lpwstr>
  </property>
</Properties>
</file>