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Action1.xml" ContentType="application/vnd.ms-office.inkAction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5" r:id="rId4"/>
    <p:sldId id="264" r:id="rId5"/>
    <p:sldId id="266" r:id="rId6"/>
    <p:sldId id="267" r:id="rId7"/>
    <p:sldId id="268" r:id="rId8"/>
    <p:sldId id="269" r:id="rId9"/>
    <p:sldId id="309" r:id="rId10"/>
    <p:sldId id="306" r:id="rId11"/>
    <p:sldId id="270" r:id="rId12"/>
    <p:sldId id="271" r:id="rId13"/>
    <p:sldId id="272" r:id="rId14"/>
    <p:sldId id="307" r:id="rId15"/>
    <p:sldId id="276" r:id="rId16"/>
    <p:sldId id="273" r:id="rId17"/>
    <p:sldId id="308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212A7-305A-E643-B4AE-842BFA5E5FD7}" v="10" dt="2024-10-18T14:22:12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52"/>
    <p:restoredTop sz="96327"/>
  </p:normalViewPr>
  <p:slideViewPr>
    <p:cSldViewPr snapToGrid="0" snapToObjects="1">
      <p:cViewPr varScale="1">
        <p:scale>
          <a:sx n="59" d="100"/>
          <a:sy n="59" d="100"/>
        </p:scale>
        <p:origin x="7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 Mu" userId="58849bca-dfb3-4c7e-98b9-4d17d97ef20a" providerId="ADAL" clId="{2F0212A7-305A-E643-B4AE-842BFA5E5FD7}"/>
    <pc:docChg chg="custSel addSld delSld modSld sldOrd">
      <pc:chgData name="Mu Mu" userId="58849bca-dfb3-4c7e-98b9-4d17d97ef20a" providerId="ADAL" clId="{2F0212A7-305A-E643-B4AE-842BFA5E5FD7}" dt="2024-10-18T14:22:32.665" v="361" actId="2696"/>
      <pc:docMkLst>
        <pc:docMk/>
      </pc:docMkLst>
      <pc:sldChg chg="addSp modSp mod">
        <pc:chgData name="Mu Mu" userId="58849bca-dfb3-4c7e-98b9-4d17d97ef20a" providerId="ADAL" clId="{2F0212A7-305A-E643-B4AE-842BFA5E5FD7}" dt="2024-10-18T14:22:30.215" v="360" actId="1076"/>
        <pc:sldMkLst>
          <pc:docMk/>
          <pc:sldMk cId="3154000383" sldId="276"/>
        </pc:sldMkLst>
        <pc:spChg chg="mod">
          <ac:chgData name="Mu Mu" userId="58849bca-dfb3-4c7e-98b9-4d17d97ef20a" providerId="ADAL" clId="{2F0212A7-305A-E643-B4AE-842BFA5E5FD7}" dt="2024-10-18T14:22:24.197" v="357" actId="1076"/>
          <ac:spMkLst>
            <pc:docMk/>
            <pc:sldMk cId="3154000383" sldId="276"/>
            <ac:spMk id="2" creationId="{7F669DF7-5FF7-904E-B17C-6DEFB0016648}"/>
          </ac:spMkLst>
        </pc:spChg>
        <pc:spChg chg="mod">
          <ac:chgData name="Mu Mu" userId="58849bca-dfb3-4c7e-98b9-4d17d97ef20a" providerId="ADAL" clId="{2F0212A7-305A-E643-B4AE-842BFA5E5FD7}" dt="2024-10-18T14:22:26.387" v="358" actId="1076"/>
          <ac:spMkLst>
            <pc:docMk/>
            <pc:sldMk cId="3154000383" sldId="276"/>
            <ac:spMk id="3" creationId="{B978BC2A-704E-204D-885A-F92C5613E7AE}"/>
          </ac:spMkLst>
        </pc:spChg>
        <pc:picChg chg="add mod">
          <ac:chgData name="Mu Mu" userId="58849bca-dfb3-4c7e-98b9-4d17d97ef20a" providerId="ADAL" clId="{2F0212A7-305A-E643-B4AE-842BFA5E5FD7}" dt="2024-10-18T14:22:30.215" v="360" actId="1076"/>
          <ac:picMkLst>
            <pc:docMk/>
            <pc:sldMk cId="3154000383" sldId="276"/>
            <ac:picMk id="4" creationId="{742C4D42-092C-0AEB-FA6A-84A501B991AA}"/>
          </ac:picMkLst>
        </pc:picChg>
      </pc:sldChg>
      <pc:sldChg chg="modSp mod">
        <pc:chgData name="Mu Mu" userId="58849bca-dfb3-4c7e-98b9-4d17d97ef20a" providerId="ADAL" clId="{2F0212A7-305A-E643-B4AE-842BFA5E5FD7}" dt="2024-10-18T13:30:01.900" v="332" actId="20577"/>
        <pc:sldMkLst>
          <pc:docMk/>
          <pc:sldMk cId="495223830" sldId="305"/>
        </pc:sldMkLst>
        <pc:spChg chg="mod">
          <ac:chgData name="Mu Mu" userId="58849bca-dfb3-4c7e-98b9-4d17d97ef20a" providerId="ADAL" clId="{2F0212A7-305A-E643-B4AE-842BFA5E5FD7}" dt="2024-10-18T13:30:01.900" v="332" actId="20577"/>
          <ac:spMkLst>
            <pc:docMk/>
            <pc:sldMk cId="495223830" sldId="305"/>
            <ac:spMk id="6" creationId="{4705EB35-805F-B44A-8C6D-DC533A1BB939}"/>
          </ac:spMkLst>
        </pc:spChg>
      </pc:sldChg>
      <pc:sldChg chg="addSp delSp modSp add mod ord">
        <pc:chgData name="Mu Mu" userId="58849bca-dfb3-4c7e-98b9-4d17d97ef20a" providerId="ADAL" clId="{2F0212A7-305A-E643-B4AE-842BFA5E5FD7}" dt="2024-10-18T10:41:18.733" v="153" actId="1076"/>
        <pc:sldMkLst>
          <pc:docMk/>
          <pc:sldMk cId="2733501512" sldId="309"/>
        </pc:sldMkLst>
        <pc:spChg chg="mod">
          <ac:chgData name="Mu Mu" userId="58849bca-dfb3-4c7e-98b9-4d17d97ef20a" providerId="ADAL" clId="{2F0212A7-305A-E643-B4AE-842BFA5E5FD7}" dt="2024-10-18T10:38:01.897" v="37" actId="20577"/>
          <ac:spMkLst>
            <pc:docMk/>
            <pc:sldMk cId="2733501512" sldId="309"/>
            <ac:spMk id="2" creationId="{BBA787A8-C388-C6D1-5120-CFC9FC9926E4}"/>
          </ac:spMkLst>
        </pc:spChg>
        <pc:spChg chg="mod">
          <ac:chgData name="Mu Mu" userId="58849bca-dfb3-4c7e-98b9-4d17d97ef20a" providerId="ADAL" clId="{2F0212A7-305A-E643-B4AE-842BFA5E5FD7}" dt="2024-10-18T10:37:10.477" v="4" actId="27636"/>
          <ac:spMkLst>
            <pc:docMk/>
            <pc:sldMk cId="2733501512" sldId="309"/>
            <ac:spMk id="6" creationId="{26A4D0BC-53ED-475B-0D12-1E4F84BFFDA7}"/>
          </ac:spMkLst>
        </pc:spChg>
        <pc:spChg chg="add del mod">
          <ac:chgData name="Mu Mu" userId="58849bca-dfb3-4c7e-98b9-4d17d97ef20a" providerId="ADAL" clId="{2F0212A7-305A-E643-B4AE-842BFA5E5FD7}" dt="2024-10-18T10:40:07.883" v="40" actId="478"/>
          <ac:spMkLst>
            <pc:docMk/>
            <pc:sldMk cId="2733501512" sldId="309"/>
            <ac:spMk id="7" creationId="{1D362DA2-DE91-D8AB-C7D1-F834C3E6C082}"/>
          </ac:spMkLst>
        </pc:spChg>
        <pc:spChg chg="add mod">
          <ac:chgData name="Mu Mu" userId="58849bca-dfb3-4c7e-98b9-4d17d97ef20a" providerId="ADAL" clId="{2F0212A7-305A-E643-B4AE-842BFA5E5FD7}" dt="2024-10-18T10:41:18.733" v="153" actId="1076"/>
          <ac:spMkLst>
            <pc:docMk/>
            <pc:sldMk cId="2733501512" sldId="309"/>
            <ac:spMk id="9" creationId="{1196C95B-3E30-C4DD-02F1-DF37CBA576C4}"/>
          </ac:spMkLst>
        </pc:spChg>
        <pc:picChg chg="mod modCrop">
          <ac:chgData name="Mu Mu" userId="58849bca-dfb3-4c7e-98b9-4d17d97ef20a" providerId="ADAL" clId="{2F0212A7-305A-E643-B4AE-842BFA5E5FD7}" dt="2024-10-18T10:37:47.816" v="23" actId="1037"/>
          <ac:picMkLst>
            <pc:docMk/>
            <pc:sldMk cId="2733501512" sldId="309"/>
            <ac:picMk id="3" creationId="{BDE4203B-C0E1-2E6C-65B5-3F743B4FF00E}"/>
          </ac:picMkLst>
        </pc:picChg>
        <pc:picChg chg="add mod">
          <ac:chgData name="Mu Mu" userId="58849bca-dfb3-4c7e-98b9-4d17d97ef20a" providerId="ADAL" clId="{2F0212A7-305A-E643-B4AE-842BFA5E5FD7}" dt="2024-10-18T10:37:42.667" v="15" actId="1076"/>
          <ac:picMkLst>
            <pc:docMk/>
            <pc:sldMk cId="2733501512" sldId="309"/>
            <ac:picMk id="4" creationId="{69C2C371-3041-3BAC-C01E-3D1101212688}"/>
          </ac:picMkLst>
        </pc:picChg>
      </pc:sldChg>
      <pc:sldChg chg="addSp delSp modSp new del mod">
        <pc:chgData name="Mu Mu" userId="58849bca-dfb3-4c7e-98b9-4d17d97ef20a" providerId="ADAL" clId="{2F0212A7-305A-E643-B4AE-842BFA5E5FD7}" dt="2024-10-18T14:22:32.665" v="361" actId="2696"/>
        <pc:sldMkLst>
          <pc:docMk/>
          <pc:sldMk cId="1721266184" sldId="310"/>
        </pc:sldMkLst>
        <pc:spChg chg="mod">
          <ac:chgData name="Mu Mu" userId="58849bca-dfb3-4c7e-98b9-4d17d97ef20a" providerId="ADAL" clId="{2F0212A7-305A-E643-B4AE-842BFA5E5FD7}" dt="2024-10-18T14:21:43.551" v="346" actId="20577"/>
          <ac:spMkLst>
            <pc:docMk/>
            <pc:sldMk cId="1721266184" sldId="310"/>
            <ac:spMk id="2" creationId="{FC974BC8-4CCF-8DE2-7B3C-DE4B915955C2}"/>
          </ac:spMkLst>
        </pc:spChg>
        <pc:spChg chg="del">
          <ac:chgData name="Mu Mu" userId="58849bca-dfb3-4c7e-98b9-4d17d97ef20a" providerId="ADAL" clId="{2F0212A7-305A-E643-B4AE-842BFA5E5FD7}" dt="2024-10-18T14:21:46.875" v="347" actId="478"/>
          <ac:spMkLst>
            <pc:docMk/>
            <pc:sldMk cId="1721266184" sldId="310"/>
            <ac:spMk id="3" creationId="{C96E9589-2823-8420-F500-6E06FAA8B703}"/>
          </ac:spMkLst>
        </pc:spChg>
        <pc:picChg chg="add mod">
          <ac:chgData name="Mu Mu" userId="58849bca-dfb3-4c7e-98b9-4d17d97ef20a" providerId="ADAL" clId="{2F0212A7-305A-E643-B4AE-842BFA5E5FD7}" dt="2024-10-18T14:21:55.307" v="353" actId="1076"/>
          <ac:picMkLst>
            <pc:docMk/>
            <pc:sldMk cId="1721266184" sldId="310"/>
            <ac:picMk id="4" creationId="{F34AB62B-1403-40CE-FFD8-BD0BFD00EDC3}"/>
          </ac:picMkLst>
        </pc:picChg>
      </pc:sldChg>
    </pc:docChg>
  </pc:docChgLst>
</pc:chgInfo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7T14:56:39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4637">
    <iact:property name="dataType"/>
    <iact:actionData xml:id="d0">
      <inkml:trace xmlns:inkml="http://www.w3.org/2003/InkML" xml:id="stk0" contextRef="#ctx0" brushRef="#br0">15492 16563 18678 0,'51'61'-766'13,"1"-1"1"1,-1 1-1 0,0 0 1-1,-16-17-1 1,0 1 429 0,8 10 1-1,14 14 0 1,2 4 0 0,-6-6 0 0,-16-16-582-1,-5 10 219 1,2-19 275 0,-24-5-210-1,12-17 225 1,-14 7-1002 0,-1-27 1475-1,-1 7 0 1,3 1 0 0,7 7 0 0</inkml:trace>
    </iact:actionData>
  </iact:action>
  <iact:action type="add" startTime="15365">
    <iact:property name="dataType"/>
    <iact:actionData xml:id="d1">
      <inkml:trace xmlns:inkml="http://www.w3.org/2003/InkML" xml:id="stk1" contextRef="#ctx0" brushRef="#br0">16083 16503 19067 0,'-25'6'1361'6,"-16"23"-62"1,30-2-1515-1,-12 7 0 1,-3 2 77-1,-1 8 70 1,-4 8 0-1,-2 2 90 1,-2 2-645-1,10-11 0 1,-1 2 785-1,0-5 1 1,2-3-336-1,-12 22 1 1,-2 6 0-1,-1-1 191 1,2-7 64-1,-2 8 1 1,0-1-106-1,3-12 40 1,4-7 0-1,1-1-54 1,3-4-101-1,-13 16 18 1,24-40 463-1,1 9-749 1,10-25 698-1,6 5-1961 1,0-7 1164-1,0 0-277 1,6 0 781-1,3 0-457 1,6 0 435-1,0 0 1 1,7-7 0-1,1-1 0 1</inkml:trace>
    </iact:actionData>
  </iact:action>
  <iact:action type="add" startTime="16103">
    <iact:property name="dataType"/>
    <iact:actionData xml:id="d2">
      <inkml:trace xmlns:inkml="http://www.w3.org/2003/InkML" xml:id="stk2" contextRef="#ctx0" brushRef="#br0">16221 17245 16551 0,'-18'-8'-2369'8,"18"-12"1351"0,10 10 2462 0,12-5-209 0,0-6-787 0,-5 5-182 0,32-22 49 0,-27 7-280 0,47-20 959 0,-47 24-211 0,40-29-720 0,-42 36-272 0,16-16 269 0,-21 21-85 0,0 0 178 0,0 7 306 0,-6-6-602 0,-3 13 225 0,-6-6-1032 0,0 14 154 0,0 8-9 0,0 22-70 0,-6 3 221 0,-3 39-285 0,1-33 495 0,1 25-220 0,0-19 903 0,6-3-109 0,-13 30 65 0,6-35 14 0,-1 33-354 0,3-48-44 0,6 26-354 0,0-30-451 0,6 13 271 0,3-15 579 0,6 0 1 0,0-8 0 0,1 0 0 1</inkml:trace>
    </iact:actionData>
  </iact:action>
  <iact:action type="add" startTime="16650">
    <iact:property name="dataType"/>
    <iact:actionData xml:id="d3">
      <inkml:trace xmlns:inkml="http://www.w3.org/2003/InkML" xml:id="stk3" contextRef="#ctx0" brushRef="#br0">16266 17291 15273 0,'-30'-15'-3194'6,"12"0"2262"1,5 6 872 0,13-4-190 0,7 4 972 0,1-6-491 0,28-20 281 0,-10 14-86 0,25-27 228-1,-19 23 243 1,-2-12-68 0,20-14-35 0,-22 15-799 0,16-8 360 0,-16 15-272 0,-11 19 115 0,12-10 32-1,-19 12-166 1,10 7-131 0,-18-5-72 0,5 40-662 0,-7-14 355 0,0 65-180 0,-7-39 306 0,0 11 1-1,-1 0-343 1,-2-3 409 0,-5-1 0 0,3 0-87 0,8-8 115 0,-16 19 599 0,18-27-244 0,-4-12-263-1,6 11-261 1,0-13 0 0,0 1-261 0,6 11-87 0,-4-16 630 0,18 10 1 0,-9-14 0 0,11 0-1 0</inkml:trace>
    </iact:actionData>
  </iact:action>
  <iact:action type="add" startTime="17371">
    <iact:property name="dataType"/>
    <iact:actionData xml:id="d4">
      <inkml:trace xmlns:inkml="http://www.w3.org/2003/InkML" xml:id="stk4" contextRef="#ctx0" brushRef="#br0">15446 16503 19592 0,'-8'-17'-8328'6,"1"3"5732"0,7 7 6842 0,0 6-4242 0,7-6 1832 1,15 21-2130-1,-3-4 339 0,36 45-1652 0,-26-24 1893 0,9 19 1 1,1 4-281-1,-2 1-295 0,6 18 0 0,-2 3-697 1,-3-2 330-1,-15-22 1 0,3 7-1 0,-4-8 141 0,4 15 168 1,3-2 1-1,-2-2 38 0,-13-17 206 0,10-4 1 1,-2-5-201-1,-17-15 279 0,29 19 18 0,-24-37 351 0,20 11-128 1,-14-14 88-1,6 0 1 0,-7 0 0 0,1 0-1 1</inkml:trace>
    </iact:actionData>
  </iact:action>
  <iact:action type="add" startTime="17716">
    <iact:property name="dataType"/>
    <iact:actionData xml:id="d5">
      <inkml:trace xmlns:inkml="http://www.w3.org/2003/InkML" xml:id="stk5" contextRef="#ctx0" brushRef="#br0">16190 16305 14472 0,'-55'40'447'5,"17"-2"-626"0,11 22 0 0,5 7-422 0,-5 8-1119 0,7-20 0 0,-3 9 0 0,2-8 1625 0,4-15 1 0,-1 0 149 0,-7 16 0 0,-3 8 1 0,3-10 1079 0,-12 20-1073 0,-6-4 0 0,2-3-551 0,10-14 516 0,-1-4 0 0,2 0-175 0,12-6 281 0,-4 13 1 0,8-27 0 0,5 0-1 1</inkml:trace>
    </iact:actionData>
  </iact:action>
  <iact:action type="add" startTime="31157">
    <iact:property name="dataType"/>
    <iact:actionData xml:id="d6">
      <inkml:trace xmlns:inkml="http://www.w3.org/2003/InkML" xml:id="stk6" contextRef="#ctx0" brushRef="#br0">8330 9616 20504 0,'29'-37'-670'5,"-1"0"1"0,29-27 1153 0,6 10 273 0,1 5-122 0,-30 31 196 0,10-11-335 0,13 14-436 0,-20 7 378 0,40 1-365 0,-34 7-301 0,9 0-257 1,5 14-564-1,-21-5-385 0,14 13-104 0,-13 14-449 0,-11-9-51 0,2 16-65 0,-13 1 262 0,-6-10 156 0,-2 9 635 0,-7 8 475 0,-7-8 592 1,-5-1 0-1,-5 2 996 0,-17 8 519 0,-11 13-478 0,10-34 0 0,-1-4 1403 0,-9 8-1291 0,7-10 1 0,-4 1-3 0,2-3 0 0,-1-3 949 1,-33 7-1372-1,31-8 1 0,-3-2-252 0,-8-8 1 0,0-3-213 0,-23 2-270 0,23-4 1 0,-2-1-277 0,7-1 0 0,2-4-443 0,-21-12-508 1,-10 4 55-1,18-32-769 0,18 15 1029 0,11-3 0 0,5-4-1054 0,7-1-436 0,-1-9 280 0,27 15 2195 0,8 13 0 0,9-6 0 0,5 7 0 1</inkml:trace>
    </iact:actionData>
  </iact:action>
  <iact:action type="add" startTime="36556">
    <iact:property name="dataType"/>
    <iact:actionData xml:id="d7">
      <inkml:trace xmlns:inkml="http://www.w3.org/2003/InkML" xml:id="stk7" contextRef="#ctx0" brushRef="#br0">10121 9540 20006 0,'44'-37'370'5,"1"0"0"0,13-8 0 0,-5 8 904 0,-14 16-961 0,9 3 0 0,1 1-111 0,-3 2-330 0,0 10 1 0,0 2-365 0,-1-4 266 0,39 21-96 0,-47-5-370 0,5 11 0 0,0 2-1118 0,-5 5-234 0,21 31-161 0,-28-25 160 0,-13 11 152 0,3 20-32 0,-18-25 1526 0,-1 6 0 0,-2 1 90 0,-7-2 604 0,-15-1 1 0,-3 0 971 0,-5 1-290 0,-6-7 0 0,-3-3 1313 0,-2-8 393 0,-17 10 10 0,-7-15-966 0,9-4-167 0,-18-2-1207 0,28-10 0 0,0-3-330 0,-23-9-262 0,24 5 0 0,-2-4-322 0,3-10 1 0,2-3-1198 0,-23-8 854 0,25 4 0 0,0-5-57 0,-4-11 1 0,5-1-1120 0,-8-8 1092 0,8-2 0 0,3 2-948 0,5 12 452 0,8-8-69 0,10 9 346 0,14 16 1467 0,7-3 1 0,8 9-1 0,9 5 1 1</inkml:trace>
    </iact:actionData>
  </iact:action>
  <iact:action type="add" startTime="42322">
    <iact:property name="dataType"/>
    <iact:actionData xml:id="d8">
      <inkml:trace xmlns:inkml="http://www.w3.org/2003/InkML" xml:id="stk8" contextRef="#ctx0" brushRef="#br0">11942 9631 20504 0,'-16'-37'-9268'5,"8"12"7241"1,-6-17 985 0,13 30 962 0,-6-15-142-1,7 12 341 1,0-2 105 0,7-5-831 0,1 7 2382 0,7 0 389-1,14 0 527 1,-11-1-723 0,11 1 489 0,20-7-474 0,-25 6-103-1,44 1-875 1,-33 1-120 0,10 13-1192 0,12-6-401 0,-15 7 332-1,4 9 0 1,1 2-1030 0,0 1 101 0,24 16-171 0,-27 1-82-1,-10-4-409 1,30 32 455 0,-35-21-441 0,12 14 424 0,-18 1 27-1,-14-16 914 1,3 10 1 0,-3 1-198 0,-8 2 707 0,6 31 13-1,-21-20 789 1,4-17 313 0,-11 15 242 0,-8-11 617 0,4-6-237-1,-39 11 464 1,26-20-1039 0,-13-11 1 0,-2-2 872 0,4 5-1209-1,8-14 1 1,-4-2 255 0,-27 6-179 0,26-11-727 0,-10-3 0-1,1-4-192 1,12-13-492 0,2 9 0 0,-2-5-364 0,12-16 0-1,3-3-1390 1,-15-6 1219 0,9-3 1 0,3-2-1068 0,6-4 929-1,6 5 0 1,2 0-672 0,7-3 1145 0,2 0 1 0,3 1-201-1,12 15 1122 1,-6-26 1 0,19 39 0 0,-3-5 0 0</inkml:trace>
    </iact:actionData>
  </iact:action>
  <iact:action type="add" startTime="52241">
    <iact:property name="dataType"/>
    <iact:actionData xml:id="d9">
      <inkml:trace xmlns:inkml="http://www.w3.org/2003/InkML" xml:id="stk9" contextRef="#ctx0" brushRef="#br0">22835 9692 21828 0,'-15'-24'-8105'6,"7"9"5125"0,1 8 2546 0,0 7 2702 0,6-7-3978 1,-6-1 1261-1,0-14-531 0,6-1-792 0,-12-21 1540 0,4 11-62 1,0-18-182-1,2 19-1756 0,7-5 2651 0,0 6-587 1,14 1 1571-1,-4 14-228 0,12-5 943 0,7 13 859 0,-4-1-214 1,12 2-84-1,7 1-481 0,3 4-223 0,20-4-1423 1,-16 10 1-1,1 5-318 0,-9 2 0 0,-1 2-400 0,10 4 0 1,-2 4-1203-1,18 31-438 0,-7-5 154 0,-7 19-364 0,-9-4 967 1,-27-17 0-1,-5 0-1446 0,2 14 561 0,-8 12 418 1,-7-39 4103-1,-7 5-2956 0,-1 0 158 0,-28 22 1013 0,9-15-227 1,-1-11 0-1,-1-2 1259 0,-5 0 239 0,-10 0-216 1,-7-3 111-1,9-11-107 0,-10 5-69 0,-12-7-492 0,0-6-1016 1,19-5 1-1,-1-2-69 0,-4-7 1 0,2-3-1157 0,-25-2 919 1,1-19-760-1,-1-8-392 0,8-17 454 0,20 19 0 1,0-6-140-1,2-16 1 0,4-3-152 0,12 14 1 0,4-1-60 1,-2-12 0-1,8 2-1184 0,17-12 129 0,28-6 1222 1,19 6 734-1,-9 33 0 0,6 3 212 0,9 1 0 0,1 4 1 1,-6 4-1-1,0 2 0 0,3 4 1 0,1-1-1 1</inkml:trace>
    </iact:actionData>
  </iact:action>
  <iact:action type="add" startTime="70617">
    <iact:property name="dataType"/>
    <iact:actionData xml:id="d10">
      <inkml:trace xmlns:inkml="http://www.w3.org/2003/InkML" xml:id="stk10" contextRef="#ctx0" brushRef="#br0">6388 5657 19273 0,'58'-30'345'3,"-1"-1"1"0,0 0 0 0,0 1 0 0,6-1 0 1,0 0 0-1,1 1 0 0,-1 2-54 0,11-4 0 1,0 2 0-1,4 0-201 0,-5 3 1 0,6 0 0 0,-2 1 0 1,-4 2-76-1,-6 2 0 0,-3 1 0 0,5-1 22 1,-6 2 0-1,6-1 1 0,3 0-1 0,-4 0 0 0,-7 4-56 1,-4 1 0-1,-5 3 0 0,7-3 55 0,11-4 1 1,10-4-1-1,6-2 1 0,-1 1 0 0,-4 2 162 0,1-1 0 1,-4 2 0-1,2 0 0 0,4-1-234 0,-9 2 0 1,3-1 0-1,2 0 0 0,2 0 1 0,0 0-1 0,-3 1 32 1,-2 2 0-1,0 0 0 0,0 1 1 0,-2 0-1 1,-2 2 0-1,-4 0-24 0,8-2 0 0,-5 2 1 0,-1 1-1 1,1 1-11-1,9 0 0 0,4 1 0 0,-5 2 0 1,-13 1-37-1,-11 0 0 0,-4 3-11 0,28-1 0 0,6 1 2 1,-22-1 0-1,3 1 0 0,-5 1-35 0,5 5 1 1,3-1 44-1,-3-3 0 0,9-3 1 0,3 0-1 0,-4 2 6 1,8 2 0-1,-1 2 1 0,-2-2 13 0,-6-3 0 1,0-1 0-1,5 1 38 0,-10 4 0 0,6 1 0 0,2 1 0 1,-4 0 0-1,-11 0-93 0,12-3 1 0,0 1 103 1,-3 2 1-1,12 1 0 0,6 0 0 0,-3 1 0 0,-10-1-18 1,1 0 0-1,-8 0 0 0,4 0 43 0,-4 0 0 1,2-1 1-1,2 1-1 0,-1 1-15 0,1 0 0 0,2 1 0 1,-4 0 0-1,-7 0-18 0,5-2 0 0,2 1-9 1,-8 3 0-1,11 1 0 0,4 1 0 0,-1 1 1 0,-6-2 17 1,11 2 0-1,-5-1 1 0,1 0-33 0,-9 0 1 1,2 0 0-1,0 0 0 0,-3-1 16 0,5 1 0 0,-3-2 1 1,1 0 113-1,7-1 0 0,1-1 0 0,-5 0-67 1,3-1 1-1,2-1-6 0,-10 2 1 0,9 0 0 0,-2 0 0 1,-9-1 30-1,1-1 1 0,-1 0 15 0,-3 1 0 1,10 1 0-1,0-1 1 0,-10 2-5 0,7 1 1 0,-1 0-37 1,-10-1 0-1,7 1 0 0,2 0 1 0,-4 0 17 1,7 3 0-1,-2 0 0 0,0 1-70 0,3 0 0 0,0 0 1 1,-1 0-16-1,0-1 1 0,0 1 0 0,-5 0-4 1,3 2 1-1,0 2-45 0,-9-1 0 0,3 1 0 0,3 1 3 1,12 4 0-1,4 1 0 0,-2 1 16 0,-9-3 1 1,-2 0-1-1,5 2 17 0,-4 0 1 0,5 1 0 0,-1 1 0 1,-4 1-88-1,3 5 1 0,-3 1 0 0,2 2 18 1,-5-1 1-1,4 2 0 0,0 0 0 0,-4-1-43 0,5 1 1 1,-3-1-1-1,1 3 22 0,-10-3 1 0,3 4 0 1,-4-2 0-1,-8-6-81 0,-4-5 1 0,-3-1 117 0,10 7 0 1,6 4 0-1,-7-2-106 0,-12-7 1 0,-1 0 79 1,11 8 0-1,6 3 0 0,-4-1-7 0,1 3 0 0,1 0 39 1,2 0 1-1,6 4 0 0,-4 0-74 0,12 12 0 1,-4-1 82-1,-12-13 0 0,0 2-84 0,-10-1 0 0,0 3 1 1,-5-6-319-1,14 13 227 0,2 9 0 0,-1 1-296 1,-3-3 308-1,-7 3 0 0,0-1-416 0,5-2 408 0,-22-18 1 1,1 1-231-1,20 20 136 0,-16-15 199 0,3 9 1 1,3 4 0-1,-10-13 0 0,-1 0-33 0,2 8 1 0,1 0 44 1,1-2 0-1,-4-3-50 0,-9-2 9 0,8 4 1 1,0-2-41-1,-8-7-265 0,22 33 248 0,-25-46 280 0,12 24-157 1,-12-22 179-1,18 30 58 0,-3-3-31 0,0-12 93 1,-3 7-13-1,-14-32 116 0,7 19-319 0,-12-24 387 0,10 28-572 1,-11-28 294-1,-1 23-671 0,6-25 1143 0,-13 10-812 1,12-5 239-1,-11 2-316 0,5 5-457 0,-7-7 810 0,0 1-346 1,0 12 873-1,0-3-1449 0,0 6 1148 0,0 11-736 1,-7-22 1416-1,-1 36-314 0,0-30 78 0,-13 39-119 0,18-36-270 1,-24 47 345-1,17-46-350 0,-4 13 1 0,-1 5 265 1,-2 11-564-1,2-11 0 0,2 0 234 0,3 9-502 0,-11 7 282 1,6-5 246-1,5-8-341 0,-4-8 0 0,1 0 33 1,10 7-399-1,-17 16 442 0,9-23 0 0,0-1-31 0,-8 14 220 1,-2 11 1-1,0-1-184 0,2-8 108 0,-3 11 0 1,2 2-54-1,8-7-97 0,-9 6 1 0,2 1 529 0,14-7-605 1,-8-19 1-1,-1 3 125 0,3 0 0 0,0 3-64 1,-4 22 0-1,-2 1-12 0,1-11 0 0,0 2 12 0,4-8 0 1,0 3 0-1,1-8-74 0,-6 15 114 0,9-24 0 1,1 2-44-1,-4-1 0 0,1-1 211 0,0 25-226 0,-6 11 0 1,-3 10 141-1,0-9 1 0,-1 2-13 0,5-9 1 1,-1 4 0-1,0-5-41 0,-4 8 0 0,1-3 33 0,5-14 1 1,-1 1-1-1,2-9 9 0,-13 21 0 0,10-16 1 1,-2 9 0-1,2-9 115 0,-11 17-121 0,9-15 1 0,-1 10-1 1,0-10 65-1,-7 15-81 0,7-19 1 0,-1 9 0 1,1-10 126-1,-8 18-182 0,7-21 1 0,-2 7-1 0,2-8 142 1,-9 14-58-1,6-9 0 0,-5 10 0 0,2-6 37 1,0-12 0-1,1-1-169 0,-9 22 0 0,0-1 270 0,12-28 1 1,-1-3 6-1,-12 15 1 0,-1-1 16 0,-9 12-70 1,11-18 0-1,-4 7 0 0,3-6 82 0,9-13 0 0,-1 0-29 1,-7 5 1-1,-4 4 0 0,-10 7-116 0,4-7 0 1,-8 7 1-1,-6 4-1 0,-3 2 1 0,0 0-1 0,3-4 0 1,6-4 32-1,-9 7 0 0,6-5 1 0,-2 0-1 1,-6 6 34-1,9-10 0 0,-5 6 0 0,-5 3 0 0,-1 2 0 1,-1-1 0-1,3-3 0 0,5-5 0 0,6-6-40 1,-19 13 0-1,8-9 1 0,1-4 5 0,8-5 0 0,1-3 0 1,-1 0 74-1,-9 5 0 0,-1 0 0 0,7-6 111 1,15-10 0-1,0-1-86 0,-22 11 1 0,-10 4-1 0,9-6 1 1,23-12 1-1,-1-1 42 0,-25 12 1 0,-12 5 0 1,10-6 29-1,16-10 0 0,0-1-103 0,-23 10 0 0,-10 4 0 1,10-4 60-1,21-10 0 0,1-1-141 0,-4 1 0 1,-8 2 0-1,-1-1 0 0,11-2 114 0,3-3 0 0,3-1-171 1,-6 2 0-1,-5 0 1 0,3 1 85 0,-14 2 0 1,5-1-90-1,15-6 1 0,-3 2-2 0,-20 8 0 0,-10 3 1 1,8-3-63-1,18-7 1 0,-2 1 19 0,-7 1 1 1,-12 4 0-1,-1 0 0 0,12-3-32 0,1 0 0 0,-1-1-75 1,-4 0 0-1,-13 2 0 0,0-1 0 0,12-1-1025 1,-1 1 1-1,3-1 998 0,-1-2 1 0,-5 0 0 0,3 0 1 1,13-3 1-1,2 0-1 0,2-1 312 0,-6-2 1 1,-6 1-237-1,11-2 0 0,-10 3 0 0,-5 0 0 0,0-1 0 1,5-1-50-1,-3-3 0 0,2-1 0 0,1-1 1 1,-1 1-192-1,-8 2 0 0,0 1 0 0,-2 0 0 0,-1-2 266 1,9-3 1-1,-4-2-1 0,0 0 1 0,4 0 0 1,9-1-236-1,-18 1 0 0,-1-2 177 0,14 1 0 0,-10 0 1 1,-5 0-1-1,4 0 1 0,11 0-46 0,8 1 1 1,8-1 0-1,-8-1 52 0,-11 0 1 0,-12 0 0 0,-4-1-1 1,4 1 1-1,12 0-106 0,-12 1 0 0,-2-2 85 1,16-2 0-1,-14-2 0 0,-7-2 0 0,0 0 0 0,5 0 0 1,14 1-166-1,2 1 1 0,10-1 0 0,-9-1 138 1,4-1 1-1,-10-1 0 0,-5-2-1 0,1 0 1 0,6 1 0 1,10 0 24-1,-22-5 1 0,2-1 24 0,18 3 0 1,-9-2 0-1,-2-1 1 0,2 1-1 0,9 1-93 0,2-1 1 1,7 1 0-1,-4 0 30 0,-9-1 0 0,-6 0 0 1,-1-1 0-1,4 1-12 0,-5-4 0 0,4 1 0 0,2 0-171 1,13 6 0-1,2 0 1 0,-7-3 227 0,-3-2 0 1,-9-4 0-1,-3-1 0 0,3 0 1 0,9 3 57 0,2 1 1 1,7 2 0-1,-8-4 2 0,4-1 0 0,-9-4 0 1,-4-2 1-1,0 0-1 0,5 1 0 0,9 4-65 0,-1 1 1 1,7 2 0-1,-6-5 15 0,-9-7 1 0,-9-8-1 1,-3-1 1-1,3 0-1 0,11 6-98 0,10 6 1 0,7 3 0 1,-7-5 59-1,-7-6 0 0,-10-6 0 0,-2-4 1 1,2 3-1-1,10 5-40 0,7 5 1 0,7 3 0 0,-7-3 37 1,-7-7 1-1,-10-6 0 0,-3-2 0 0,4 2 0 1,9 5-180-1,6 3 0 0,7 5 0 0,-4-3 133 0,-1 0 1 1,-4-3 0-1,-1 0-1 0,1-1-22 0,1-1 0 1,-1 0 0-1,2-1 0 0,-1-1 60 0,-2-3 0 0,1-1 0 1,-1 0 0-1,0-1 16 0,-1 2 1 0,-1 2 0 1,0-3 0-1,-2-6-81 0,10 4 0 0,-3-6 1 0,-2-4-1 1,3 2 1-1,4 3-1 0,6 7 47 0,-2 1 1 1,7 7-1-1,-4-8-45 0,-1-5 1 0,-5-9 0 0,-2-3 0 1,4 4 0-1,7 8-79 0,-9-12 1 0,6 5 223 1,9 8 1-1,0-2-1 0,0-2-112 0,1-2 1 0,1-2-1 1,3 3-72-1,-1-8 0 0,-1-5 145 0,2 4 1 1,-4-11 0-1,1-1 0 0,5 9 53 0,0-8 0 0,1-2 18 1,3 16 0-1,-4-9 0 0,-1-3 0 0,1 2 1 1,7 10 168-1,-3-18 1 0,3 0-115 0,4 17 1 0,-2-9-1 1,-1-4 1-1,2 3-1 0,4 10 266 0,0-15 0 1,3-1 502-1,4 14 1 0,0-12 0 0,-1-3 0 0,2 3 0 1,2 11-402-1,0-13 1 0,4 0-272 0,4 12 0 1,2-12 0-1,2-3 0 0,1 3 0 0,1 11 214 0,-1 9 0 1,2 7 0-1,3-7-126 0,7-13 1 0,5-10-1 1,3-5 1-1,-1 4 0 0,-2 11 149 0,-2 8 0 0,-2 9 0 1,6-8-176-1,0 2 1 0,4-9 0 0,4-4 0 1,0-1 0-1,0 4 0 0,-4 6 93 0,1 1 0 0,-2 5 0 1,-1 2 0-1,4-5-59 0,4-3 1 0,3-4-1 1,1-2 1-1,0 2-1 0,-3 6 33 0,-2 4 1 0,-2 4 0 1,-1 2 0-1,2 2 79 0,7-9 1 0,1 2-1 1,1 0-59-1,5-7 0 0,2-1 0 0,-3 4 28 0,2 0 0 1,5-3-197-1,-11 15 1 0,8-8 0 0,3-3-1 1,-2 3 1-1,-6 8 83 0,-4 5 0 0,-4 5 0 0,7-5-162 1,0 1 1-1,7-7 0 0,4-4-1 0,1 1 1 1,-4 4 0-1,-8 8 164 0,1 2 1 0,-6 7 0 0,6-5-163 1,7-6 1-1,9-7 0 0,2-2-1 0,-2 3 1 1,-8 9 198-1,11-7 0 0,-2 5-154 0,-3-1 0 0,5-3 1 1,-3 5 15-1,10-4 1 0,-6 6 101 0,-17 10 1 1,3 3-570-1,9 2 0 0,8 0 0 0,-7 5 69 0,-9 6 1 1,0 5 156-1,8 4 1 0,5 3 0 0,-7 5 0 1,-11 8-1-1,-3 4 1 0,13 6 0 0,0-1 0 1</inkml:trace>
    </iact:actionData>
  </iact:action>
  <iact:action type="add" startTime="73964">
    <iact:property name="dataType"/>
    <iact:actionData xml:id="d11">
      <inkml:trace xmlns:inkml="http://www.w3.org/2003/InkML" xml:id="stk11" contextRef="#ctx0" brushRef="#br0">11379 3079 19998 0,'7'83'-6185'7,"-5"-45"5134"1,5 18 1-1,0 0-174 1,-6-21 723 0,13 49 241-1,-6-32 0 1,-1 3 135 0,-2 2 1-1,0 0 5 1,2 1 1 0,0-3-574-1,-3-7 0 1,-1-3 822 0,-1 12 79-1,4 24-134 1,1-32-140 0,-6 35 331-1,6-45-233 1,-3 6 1-1,-1 1 131 1,-2-2 51 0,13 14-633-1,-12 20 523 1,5-38-269 0,-1 32 239-1,-4-22-192 1,4 26 283 0,-6-15-89-1,4-11 1 1,-1-2-149 0,-1-12 233-1,2 11 0 1,-1 4 112 0,-3 17-65-1,0-21 0 1,0 3-77 0,0 4 0-1,0-5-161 1,0 5 290-1,0 4 0 1,0 0-294 0,0 5 271-1,0 21-25 1,0-7-87 0,0-42-37-1,0 43 0 1,0-14-90 0,0-18 0-1,0-1 0 1,0 19 90 0,0 0-90-1,0-32 0 1,0 5 90 0,7 7-395-1,-6 10 242 1,6-5-122 0,-7 16 185-1,7-32-370 1,-6 24 405-1,6-23-403 1,-7 23 368 0,0-23 215-1,0 16-63 1,0-17 124 0,7-4-811-1,-6 21 837 1,6-22-625 0,-7 37 691-1,0-32-368 1,7 25-142 0,-5-31 18-1,5 28-26 1,-1-35 81 0,-4 29 163-1,4-30-284 1,1 29-85-1,-5-27 200 1,12 34-170 0,-13-35 292-1,6 43-22 1,-7-42 588 0,7 48-631-1,-6-19 621 1,6-2-574 0,-7-5 236-1,0-8 221 1,0-14-219 0,0 27-42-1,0-29-135 1,0 23 92 0,0-24-119-1,0 25 104 1,0-19-167 0,0 27 0-1,0-24 0 1,0 35 0-1,0-33 0 1,0 35 0 0,0-30 90-1,0 24-90 1,0-31 0 0,0 28 0-1,-7-35 603 1,6 16-514 0,-6-14 469-1,7 1-468 1,0 21 0 0,-7-17 575-1,6 15-404 1,-13 1 605 0,6 27-1240-1,-8-11 694 1,8 19-585 0,-6-45 1026-1,13 25-702 1,-6-32-139-1,0 30 224 1,6-36-675 0,-6 36 618-1,7-36-676 1,-7 29 661 0,6-31-650-1,-6 24 837 1,7-23-755 0,-7 30 543-1,5-22-78 1,-5 10 164 0,7-15-133-1,0-7-275 1,0 7 2 0,0 9 55-1,0 7 138 1,0-6-182 0,0-3 148-1,0-7-257 1,0 1 449-1,0 14-91 1,0-11 1 0,0 9-11-1,0 2-179 1,0 10 180 0,0 0 89-1,0 11-67 1,7-25-395 0,-5 5 305-1,5 17-153 1,-7 3 243 0,0 6 90-1,0 13-180 1,0-28 90 0,0 11 0-1,0-14 396 1,0 11-307-1,0-28 154 1,0 20-243 0,0-12 0-1,0-10 0 1,0 29 0 0,0-16 90-1,0 34-90 1,0-17 79 0,-3-4 0-1,-1 0 65 1,2 3-22 0,-4 1 1-1,-1-1 209 1,5-10-254 0,-4 18 218-1,6-13-376 1,0-16 90 0,-7 15 285-1,5 1-452 1,-5-16 385-1,7 49-459 1,0-45 232 0,-3 13 0-1,-1 1-60 1,3-13 16 0,-2 16 0-1,-1-1 185 1,-3-14-98 0,6 43-343-1,-6-3 208 1,7-30 0 0,0 1 86-1,0-4 0 1,0 0 3024 0,0 31-4039-1,0-22 929 1,0-15-400 0,0 31 188-1,0-31 180 1,0 15 114-1,0 16 22 1,0-19-39 0,3 6 1-1,1-1-84 1,-3-9 65 0,3 12 1-1,-1 0-50 1,-3-13 93 0,0 14 0-1,0 0 0 1,0-7 0 0,0 29-90-1,0-19 141 1,0-15-12 0,-3-1 0-1,-1-1 178 1,3-1-169 0,-3 8 1-1,1-1 56 1,3-15-285-1,0 38 95 1,0-26 0 0,0-3 862-1,0 3-855 1,0 12-73 0,0-27 883-1,0 27-947 1,0-11 195 0,0-4 627-1,0 10-542 1,0-7 0 0,0-5 25-1,7 25-339 1,-6-28 182 0,6 14-140-1,-7-1 277 1,0 7-90-1,0 0 0 1,7-7-117 0,-6-13 49-1,6-11-120 1,-7 31 254 0,0-28-39-1,0 21-7 1,7-11-254 0,-5-5 272-1,5 29 24 1,-7-33 116 0,0 21 259-1,0-1-438 1,0-27 1 0,6 39-149-1,-4-49 276 1,4 23-297 0,-6-14 425-1,0 4-256 1,0 17 21-1,0-15 90 1,0 22-90 0,0-23 149-1,0 36-21 1,0-33 202 0,0 20-420-1,7-6-127 1,-5-16 139 0,5 16-201-1,-7-8 189 1,7-8-276 0,-6 8 221-1,6 1-71 1,-7-17 126 0,7 35 73-1,-6-33-72 1,13 42 18 0,-13-42-102-1,13 40 174 1,-12-48-55-1,11 42-22 1,-11-37-175 0,18 52 3-1,-17-52 74 1,11 28 48 0,-14-46 120-1,0 0-79 1,0-1 16 0,0-7-905-1,0 0 1127 1,7 0 141 0,8 0 130-1,8 7-31 1,8-5-233 0,6 5 1-1,2-7 0 1,7 0 0 0</inkml:trace>
    </iact:actionData>
  </iact:action>
  <iact:action type="remove" startTime="92842">
    <iact:property name="style" value="instant"/>
    <iact:actionData xml:id="d12" ref="#d0"/>
    <iact:actionData xml:id="d13">
      <inkml:trace xmlns:inkml="http://www.w3.org/2003/InkML" xml:id="stk12" contextRef="#ctx0" brushRef="#br0">15492 16563 18678 0,'51'61'-766'13,"1"-1"1"1,-1 1-1 0,0 0 1-1,-16-17-1 1,0 1 429 0,8 10 1-1,14 14 0 1,2 4 0 0,-6-6 0 0,-16-16-582-1,-5 10 219 1,2-19 275 0,-24-5-210-1,12-17 225 1,-14 7-1002 0,-1-27 1475-1,-1 7 0 1,3 1 0 0,7 7 0 0</inkml:trace>
    </iact:actionData>
    <iact:actionData xml:id="d14" ref="#d1"/>
    <iact:actionData xml:id="d15">
      <inkml:trace xmlns:inkml="http://www.w3.org/2003/InkML" xml:id="stk13" contextRef="#ctx0" brushRef="#br0">16083 16503 19067 0,'-25'6'1361'6,"-16"23"-62"1,30-2-1515-1,-12 7 0 1,-3 2 77-1,-1 8 70 1,-4 8 0-1,-2 2 90 1,-2 2-645-1,10-11 0 1,-1 2 785-1,0-5 1 1,2-3-336-1,-12 22 1 1,-2 6 0-1,-1-1 191 1,2-7 64-1,-2 8 1 1,0-1-106-1,3-12 40 1,4-7 0-1,1-1-54 1,3-4-101-1,-13 16 18 1,24-40 463-1,1 9-749 1,10-25 698-1,6 5-1961 1,0-7 1164-1,0 0-277 1,6 0 781-1,3 0-457 1,6 0 435-1,0 0 1 1,7-7 0-1,1-1 0 1</inkml:trace>
    </iact:actionData>
    <iact:actionData xml:id="d16" ref="#d2"/>
    <iact:actionData xml:id="d17">
      <inkml:trace xmlns:inkml="http://www.w3.org/2003/InkML" xml:id="stk14" contextRef="#ctx0" brushRef="#br0">16221 17245 16551 0,'-18'-8'-2369'8,"18"-12"1351"0,10 10 2462 0,12-5-209 0,0-6-787 0,-5 5-182 0,32-22 49 0,-27 7-280 0,47-20 959 0,-47 24-211 0,40-29-720 0,-42 36-272 0,16-16 269 0,-21 21-85 0,0 0 178 0,0 7 306 0,-6-6-602 0,-3 13 225 0,-6-6-1032 0,0 14 154 0,0 8-9 0,0 22-70 0,-6 3 221 0,-3 39-285 0,1-33 495 0,1 25-220 0,0-19 903 0,6-3-109 0,-13 30 65 0,6-35 14 0,-1 33-354 0,3-48-44 0,6 26-354 0,0-30-451 0,6 13 271 0,3-15 579 0,6 0 1 0,0-8 0 0,1 0 0 1</inkml:trace>
    </iact:actionData>
    <iact:actionData xml:id="d18" ref="#d3"/>
    <iact:actionData xml:id="d19">
      <inkml:trace xmlns:inkml="http://www.w3.org/2003/InkML" xml:id="stk15" contextRef="#ctx0" brushRef="#br0">16266 17291 15273 0,'-30'-15'-3194'6,"12"0"2262"1,5 6 872 0,13-4-190 0,7 4 972 0,1-6-491 0,28-20 281 0,-10 14-86 0,25-27 228-1,-19 23 243 1,-2-12-68 0,20-14-35 0,-22 15-799 0,16-8 360 0,-16 15-272 0,-11 19 115 0,12-10 32-1,-19 12-166 1,10 7-131 0,-18-5-72 0,5 40-662 0,-7-14 355 0,0 65-180 0,-7-39 306 0,0 11 1-1,-1 0-343 1,-2-3 409 0,-5-1 0 0,3 0-87 0,8-8 115 0,-16 19 599 0,18-27-244 0,-4-12-263-1,6 11-261 1,0-13 0 0,0 1-261 0,6 11-87 0,-4-16 630 0,18 10 1 0,-9-14 0 0,11 0-1 0</inkml:trace>
    </iact:actionData>
    <iact:actionData xml:id="d20" ref="#d4"/>
    <iact:actionData xml:id="d21">
      <inkml:trace xmlns:inkml="http://www.w3.org/2003/InkML" xml:id="stk16" contextRef="#ctx0" brushRef="#br0">15446 16503 19592 0,'-8'-17'-8328'6,"1"3"5732"0,7 7 6842 0,0 6-4242 0,7-6 1832 1,15 21-2130-1,-3-4 339 0,36 45-1652 0,-26-24 1893 0,9 19 1 1,1 4-281-1,-2 1-295 0,6 18 0 0,-2 3-697 1,-3-2 330-1,-15-22 1 0,3 7-1 0,-4-8 141 0,4 15 168 1,3-2 1-1,-2-2 38 0,-13-17 206 0,10-4 1 1,-2-5-201-1,-17-15 279 0,29 19 18 0,-24-37 351 0,20 11-128 1,-14-14 88-1,6 0 1 0,-7 0 0 0,1 0-1 1</inkml:trace>
    </iact:actionData>
    <iact:actionData xml:id="d22" ref="#d5"/>
    <iact:actionData xml:id="d23">
      <inkml:trace xmlns:inkml="http://www.w3.org/2003/InkML" xml:id="stk17" contextRef="#ctx0" brushRef="#br0">16190 16305 14472 0,'-55'40'447'5,"17"-2"-626"0,11 22 0 0,5 7-422 0,-5 8-1119 0,7-20 0 0,-3 9 0 0,2-8 1625 0,4-15 1 0,-1 0 149 0,-7 16 0 0,-3 8 1 0,3-10 1079 0,-12 20-1073 0,-6-4 0 0,2-3-551 0,10-14 516 0,-1-4 0 0,2 0-175 0,12-6 281 0,-4 13 1 0,8-27 0 0,5 0-1 1</inkml:trace>
    </iact:actionData>
    <iact:actionData xml:id="d24" ref="#d6"/>
    <iact:actionData xml:id="d25">
      <inkml:trace xmlns:inkml="http://www.w3.org/2003/InkML" xml:id="stk18" contextRef="#ctx0" brushRef="#br0">8330 9616 20504 0,'29'-37'-670'5,"-1"0"1"0,29-27 1153 0,6 10 273 0,1 5-122 0,-30 31 196 0,10-11-335 0,13 14-436 0,-20 7 378 0,40 1-365 0,-34 7-301 0,9 0-257 1,5 14-564-1,-21-5-385 0,14 13-104 0,-13 14-449 0,-11-9-51 0,2 16-65 0,-13 1 262 0,-6-10 156 0,-2 9 635 0,-7 8 475 0,-7-8 592 1,-5-1 0-1,-5 2 996 0,-17 8 519 0,-11 13-478 0,10-34 0 0,-1-4 1403 0,-9 8-1291 0,7-10 1 0,-4 1-3 0,2-3 0 0,-1-3 949 1,-33 7-1372-1,31-8 1 0,-3-2-252 0,-8-8 1 0,0-3-213 0,-23 2-270 0,23-4 1 0,-2-1-277 0,7-1 0 0,2-4-443 0,-21-12-508 1,-10 4 55-1,18-32-769 0,18 15 1029 0,11-3 0 0,5-4-1054 0,7-1-436 0,-1-9 280 0,27 15 2195 0,8 13 0 0,9-6 0 0,5 7 0 1</inkml:trace>
    </iact:actionData>
    <iact:actionData xml:id="d26" ref="#d7"/>
    <iact:actionData xml:id="d27">
      <inkml:trace xmlns:inkml="http://www.w3.org/2003/InkML" xml:id="stk19" contextRef="#ctx0" brushRef="#br0">10121 9540 20006 0,'44'-37'370'5,"1"0"0"0,13-8 0 0,-5 8 904 0,-14 16-961 0,9 3 0 0,1 1-111 0,-3 2-330 0,0 10 1 0,0 2-365 0,-1-4 266 0,39 21-96 0,-47-5-370 0,5 11 0 0,0 2-1118 0,-5 5-234 0,21 31-161 0,-28-25 160 0,-13 11 152 0,3 20-32 0,-18-25 1526 0,-1 6 0 0,-2 1 90 0,-7-2 604 0,-15-1 1 0,-3 0 971 0,-5 1-290 0,-6-7 0 0,-3-3 1313 0,-2-8 393 0,-17 10 10 0,-7-15-966 0,9-4-167 0,-18-2-1207 0,28-10 0 0,0-3-330 0,-23-9-262 0,24 5 0 0,-2-4-322 0,3-10 1 0,2-3-1198 0,-23-8 854 0,25 4 0 0,0-5-57 0,-4-11 1 0,5-1-1120 0,-8-8 1092 0,8-2 0 0,3 2-948 0,5 12 452 0,8-8-69 0,10 9 346 0,14 16 1467 0,7-3 1 0,8 9-1 0,9 5 1 1</inkml:trace>
    </iact:actionData>
    <iact:actionData xml:id="d28" ref="#d8"/>
    <iact:actionData xml:id="d29">
      <inkml:trace xmlns:inkml="http://www.w3.org/2003/InkML" xml:id="stk20" contextRef="#ctx0" brushRef="#br0">11942 9631 20504 0,'-16'-37'-9268'5,"8"12"7241"1,-6-17 985 0,13 30 962 0,-6-15-142-1,7 12 341 1,0-2 105 0,7-5-831 0,1 7 2382 0,7 0 389-1,14 0 527 1,-11-1-723 0,11 1 489 0,20-7-474 0,-25 6-103-1,44 1-875 1,-33 1-120 0,10 13-1192 0,12-6-401 0,-15 7 332-1,4 9 0 1,1 2-1030 0,0 1 101 0,24 16-171 0,-27 1-82-1,-10-4-409 1,30 32 455 0,-35-21-441 0,12 14 424 0,-18 1 27-1,-14-16 914 1,3 10 1 0,-3 1-198 0,-8 2 707 0,6 31 13-1,-21-20 789 1,4-17 313 0,-11 15 242 0,-8-11 617 0,4-6-237-1,-39 11 464 1,26-20-1039 0,-13-11 1 0,-2-2 872 0,4 5-1209-1,8-14 1 1,-4-2 255 0,-27 6-179 0,26-11-727 0,-10-3 0-1,1-4-192 1,12-13-492 0,2 9 0 0,-2-5-364 0,12-16 0-1,3-3-1390 1,-15-6 1219 0,9-3 1 0,3-2-1068 0,6-4 929-1,6 5 0 1,2 0-672 0,7-3 1145 0,2 0 1 0,3 1-201-1,12 15 1122 1,-6-26 1 0,19 39 0 0,-3-5 0 0</inkml:trace>
    </iact:actionData>
    <iact:actionData xml:id="d30" ref="#d9"/>
    <iact:actionData xml:id="d31">
      <inkml:trace xmlns:inkml="http://www.w3.org/2003/InkML" xml:id="stk21" contextRef="#ctx0" brushRef="#br0">22835 9692 21828 0,'-15'-24'-8105'6,"7"9"5125"0,1 8 2546 0,0 7 2702 0,6-7-3978 1,-6-1 1261-1,0-14-531 0,6-1-792 0,-12-21 1540 0,4 11-62 1,0-18-182-1,2 19-1756 0,7-5 2651 0,0 6-587 1,14 1 1571-1,-4 14-228 0,12-5 943 0,7 13 859 0,-4-1-214 1,12 2-84-1,7 1-481 0,3 4-223 0,20-4-1423 1,-16 10 1-1,1 5-318 0,-9 2 0 0,-1 2-400 0,10 4 0 1,-2 4-1203-1,18 31-438 0,-7-5 154 0,-7 19-364 0,-9-4 967 1,-27-17 0-1,-5 0-1446 0,2 14 561 0,-8 12 418 1,-7-39 4103-1,-7 5-2956 0,-1 0 158 0,-28 22 1013 0,9-15-227 1,-1-11 0-1,-1-2 1259 0,-5 0 239 0,-10 0-216 1,-7-3 111-1,9-11-107 0,-10 5-69 0,-12-7-492 0,0-6-1016 1,19-5 1-1,-1-2-69 0,-4-7 1 0,2-3-1157 0,-25-2 919 1,1-19-760-1,-1-8-392 0,8-17 454 0,20 19 0 1,0-6-140-1,2-16 1 0,4-3-152 0,12 14 1 0,4-1-60 1,-2-12 0-1,8 2-1184 0,17-12 129 0,28-6 1222 1,19 6 734-1,-9 33 0 0,6 3 212 0,9 1 0 0,1 4 1 1,-6 4-1-1,0 2 0 0,3 4 1 0,1-1-1 1</inkml:trace>
    </iact:actionData>
    <iact:actionData xml:id="d32" ref="#d10"/>
    <iact:actionData xml:id="d33">
      <inkml:trace xmlns:inkml="http://www.w3.org/2003/InkML" xml:id="stk22" contextRef="#ctx0" brushRef="#br0">6388 5657 19273 0,'58'-30'345'3,"-1"-1"1"0,0 0 0 0,0 1 0 0,6-1 0 1,0 0 0-1,1 1 0 0,-1 2-54 0,11-4 0 1,0 2 0-1,4 0-201 0,-5 3 1 0,6 0 0 0,-2 1 0 1,-4 2-76-1,-6 2 0 0,-3 1 0 0,5-1 22 1,-6 2 0-1,6-1 1 0,3 0-1 0,-4 0 0 0,-7 4-56 1,-4 1 0-1,-5 3 0 0,7-3 55 0,11-4 1 1,10-4-1-1,6-2 1 0,-1 1 0 0,-4 2 162 0,1-1 0 1,-4 2 0-1,2 0 0 0,4-1-234 0,-9 2 0 1,3-1 0-1,2 0 0 0,2 0 1 0,0 0-1 0,-3 1 32 1,-2 2 0-1,0 0 0 0,0 1 1 0,-2 0-1 1,-2 2 0-1,-4 0-24 0,8-2 0 0,-5 2 1 0,-1 1-1 1,1 1-11-1,9 0 0 0,4 1 0 0,-5 2 0 1,-13 1-37-1,-11 0 0 0,-4 3-11 0,28-1 0 0,6 1 2 1,-22-1 0-1,3 1 0 0,-5 1-35 0,5 5 1 1,3-1 44-1,-3-3 0 0,9-3 1 0,3 0-1 0,-4 2 6 1,8 2 0-1,-1 2 1 0,-2-2 13 0,-6-3 0 1,0-1 0-1,5 1 38 0,-10 4 0 0,6 1 0 0,2 1 0 1,-4 0 0-1,-11 0-93 0,12-3 1 0,0 1 103 1,-3 2 1-1,12 1 0 0,6 0 0 0,-3 1 0 0,-10-1-18 1,1 0 0-1,-8 0 0 0,4 0 43 0,-4 0 0 1,2-1 1-1,2 1-1 0,-1 1-15 0,1 0 0 0,2 1 0 1,-4 0 0-1,-7 0-18 0,5-2 0 0,2 1-9 1,-8 3 0-1,11 1 0 0,4 1 0 0,-1 1 1 0,-6-2 17 1,11 2 0-1,-5-1 1 0,1 0-33 0,-9 0 1 1,2 0 0-1,0 0 0 0,-3-1 16 0,5 1 0 0,-3-2 1 1,1 0 113-1,7-1 0 0,1-1 0 0,-5 0-67 1,3-1 1-1,2-1-6 0,-10 2 1 0,9 0 0 0,-2 0 0 1,-9-1 30-1,1-1 1 0,-1 0 15 0,-3 1 0 1,10 1 0-1,0-1 1 0,-10 2-5 0,7 1 1 0,-1 0-37 1,-10-1 0-1,7 1 0 0,2 0 1 0,-4 0 17 1,7 3 0-1,-2 0 0 0,0 1-70 0,3 0 0 0,0 0 1 1,-1 0-16-1,0-1 1 0,0 1 0 0,-5 0-4 1,3 2 1-1,0 2-45 0,-9-1 0 0,3 1 0 0,3 1 3 1,12 4 0-1,4 1 0 0,-2 1 16 0,-9-3 1 1,-2 0-1-1,5 2 17 0,-4 0 1 0,5 1 0 0,-1 1 0 1,-4 1-88-1,3 5 1 0,-3 1 0 0,2 2 18 1,-5-1 1-1,4 2 0 0,0 0 0 0,-4-1-43 0,5 1 1 1,-3-1-1-1,1 3 22 0,-10-3 1 0,3 4 0 1,-4-2 0-1,-8-6-81 0,-4-5 1 0,-3-1 117 0,10 7 0 1,6 4 0-1,-7-2-106 0,-12-7 1 0,-1 0 79 1,11 8 0-1,6 3 0 0,-4-1-7 0,1 3 0 0,1 0 39 1,2 0 1-1,6 4 0 0,-4 0-74 0,12 12 0 1,-4-1 82-1,-12-13 0 0,0 2-84 0,-10-1 0 0,0 3 1 1,-5-6-319-1,14 13 227 0,2 9 0 0,-1 1-296 1,-3-3 308-1,-7 3 0 0,0-1-416 0,5-2 408 0,-22-18 1 1,1 1-231-1,20 20 136 0,-16-15 199 0,3 9 1 1,3 4 0-1,-10-13 0 0,-1 0-33 0,2 8 1 0,1 0 44 1,1-2 0-1,-4-3-50 0,-9-2 9 0,8 4 1 1,0-2-41-1,-8-7-265 0,22 33 248 0,-25-46 280 0,12 24-157 1,-12-22 179-1,18 30 58 0,-3-3-31 0,0-12 93 1,-3 7-13-1,-14-32 116 0,7 19-319 0,-12-24 387 0,10 28-572 1,-11-28 294-1,-1 23-671 0,6-25 1143 0,-13 10-812 1,12-5 239-1,-11 2-316 0,5 5-457 0,-7-7 810 0,0 1-346 1,0 12 873-1,0-3-1449 0,0 6 1148 0,0 11-736 1,-7-22 1416-1,-1 36-314 0,0-30 78 0,-13 39-119 0,18-36-270 1,-24 47 345-1,17-46-350 0,-4 13 1 0,-1 5 265 1,-2 11-564-1,2-11 0 0,2 0 234 0,3 9-502 0,-11 7 282 1,6-5 246-1,5-8-341 0,-4-8 0 0,1 0 33 1,10 7-399-1,-17 16 442 0,9-23 0 0,0-1-31 0,-8 14 220 1,-2 11 1-1,0-1-184 0,2-8 108 0,-3 11 0 1,2 2-54-1,8-7-97 0,-9 6 1 0,2 1 529 0,14-7-605 1,-8-19 1-1,-1 3 125 0,3 0 0 0,0 3-64 1,-4 22 0-1,-2 1-12 0,1-11 0 0,0 2 12 0,4-8 0 1,0 3 0-1,1-8-74 0,-6 15 114 0,9-24 0 1,1 2-44-1,-4-1 0 0,1-1 211 0,0 25-226 0,-6 11 0 1,-3 10 141-1,0-9 1 0,-1 2-13 0,5-9 1 1,-1 4 0-1,0-5-41 0,-4 8 0 0,1-3 33 0,5-14 1 1,-1 1-1-1,2-9 9 0,-13 21 0 0,10-16 1 1,-2 9 0-1,2-9 115 0,-11 17-121 0,9-15 1 0,-1 10-1 1,0-10 65-1,-7 15-81 0,7-19 1 0,-1 9 0 1,1-10 126-1,-8 18-182 0,7-21 1 0,-2 7-1 0,2-8 142 1,-9 14-58-1,6-9 0 0,-5 10 0 0,2-6 37 1,0-12 0-1,1-1-169 0,-9 22 0 0,0-1 270 0,12-28 1 1,-1-3 6-1,-12 15 1 0,-1-1 16 0,-9 12-70 1,11-18 0-1,-4 7 0 0,3-6 82 0,9-13 0 0,-1 0-29 1,-7 5 1-1,-4 4 0 0,-10 7-116 0,4-7 0 1,-8 7 1-1,-6 4-1 0,-3 2 1 0,0 0-1 0,3-4 0 1,6-4 32-1,-9 7 0 0,6-5 1 0,-2 0-1 1,-6 6 34-1,9-10 0 0,-5 6 0 0,-5 3 0 0,-1 2 0 1,-1-1 0-1,3-3 0 0,5-5 0 0,6-6-40 1,-19 13 0-1,8-9 1 0,1-4 5 0,8-5 0 0,1-3 0 1,-1 0 74-1,-9 5 0 0,-1 0 0 0,7-6 111 1,15-10 0-1,0-1-86 0,-22 11 1 0,-10 4-1 0,9-6 1 1,23-12 1-1,-1-1 42 0,-25 12 1 0,-12 5 0 1,10-6 29-1,16-10 0 0,0-1-103 0,-23 10 0 0,-10 4 0 1,10-4 60-1,21-10 0 0,1-1-141 0,-4 1 0 1,-8 2 0-1,-1-1 0 0,11-2 114 0,3-3 0 0,3-1-171 1,-6 2 0-1,-5 0 1 0,3 1 85 0,-14 2 0 1,5-1-90-1,15-6 1 0,-3 2-2 0,-20 8 0 0,-10 3 1 1,8-3-63-1,18-7 1 0,-2 1 19 0,-7 1 1 1,-12 4 0-1,-1 0 0 0,12-3-32 0,1 0 0 0,-1-1-75 1,-4 0 0-1,-13 2 0 0,0-1 0 0,12-1-1025 1,-1 1 1-1,3-1 998 0,-1-2 1 0,-5 0 0 0,3 0 1 1,13-3 1-1,2 0-1 0,2-1 312 0,-6-2 1 1,-6 1-237-1,11-2 0 0,-10 3 0 0,-5 0 0 0,0-1 0 1,5-1-50-1,-3-3 0 0,2-1 0 0,1-1 1 1,-1 1-192-1,-8 2 0 0,0 1 0 0,-2 0 0 0,-1-2 266 1,9-3 1-1,-4-2-1 0,0 0 1 0,4 0 0 1,9-1-236-1,-18 1 0 0,-1-2 177 0,14 1 0 0,-10 0 1 1,-5 0-1-1,4 0 1 0,11 0-46 0,8 1 1 1,8-1 0-1,-8-1 52 0,-11 0 1 0,-12 0 0 0,-4-1-1 1,4 1 1-1,12 0-106 0,-12 1 0 0,-2-2 85 1,16-2 0-1,-14-2 0 0,-7-2 0 0,0 0 0 0,5 0 0 1,14 1-166-1,2 1 1 0,10-1 0 0,-9-1 138 1,4-1 1-1,-10-1 0 0,-5-2-1 0,1 0 1 0,6 1 0 1,10 0 24-1,-22-5 1 0,2-1 24 0,18 3 0 1,-9-2 0-1,-2-1 1 0,2 1-1 0,9 1-93 0,2-1 1 1,7 1 0-1,-4 0 30 0,-9-1 0 0,-6 0 0 1,-1-1 0-1,4 1-12 0,-5-4 0 0,4 1 0 0,2 0-171 1,13 6 0-1,2 0 1 0,-7-3 227 0,-3-2 0 1,-9-4 0-1,-3-1 0 0,3 0 1 0,9 3 57 0,2 1 1 1,7 2 0-1,-8-4 2 0,4-1 0 0,-9-4 0 1,-4-2 1-1,0 0-1 0,5 1 0 0,9 4-65 0,-1 1 1 1,7 2 0-1,-6-5 15 0,-9-7 1 0,-9-8-1 1,-3-1 1-1,3 0-1 0,11 6-98 0,10 6 1 0,7 3 0 1,-7-5 59-1,-7-6 0 0,-10-6 0 0,-2-4 1 1,2 3-1-1,10 5-40 0,7 5 1 0,7 3 0 0,-7-3 37 1,-7-7 1-1,-10-6 0 0,-3-2 0 0,4 2 0 1,9 5-180-1,6 3 0 0,7 5 0 0,-4-3 133 0,-1 0 1 1,-4-3 0-1,-1 0-1 0,1-1-22 0,1-1 0 1,-1 0 0-1,2-1 0 0,-1-1 60 0,-2-3 0 0,1-1 0 1,-1 0 0-1,0-1 16 0,-1 2 1 0,-1 2 0 1,0-3 0-1,-2-6-81 0,10 4 0 0,-3-6 1 0,-2-4-1 1,3 2 1-1,4 3-1 0,6 7 47 0,-2 1 1 1,7 7-1-1,-4-8-45 0,-1-5 1 0,-5-9 0 0,-2-3 0 1,4 4 0-1,7 8-79 0,-9-12 1 0,6 5 223 1,9 8 1-1,0-2-1 0,0-2-112 0,1-2 1 0,1-2-1 1,3 3-72-1,-1-8 0 0,-1-5 145 0,2 4 1 1,-4-11 0-1,1-1 0 0,5 9 53 0,0-8 0 0,1-2 18 1,3 16 0-1,-4-9 0 0,-1-3 0 0,1 2 1 1,7 10 168-1,-3-18 1 0,3 0-115 0,4 17 1 0,-2-9-1 1,-1-4 1-1,2 3-1 0,4 10 266 0,0-15 0 1,3-1 502-1,4 14 1 0,0-12 0 0,-1-3 0 0,2 3 0 1,2 11-402-1,0-13 1 0,4 0-272 0,4 12 0 1,2-12 0-1,2-3 0 0,1 3 0 0,1 11 214 0,-1 9 0 1,2 7 0-1,3-7-126 0,7-13 1 0,5-10-1 1,3-5 1-1,-1 4 0 0,-2 11 149 0,-2 8 0 0,-2 9 0 1,6-8-176-1,0 2 1 0,4-9 0 0,4-4 0 1,0-1 0-1,0 4 0 0,-4 6 93 0,1 1 0 0,-2 5 0 1,-1 2 0-1,4-5-59 0,4-3 1 0,3-4-1 1,1-2 1-1,0 2-1 0,-3 6 33 0,-2 4 1 0,-2 4 0 1,-1 2 0-1,2 2 79 0,7-9 1 0,1 2-1 1,1 0-59-1,5-7 0 0,2-1 0 0,-3 4 28 0,2 0 0 1,5-3-197-1,-11 15 1 0,8-8 0 0,3-3-1 1,-2 3 1-1,-6 8 83 0,-4 5 0 0,-4 5 0 0,7-5-162 1,0 1 1-1,7-7 0 0,4-4-1 0,1 1 1 1,-4 4 0-1,-8 8 164 0,1 2 1 0,-6 7 0 0,6-5-163 1,7-6 1-1,9-7 0 0,2-2-1 0,-2 3 1 1,-8 9 198-1,11-7 0 0,-2 5-154 0,-3-1 0 0,5-3 1 1,-3 5 15-1,10-4 1 0,-6 6 101 0,-17 10 1 1,3 3-570-1,9 2 0 0,8 0 0 0,-7 5 69 0,-9 6 1 1,0 5 156-1,8 4 1 0,5 3 0 0,-7 5 0 1,-11 8-1-1,-3 4 1 0,13 6 0 0,0-1 0 1</inkml:trace>
    </iact:actionData>
    <iact:actionData xml:id="d34" ref="#d11"/>
    <iact:actionData xml:id="d35">
      <inkml:trace xmlns:inkml="http://www.w3.org/2003/InkML" xml:id="stk23" contextRef="#ctx0" brushRef="#br0">11379 3079 19998 0,'7'83'-6185'7,"-5"-45"5134"1,5 18 1-1,0 0-174 1,-6-21 723 0,13 49 241-1,-6-32 0 1,-1 3 135 0,-2 2 1-1,0 0 5 1,2 1 1 0,0-3-574-1,-3-7 0 1,-1-3 822 0,-1 12 79-1,4 24-134 1,1-32-140 0,-6 35 331-1,6-45-233 1,-3 6 1-1,-1 1 131 1,-2-2 51 0,13 14-633-1,-12 20 523 1,5-38-269 0,-1 32 239-1,-4-22-192 1,4 26 283 0,-6-15-89-1,4-11 1 1,-1-2-149 0,-1-12 233-1,2 11 0 1,-1 4 112 0,-3 17-65-1,0-21 0 1,0 3-77 0,0 4 0-1,0-5-161 1,0 5 290-1,0 4 0 1,0 0-294 0,0 5 271-1,0 21-25 1,0-7-87 0,0-42-37-1,0 43 0 1,0-14-90 0,0-18 0-1,0-1 0 1,0 19 90 0,0 0-90-1,0-32 0 1,0 5 90 0,7 7-395-1,-6 10 242 1,6-5-122 0,-7 16 185-1,7-32-370 1,-6 24 405-1,6-23-403 1,-7 23 368 0,0-23 215-1,0 16-63 1,0-17 124 0,7-4-811-1,-6 21 837 1,6-22-625 0,-7 37 691-1,0-32-368 1,7 25-142 0,-5-31 18-1,5 28-26 1,-1-35 81 0,-4 29 163-1,4-30-284 1,1 29-85-1,-5-27 200 1,12 34-170 0,-13-35 292-1,6 43-22 1,-7-42 588 0,7 48-631-1,-6-19 621 1,6-2-574 0,-7-5 236-1,0-8 221 1,0-14-219 0,0 27-42-1,0-29-135 1,0 23 92 0,0-24-119-1,0 25 104 1,0-19-167 0,0 27 0-1,0-24 0 1,0 35 0-1,0-33 0 1,0 35 0 0,0-30 90-1,0 24-90 1,0-31 0 0,0 28 0-1,-7-35 603 1,6 16-514 0,-6-14 469-1,7 1-468 1,0 21 0 0,-7-17 575-1,6 15-404 1,-13 1 605 0,6 27-1240-1,-8-11 694 1,8 19-585 0,-6-45 1026-1,13 25-702 1,-6-32-139-1,0 30 224 1,6-36-675 0,-6 36 618-1,7-36-676 1,-7 29 661 0,6-31-650-1,-6 24 837 1,7-23-755 0,-7 30 543-1,5-22-78 1,-5 10 164 0,7-15-133-1,0-7-275 1,0 7 2 0,0 9 55-1,0 7 138 1,0-6-182 0,0-3 148-1,0-7-257 1,0 1 449-1,0 14-91 1,0-11 1 0,0 9-11-1,0 2-179 1,0 10 180 0,0 0 89-1,0 11-67 1,7-25-395 0,-5 5 305-1,5 17-153 1,-7 3 243 0,0 6 90-1,0 13-180 1,0-28 90 0,0 11 0-1,0-14 396 1,0 11-307-1,0-28 154 1,0 20-243 0,0-12 0-1,0-10 0 1,0 29 0 0,0-16 90-1,0 34-90 1,0-17 79 0,-3-4 0-1,-1 0 65 1,2 3-22 0,-4 1 1-1,-1-1 209 1,5-10-254 0,-4 18 218-1,6-13-376 1,0-16 90 0,-7 15 285-1,5 1-452 1,-5-16 385-1,7 49-459 1,0-45 232 0,-3 13 0-1,-1 1-60 1,3-13 16 0,-2 16 0-1,-1-1 185 1,-3-14-98 0,6 43-343-1,-6-3 208 1,7-30 0 0,0 1 86-1,0-4 0 1,0 0 3024 0,0 31-4039-1,0-22 929 1,0-15-400 0,0 31 188-1,0-31 180 1,0 15 114-1,0 16 22 1,0-19-39 0,3 6 1-1,1-1-84 1,-3-9 65 0,3 12 1-1,-1 0-50 1,-3-13 93 0,0 14 0-1,0 0 0 1,0-7 0 0,0 29-90-1,0-19 141 1,0-15-12 0,-3-1 0-1,-1-1 178 1,3-1-169 0,-3 8 1-1,1-1 56 1,3-15-285-1,0 38 95 1,0-26 0 0,0-3 862-1,0 3-855 1,0 12-73 0,0-27 883-1,0 27-947 1,0-11 195 0,0-4 627-1,0 10-542 1,0-7 0 0,0-5 25-1,7 25-339 1,-6-28 182 0,6 14-140-1,-7-1 277 1,0 7-90-1,0 0 0 1,7-7-117 0,-6-13 49-1,6-11-120 1,-7 31 254 0,0-28-39-1,0 21-7 1,7-11-254 0,-5-5 272-1,5 29 24 1,-7-33 116 0,0 21 259-1,0-1-438 1,0-27 1 0,6 39-149-1,-4-49 276 1,4 23-297 0,-6-14 425-1,0 4-256 1,0 17 21-1,0-15 90 1,0 22-90 0,0-23 149-1,0 36-21 1,0-33 202 0,0 20-420-1,7-6-127 1,-5-16 139 0,5 16-201-1,-7-8 189 1,7-8-276 0,-6 8 221-1,6 1-71 1,-7-17 126 0,7 35 73-1,-6-33-72 1,13 42 18 0,-13-42-102-1,13 40 174 1,-12-48-55-1,11 42-22 1,-11-37-175 0,18 52 3-1,-17-52 74 1,11 28 48 0,-14-46 120-1,0 0-79 1,0-1 16 0,0-7-905-1,0 0 1127 1,7 0 141 0,8 0 130-1,8 7-31 1,8-5-233 0,6 5 1-1,2-7 0 1,7 0 0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CBB6F-307B-9F41-A174-66611C4AC20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F3508-59F0-7748-874C-A424B4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3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0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7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9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6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28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1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89D1-1365-31D9-AF32-526634DC1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1095F5-DF61-4AF8-21E6-E11FEBDD8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77DDBA-77A5-D2D1-E44D-E6EEF2844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22F5-5DBF-67D3-68D9-1E444CD3F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4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4F7C-8FC7-B949-8BB5-F3EC12135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030A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A965E-4B23-6E4A-9396-473AA2105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A562-A1CF-D741-8262-F6E6A11D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405B-B9E2-0240-9F21-7EDB0F9B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DB406-4EA2-714A-B1E3-3CC952B8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AE32-7986-FA48-8EEA-87A6AAE2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88CC5-9379-E740-A46A-64A1FF692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22911-CA65-C247-95CB-819623A9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BD8D-2951-F74A-B48D-02D996FE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0F7A-0AD7-B647-A152-38840AE7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9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65D03-6CBD-9E40-AB29-8667A0141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C473B-B1EC-6F41-B861-A762CB654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CF81-2A79-6B4B-9B4C-E9FD88C1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A891-60E1-BC4E-82A5-5650EF07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94D1-3EBB-2E43-B0C9-79CE70E8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5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C700-8CBA-1644-B6B1-D44F34FC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AC1C-ADB6-8E48-B4A1-19213A3B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E372C-8936-3C45-8377-566F975C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054E3-AF49-1146-A857-F88270FB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DC92B-DC8A-424E-9917-7F14F291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D9D2-76FD-7642-AD43-F8ADF023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D3A5A-BA28-0040-9C0B-0D91428DC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DD48F-0F72-D743-A422-D6A946AC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6D8E-B0CC-094A-BC0B-C0E690A7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3959F-BC04-5A40-B0F1-D5C1109C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0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1F8E-CE6F-3B40-9A14-0FB4C9BF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852B-0547-4B40-A862-24CD1B26C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0BD7D-14AA-5842-B04A-9E7819E8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520BB-A207-B841-97FF-7F86D6C2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6229D-67DE-C346-A8FC-48823B90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0F92B-6030-4041-B079-5FA2A85A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7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3CF2-BAA1-274C-A17D-499495A6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21E6-A381-E04E-912E-32B394E1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799D6-BBF6-BE4C-8021-59437CF4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49A5B-53C2-B74C-8479-86807ECA3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087B2-CCC6-1A41-9364-9BDBE3DB6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E5EE0-9844-1144-AFCB-914CE802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7C6F1-C029-BC41-BACA-AFCAFC27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AFDE1-8027-474B-BC52-87646DB2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8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984E-30C0-9A45-8C74-4DBE006C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95804-1CAA-2945-8CB1-88462AFD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EC457-12BD-A348-8143-DD5B3A52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DB4A0-D884-0948-A60E-88EA2A63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C9404-13A7-1E49-B71C-8F07F8D3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8BA55-382C-3740-BA92-9BF6FE4A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8CC4-2735-494F-AA33-FBC027AD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8EB4-ECBC-6C43-B307-8DC5DCD8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5C9CE-AFF7-8D43-B7D2-B4DD6110B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90FFE-292D-8C47-A56B-A75E2CF89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C02E9-E84A-7B49-90A9-E9990240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568D7-35FE-E844-9FAF-EBE445CE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B7567-6E5C-D940-9ACF-163884B2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7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1C41-9941-984D-BAD1-DBC51257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02462-4D0C-CE4A-884D-C1715A281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C462A-B495-464E-BA3C-D24C86AC7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7D224-AC70-414F-89DF-C79249C7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38035-A79B-AB46-BCFA-7EC1D638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FD7E-4F72-2340-80B5-DDCF5BE3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1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911E4-23E4-B149-B14D-FB39858C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3BD1F-384E-5842-8548-9C8A53535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68F2-F8FC-9D4F-9D2A-9CBA698F7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7369B-24E0-9F49-81CD-E51CA4A0737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9928-53C1-6B45-B907-002DA666C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DB11C-8E52-E148-B39D-704C62C27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3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51000">
              <a:srgbClr val="7030A0"/>
            </a:gs>
            <a:gs pos="83000">
              <a:srgbClr val="7030A0">
                <a:lumMod val="70000"/>
              </a:srgbClr>
            </a:gs>
            <a:gs pos="100000">
              <a:srgbClr val="7030A0">
                <a:lumMod val="91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84D8-9BDF-8145-803C-14EE94B7D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9339"/>
            <a:ext cx="9144000" cy="1000905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CSY2082 Introduction to </a:t>
            </a:r>
            <a:r>
              <a:rPr lang="en-US" sz="3600" b="1">
                <a:solidFill>
                  <a:schemeClr val="bg1"/>
                </a:solidFill>
              </a:rPr>
              <a:t>Artificial Intelligence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89D34-849A-5B48-8316-6B511D1FE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27321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7"/>
    </mc:Choice>
    <mc:Fallback xmlns="">
      <p:transition spd="slow" advTm="95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42EC-8D00-36EF-6084-4424BB20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LinearSVC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A8FFF-C908-618E-8950-130B58E8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44" y="1941668"/>
            <a:ext cx="6068453" cy="37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2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FA79-7F69-D04C-879D-181C38F7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Nonlinear SVM Classification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70AB7-C0EE-4646-A501-C3E3A61B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735" y="1390828"/>
            <a:ext cx="6231049" cy="49088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FF66DF-E07B-8C5D-B712-344AAAD7DD0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898519" y="3740579"/>
              <a:ext cx="2" cy="2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FF66DF-E07B-8C5D-B712-344AAAD7DD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8519" y="3740579"/>
                <a:ext cx="2" cy="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40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688"/>
    </mc:Choice>
    <mc:Fallback xmlns="">
      <p:transition spd="slow" advTm="11068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FA79-7F69-D04C-879D-181C38F7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Nonlinear SVM Classification</a:t>
            </a:r>
            <a:endParaRPr lang="en-US" b="1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631752C-9031-2D47-8E62-6A410D5D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99" y="1238206"/>
            <a:ext cx="11269141" cy="1157264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One approach to handling nonlinear datasets is to add more features, such as polynomial features; in some cases this can result in a linearly separable dataset.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995381-019A-B248-8EA0-38FFD06B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2437326"/>
            <a:ext cx="109982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5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562"/>
    </mc:Choice>
    <mc:Fallback xmlns="">
      <p:transition spd="slow" advTm="14356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FA79-7F69-D04C-879D-181C38F7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29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Nonlinear SVM Classification</a:t>
            </a:r>
            <a:endParaRPr lang="en-US" b="1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6EDF2C2C-563F-6D44-9130-E22F4980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87" y="1875828"/>
            <a:ext cx="6789247" cy="463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71AEAC-FB64-064E-93CD-C5B9A91B83EA}"/>
              </a:ext>
            </a:extLst>
          </p:cNvPr>
          <p:cNvSpPr/>
          <p:nvPr/>
        </p:nvSpPr>
        <p:spPr>
          <a:xfrm>
            <a:off x="465207" y="6507124"/>
            <a:ext cx="11656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7030A0"/>
                </a:solidFill>
              </a:rPr>
              <a:t>sklearn.datasets.make_moons</a:t>
            </a:r>
            <a:r>
              <a:rPr lang="en-GB" sz="1600" dirty="0">
                <a:solidFill>
                  <a:srgbClr val="7030A0"/>
                </a:solidFill>
              </a:rPr>
              <a:t>. Make two interleaving half circles. A simple toy dataset to visualize clustering and classification algorithms.</a:t>
            </a:r>
            <a:endParaRPr lang="en-GB" sz="1600" dirty="0">
              <a:solidFill>
                <a:srgbClr val="7030A0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EBC53-1749-69C5-A464-1CBAD84DDD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561"/>
          <a:stretch/>
        </p:blipFill>
        <p:spPr>
          <a:xfrm>
            <a:off x="838199" y="1146472"/>
            <a:ext cx="9029453" cy="56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8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818"/>
    </mc:Choice>
    <mc:Fallback xmlns="">
      <p:transition spd="slow" advTm="25581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FA79-7F69-D04C-879D-181C38F7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29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Nonlinear SVM Classification</a:t>
            </a:r>
            <a:endParaRPr lang="en-US" b="1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631752C-9031-2D47-8E62-6A410D5D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41" y="904272"/>
            <a:ext cx="11269141" cy="487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Create a Pipeline containing a </a:t>
            </a:r>
            <a:r>
              <a:rPr lang="en-GB" dirty="0" err="1"/>
              <a:t>PolynomialFeatures</a:t>
            </a:r>
            <a:r>
              <a:rPr lang="en-GB" dirty="0"/>
              <a:t> transformer.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1AEAC-FB64-064E-93CD-C5B9A91B83EA}"/>
              </a:ext>
            </a:extLst>
          </p:cNvPr>
          <p:cNvSpPr/>
          <p:nvPr/>
        </p:nvSpPr>
        <p:spPr>
          <a:xfrm>
            <a:off x="465207" y="6507124"/>
            <a:ext cx="11656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7030A0"/>
                </a:solidFill>
              </a:rPr>
              <a:t>sklearn.datasets.make_moons</a:t>
            </a:r>
            <a:r>
              <a:rPr lang="en-GB" sz="1600" dirty="0">
                <a:solidFill>
                  <a:srgbClr val="7030A0"/>
                </a:solidFill>
              </a:rPr>
              <a:t>. Make two interleaving half circles. A simple toy dataset to visualize clustering and classification algorithms.</a:t>
            </a:r>
            <a:endParaRPr lang="en-GB" sz="1600" dirty="0">
              <a:solidFill>
                <a:srgbClr val="7030A0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EBC53-1749-69C5-A464-1CBAD84DD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81"/>
          <a:stretch/>
        </p:blipFill>
        <p:spPr>
          <a:xfrm>
            <a:off x="465207" y="1493949"/>
            <a:ext cx="7772400" cy="4124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28FB43-79E6-304C-89CA-88470CCE9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181" y="2519743"/>
            <a:ext cx="6346612" cy="412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0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818"/>
    </mc:Choice>
    <mc:Fallback xmlns="">
      <p:transition spd="slow" advTm="25581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82" y="261046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sklearn.svm.SVC</a:t>
            </a:r>
            <a:endParaRPr lang="en-GB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8BC2A-704E-204D-885A-F92C5613E7AE}"/>
              </a:ext>
            </a:extLst>
          </p:cNvPr>
          <p:cNvSpPr/>
          <p:nvPr/>
        </p:nvSpPr>
        <p:spPr>
          <a:xfrm>
            <a:off x="838199" y="951989"/>
            <a:ext cx="10327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212529"/>
                </a:solidFill>
                <a:latin typeface="-apple-system"/>
              </a:rPr>
              <a:t>kernel</a:t>
            </a:r>
            <a:r>
              <a:rPr lang="en-GB" sz="2800" b="1" i="1" dirty="0">
                <a:solidFill>
                  <a:srgbClr val="212529"/>
                </a:solidFill>
                <a:latin typeface="-apple-system"/>
              </a:rPr>
              <a:t>{‘linear’, ‘poly’, ‘</a:t>
            </a:r>
            <a:r>
              <a:rPr lang="en-GB" sz="2800" b="1" i="1" dirty="0" err="1">
                <a:solidFill>
                  <a:srgbClr val="212529"/>
                </a:solidFill>
                <a:latin typeface="-apple-system"/>
              </a:rPr>
              <a:t>rbf</a:t>
            </a:r>
            <a:r>
              <a:rPr lang="en-GB" sz="2800" b="1" i="1" dirty="0">
                <a:solidFill>
                  <a:srgbClr val="212529"/>
                </a:solidFill>
                <a:latin typeface="-apple-system"/>
              </a:rPr>
              <a:t>’, ‘sigmoid’, ‘precomputed’}, default=’</a:t>
            </a:r>
            <a:r>
              <a:rPr lang="en-GB" sz="2800" b="1" i="1" dirty="0" err="1">
                <a:solidFill>
                  <a:srgbClr val="212529"/>
                </a:solidFill>
                <a:latin typeface="-apple-system"/>
              </a:rPr>
              <a:t>rbf</a:t>
            </a:r>
            <a:r>
              <a:rPr lang="en-GB" sz="2800" b="1" i="1" dirty="0">
                <a:solidFill>
                  <a:srgbClr val="212529"/>
                </a:solidFill>
                <a:latin typeface="-apple-system"/>
              </a:rPr>
              <a:t>’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C4D42-092C-0AEB-FA6A-84A501B99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43" y="1725130"/>
            <a:ext cx="8267773" cy="48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0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63"/>
    </mc:Choice>
    <mc:Fallback xmlns="">
      <p:transition spd="slow" advTm="8116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A6B8-B61E-124C-8FEF-FD15D9CC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10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Nonlinear SVM Classification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60E2C-AB7F-2146-993E-6D058798F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90" y="3049725"/>
            <a:ext cx="11204620" cy="3808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B4E0D2-B764-2209-81F7-C62479A5B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35" y="1131661"/>
            <a:ext cx="10372529" cy="16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733"/>
    </mc:Choice>
    <mc:Fallback xmlns="">
      <p:transition spd="slow" advTm="26773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B174-4F3B-8309-6266-453A088C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Multi-class??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F7DA-735C-1A07-DCA4-6CA76E35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95"/>
            <a:ext cx="10515600" cy="4351338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One-vs-Rest (</a:t>
            </a:r>
            <a:r>
              <a:rPr lang="en-GB" b="0" i="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OvR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One-vs-One (</a:t>
            </a:r>
            <a:r>
              <a:rPr lang="en-GB" b="0" i="0" dirty="0" err="1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OvO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1E392-2446-1D51-D732-02C92E3FA241}"/>
              </a:ext>
            </a:extLst>
          </p:cNvPr>
          <p:cNvSpPr txBox="1"/>
          <p:nvPr/>
        </p:nvSpPr>
        <p:spPr>
          <a:xfrm>
            <a:off x="4259688" y="448986"/>
            <a:ext cx="7498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https://scikit-</a:t>
            </a:r>
            <a:r>
              <a:rPr lang="en-US" sz="2800" dirty="0" err="1"/>
              <a:t>learn.org</a:t>
            </a:r>
            <a:r>
              <a:rPr lang="en-US" sz="2800" dirty="0"/>
              <a:t>/stable/modules/</a:t>
            </a:r>
            <a:r>
              <a:rPr lang="en-US" sz="2800" dirty="0" err="1"/>
              <a:t>svm.html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313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1" y="136726"/>
            <a:ext cx="9429207" cy="1242423"/>
          </a:xfrm>
        </p:spPr>
        <p:txBody>
          <a:bodyPr>
            <a:normAutofit/>
          </a:bodyPr>
          <a:lstStyle/>
          <a:p>
            <a:r>
              <a:rPr lang="en-GB" b="1" dirty="0"/>
              <a:t>Exercise: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751" y="1452541"/>
            <a:ext cx="10940211" cy="16235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Use SVM on iris dataset</a:t>
            </a:r>
          </a:p>
          <a:p>
            <a:pPr lvl="1">
              <a:lnSpc>
                <a:spcPct val="100000"/>
              </a:lnSpc>
            </a:pPr>
            <a:r>
              <a:rPr lang="en-GB" sz="2800" dirty="0" err="1"/>
              <a:t>LinearSVC</a:t>
            </a:r>
            <a:r>
              <a:rPr lang="en-GB" sz="2800" dirty="0"/>
              <a:t> to separate virginica from non-virginica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Try non-linear options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(optional) expand to 3 class classification.</a:t>
            </a:r>
          </a:p>
          <a:p>
            <a:pPr lvl="1">
              <a:lnSpc>
                <a:spcPct val="100000"/>
              </a:lnSpc>
            </a:pPr>
            <a:endParaRPr lang="en-GB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E3794-B192-6244-9D01-3D9B7B50B83D}"/>
              </a:ext>
            </a:extLst>
          </p:cNvPr>
          <p:cNvSpPr/>
          <p:nvPr/>
        </p:nvSpPr>
        <p:spPr>
          <a:xfrm>
            <a:off x="5940273" y="3105834"/>
            <a:ext cx="354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Helvetica" pitchFamily="2" charset="0"/>
              </a:rPr>
              <a:t> </a:t>
            </a:r>
            <a:r>
              <a:rPr lang="en-GB" dirty="0"/>
              <a:t>  </a:t>
            </a:r>
          </a:p>
          <a:p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2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797"/>
    </mc:Choice>
    <mc:Fallback xmlns="">
      <p:transition spd="slow" advTm="8379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Support Vector Machine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414"/>
            <a:ext cx="10146532" cy="21246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 </a:t>
            </a:r>
            <a:r>
              <a:rPr lang="en-GB" b="1" dirty="0"/>
              <a:t>Support Vector Machine (SVM)</a:t>
            </a:r>
            <a:r>
              <a:rPr lang="en-GB" dirty="0"/>
              <a:t> is a very powerful and versatile Machine Learning model, capable of performing linear or nonlinear </a:t>
            </a:r>
            <a:r>
              <a:rPr lang="en-GB" b="1" dirty="0"/>
              <a:t>classification</a:t>
            </a:r>
            <a:r>
              <a:rPr lang="en-GB" dirty="0"/>
              <a:t>, </a:t>
            </a:r>
            <a:r>
              <a:rPr lang="en-GB" b="1" dirty="0"/>
              <a:t>regression</a:t>
            </a:r>
            <a:r>
              <a:rPr lang="en-GB" dirty="0"/>
              <a:t>, and even </a:t>
            </a:r>
            <a:r>
              <a:rPr lang="en-GB" b="1" dirty="0"/>
              <a:t>outlier</a:t>
            </a:r>
            <a:r>
              <a:rPr lang="en-GB" dirty="0"/>
              <a:t> </a:t>
            </a:r>
            <a:r>
              <a:rPr lang="en-GB" b="1" dirty="0"/>
              <a:t>detection</a:t>
            </a:r>
            <a:r>
              <a:rPr lang="en-GB" dirty="0"/>
              <a:t>. </a:t>
            </a:r>
          </a:p>
          <a:p>
            <a:pPr>
              <a:lnSpc>
                <a:spcPct val="100000"/>
              </a:lnSpc>
            </a:pPr>
            <a:r>
              <a:rPr lang="en-GB" dirty="0"/>
              <a:t>SVMs are particularly well suited for classification of complex but small- or medium-sized datasets.</a:t>
            </a:r>
          </a:p>
        </p:txBody>
      </p:sp>
    </p:spTree>
    <p:extLst>
      <p:ext uri="{BB962C8B-B14F-4D97-AF65-F5344CB8AC3E}">
        <p14:creationId xmlns:p14="http://schemas.microsoft.com/office/powerpoint/2010/main" val="1373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28"/>
    </mc:Choice>
    <mc:Fallback xmlns="">
      <p:transition spd="slow" advTm="5292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03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Support Vector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9B96B-BC3E-FC4A-8A63-6A94BE9E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06" y="1485094"/>
            <a:ext cx="10746794" cy="50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8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484"/>
    </mc:Choice>
    <mc:Fallback xmlns="">
      <p:transition spd="slow" advTm="39348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Linear SVM 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00" y="1263963"/>
            <a:ext cx="10146532" cy="23292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Solid lines OK but decision boundaries very close to instances that these models will probably not perform as well on new instances.</a:t>
            </a:r>
          </a:p>
          <a:p>
            <a:pPr>
              <a:lnSpc>
                <a:spcPct val="110000"/>
              </a:lnSpc>
            </a:pPr>
            <a:r>
              <a:rPr lang="en-GB" dirty="0"/>
              <a:t>SVM classifier fitting the widest possible street (represented by the parallel dashed lines) between the classes. This is called </a:t>
            </a:r>
            <a:r>
              <a:rPr lang="en-GB" i="1" dirty="0"/>
              <a:t>large margin classification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</a:pPr>
            <a:r>
              <a:rPr lang="en-GB" dirty="0"/>
              <a:t>Decision boundary is fully determined (or “supported”) by the instances located on the edge of the street. These instances are called the support vectors (circled)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sz="2400" dirty="0"/>
          </a:p>
          <a:p>
            <a:pPr>
              <a:lnSpc>
                <a:spcPct val="110000"/>
              </a:lnSpc>
            </a:pP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CDCB3-0F73-A245-A3F7-4CA52A81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714841"/>
            <a:ext cx="116205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04"/>
    </mc:Choice>
    <mc:Fallback xmlns="">
      <p:transition spd="slow" advTm="10950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Linear SVM 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00" y="1238205"/>
            <a:ext cx="10146532" cy="21650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SVMs are sensitive to the feature scales</a:t>
            </a:r>
          </a:p>
          <a:p>
            <a:pPr>
              <a:lnSpc>
                <a:spcPct val="110000"/>
              </a:lnSpc>
            </a:pPr>
            <a:r>
              <a:rPr lang="en-GB" dirty="0"/>
              <a:t>on the left plot, the vertical scale is much larger than the horizontal scale, so the widest possible street is close to horizontal. </a:t>
            </a:r>
          </a:p>
          <a:p>
            <a:pPr>
              <a:lnSpc>
                <a:spcPct val="110000"/>
              </a:lnSpc>
            </a:pPr>
            <a:r>
              <a:rPr lang="en-GB" dirty="0"/>
              <a:t>After feature scaling (e.g., using Scikit-</a:t>
            </a:r>
            <a:r>
              <a:rPr lang="en-GB" dirty="0" err="1"/>
              <a:t>Learn’s</a:t>
            </a:r>
            <a:r>
              <a:rPr lang="en-GB" dirty="0"/>
              <a:t> </a:t>
            </a:r>
            <a:r>
              <a:rPr lang="en-GB" i="1" dirty="0" err="1"/>
              <a:t>StandardScaler</a:t>
            </a:r>
            <a:r>
              <a:rPr lang="en-GB" dirty="0"/>
              <a:t>), the decision boundary looks much better (on the right plot).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4569B-5932-AD43-805A-9EBC2332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1" y="3533864"/>
            <a:ext cx="12030577" cy="30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793"/>
    </mc:Choice>
    <mc:Fallback xmlns="">
      <p:transition spd="slow" advTm="29579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Hard Margin 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00" y="1238205"/>
            <a:ext cx="10146532" cy="21650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If we strictly impose that all instances be off the street and on the right side, this is called hard margin classification. </a:t>
            </a:r>
          </a:p>
          <a:p>
            <a:pPr>
              <a:lnSpc>
                <a:spcPct val="110000"/>
              </a:lnSpc>
            </a:pPr>
            <a:r>
              <a:rPr lang="en-GB" dirty="0"/>
              <a:t>Two main issues 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it only works if the data is linearly separable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it is quite sensitive to outliers.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2B60C-C037-534F-B6B3-C4AF311A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9" y="3727979"/>
            <a:ext cx="11715482" cy="24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157"/>
    </mc:Choice>
    <mc:Fallback xmlns="">
      <p:transition spd="slow" advTm="21915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Soft Margin 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99" y="1238205"/>
            <a:ext cx="11269141" cy="216503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To avoid these issues it is preferable to use a more flexible model.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The objective is to find a good balance between keeping the street as large as possible and limiting the margin violations. This is called soft margin classification.</a:t>
            </a:r>
          </a:p>
          <a:p>
            <a:pPr>
              <a:lnSpc>
                <a:spcPct val="110000"/>
              </a:lnSpc>
            </a:pPr>
            <a:r>
              <a:rPr lang="en-GB" dirty="0"/>
              <a:t>In Scikit-</a:t>
            </a:r>
            <a:r>
              <a:rPr lang="en-GB" dirty="0" err="1"/>
              <a:t>Learn’s</a:t>
            </a:r>
            <a:r>
              <a:rPr lang="en-GB" dirty="0"/>
              <a:t> SVM classes, you can control this balance using the C hyperparameter: a smaller C value leads to a wider street but more margin violations.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EA450-0002-7941-B057-7057EAE3E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74" y="3585379"/>
            <a:ext cx="11948051" cy="311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6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906"/>
    </mc:Choice>
    <mc:Fallback xmlns="">
      <p:transition spd="slow" advTm="1549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FA79-7F69-D04C-879D-181C38F7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LinearSVC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C2C371-3041-3BAC-C01E-3D110121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7" y="0"/>
            <a:ext cx="3762420" cy="274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2A4DE6-D0FF-E8B1-2B2C-A35BC9CDE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89" y="1193603"/>
            <a:ext cx="7772400" cy="535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733"/>
    </mc:Choice>
    <mc:Fallback xmlns="">
      <p:transition spd="slow" advTm="47973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87672-59BD-DD0A-C4F8-FAF670C88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87A8-C388-C6D1-5120-CFC9FC99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Hinge loss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4D0BC-53ED-475B-0D12-1E4F84BFF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00" y="1263963"/>
            <a:ext cx="10146532" cy="23292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sz="2400" dirty="0"/>
          </a:p>
          <a:p>
            <a:pPr>
              <a:lnSpc>
                <a:spcPct val="110000"/>
              </a:lnSpc>
            </a:pP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4203B-C0E1-2E6C-65B5-3F743B4F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625"/>
          <a:stretch/>
        </p:blipFill>
        <p:spPr>
          <a:xfrm>
            <a:off x="141666" y="2533708"/>
            <a:ext cx="6712637" cy="2926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C2C371-3041-3BAC-C01E-3D110121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921017"/>
            <a:ext cx="5160136" cy="376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96C95B-3E30-C4DD-02F1-DF37CBA576C4}"/>
              </a:ext>
            </a:extLst>
          </p:cNvPr>
          <p:cNvSpPr txBox="1"/>
          <p:nvPr/>
        </p:nvSpPr>
        <p:spPr>
          <a:xfrm>
            <a:off x="756157" y="1149540"/>
            <a:ext cx="6098146" cy="950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“Find me a line that produces the widest street between the 2 classes”.</a:t>
            </a:r>
          </a:p>
        </p:txBody>
      </p:sp>
    </p:spTree>
    <p:extLst>
      <p:ext uri="{BB962C8B-B14F-4D97-AF65-F5344CB8AC3E}">
        <p14:creationId xmlns:p14="http://schemas.microsoft.com/office/powerpoint/2010/main" val="273350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04"/>
    </mc:Choice>
    <mc:Fallback xmlns="">
      <p:transition spd="slow" advTm="109504"/>
    </mc:Fallback>
  </mc:AlternateContent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Widescreen</PresentationFormat>
  <Paragraphs>62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Helvetica</vt:lpstr>
      <vt:lpstr>Helvetica Neue</vt:lpstr>
      <vt:lpstr>Office Theme</vt:lpstr>
      <vt:lpstr>CSY2082 Introduction to Artificial Intelligence</vt:lpstr>
      <vt:lpstr>Support Vector Machine</vt:lpstr>
      <vt:lpstr>Support Vector Machine</vt:lpstr>
      <vt:lpstr>Linear SVM Classification</vt:lpstr>
      <vt:lpstr>Linear SVM Classification</vt:lpstr>
      <vt:lpstr>Hard Margin Classification</vt:lpstr>
      <vt:lpstr>Soft Margin Classification</vt:lpstr>
      <vt:lpstr>LinearSVC</vt:lpstr>
      <vt:lpstr>Hinge loss</vt:lpstr>
      <vt:lpstr>LinearSVC</vt:lpstr>
      <vt:lpstr>Nonlinear SVM Classification</vt:lpstr>
      <vt:lpstr>Nonlinear SVM Classification</vt:lpstr>
      <vt:lpstr>Nonlinear SVM Classification</vt:lpstr>
      <vt:lpstr>Nonlinear SVM Classification</vt:lpstr>
      <vt:lpstr>sklearn.svm.SVC</vt:lpstr>
      <vt:lpstr>Nonlinear SVM Classification</vt:lpstr>
      <vt:lpstr>Multi-class??</vt:lpstr>
      <vt:lpstr>Exercise: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CSY3025 Artificial Intelligence Techniques</dc:title>
  <dc:creator>Mu Mu</dc:creator>
  <cp:lastModifiedBy>Gichuru Ryan</cp:lastModifiedBy>
  <cp:revision>505</cp:revision>
  <dcterms:created xsi:type="dcterms:W3CDTF">2020-01-10T10:39:22Z</dcterms:created>
  <dcterms:modified xsi:type="dcterms:W3CDTF">2024-10-28T04:10:24Z</dcterms:modified>
</cp:coreProperties>
</file>