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Hammersmith One"/>
      <p:regular r:id="rId15"/>
    </p:embeddedFont>
    <p:embeddedFont>
      <p:font typeface="Bebas Neue"/>
      <p:regular r:id="rId16"/>
    </p:embeddedFont>
    <p:embeddedFont>
      <p:font typeface="Quicksand"/>
      <p:regular r:id="rId17"/>
      <p:bold r:id="rId18"/>
    </p:embeddedFont>
    <p:embeddedFont>
      <p:font typeface="Quicksand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Medium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ammersmithOne-regular.fntdata"/><Relationship Id="rId14" Type="http://schemas.openxmlformats.org/officeDocument/2006/relationships/slide" Target="slides/slide10.xml"/><Relationship Id="rId17" Type="http://schemas.openxmlformats.org/officeDocument/2006/relationships/font" Target="fonts/Quicksand-regular.fntdata"/><Relationship Id="rId16" Type="http://schemas.openxmlformats.org/officeDocument/2006/relationships/font" Target="fonts/BebasNeue-regular.fntdata"/><Relationship Id="rId5" Type="http://schemas.openxmlformats.org/officeDocument/2006/relationships/slide" Target="slides/slide1.xml"/><Relationship Id="rId19" Type="http://schemas.openxmlformats.org/officeDocument/2006/relationships/font" Target="fonts/QuicksandMedium-regular.fntdata"/><Relationship Id="rId6" Type="http://schemas.openxmlformats.org/officeDocument/2006/relationships/slide" Target="slides/slide2.xml"/><Relationship Id="rId18" Type="http://schemas.openxmlformats.org/officeDocument/2006/relationships/font" Target="fonts/Quicksan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49c004171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49c004171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221ab9606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221ab9606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49c00417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49c00417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49c004171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49c00417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49c004171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49c004171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49c00417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49c00417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49bcfcfb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49bcfcfb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49c004171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49c004171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49c004171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49c004171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679600" y="1410550"/>
            <a:ext cx="5962200" cy="20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79600" y="3266550"/>
            <a:ext cx="5918400" cy="40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8100000">
            <a:off x="-192229" y="-17447"/>
            <a:ext cx="853142" cy="1104889"/>
            <a:chOff x="2833850" y="2350550"/>
            <a:chExt cx="853150" cy="1104900"/>
          </a:xfrm>
        </p:grpSpPr>
        <p:sp>
          <p:nvSpPr>
            <p:cNvPr id="12" name="Google Shape;12;p2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8697874">
            <a:off x="826879" y="-244003"/>
            <a:ext cx="804944" cy="1182558"/>
            <a:chOff x="9601332" y="3570186"/>
            <a:chExt cx="1128185" cy="1562191"/>
          </a:xfrm>
        </p:grpSpPr>
        <p:sp>
          <p:nvSpPr>
            <p:cNvPr id="15" name="Google Shape;15;p2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-1506053">
            <a:off x="7352653" y="3850784"/>
            <a:ext cx="1021051" cy="1629906"/>
            <a:chOff x="8529317" y="3813271"/>
            <a:chExt cx="934909" cy="1492397"/>
          </a:xfrm>
        </p:grpSpPr>
        <p:sp>
          <p:nvSpPr>
            <p:cNvPr id="24" name="Google Shape;24;p2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-1506053">
            <a:off x="8166512" y="3503552"/>
            <a:ext cx="1232135" cy="1706130"/>
            <a:chOff x="9601332" y="3570186"/>
            <a:chExt cx="1128185" cy="1562191"/>
          </a:xfrm>
        </p:grpSpPr>
        <p:sp>
          <p:nvSpPr>
            <p:cNvPr id="27" name="Google Shape;27;p2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 rot="-8100000">
            <a:off x="7581850" y="-532081"/>
            <a:ext cx="1016742" cy="1623027"/>
            <a:chOff x="8529317" y="3813271"/>
            <a:chExt cx="934909" cy="1492397"/>
          </a:xfrm>
        </p:grpSpPr>
        <p:sp>
          <p:nvSpPr>
            <p:cNvPr id="36" name="Google Shape;36;p2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6600067">
            <a:off x="8121577" y="-50117"/>
            <a:ext cx="1441567" cy="1680320"/>
            <a:chOff x="6332867" y="4307670"/>
            <a:chExt cx="1325460" cy="1544983"/>
          </a:xfrm>
        </p:grpSpPr>
        <p:sp>
          <p:nvSpPr>
            <p:cNvPr id="39" name="Google Shape;39;p2"/>
            <p:cNvSpPr/>
            <p:nvPr/>
          </p:nvSpPr>
          <p:spPr>
            <a:xfrm rot="-899960">
              <a:off x="6463938" y="4425628"/>
              <a:ext cx="1063318" cy="1152866"/>
            </a:xfrm>
            <a:custGeom>
              <a:rect b="b" l="l" r="r" t="t"/>
              <a:pathLst>
                <a:path extrusionOk="0" h="46116" w="42534">
                  <a:moveTo>
                    <a:pt x="19466" y="1"/>
                  </a:moveTo>
                  <a:cubicBezTo>
                    <a:pt x="17331" y="1"/>
                    <a:pt x="15514" y="2890"/>
                    <a:pt x="16156" y="8991"/>
                  </a:cubicBezTo>
                  <a:cubicBezTo>
                    <a:pt x="14254" y="4366"/>
                    <a:pt x="12170" y="2486"/>
                    <a:pt x="10570" y="2486"/>
                  </a:cubicBezTo>
                  <a:cubicBezTo>
                    <a:pt x="7427" y="2486"/>
                    <a:pt x="6150" y="9740"/>
                    <a:pt x="11786" y="17697"/>
                  </a:cubicBezTo>
                  <a:cubicBezTo>
                    <a:pt x="10636" y="16102"/>
                    <a:pt x="8702" y="14888"/>
                    <a:pt x="7051" y="14888"/>
                  </a:cubicBezTo>
                  <a:cubicBezTo>
                    <a:pt x="5733" y="14888"/>
                    <a:pt x="4595" y="15661"/>
                    <a:pt x="4181" y="17630"/>
                  </a:cubicBezTo>
                  <a:cubicBezTo>
                    <a:pt x="3780" y="22301"/>
                    <a:pt x="6549" y="26370"/>
                    <a:pt x="9685" y="29973"/>
                  </a:cubicBezTo>
                  <a:cubicBezTo>
                    <a:pt x="8309" y="28427"/>
                    <a:pt x="6009" y="27440"/>
                    <a:pt x="4056" y="27440"/>
                  </a:cubicBezTo>
                  <a:cubicBezTo>
                    <a:pt x="1796" y="27440"/>
                    <a:pt x="1" y="28763"/>
                    <a:pt x="645" y="32074"/>
                  </a:cubicBezTo>
                  <a:cubicBezTo>
                    <a:pt x="2766" y="40250"/>
                    <a:pt x="11306" y="46115"/>
                    <a:pt x="20290" y="46115"/>
                  </a:cubicBezTo>
                  <a:cubicBezTo>
                    <a:pt x="22045" y="46115"/>
                    <a:pt x="23818" y="45891"/>
                    <a:pt x="25563" y="45417"/>
                  </a:cubicBezTo>
                  <a:cubicBezTo>
                    <a:pt x="42533" y="40830"/>
                    <a:pt x="42325" y="21360"/>
                    <a:pt x="36951" y="21360"/>
                  </a:cubicBezTo>
                  <a:cubicBezTo>
                    <a:pt x="35565" y="21360"/>
                    <a:pt x="33835" y="22656"/>
                    <a:pt x="31967" y="25836"/>
                  </a:cubicBezTo>
                  <a:cubicBezTo>
                    <a:pt x="33702" y="20866"/>
                    <a:pt x="34636" y="13294"/>
                    <a:pt x="32034" y="9992"/>
                  </a:cubicBezTo>
                  <a:cubicBezTo>
                    <a:pt x="31147" y="8858"/>
                    <a:pt x="30219" y="8392"/>
                    <a:pt x="29330" y="8392"/>
                  </a:cubicBezTo>
                  <a:cubicBezTo>
                    <a:pt x="27212" y="8392"/>
                    <a:pt x="25316" y="11043"/>
                    <a:pt x="24729" y="13628"/>
                  </a:cubicBezTo>
                  <a:cubicBezTo>
                    <a:pt x="25479" y="4773"/>
                    <a:pt x="22210" y="1"/>
                    <a:pt x="19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899960">
              <a:off x="6787378" y="4685756"/>
              <a:ext cx="586257" cy="1109942"/>
            </a:xfrm>
            <a:custGeom>
              <a:rect b="b" l="l" r="r" t="t"/>
              <a:pathLst>
                <a:path extrusionOk="0" h="44399" w="23451">
                  <a:moveTo>
                    <a:pt x="11175" y="0"/>
                  </a:moveTo>
                  <a:cubicBezTo>
                    <a:pt x="11009" y="0"/>
                    <a:pt x="10875" y="167"/>
                    <a:pt x="10875" y="300"/>
                  </a:cubicBezTo>
                  <a:cubicBezTo>
                    <a:pt x="11042" y="2869"/>
                    <a:pt x="10508" y="5437"/>
                    <a:pt x="9441" y="7739"/>
                  </a:cubicBezTo>
                  <a:cubicBezTo>
                    <a:pt x="8807" y="6138"/>
                    <a:pt x="8140" y="4603"/>
                    <a:pt x="7473" y="3069"/>
                  </a:cubicBezTo>
                  <a:cubicBezTo>
                    <a:pt x="7395" y="2940"/>
                    <a:pt x="7278" y="2891"/>
                    <a:pt x="7151" y="2891"/>
                  </a:cubicBezTo>
                  <a:cubicBezTo>
                    <a:pt x="7114" y="2891"/>
                    <a:pt x="7077" y="2895"/>
                    <a:pt x="7039" y="2902"/>
                  </a:cubicBezTo>
                  <a:cubicBezTo>
                    <a:pt x="6872" y="2969"/>
                    <a:pt x="6839" y="3136"/>
                    <a:pt x="6872" y="3302"/>
                  </a:cubicBezTo>
                  <a:cubicBezTo>
                    <a:pt x="8474" y="6772"/>
                    <a:pt x="9841" y="10374"/>
                    <a:pt x="10975" y="13977"/>
                  </a:cubicBezTo>
                  <a:lnTo>
                    <a:pt x="10942" y="13977"/>
                  </a:lnTo>
                  <a:cubicBezTo>
                    <a:pt x="10319" y="14073"/>
                    <a:pt x="9689" y="14120"/>
                    <a:pt x="9060" y="14120"/>
                  </a:cubicBezTo>
                  <a:cubicBezTo>
                    <a:pt x="5980" y="14120"/>
                    <a:pt x="2900" y="12991"/>
                    <a:pt x="601" y="10941"/>
                  </a:cubicBezTo>
                  <a:cubicBezTo>
                    <a:pt x="548" y="10888"/>
                    <a:pt x="484" y="10867"/>
                    <a:pt x="418" y="10867"/>
                  </a:cubicBezTo>
                  <a:cubicBezTo>
                    <a:pt x="318" y="10867"/>
                    <a:pt x="214" y="10915"/>
                    <a:pt x="134" y="10975"/>
                  </a:cubicBezTo>
                  <a:cubicBezTo>
                    <a:pt x="1" y="11108"/>
                    <a:pt x="34" y="11308"/>
                    <a:pt x="168" y="11442"/>
                  </a:cubicBezTo>
                  <a:cubicBezTo>
                    <a:pt x="2069" y="13143"/>
                    <a:pt x="4504" y="14244"/>
                    <a:pt x="7006" y="14611"/>
                  </a:cubicBezTo>
                  <a:cubicBezTo>
                    <a:pt x="7673" y="14711"/>
                    <a:pt x="8348" y="14761"/>
                    <a:pt x="9024" y="14761"/>
                  </a:cubicBezTo>
                  <a:cubicBezTo>
                    <a:pt x="9699" y="14761"/>
                    <a:pt x="10375" y="14711"/>
                    <a:pt x="11042" y="14611"/>
                  </a:cubicBezTo>
                  <a:cubicBezTo>
                    <a:pt x="11109" y="14611"/>
                    <a:pt x="11142" y="14577"/>
                    <a:pt x="11175" y="14577"/>
                  </a:cubicBezTo>
                  <a:cubicBezTo>
                    <a:pt x="12343" y="18313"/>
                    <a:pt x="13310" y="22149"/>
                    <a:pt x="13977" y="26085"/>
                  </a:cubicBezTo>
                  <a:cubicBezTo>
                    <a:pt x="13525" y="26124"/>
                    <a:pt x="13071" y="26143"/>
                    <a:pt x="12617" y="26143"/>
                  </a:cubicBezTo>
                  <a:cubicBezTo>
                    <a:pt x="9124" y="26143"/>
                    <a:pt x="5637" y="25020"/>
                    <a:pt x="2803" y="22983"/>
                  </a:cubicBezTo>
                  <a:cubicBezTo>
                    <a:pt x="2751" y="22957"/>
                    <a:pt x="2689" y="22941"/>
                    <a:pt x="2627" y="22941"/>
                  </a:cubicBezTo>
                  <a:cubicBezTo>
                    <a:pt x="2529" y="22941"/>
                    <a:pt x="2430" y="22981"/>
                    <a:pt x="2369" y="23083"/>
                  </a:cubicBezTo>
                  <a:cubicBezTo>
                    <a:pt x="2302" y="23217"/>
                    <a:pt x="2302" y="23417"/>
                    <a:pt x="2469" y="23484"/>
                  </a:cubicBezTo>
                  <a:cubicBezTo>
                    <a:pt x="4671" y="25085"/>
                    <a:pt x="7306" y="26119"/>
                    <a:pt x="9975" y="26552"/>
                  </a:cubicBezTo>
                  <a:cubicBezTo>
                    <a:pt x="10905" y="26692"/>
                    <a:pt x="11851" y="26750"/>
                    <a:pt x="12792" y="26750"/>
                  </a:cubicBezTo>
                  <a:cubicBezTo>
                    <a:pt x="13200" y="26750"/>
                    <a:pt x="13607" y="26739"/>
                    <a:pt x="14011" y="26719"/>
                  </a:cubicBezTo>
                  <a:lnTo>
                    <a:pt x="14044" y="26719"/>
                  </a:lnTo>
                  <a:cubicBezTo>
                    <a:pt x="15045" y="32457"/>
                    <a:pt x="15545" y="38294"/>
                    <a:pt x="15479" y="44098"/>
                  </a:cubicBezTo>
                  <a:cubicBezTo>
                    <a:pt x="15479" y="44265"/>
                    <a:pt x="15612" y="44399"/>
                    <a:pt x="15712" y="44399"/>
                  </a:cubicBezTo>
                  <a:lnTo>
                    <a:pt x="15779" y="44399"/>
                  </a:lnTo>
                  <a:cubicBezTo>
                    <a:pt x="15946" y="44399"/>
                    <a:pt x="16112" y="44265"/>
                    <a:pt x="16112" y="44098"/>
                  </a:cubicBezTo>
                  <a:cubicBezTo>
                    <a:pt x="16146" y="38961"/>
                    <a:pt x="15779" y="33891"/>
                    <a:pt x="15012" y="28787"/>
                  </a:cubicBezTo>
                  <a:cubicBezTo>
                    <a:pt x="18381" y="27653"/>
                    <a:pt x="21349" y="25452"/>
                    <a:pt x="23384" y="22583"/>
                  </a:cubicBezTo>
                  <a:cubicBezTo>
                    <a:pt x="23451" y="22416"/>
                    <a:pt x="23384" y="22216"/>
                    <a:pt x="23284" y="22116"/>
                  </a:cubicBezTo>
                  <a:cubicBezTo>
                    <a:pt x="23232" y="22090"/>
                    <a:pt x="23171" y="22074"/>
                    <a:pt x="23109" y="22074"/>
                  </a:cubicBezTo>
                  <a:cubicBezTo>
                    <a:pt x="23011" y="22074"/>
                    <a:pt x="22912" y="22114"/>
                    <a:pt x="22850" y="22216"/>
                  </a:cubicBezTo>
                  <a:cubicBezTo>
                    <a:pt x="20882" y="24951"/>
                    <a:pt x="18114" y="27053"/>
                    <a:pt x="14878" y="28187"/>
                  </a:cubicBezTo>
                  <a:cubicBezTo>
                    <a:pt x="14344" y="24684"/>
                    <a:pt x="13611" y="21215"/>
                    <a:pt x="12677" y="17779"/>
                  </a:cubicBezTo>
                  <a:cubicBezTo>
                    <a:pt x="14678" y="15411"/>
                    <a:pt x="16112" y="12576"/>
                    <a:pt x="16846" y="9607"/>
                  </a:cubicBezTo>
                  <a:cubicBezTo>
                    <a:pt x="16880" y="9440"/>
                    <a:pt x="16813" y="9273"/>
                    <a:pt x="16646" y="9240"/>
                  </a:cubicBezTo>
                  <a:cubicBezTo>
                    <a:pt x="16618" y="9234"/>
                    <a:pt x="16590" y="9232"/>
                    <a:pt x="16563" y="9232"/>
                  </a:cubicBezTo>
                  <a:cubicBezTo>
                    <a:pt x="16427" y="9232"/>
                    <a:pt x="16307" y="9301"/>
                    <a:pt x="16279" y="9440"/>
                  </a:cubicBezTo>
                  <a:cubicBezTo>
                    <a:pt x="15612" y="12209"/>
                    <a:pt x="14278" y="14844"/>
                    <a:pt x="12510" y="17046"/>
                  </a:cubicBezTo>
                  <a:cubicBezTo>
                    <a:pt x="11709" y="14177"/>
                    <a:pt x="10775" y="11275"/>
                    <a:pt x="9708" y="8506"/>
                  </a:cubicBezTo>
                  <a:lnTo>
                    <a:pt x="9774" y="8439"/>
                  </a:lnTo>
                  <a:cubicBezTo>
                    <a:pt x="11109" y="5938"/>
                    <a:pt x="11676" y="3102"/>
                    <a:pt x="11509" y="267"/>
                  </a:cubicBezTo>
                  <a:cubicBezTo>
                    <a:pt x="11509" y="100"/>
                    <a:pt x="11342" y="0"/>
                    <a:pt x="11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hasCustomPrompt="1" type="title"/>
          </p:nvPr>
        </p:nvSpPr>
        <p:spPr>
          <a:xfrm>
            <a:off x="1688400" y="1578425"/>
            <a:ext cx="57672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6" name="Google Shape;206;p11"/>
          <p:cNvSpPr txBox="1"/>
          <p:nvPr>
            <p:ph idx="1" type="subTitle"/>
          </p:nvPr>
        </p:nvSpPr>
        <p:spPr>
          <a:xfrm>
            <a:off x="1688400" y="3089575"/>
            <a:ext cx="5767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7" name="Google Shape;207;p11"/>
          <p:cNvGrpSpPr/>
          <p:nvPr/>
        </p:nvGrpSpPr>
        <p:grpSpPr>
          <a:xfrm flipH="1" rot="9872014">
            <a:off x="788009" y="-475932"/>
            <a:ext cx="571876" cy="1200127"/>
            <a:chOff x="3912125" y="621725"/>
            <a:chExt cx="668000" cy="1401850"/>
          </a:xfrm>
        </p:grpSpPr>
        <p:sp>
          <p:nvSpPr>
            <p:cNvPr id="208" name="Google Shape;208;p1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11"/>
          <p:cNvGrpSpPr/>
          <p:nvPr/>
        </p:nvGrpSpPr>
        <p:grpSpPr>
          <a:xfrm flipH="1" rot="-2700000">
            <a:off x="8351955" y="3287969"/>
            <a:ext cx="919399" cy="988141"/>
            <a:chOff x="1603825" y="2277075"/>
            <a:chExt cx="1062450" cy="1193375"/>
          </a:xfrm>
        </p:grpSpPr>
        <p:sp>
          <p:nvSpPr>
            <p:cNvPr id="211" name="Google Shape;211;p11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 flipH="1" rot="2152442">
            <a:off x="-41990" y="3368993"/>
            <a:ext cx="667994" cy="1401837"/>
            <a:chOff x="3912125" y="621725"/>
            <a:chExt cx="668000" cy="1401850"/>
          </a:xfrm>
        </p:grpSpPr>
        <p:sp>
          <p:nvSpPr>
            <p:cNvPr id="214" name="Google Shape;214;p1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11"/>
          <p:cNvGrpSpPr/>
          <p:nvPr/>
        </p:nvGrpSpPr>
        <p:grpSpPr>
          <a:xfrm flipH="1" rot="3144145">
            <a:off x="451004" y="4162249"/>
            <a:ext cx="853133" cy="1104879"/>
            <a:chOff x="2833850" y="2350550"/>
            <a:chExt cx="853150" cy="1104900"/>
          </a:xfrm>
        </p:grpSpPr>
        <p:sp>
          <p:nvSpPr>
            <p:cNvPr id="217" name="Google Shape;217;p11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1"/>
          <p:cNvGrpSpPr/>
          <p:nvPr/>
        </p:nvGrpSpPr>
        <p:grpSpPr>
          <a:xfrm rot="-7799162">
            <a:off x="7933553" y="-358578"/>
            <a:ext cx="667999" cy="1401848"/>
            <a:chOff x="3912125" y="621725"/>
            <a:chExt cx="668000" cy="1401850"/>
          </a:xfrm>
        </p:grpSpPr>
        <p:sp>
          <p:nvSpPr>
            <p:cNvPr id="220" name="Google Shape;220;p1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rot="-7799162">
            <a:off x="8302277" y="572057"/>
            <a:ext cx="853149" cy="1104898"/>
            <a:chOff x="2833850" y="2350550"/>
            <a:chExt cx="853150" cy="1104900"/>
          </a:xfrm>
        </p:grpSpPr>
        <p:sp>
          <p:nvSpPr>
            <p:cNvPr id="223" name="Google Shape;223;p11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1"/>
          <p:cNvGrpSpPr/>
          <p:nvPr/>
        </p:nvGrpSpPr>
        <p:grpSpPr>
          <a:xfrm flipH="1" rot="8783172">
            <a:off x="-158030" y="-116117"/>
            <a:ext cx="981289" cy="1444896"/>
            <a:chOff x="3922000" y="2234050"/>
            <a:chExt cx="981275" cy="1444875"/>
          </a:xfrm>
        </p:grpSpPr>
        <p:sp>
          <p:nvSpPr>
            <p:cNvPr id="226" name="Google Shape;226;p11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hasCustomPrompt="1" type="title"/>
          </p:nvPr>
        </p:nvSpPr>
        <p:spPr>
          <a:xfrm>
            <a:off x="1083900" y="1669166"/>
            <a:ext cx="10860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2319248" y="1959150"/>
            <a:ext cx="226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3"/>
          <p:cNvSpPr txBox="1"/>
          <p:nvPr>
            <p:ph hasCustomPrompt="1" idx="2" type="title"/>
          </p:nvPr>
        </p:nvSpPr>
        <p:spPr>
          <a:xfrm>
            <a:off x="4646650" y="1669166"/>
            <a:ext cx="10860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/>
          <p:nvPr>
            <p:ph idx="3" type="subTitle"/>
          </p:nvPr>
        </p:nvSpPr>
        <p:spPr>
          <a:xfrm>
            <a:off x="5794188" y="1959150"/>
            <a:ext cx="226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3"/>
          <p:cNvSpPr txBox="1"/>
          <p:nvPr>
            <p:ph hasCustomPrompt="1" idx="4" type="title"/>
          </p:nvPr>
        </p:nvSpPr>
        <p:spPr>
          <a:xfrm>
            <a:off x="1083900" y="3077566"/>
            <a:ext cx="10860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/>
          <p:nvPr>
            <p:ph idx="5" type="subTitle"/>
          </p:nvPr>
        </p:nvSpPr>
        <p:spPr>
          <a:xfrm>
            <a:off x="2319248" y="3372074"/>
            <a:ext cx="226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3"/>
          <p:cNvSpPr txBox="1"/>
          <p:nvPr>
            <p:ph hasCustomPrompt="1" idx="6" type="title"/>
          </p:nvPr>
        </p:nvSpPr>
        <p:spPr>
          <a:xfrm>
            <a:off x="4646650" y="3077566"/>
            <a:ext cx="10860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/>
          <p:nvPr>
            <p:ph idx="7" type="subTitle"/>
          </p:nvPr>
        </p:nvSpPr>
        <p:spPr>
          <a:xfrm>
            <a:off x="5794188" y="3372074"/>
            <a:ext cx="226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9" type="subTitle"/>
          </p:nvPr>
        </p:nvSpPr>
        <p:spPr>
          <a:xfrm>
            <a:off x="2313287" y="1624000"/>
            <a:ext cx="2265900" cy="41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13" type="subTitle"/>
          </p:nvPr>
        </p:nvSpPr>
        <p:spPr>
          <a:xfrm>
            <a:off x="5794200" y="1624000"/>
            <a:ext cx="2265900" cy="41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idx="14" type="subTitle"/>
          </p:nvPr>
        </p:nvSpPr>
        <p:spPr>
          <a:xfrm>
            <a:off x="2313287" y="3033276"/>
            <a:ext cx="2265900" cy="41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13"/>
          <p:cNvSpPr txBox="1"/>
          <p:nvPr>
            <p:ph idx="15" type="subTitle"/>
          </p:nvPr>
        </p:nvSpPr>
        <p:spPr>
          <a:xfrm>
            <a:off x="5794200" y="3033276"/>
            <a:ext cx="2265900" cy="41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43" name="Google Shape;243;p13"/>
          <p:cNvGrpSpPr/>
          <p:nvPr/>
        </p:nvGrpSpPr>
        <p:grpSpPr>
          <a:xfrm rot="8100000">
            <a:off x="-111539" y="87865"/>
            <a:ext cx="853142" cy="1104889"/>
            <a:chOff x="2833850" y="2350550"/>
            <a:chExt cx="853150" cy="1104900"/>
          </a:xfrm>
        </p:grpSpPr>
        <p:sp>
          <p:nvSpPr>
            <p:cNvPr id="244" name="Google Shape;244;p13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13"/>
          <p:cNvGrpSpPr/>
          <p:nvPr/>
        </p:nvGrpSpPr>
        <p:grpSpPr>
          <a:xfrm rot="8697874">
            <a:off x="907569" y="-138690"/>
            <a:ext cx="804944" cy="1182558"/>
            <a:chOff x="9601332" y="3570186"/>
            <a:chExt cx="1128185" cy="1562191"/>
          </a:xfrm>
        </p:grpSpPr>
        <p:sp>
          <p:nvSpPr>
            <p:cNvPr id="247" name="Google Shape;247;p13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3"/>
          <p:cNvGrpSpPr/>
          <p:nvPr/>
        </p:nvGrpSpPr>
        <p:grpSpPr>
          <a:xfrm rot="-7962588">
            <a:off x="7925248" y="-327356"/>
            <a:ext cx="534274" cy="1121215"/>
            <a:chOff x="3912125" y="621725"/>
            <a:chExt cx="668000" cy="1401850"/>
          </a:xfrm>
        </p:grpSpPr>
        <p:sp>
          <p:nvSpPr>
            <p:cNvPr id="256" name="Google Shape;256;p13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3"/>
          <p:cNvGrpSpPr/>
          <p:nvPr/>
        </p:nvGrpSpPr>
        <p:grpSpPr>
          <a:xfrm rot="-7525031">
            <a:off x="8343491" y="158626"/>
            <a:ext cx="829856" cy="1221801"/>
            <a:chOff x="2943425" y="3566975"/>
            <a:chExt cx="981275" cy="1444875"/>
          </a:xfrm>
        </p:grpSpPr>
        <p:sp>
          <p:nvSpPr>
            <p:cNvPr id="259" name="Google Shape;259;p13"/>
            <p:cNvSpPr/>
            <p:nvPr/>
          </p:nvSpPr>
          <p:spPr>
            <a:xfrm>
              <a:off x="2943425" y="3566975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3062825" y="3709950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3"/>
          <p:cNvGrpSpPr/>
          <p:nvPr/>
        </p:nvGrpSpPr>
        <p:grpSpPr>
          <a:xfrm rot="-2014825">
            <a:off x="8390463" y="3916099"/>
            <a:ext cx="591268" cy="1451257"/>
            <a:chOff x="2978125" y="596500"/>
            <a:chExt cx="591275" cy="1451275"/>
          </a:xfrm>
        </p:grpSpPr>
        <p:sp>
          <p:nvSpPr>
            <p:cNvPr id="262" name="Google Shape;262;p13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title"/>
          </p:nvPr>
        </p:nvSpPr>
        <p:spPr>
          <a:xfrm>
            <a:off x="2290025" y="3027988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6" name="Google Shape;266;p14"/>
          <p:cNvSpPr txBox="1"/>
          <p:nvPr>
            <p:ph idx="1" type="subTitle"/>
          </p:nvPr>
        </p:nvSpPr>
        <p:spPr>
          <a:xfrm>
            <a:off x="1279300" y="1583613"/>
            <a:ext cx="6585300" cy="14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267" name="Google Shape;267;p14"/>
          <p:cNvGrpSpPr/>
          <p:nvPr/>
        </p:nvGrpSpPr>
        <p:grpSpPr>
          <a:xfrm rot="-1506053">
            <a:off x="7352653" y="3850784"/>
            <a:ext cx="1021051" cy="1629906"/>
            <a:chOff x="8529317" y="3813271"/>
            <a:chExt cx="934909" cy="1492397"/>
          </a:xfrm>
        </p:grpSpPr>
        <p:sp>
          <p:nvSpPr>
            <p:cNvPr id="268" name="Google Shape;268;p14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-1506053">
            <a:off x="8166512" y="3503552"/>
            <a:ext cx="1232135" cy="1706130"/>
            <a:chOff x="9601332" y="3570186"/>
            <a:chExt cx="1128185" cy="1562191"/>
          </a:xfrm>
        </p:grpSpPr>
        <p:sp>
          <p:nvSpPr>
            <p:cNvPr id="271" name="Google Shape;271;p14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14"/>
          <p:cNvGrpSpPr/>
          <p:nvPr/>
        </p:nvGrpSpPr>
        <p:grpSpPr>
          <a:xfrm rot="1837954">
            <a:off x="-70898" y="4003625"/>
            <a:ext cx="1178946" cy="1324227"/>
            <a:chOff x="625250" y="3610000"/>
            <a:chExt cx="1062450" cy="1193375"/>
          </a:xfrm>
        </p:grpSpPr>
        <p:sp>
          <p:nvSpPr>
            <p:cNvPr id="280" name="Google Shape;280;p14"/>
            <p:cNvSpPr/>
            <p:nvPr/>
          </p:nvSpPr>
          <p:spPr>
            <a:xfrm>
              <a:off x="625250" y="3610000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786200" y="3812475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14"/>
          <p:cNvGrpSpPr/>
          <p:nvPr/>
        </p:nvGrpSpPr>
        <p:grpSpPr>
          <a:xfrm rot="-7879032">
            <a:off x="7849397" y="-433626"/>
            <a:ext cx="894437" cy="1317010"/>
            <a:chOff x="2943425" y="3566975"/>
            <a:chExt cx="981275" cy="1444875"/>
          </a:xfrm>
        </p:grpSpPr>
        <p:sp>
          <p:nvSpPr>
            <p:cNvPr id="283" name="Google Shape;283;p14"/>
            <p:cNvSpPr/>
            <p:nvPr/>
          </p:nvSpPr>
          <p:spPr>
            <a:xfrm>
              <a:off x="2943425" y="3566975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062825" y="3709950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4"/>
          <p:cNvGrpSpPr/>
          <p:nvPr/>
        </p:nvGrpSpPr>
        <p:grpSpPr>
          <a:xfrm rot="-8100000">
            <a:off x="8370494" y="90272"/>
            <a:ext cx="1021105" cy="1629992"/>
            <a:chOff x="8529317" y="3813271"/>
            <a:chExt cx="934909" cy="1492397"/>
          </a:xfrm>
        </p:grpSpPr>
        <p:sp>
          <p:nvSpPr>
            <p:cNvPr id="286" name="Google Shape;286;p14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4"/>
          <p:cNvGrpSpPr/>
          <p:nvPr/>
        </p:nvGrpSpPr>
        <p:grpSpPr>
          <a:xfrm rot="8100000">
            <a:off x="-192229" y="146203"/>
            <a:ext cx="853142" cy="1104889"/>
            <a:chOff x="2833850" y="2350550"/>
            <a:chExt cx="853150" cy="1104900"/>
          </a:xfrm>
        </p:grpSpPr>
        <p:sp>
          <p:nvSpPr>
            <p:cNvPr id="289" name="Google Shape;289;p14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4"/>
          <p:cNvGrpSpPr/>
          <p:nvPr/>
        </p:nvGrpSpPr>
        <p:grpSpPr>
          <a:xfrm rot="8697874">
            <a:off x="826879" y="-244003"/>
            <a:ext cx="804944" cy="1182558"/>
            <a:chOff x="9601332" y="3570186"/>
            <a:chExt cx="1128185" cy="1562191"/>
          </a:xfrm>
        </p:grpSpPr>
        <p:sp>
          <p:nvSpPr>
            <p:cNvPr id="292" name="Google Shape;292;p14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2" name="Google Shape;302;p15"/>
          <p:cNvGrpSpPr/>
          <p:nvPr/>
        </p:nvGrpSpPr>
        <p:grpSpPr>
          <a:xfrm rot="3600019">
            <a:off x="14334" y="4086508"/>
            <a:ext cx="1011470" cy="1419450"/>
            <a:chOff x="4841950" y="633750"/>
            <a:chExt cx="1039100" cy="1458225"/>
          </a:xfrm>
        </p:grpSpPr>
        <p:sp>
          <p:nvSpPr>
            <p:cNvPr id="303" name="Google Shape;303;p15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15"/>
          <p:cNvGrpSpPr/>
          <p:nvPr/>
        </p:nvGrpSpPr>
        <p:grpSpPr>
          <a:xfrm flipH="1" rot="-8100000">
            <a:off x="8288483" y="-216793"/>
            <a:ext cx="940735" cy="1056661"/>
            <a:chOff x="1603825" y="2277075"/>
            <a:chExt cx="1062450" cy="1193375"/>
          </a:xfrm>
        </p:grpSpPr>
        <p:sp>
          <p:nvSpPr>
            <p:cNvPr id="312" name="Google Shape;312;p15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>
            <p:ph idx="1" type="subTitle"/>
          </p:nvPr>
        </p:nvSpPr>
        <p:spPr>
          <a:xfrm>
            <a:off x="4675775" y="2994913"/>
            <a:ext cx="364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6"/>
          <p:cNvSpPr txBox="1"/>
          <p:nvPr>
            <p:ph type="title"/>
          </p:nvPr>
        </p:nvSpPr>
        <p:spPr>
          <a:xfrm>
            <a:off x="4675775" y="1283688"/>
            <a:ext cx="3644700" cy="16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17" name="Google Shape;317;p16"/>
          <p:cNvGrpSpPr/>
          <p:nvPr/>
        </p:nvGrpSpPr>
        <p:grpSpPr>
          <a:xfrm rot="-7434548">
            <a:off x="7859941" y="-385355"/>
            <a:ext cx="767392" cy="993836"/>
            <a:chOff x="2833850" y="2350550"/>
            <a:chExt cx="853150" cy="1104900"/>
          </a:xfrm>
        </p:grpSpPr>
        <p:sp>
          <p:nvSpPr>
            <p:cNvPr id="318" name="Google Shape;318;p16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16"/>
          <p:cNvGrpSpPr/>
          <p:nvPr/>
        </p:nvGrpSpPr>
        <p:grpSpPr>
          <a:xfrm rot="990298">
            <a:off x="-143447" y="3833239"/>
            <a:ext cx="1039105" cy="1458232"/>
            <a:chOff x="4841950" y="633750"/>
            <a:chExt cx="1039100" cy="1458225"/>
          </a:xfrm>
        </p:grpSpPr>
        <p:sp>
          <p:nvSpPr>
            <p:cNvPr id="321" name="Google Shape;321;p16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6"/>
          <p:cNvGrpSpPr/>
          <p:nvPr/>
        </p:nvGrpSpPr>
        <p:grpSpPr>
          <a:xfrm>
            <a:off x="814926" y="4421294"/>
            <a:ext cx="913176" cy="1025825"/>
            <a:chOff x="1603825" y="2277075"/>
            <a:chExt cx="1062450" cy="1193375"/>
          </a:xfrm>
        </p:grpSpPr>
        <p:sp>
          <p:nvSpPr>
            <p:cNvPr id="330" name="Google Shape;330;p16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16"/>
          <p:cNvGrpSpPr/>
          <p:nvPr/>
        </p:nvGrpSpPr>
        <p:grpSpPr>
          <a:xfrm rot="6477070">
            <a:off x="599121" y="-353241"/>
            <a:ext cx="619612" cy="1321473"/>
            <a:chOff x="5213900" y="2291150"/>
            <a:chExt cx="619625" cy="1321500"/>
          </a:xfrm>
        </p:grpSpPr>
        <p:sp>
          <p:nvSpPr>
            <p:cNvPr id="333" name="Google Shape;333;p16"/>
            <p:cNvSpPr/>
            <p:nvPr/>
          </p:nvSpPr>
          <p:spPr>
            <a:xfrm>
              <a:off x="5213900" y="2291150"/>
              <a:ext cx="619625" cy="1079225"/>
            </a:xfrm>
            <a:custGeom>
              <a:rect b="b" l="l" r="r" t="t"/>
              <a:pathLst>
                <a:path extrusionOk="0" h="43169" w="24785">
                  <a:moveTo>
                    <a:pt x="14737" y="0"/>
                  </a:moveTo>
                  <a:cubicBezTo>
                    <a:pt x="13652" y="0"/>
                    <a:pt x="12568" y="159"/>
                    <a:pt x="11542" y="471"/>
                  </a:cubicBezTo>
                  <a:cubicBezTo>
                    <a:pt x="8039" y="1572"/>
                    <a:pt x="5171" y="4308"/>
                    <a:pt x="3436" y="7543"/>
                  </a:cubicBezTo>
                  <a:cubicBezTo>
                    <a:pt x="1635" y="10745"/>
                    <a:pt x="868" y="14448"/>
                    <a:pt x="634" y="18117"/>
                  </a:cubicBezTo>
                  <a:cubicBezTo>
                    <a:pt x="0" y="26824"/>
                    <a:pt x="2135" y="35730"/>
                    <a:pt x="6605" y="43169"/>
                  </a:cubicBezTo>
                  <a:cubicBezTo>
                    <a:pt x="12843" y="36964"/>
                    <a:pt x="17179" y="29359"/>
                    <a:pt x="21015" y="21620"/>
                  </a:cubicBezTo>
                  <a:cubicBezTo>
                    <a:pt x="22483" y="18618"/>
                    <a:pt x="23951" y="15549"/>
                    <a:pt x="24351" y="12213"/>
                  </a:cubicBezTo>
                  <a:cubicBezTo>
                    <a:pt x="24785" y="8877"/>
                    <a:pt x="24051" y="5242"/>
                    <a:pt x="21782" y="2806"/>
                  </a:cubicBezTo>
                  <a:cubicBezTo>
                    <a:pt x="19967" y="920"/>
                    <a:pt x="17351" y="0"/>
                    <a:pt x="14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5333975" y="2434475"/>
              <a:ext cx="258550" cy="1178175"/>
            </a:xfrm>
            <a:custGeom>
              <a:rect b="b" l="l" r="r" t="t"/>
              <a:pathLst>
                <a:path extrusionOk="0" h="47127" w="10342">
                  <a:moveTo>
                    <a:pt x="9992" y="1"/>
                  </a:moveTo>
                  <a:cubicBezTo>
                    <a:pt x="9856" y="1"/>
                    <a:pt x="9735" y="70"/>
                    <a:pt x="9708" y="209"/>
                  </a:cubicBezTo>
                  <a:cubicBezTo>
                    <a:pt x="5705" y="15487"/>
                    <a:pt x="2469" y="31165"/>
                    <a:pt x="34" y="46742"/>
                  </a:cubicBezTo>
                  <a:cubicBezTo>
                    <a:pt x="1" y="46909"/>
                    <a:pt x="134" y="47076"/>
                    <a:pt x="301" y="47109"/>
                  </a:cubicBezTo>
                  <a:cubicBezTo>
                    <a:pt x="337" y="47121"/>
                    <a:pt x="371" y="47127"/>
                    <a:pt x="402" y="47127"/>
                  </a:cubicBezTo>
                  <a:cubicBezTo>
                    <a:pt x="544" y="47127"/>
                    <a:pt x="628" y="47013"/>
                    <a:pt x="601" y="46876"/>
                  </a:cubicBezTo>
                  <a:cubicBezTo>
                    <a:pt x="3036" y="31265"/>
                    <a:pt x="6272" y="15653"/>
                    <a:pt x="10275" y="376"/>
                  </a:cubicBezTo>
                  <a:cubicBezTo>
                    <a:pt x="10341" y="209"/>
                    <a:pt x="10241" y="42"/>
                    <a:pt x="10075" y="9"/>
                  </a:cubicBezTo>
                  <a:cubicBezTo>
                    <a:pt x="10047" y="3"/>
                    <a:pt x="10019" y="1"/>
                    <a:pt x="9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16"/>
          <p:cNvGrpSpPr/>
          <p:nvPr/>
        </p:nvGrpSpPr>
        <p:grpSpPr>
          <a:xfrm rot="8564605">
            <a:off x="32264" y="-29697"/>
            <a:ext cx="700788" cy="1470658"/>
            <a:chOff x="3912125" y="621725"/>
            <a:chExt cx="668000" cy="1401850"/>
          </a:xfrm>
        </p:grpSpPr>
        <p:sp>
          <p:nvSpPr>
            <p:cNvPr id="336" name="Google Shape;336;p16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16"/>
          <p:cNvGrpSpPr/>
          <p:nvPr/>
        </p:nvGrpSpPr>
        <p:grpSpPr>
          <a:xfrm rot="-10067064">
            <a:off x="8569648" y="-98103"/>
            <a:ext cx="668028" cy="1401910"/>
            <a:chOff x="3912125" y="621725"/>
            <a:chExt cx="668000" cy="1401850"/>
          </a:xfrm>
        </p:grpSpPr>
        <p:sp>
          <p:nvSpPr>
            <p:cNvPr id="339" name="Google Shape;339;p16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720000" y="1156475"/>
            <a:ext cx="77040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/>
        </p:txBody>
      </p:sp>
      <p:grpSp>
        <p:nvGrpSpPr>
          <p:cNvPr id="344" name="Google Shape;344;p17"/>
          <p:cNvGrpSpPr/>
          <p:nvPr/>
        </p:nvGrpSpPr>
        <p:grpSpPr>
          <a:xfrm rot="-7914914">
            <a:off x="7990251" y="-449212"/>
            <a:ext cx="591248" cy="1451209"/>
            <a:chOff x="2978125" y="596500"/>
            <a:chExt cx="591275" cy="1451275"/>
          </a:xfrm>
        </p:grpSpPr>
        <p:sp>
          <p:nvSpPr>
            <p:cNvPr id="345" name="Google Shape;345;p17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7"/>
          <p:cNvGrpSpPr/>
          <p:nvPr/>
        </p:nvGrpSpPr>
        <p:grpSpPr>
          <a:xfrm rot="-8999878">
            <a:off x="8415631" y="241683"/>
            <a:ext cx="808128" cy="1189926"/>
            <a:chOff x="3922000" y="2234050"/>
            <a:chExt cx="981275" cy="1444875"/>
          </a:xfrm>
        </p:grpSpPr>
        <p:sp>
          <p:nvSpPr>
            <p:cNvPr id="348" name="Google Shape;348;p17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17"/>
          <p:cNvGrpSpPr/>
          <p:nvPr/>
        </p:nvGrpSpPr>
        <p:grpSpPr>
          <a:xfrm flipH="1" rot="8100000">
            <a:off x="-81824" y="-56700"/>
            <a:ext cx="919399" cy="988141"/>
            <a:chOff x="1603825" y="2277075"/>
            <a:chExt cx="1062450" cy="1193375"/>
          </a:xfrm>
        </p:grpSpPr>
        <p:sp>
          <p:nvSpPr>
            <p:cNvPr id="351" name="Google Shape;351;p17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7"/>
          <p:cNvGrpSpPr/>
          <p:nvPr/>
        </p:nvGrpSpPr>
        <p:grpSpPr>
          <a:xfrm flipH="1" rot="2876396">
            <a:off x="-216115" y="3701843"/>
            <a:ext cx="935472" cy="1312798"/>
            <a:chOff x="4841950" y="633750"/>
            <a:chExt cx="1039100" cy="1458225"/>
          </a:xfrm>
        </p:grpSpPr>
        <p:sp>
          <p:nvSpPr>
            <p:cNvPr id="354" name="Google Shape;354;p17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17"/>
          <p:cNvGrpSpPr/>
          <p:nvPr/>
        </p:nvGrpSpPr>
        <p:grpSpPr>
          <a:xfrm flipH="1" rot="2026789">
            <a:off x="676062" y="4368743"/>
            <a:ext cx="827790" cy="889649"/>
            <a:chOff x="1603825" y="2277075"/>
            <a:chExt cx="1062450" cy="1193375"/>
          </a:xfrm>
        </p:grpSpPr>
        <p:sp>
          <p:nvSpPr>
            <p:cNvPr id="363" name="Google Shape;363;p17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17"/>
          <p:cNvGrpSpPr/>
          <p:nvPr/>
        </p:nvGrpSpPr>
        <p:grpSpPr>
          <a:xfrm flipH="1" rot="-2700000">
            <a:off x="8372731" y="4135268"/>
            <a:ext cx="571918" cy="1200215"/>
            <a:chOff x="3912125" y="621725"/>
            <a:chExt cx="668000" cy="1401850"/>
          </a:xfrm>
        </p:grpSpPr>
        <p:sp>
          <p:nvSpPr>
            <p:cNvPr id="366" name="Google Shape;366;p17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/>
          <p:nvPr>
            <p:ph idx="1" type="subTitle"/>
          </p:nvPr>
        </p:nvSpPr>
        <p:spPr>
          <a:xfrm>
            <a:off x="720000" y="2499111"/>
            <a:ext cx="2336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18"/>
          <p:cNvSpPr txBox="1"/>
          <p:nvPr>
            <p:ph idx="2" type="subTitle"/>
          </p:nvPr>
        </p:nvSpPr>
        <p:spPr>
          <a:xfrm>
            <a:off x="720000" y="2834324"/>
            <a:ext cx="2336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18"/>
          <p:cNvSpPr txBox="1"/>
          <p:nvPr>
            <p:ph idx="3" type="subTitle"/>
          </p:nvPr>
        </p:nvSpPr>
        <p:spPr>
          <a:xfrm>
            <a:off x="3403800" y="2834324"/>
            <a:ext cx="2336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8"/>
          <p:cNvSpPr txBox="1"/>
          <p:nvPr>
            <p:ph idx="4" type="subTitle"/>
          </p:nvPr>
        </p:nvSpPr>
        <p:spPr>
          <a:xfrm>
            <a:off x="6087600" y="2834324"/>
            <a:ext cx="2336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4" name="Google Shape;374;p18"/>
          <p:cNvSpPr txBox="1"/>
          <p:nvPr>
            <p:ph idx="5" type="subTitle"/>
          </p:nvPr>
        </p:nvSpPr>
        <p:spPr>
          <a:xfrm>
            <a:off x="3403800" y="2499111"/>
            <a:ext cx="2336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5" name="Google Shape;375;p18"/>
          <p:cNvSpPr txBox="1"/>
          <p:nvPr>
            <p:ph idx="6" type="subTitle"/>
          </p:nvPr>
        </p:nvSpPr>
        <p:spPr>
          <a:xfrm>
            <a:off x="6087600" y="2499111"/>
            <a:ext cx="2336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76" name="Google Shape;376;p18"/>
          <p:cNvGrpSpPr/>
          <p:nvPr/>
        </p:nvGrpSpPr>
        <p:grpSpPr>
          <a:xfrm flipH="1" rot="2876396">
            <a:off x="-216115" y="3701843"/>
            <a:ext cx="935472" cy="1312798"/>
            <a:chOff x="4841950" y="633750"/>
            <a:chExt cx="1039100" cy="1458225"/>
          </a:xfrm>
        </p:grpSpPr>
        <p:sp>
          <p:nvSpPr>
            <p:cNvPr id="377" name="Google Shape;377;p18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8"/>
          <p:cNvGrpSpPr/>
          <p:nvPr/>
        </p:nvGrpSpPr>
        <p:grpSpPr>
          <a:xfrm flipH="1" rot="2026789">
            <a:off x="676062" y="4368743"/>
            <a:ext cx="827790" cy="889649"/>
            <a:chOff x="1603825" y="2277075"/>
            <a:chExt cx="1062450" cy="1193375"/>
          </a:xfrm>
        </p:grpSpPr>
        <p:sp>
          <p:nvSpPr>
            <p:cNvPr id="386" name="Google Shape;386;p18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8"/>
          <p:cNvGrpSpPr/>
          <p:nvPr/>
        </p:nvGrpSpPr>
        <p:grpSpPr>
          <a:xfrm rot="-7914914">
            <a:off x="7990251" y="-449212"/>
            <a:ext cx="591248" cy="1451209"/>
            <a:chOff x="2978125" y="596500"/>
            <a:chExt cx="591275" cy="1451275"/>
          </a:xfrm>
        </p:grpSpPr>
        <p:sp>
          <p:nvSpPr>
            <p:cNvPr id="389" name="Google Shape;389;p18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18"/>
          <p:cNvGrpSpPr/>
          <p:nvPr/>
        </p:nvGrpSpPr>
        <p:grpSpPr>
          <a:xfrm rot="-8999878">
            <a:off x="8415631" y="241683"/>
            <a:ext cx="808128" cy="1189926"/>
            <a:chOff x="3922000" y="2234050"/>
            <a:chExt cx="981275" cy="1444875"/>
          </a:xfrm>
        </p:grpSpPr>
        <p:sp>
          <p:nvSpPr>
            <p:cNvPr id="392" name="Google Shape;392;p18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8"/>
          <p:cNvGrpSpPr/>
          <p:nvPr/>
        </p:nvGrpSpPr>
        <p:grpSpPr>
          <a:xfrm flipH="1" rot="-2700000">
            <a:off x="8372731" y="4135268"/>
            <a:ext cx="571918" cy="1200215"/>
            <a:chOff x="3912125" y="621725"/>
            <a:chExt cx="668000" cy="1401850"/>
          </a:xfrm>
        </p:grpSpPr>
        <p:sp>
          <p:nvSpPr>
            <p:cNvPr id="395" name="Google Shape;395;p18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18"/>
          <p:cNvGrpSpPr/>
          <p:nvPr/>
        </p:nvGrpSpPr>
        <p:grpSpPr>
          <a:xfrm flipH="1" rot="8100000">
            <a:off x="-81824" y="-56700"/>
            <a:ext cx="919399" cy="988141"/>
            <a:chOff x="1603825" y="2277075"/>
            <a:chExt cx="1062450" cy="1193375"/>
          </a:xfrm>
        </p:grpSpPr>
        <p:sp>
          <p:nvSpPr>
            <p:cNvPr id="398" name="Google Shape;398;p18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"/>
          <p:cNvSpPr txBox="1"/>
          <p:nvPr>
            <p:ph idx="1" type="subTitle"/>
          </p:nvPr>
        </p:nvSpPr>
        <p:spPr>
          <a:xfrm>
            <a:off x="2823445" y="1936975"/>
            <a:ext cx="2346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2" name="Google Shape;402;p19"/>
          <p:cNvSpPr txBox="1"/>
          <p:nvPr>
            <p:ph idx="2" type="subTitle"/>
          </p:nvPr>
        </p:nvSpPr>
        <p:spPr>
          <a:xfrm>
            <a:off x="2823435" y="2274975"/>
            <a:ext cx="234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19"/>
          <p:cNvSpPr txBox="1"/>
          <p:nvPr>
            <p:ph idx="3" type="subTitle"/>
          </p:nvPr>
        </p:nvSpPr>
        <p:spPr>
          <a:xfrm>
            <a:off x="5316959" y="2274975"/>
            <a:ext cx="234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19"/>
          <p:cNvSpPr txBox="1"/>
          <p:nvPr>
            <p:ph idx="4" type="subTitle"/>
          </p:nvPr>
        </p:nvSpPr>
        <p:spPr>
          <a:xfrm>
            <a:off x="2823435" y="4066108"/>
            <a:ext cx="234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9"/>
          <p:cNvSpPr txBox="1"/>
          <p:nvPr>
            <p:ph idx="5" type="subTitle"/>
          </p:nvPr>
        </p:nvSpPr>
        <p:spPr>
          <a:xfrm>
            <a:off x="5316959" y="4066108"/>
            <a:ext cx="2346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7" name="Google Shape;407;p19"/>
          <p:cNvSpPr txBox="1"/>
          <p:nvPr>
            <p:ph idx="6" type="subTitle"/>
          </p:nvPr>
        </p:nvSpPr>
        <p:spPr>
          <a:xfrm>
            <a:off x="2823445" y="3728108"/>
            <a:ext cx="2346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8" name="Google Shape;408;p19"/>
          <p:cNvSpPr txBox="1"/>
          <p:nvPr>
            <p:ph idx="7" type="subTitle"/>
          </p:nvPr>
        </p:nvSpPr>
        <p:spPr>
          <a:xfrm>
            <a:off x="5316965" y="1936975"/>
            <a:ext cx="2346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9" name="Google Shape;409;p19"/>
          <p:cNvSpPr txBox="1"/>
          <p:nvPr>
            <p:ph idx="8" type="subTitle"/>
          </p:nvPr>
        </p:nvSpPr>
        <p:spPr>
          <a:xfrm>
            <a:off x="5316965" y="3728108"/>
            <a:ext cx="2346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10" name="Google Shape;410;p19"/>
          <p:cNvGrpSpPr/>
          <p:nvPr/>
        </p:nvGrpSpPr>
        <p:grpSpPr>
          <a:xfrm rot="-9872014">
            <a:off x="7650256" y="-475932"/>
            <a:ext cx="571876" cy="1200127"/>
            <a:chOff x="3912125" y="621725"/>
            <a:chExt cx="668000" cy="1401850"/>
          </a:xfrm>
        </p:grpSpPr>
        <p:sp>
          <p:nvSpPr>
            <p:cNvPr id="411" name="Google Shape;411;p19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19"/>
          <p:cNvGrpSpPr/>
          <p:nvPr/>
        </p:nvGrpSpPr>
        <p:grpSpPr>
          <a:xfrm rot="-8783172">
            <a:off x="8186883" y="-116117"/>
            <a:ext cx="981289" cy="1444896"/>
            <a:chOff x="3922000" y="2234050"/>
            <a:chExt cx="981275" cy="1444875"/>
          </a:xfrm>
        </p:grpSpPr>
        <p:sp>
          <p:nvSpPr>
            <p:cNvPr id="414" name="Google Shape;414;p19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19"/>
          <p:cNvGrpSpPr/>
          <p:nvPr/>
        </p:nvGrpSpPr>
        <p:grpSpPr>
          <a:xfrm rot="1850279">
            <a:off x="345803" y="3785588"/>
            <a:ext cx="1039075" cy="1458191"/>
            <a:chOff x="4841950" y="633750"/>
            <a:chExt cx="1039100" cy="1458225"/>
          </a:xfrm>
        </p:grpSpPr>
        <p:sp>
          <p:nvSpPr>
            <p:cNvPr id="417" name="Google Shape;417;p19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19"/>
          <p:cNvGrpSpPr/>
          <p:nvPr/>
        </p:nvGrpSpPr>
        <p:grpSpPr>
          <a:xfrm rot="-2152442">
            <a:off x="8384138" y="3368993"/>
            <a:ext cx="667994" cy="1401837"/>
            <a:chOff x="3912125" y="621725"/>
            <a:chExt cx="668000" cy="1401850"/>
          </a:xfrm>
        </p:grpSpPr>
        <p:sp>
          <p:nvSpPr>
            <p:cNvPr id="426" name="Google Shape;426;p19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19"/>
          <p:cNvGrpSpPr/>
          <p:nvPr/>
        </p:nvGrpSpPr>
        <p:grpSpPr>
          <a:xfrm rot="-3144145">
            <a:off x="7706005" y="4162249"/>
            <a:ext cx="853133" cy="1104879"/>
            <a:chOff x="2833850" y="2350550"/>
            <a:chExt cx="853150" cy="1104900"/>
          </a:xfrm>
        </p:grpSpPr>
        <p:sp>
          <p:nvSpPr>
            <p:cNvPr id="429" name="Google Shape;429;p19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19"/>
          <p:cNvGrpSpPr/>
          <p:nvPr/>
        </p:nvGrpSpPr>
        <p:grpSpPr>
          <a:xfrm rot="2700000">
            <a:off x="-261212" y="3287969"/>
            <a:ext cx="919399" cy="988141"/>
            <a:chOff x="1603825" y="2277075"/>
            <a:chExt cx="1062450" cy="1193375"/>
          </a:xfrm>
        </p:grpSpPr>
        <p:sp>
          <p:nvSpPr>
            <p:cNvPr id="432" name="Google Shape;432;p19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" name="Google Shape;436;p20"/>
          <p:cNvSpPr txBox="1"/>
          <p:nvPr>
            <p:ph idx="1" type="subTitle"/>
          </p:nvPr>
        </p:nvSpPr>
        <p:spPr>
          <a:xfrm>
            <a:off x="937523" y="2230087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20"/>
          <p:cNvSpPr txBox="1"/>
          <p:nvPr>
            <p:ph idx="2" type="subTitle"/>
          </p:nvPr>
        </p:nvSpPr>
        <p:spPr>
          <a:xfrm>
            <a:off x="3469769" y="2230087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20"/>
          <p:cNvSpPr txBox="1"/>
          <p:nvPr>
            <p:ph idx="3" type="subTitle"/>
          </p:nvPr>
        </p:nvSpPr>
        <p:spPr>
          <a:xfrm>
            <a:off x="6002014" y="2230087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20"/>
          <p:cNvSpPr txBox="1"/>
          <p:nvPr>
            <p:ph idx="4" type="subTitle"/>
          </p:nvPr>
        </p:nvSpPr>
        <p:spPr>
          <a:xfrm>
            <a:off x="937523" y="3715501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20"/>
          <p:cNvSpPr txBox="1"/>
          <p:nvPr>
            <p:ph idx="5" type="subTitle"/>
          </p:nvPr>
        </p:nvSpPr>
        <p:spPr>
          <a:xfrm>
            <a:off x="3469769" y="3715501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0"/>
          <p:cNvSpPr txBox="1"/>
          <p:nvPr>
            <p:ph idx="6" type="subTitle"/>
          </p:nvPr>
        </p:nvSpPr>
        <p:spPr>
          <a:xfrm>
            <a:off x="6002014" y="3715501"/>
            <a:ext cx="2204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20"/>
          <p:cNvSpPr txBox="1"/>
          <p:nvPr>
            <p:ph idx="7" type="subTitle"/>
          </p:nvPr>
        </p:nvSpPr>
        <p:spPr>
          <a:xfrm>
            <a:off x="932900" y="1835491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" name="Google Shape;443;p20"/>
          <p:cNvSpPr txBox="1"/>
          <p:nvPr>
            <p:ph idx="8" type="subTitle"/>
          </p:nvPr>
        </p:nvSpPr>
        <p:spPr>
          <a:xfrm>
            <a:off x="3469769" y="1835491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" name="Google Shape;444;p20"/>
          <p:cNvSpPr txBox="1"/>
          <p:nvPr>
            <p:ph idx="9" type="subTitle"/>
          </p:nvPr>
        </p:nvSpPr>
        <p:spPr>
          <a:xfrm>
            <a:off x="6006637" y="1835491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5" name="Google Shape;445;p20"/>
          <p:cNvSpPr txBox="1"/>
          <p:nvPr>
            <p:ph idx="13" type="subTitle"/>
          </p:nvPr>
        </p:nvSpPr>
        <p:spPr>
          <a:xfrm>
            <a:off x="932900" y="3333164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6" name="Google Shape;446;p20"/>
          <p:cNvSpPr txBox="1"/>
          <p:nvPr>
            <p:ph idx="14" type="subTitle"/>
          </p:nvPr>
        </p:nvSpPr>
        <p:spPr>
          <a:xfrm>
            <a:off x="3469769" y="3333164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7" name="Google Shape;447;p20"/>
          <p:cNvSpPr txBox="1"/>
          <p:nvPr>
            <p:ph idx="15" type="subTitle"/>
          </p:nvPr>
        </p:nvSpPr>
        <p:spPr>
          <a:xfrm>
            <a:off x="6006637" y="3333164"/>
            <a:ext cx="22044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48" name="Google Shape;448;p20"/>
          <p:cNvGrpSpPr/>
          <p:nvPr/>
        </p:nvGrpSpPr>
        <p:grpSpPr>
          <a:xfrm rot="-8100000">
            <a:off x="8499349" y="145324"/>
            <a:ext cx="667994" cy="1401837"/>
            <a:chOff x="3912125" y="621725"/>
            <a:chExt cx="668000" cy="1401850"/>
          </a:xfrm>
        </p:grpSpPr>
        <p:sp>
          <p:nvSpPr>
            <p:cNvPr id="449" name="Google Shape;449;p20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rot="2195099">
            <a:off x="-71377" y="4003324"/>
            <a:ext cx="764910" cy="859169"/>
            <a:chOff x="1603825" y="2277075"/>
            <a:chExt cx="1062450" cy="1193375"/>
          </a:xfrm>
        </p:grpSpPr>
        <p:sp>
          <p:nvSpPr>
            <p:cNvPr id="452" name="Google Shape;452;p20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0"/>
          <p:cNvGrpSpPr/>
          <p:nvPr/>
        </p:nvGrpSpPr>
        <p:grpSpPr>
          <a:xfrm rot="388111">
            <a:off x="626939" y="4350682"/>
            <a:ext cx="706403" cy="1040141"/>
            <a:chOff x="3922000" y="2234050"/>
            <a:chExt cx="981275" cy="1444875"/>
          </a:xfrm>
        </p:grpSpPr>
        <p:sp>
          <p:nvSpPr>
            <p:cNvPr id="455" name="Google Shape;455;p20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0"/>
          <p:cNvGrpSpPr/>
          <p:nvPr/>
        </p:nvGrpSpPr>
        <p:grpSpPr>
          <a:xfrm rot="6477070">
            <a:off x="599121" y="-353241"/>
            <a:ext cx="619612" cy="1321473"/>
            <a:chOff x="5213900" y="2291150"/>
            <a:chExt cx="619625" cy="1321500"/>
          </a:xfrm>
        </p:grpSpPr>
        <p:sp>
          <p:nvSpPr>
            <p:cNvPr id="458" name="Google Shape;458;p20"/>
            <p:cNvSpPr/>
            <p:nvPr/>
          </p:nvSpPr>
          <p:spPr>
            <a:xfrm>
              <a:off x="5213900" y="2291150"/>
              <a:ext cx="619625" cy="1079225"/>
            </a:xfrm>
            <a:custGeom>
              <a:rect b="b" l="l" r="r" t="t"/>
              <a:pathLst>
                <a:path extrusionOk="0" h="43169" w="24785">
                  <a:moveTo>
                    <a:pt x="14737" y="0"/>
                  </a:moveTo>
                  <a:cubicBezTo>
                    <a:pt x="13652" y="0"/>
                    <a:pt x="12568" y="159"/>
                    <a:pt x="11542" y="471"/>
                  </a:cubicBezTo>
                  <a:cubicBezTo>
                    <a:pt x="8039" y="1572"/>
                    <a:pt x="5171" y="4308"/>
                    <a:pt x="3436" y="7543"/>
                  </a:cubicBezTo>
                  <a:cubicBezTo>
                    <a:pt x="1635" y="10745"/>
                    <a:pt x="868" y="14448"/>
                    <a:pt x="634" y="18117"/>
                  </a:cubicBezTo>
                  <a:cubicBezTo>
                    <a:pt x="0" y="26824"/>
                    <a:pt x="2135" y="35730"/>
                    <a:pt x="6605" y="43169"/>
                  </a:cubicBezTo>
                  <a:cubicBezTo>
                    <a:pt x="12843" y="36964"/>
                    <a:pt x="17179" y="29359"/>
                    <a:pt x="21015" y="21620"/>
                  </a:cubicBezTo>
                  <a:cubicBezTo>
                    <a:pt x="22483" y="18618"/>
                    <a:pt x="23951" y="15549"/>
                    <a:pt x="24351" y="12213"/>
                  </a:cubicBezTo>
                  <a:cubicBezTo>
                    <a:pt x="24785" y="8877"/>
                    <a:pt x="24051" y="5242"/>
                    <a:pt x="21782" y="2806"/>
                  </a:cubicBezTo>
                  <a:cubicBezTo>
                    <a:pt x="19967" y="920"/>
                    <a:pt x="17351" y="0"/>
                    <a:pt x="14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333975" y="2434475"/>
              <a:ext cx="258550" cy="1178175"/>
            </a:xfrm>
            <a:custGeom>
              <a:rect b="b" l="l" r="r" t="t"/>
              <a:pathLst>
                <a:path extrusionOk="0" h="47127" w="10342">
                  <a:moveTo>
                    <a:pt x="9992" y="1"/>
                  </a:moveTo>
                  <a:cubicBezTo>
                    <a:pt x="9856" y="1"/>
                    <a:pt x="9735" y="70"/>
                    <a:pt x="9708" y="209"/>
                  </a:cubicBezTo>
                  <a:cubicBezTo>
                    <a:pt x="5705" y="15487"/>
                    <a:pt x="2469" y="31165"/>
                    <a:pt x="34" y="46742"/>
                  </a:cubicBezTo>
                  <a:cubicBezTo>
                    <a:pt x="1" y="46909"/>
                    <a:pt x="134" y="47076"/>
                    <a:pt x="301" y="47109"/>
                  </a:cubicBezTo>
                  <a:cubicBezTo>
                    <a:pt x="337" y="47121"/>
                    <a:pt x="371" y="47127"/>
                    <a:pt x="402" y="47127"/>
                  </a:cubicBezTo>
                  <a:cubicBezTo>
                    <a:pt x="544" y="47127"/>
                    <a:pt x="628" y="47013"/>
                    <a:pt x="601" y="46876"/>
                  </a:cubicBezTo>
                  <a:cubicBezTo>
                    <a:pt x="3036" y="31265"/>
                    <a:pt x="6272" y="15653"/>
                    <a:pt x="10275" y="376"/>
                  </a:cubicBezTo>
                  <a:cubicBezTo>
                    <a:pt x="10341" y="209"/>
                    <a:pt x="10241" y="42"/>
                    <a:pt x="10075" y="9"/>
                  </a:cubicBezTo>
                  <a:cubicBezTo>
                    <a:pt x="10047" y="3"/>
                    <a:pt x="10019" y="1"/>
                    <a:pt x="9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20"/>
          <p:cNvGrpSpPr/>
          <p:nvPr/>
        </p:nvGrpSpPr>
        <p:grpSpPr>
          <a:xfrm rot="8564605">
            <a:off x="32264" y="-29697"/>
            <a:ext cx="700788" cy="1470658"/>
            <a:chOff x="3912125" y="621725"/>
            <a:chExt cx="668000" cy="1401850"/>
          </a:xfrm>
        </p:grpSpPr>
        <p:sp>
          <p:nvSpPr>
            <p:cNvPr id="461" name="Google Shape;461;p20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0"/>
          <p:cNvGrpSpPr/>
          <p:nvPr/>
        </p:nvGrpSpPr>
        <p:grpSpPr>
          <a:xfrm rot="-1611584">
            <a:off x="8339834" y="3404468"/>
            <a:ext cx="981258" cy="1444850"/>
            <a:chOff x="3922000" y="2234050"/>
            <a:chExt cx="981275" cy="1444875"/>
          </a:xfrm>
        </p:grpSpPr>
        <p:sp>
          <p:nvSpPr>
            <p:cNvPr id="464" name="Google Shape;464;p20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0"/>
          <p:cNvGrpSpPr/>
          <p:nvPr/>
        </p:nvGrpSpPr>
        <p:grpSpPr>
          <a:xfrm flipH="1" rot="709829">
            <a:off x="7365448" y="4220602"/>
            <a:ext cx="878393" cy="986637"/>
            <a:chOff x="1603825" y="2277075"/>
            <a:chExt cx="1062450" cy="1193375"/>
          </a:xfrm>
        </p:grpSpPr>
        <p:sp>
          <p:nvSpPr>
            <p:cNvPr id="467" name="Google Shape;467;p20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0"/>
          <p:cNvGrpSpPr/>
          <p:nvPr/>
        </p:nvGrpSpPr>
        <p:grpSpPr>
          <a:xfrm rot="-8100000">
            <a:off x="7721912" y="-384257"/>
            <a:ext cx="880089" cy="1235076"/>
            <a:chOff x="4841950" y="633750"/>
            <a:chExt cx="1039100" cy="1458225"/>
          </a:xfrm>
        </p:grpSpPr>
        <p:sp>
          <p:nvSpPr>
            <p:cNvPr id="470" name="Google Shape;470;p20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2132550" y="2272525"/>
            <a:ext cx="4878900" cy="10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3681500" y="761125"/>
            <a:ext cx="17811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2132550" y="3358775"/>
            <a:ext cx="48789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" name="Google Shape;45;p3"/>
          <p:cNvGrpSpPr/>
          <p:nvPr/>
        </p:nvGrpSpPr>
        <p:grpSpPr>
          <a:xfrm flipH="1" rot="-8697874">
            <a:off x="7612598" y="-244003"/>
            <a:ext cx="804944" cy="1182558"/>
            <a:chOff x="9601332" y="3570186"/>
            <a:chExt cx="1128185" cy="1562191"/>
          </a:xfrm>
        </p:grpSpPr>
        <p:sp>
          <p:nvSpPr>
            <p:cNvPr id="46" name="Google Shape;46;p3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 flipH="1" rot="1506053">
            <a:off x="870718" y="3850784"/>
            <a:ext cx="1021051" cy="1629906"/>
            <a:chOff x="8529317" y="3813271"/>
            <a:chExt cx="934909" cy="1492397"/>
          </a:xfrm>
        </p:grpSpPr>
        <p:sp>
          <p:nvSpPr>
            <p:cNvPr id="55" name="Google Shape;55;p3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 rot="1506053">
            <a:off x="-154225" y="3503552"/>
            <a:ext cx="1232135" cy="1706130"/>
            <a:chOff x="9601332" y="3570186"/>
            <a:chExt cx="1128185" cy="1562191"/>
          </a:xfrm>
        </p:grpSpPr>
        <p:sp>
          <p:nvSpPr>
            <p:cNvPr id="58" name="Google Shape;58;p3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3"/>
          <p:cNvGrpSpPr/>
          <p:nvPr/>
        </p:nvGrpSpPr>
        <p:grpSpPr>
          <a:xfrm flipH="1" rot="-8100000">
            <a:off x="8583509" y="-17447"/>
            <a:ext cx="853142" cy="1104889"/>
            <a:chOff x="2833850" y="2350550"/>
            <a:chExt cx="853150" cy="1104900"/>
          </a:xfrm>
        </p:grpSpPr>
        <p:sp>
          <p:nvSpPr>
            <p:cNvPr id="67" name="Google Shape;67;p3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"/>
          <p:cNvSpPr txBox="1"/>
          <p:nvPr>
            <p:ph hasCustomPrompt="1" type="title"/>
          </p:nvPr>
        </p:nvSpPr>
        <p:spPr>
          <a:xfrm>
            <a:off x="1932075" y="580415"/>
            <a:ext cx="5280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0" name="Google Shape;480;p21"/>
          <p:cNvSpPr txBox="1"/>
          <p:nvPr>
            <p:ph idx="1" type="subTitle"/>
          </p:nvPr>
        </p:nvSpPr>
        <p:spPr>
          <a:xfrm>
            <a:off x="1932075" y="1246027"/>
            <a:ext cx="5280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21"/>
          <p:cNvSpPr txBox="1"/>
          <p:nvPr>
            <p:ph hasCustomPrompt="1" idx="2" type="title"/>
          </p:nvPr>
        </p:nvSpPr>
        <p:spPr>
          <a:xfrm>
            <a:off x="1932075" y="2036557"/>
            <a:ext cx="5280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2" name="Google Shape;482;p21"/>
          <p:cNvSpPr txBox="1"/>
          <p:nvPr>
            <p:ph idx="3" type="subTitle"/>
          </p:nvPr>
        </p:nvSpPr>
        <p:spPr>
          <a:xfrm>
            <a:off x="1932075" y="2702169"/>
            <a:ext cx="5280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21"/>
          <p:cNvSpPr txBox="1"/>
          <p:nvPr>
            <p:ph hasCustomPrompt="1" idx="4" type="title"/>
          </p:nvPr>
        </p:nvSpPr>
        <p:spPr>
          <a:xfrm>
            <a:off x="1932075" y="3492712"/>
            <a:ext cx="5280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4" name="Google Shape;484;p21"/>
          <p:cNvSpPr txBox="1"/>
          <p:nvPr>
            <p:ph idx="5" type="subTitle"/>
          </p:nvPr>
        </p:nvSpPr>
        <p:spPr>
          <a:xfrm>
            <a:off x="1932075" y="4158324"/>
            <a:ext cx="5280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5" name="Google Shape;485;p21"/>
          <p:cNvGrpSpPr/>
          <p:nvPr/>
        </p:nvGrpSpPr>
        <p:grpSpPr>
          <a:xfrm flipH="1" rot="-927986">
            <a:off x="7650256" y="4135065"/>
            <a:ext cx="571876" cy="1200127"/>
            <a:chOff x="3912125" y="621725"/>
            <a:chExt cx="668000" cy="1401850"/>
          </a:xfrm>
        </p:grpSpPr>
        <p:sp>
          <p:nvSpPr>
            <p:cNvPr id="486" name="Google Shape;486;p2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1"/>
          <p:cNvGrpSpPr/>
          <p:nvPr/>
        </p:nvGrpSpPr>
        <p:grpSpPr>
          <a:xfrm flipH="1" rot="-2016828">
            <a:off x="8209333" y="3530482"/>
            <a:ext cx="981289" cy="1444896"/>
            <a:chOff x="3922000" y="2234050"/>
            <a:chExt cx="981275" cy="1444875"/>
          </a:xfrm>
        </p:grpSpPr>
        <p:sp>
          <p:nvSpPr>
            <p:cNvPr id="489" name="Google Shape;489;p21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21"/>
          <p:cNvGrpSpPr/>
          <p:nvPr/>
        </p:nvGrpSpPr>
        <p:grpSpPr>
          <a:xfrm flipH="1" rot="8100000">
            <a:off x="716501" y="-116925"/>
            <a:ext cx="919399" cy="988141"/>
            <a:chOff x="1603825" y="2277075"/>
            <a:chExt cx="1062450" cy="1193375"/>
          </a:xfrm>
        </p:grpSpPr>
        <p:sp>
          <p:nvSpPr>
            <p:cNvPr id="492" name="Google Shape;492;p21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21"/>
          <p:cNvGrpSpPr/>
          <p:nvPr/>
        </p:nvGrpSpPr>
        <p:grpSpPr>
          <a:xfrm flipH="1" rot="-8647558">
            <a:off x="8406588" y="88430"/>
            <a:ext cx="667994" cy="1401837"/>
            <a:chOff x="3912125" y="621725"/>
            <a:chExt cx="668000" cy="1401850"/>
          </a:xfrm>
        </p:grpSpPr>
        <p:sp>
          <p:nvSpPr>
            <p:cNvPr id="495" name="Google Shape;495;p2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1"/>
          <p:cNvGrpSpPr/>
          <p:nvPr/>
        </p:nvGrpSpPr>
        <p:grpSpPr>
          <a:xfrm flipH="1" rot="-7655812">
            <a:off x="7781188" y="-419950"/>
            <a:ext cx="780013" cy="1010181"/>
            <a:chOff x="2833850" y="2350550"/>
            <a:chExt cx="853150" cy="1104900"/>
          </a:xfrm>
        </p:grpSpPr>
        <p:sp>
          <p:nvSpPr>
            <p:cNvPr id="498" name="Google Shape;498;p21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1"/>
          <p:cNvGrpSpPr/>
          <p:nvPr/>
        </p:nvGrpSpPr>
        <p:grpSpPr>
          <a:xfrm rot="2700000">
            <a:off x="559041" y="4267831"/>
            <a:ext cx="645699" cy="1355049"/>
            <a:chOff x="3912125" y="621725"/>
            <a:chExt cx="668000" cy="1401850"/>
          </a:xfrm>
        </p:grpSpPr>
        <p:sp>
          <p:nvSpPr>
            <p:cNvPr id="501" name="Google Shape;501;p21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21"/>
          <p:cNvGrpSpPr/>
          <p:nvPr/>
        </p:nvGrpSpPr>
        <p:grpSpPr>
          <a:xfrm rot="8449432">
            <a:off x="-329063" y="60250"/>
            <a:ext cx="1039090" cy="1458210"/>
            <a:chOff x="4841950" y="633750"/>
            <a:chExt cx="1039100" cy="1458225"/>
          </a:xfrm>
        </p:grpSpPr>
        <p:sp>
          <p:nvSpPr>
            <p:cNvPr id="504" name="Google Shape;504;p21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1"/>
          <p:cNvGrpSpPr/>
          <p:nvPr/>
        </p:nvGrpSpPr>
        <p:grpSpPr>
          <a:xfrm rot="2014410">
            <a:off x="-267167" y="4190598"/>
            <a:ext cx="709510" cy="918875"/>
            <a:chOff x="2833850" y="2350550"/>
            <a:chExt cx="853150" cy="1104900"/>
          </a:xfrm>
        </p:grpSpPr>
        <p:sp>
          <p:nvSpPr>
            <p:cNvPr id="513" name="Google Shape;513;p21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2"/>
          <p:cNvSpPr txBox="1"/>
          <p:nvPr>
            <p:ph type="ctrTitle"/>
          </p:nvPr>
        </p:nvSpPr>
        <p:spPr>
          <a:xfrm>
            <a:off x="2863200" y="669825"/>
            <a:ext cx="34176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7" name="Google Shape;517;p22"/>
          <p:cNvSpPr txBox="1"/>
          <p:nvPr>
            <p:ph idx="1" type="subTitle"/>
          </p:nvPr>
        </p:nvSpPr>
        <p:spPr>
          <a:xfrm>
            <a:off x="2758925" y="1704550"/>
            <a:ext cx="36261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18" name="Google Shape;518;p22"/>
          <p:cNvGrpSpPr/>
          <p:nvPr/>
        </p:nvGrpSpPr>
        <p:grpSpPr>
          <a:xfrm flipH="1" rot="-8520626">
            <a:off x="8267663" y="130627"/>
            <a:ext cx="981246" cy="1444833"/>
            <a:chOff x="3922000" y="2234050"/>
            <a:chExt cx="981275" cy="1444875"/>
          </a:xfrm>
        </p:grpSpPr>
        <p:sp>
          <p:nvSpPr>
            <p:cNvPr id="519" name="Google Shape;519;p22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2"/>
          <p:cNvGrpSpPr/>
          <p:nvPr/>
        </p:nvGrpSpPr>
        <p:grpSpPr>
          <a:xfrm rot="-9413182">
            <a:off x="7380046" y="-268684"/>
            <a:ext cx="940777" cy="1056709"/>
            <a:chOff x="1603825" y="2277075"/>
            <a:chExt cx="1062450" cy="1193375"/>
          </a:xfrm>
        </p:grpSpPr>
        <p:sp>
          <p:nvSpPr>
            <p:cNvPr id="522" name="Google Shape;522;p22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22"/>
          <p:cNvGrpSpPr/>
          <p:nvPr/>
        </p:nvGrpSpPr>
        <p:grpSpPr>
          <a:xfrm rot="2885086">
            <a:off x="566457" y="4169319"/>
            <a:ext cx="591248" cy="1451209"/>
            <a:chOff x="2978125" y="596500"/>
            <a:chExt cx="591275" cy="1451275"/>
          </a:xfrm>
        </p:grpSpPr>
        <p:sp>
          <p:nvSpPr>
            <p:cNvPr id="525" name="Google Shape;525;p22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2"/>
          <p:cNvGrpSpPr/>
          <p:nvPr/>
        </p:nvGrpSpPr>
        <p:grpSpPr>
          <a:xfrm rot="-2760288">
            <a:off x="7883168" y="4162751"/>
            <a:ext cx="668002" cy="1401854"/>
            <a:chOff x="3912125" y="621725"/>
            <a:chExt cx="668000" cy="1401850"/>
          </a:xfrm>
        </p:grpSpPr>
        <p:sp>
          <p:nvSpPr>
            <p:cNvPr id="528" name="Google Shape;528;p22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2"/>
          <p:cNvGrpSpPr/>
          <p:nvPr/>
        </p:nvGrpSpPr>
        <p:grpSpPr>
          <a:xfrm rot="7151584">
            <a:off x="-139462" y="196657"/>
            <a:ext cx="935448" cy="1312765"/>
            <a:chOff x="4841950" y="633750"/>
            <a:chExt cx="1039100" cy="1458225"/>
          </a:xfrm>
        </p:grpSpPr>
        <p:sp>
          <p:nvSpPr>
            <p:cNvPr id="531" name="Google Shape;531;p22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2"/>
          <p:cNvGrpSpPr/>
          <p:nvPr/>
        </p:nvGrpSpPr>
        <p:grpSpPr>
          <a:xfrm rot="7655812">
            <a:off x="571356" y="-298837"/>
            <a:ext cx="780013" cy="1010181"/>
            <a:chOff x="2833850" y="2350550"/>
            <a:chExt cx="853150" cy="1104900"/>
          </a:xfrm>
        </p:grpSpPr>
        <p:sp>
          <p:nvSpPr>
            <p:cNvPr id="540" name="Google Shape;540;p22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 rot="-1676785">
            <a:off x="8573870" y="3730394"/>
            <a:ext cx="591217" cy="1451133"/>
            <a:chOff x="2978125" y="596500"/>
            <a:chExt cx="591275" cy="1451275"/>
          </a:xfrm>
        </p:grpSpPr>
        <p:sp>
          <p:nvSpPr>
            <p:cNvPr id="543" name="Google Shape;543;p22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22"/>
          <p:cNvGrpSpPr/>
          <p:nvPr/>
        </p:nvGrpSpPr>
        <p:grpSpPr>
          <a:xfrm rot="1800122">
            <a:off x="-75804" y="3739707"/>
            <a:ext cx="808128" cy="1189926"/>
            <a:chOff x="3922000" y="2234050"/>
            <a:chExt cx="981275" cy="1444875"/>
          </a:xfrm>
        </p:grpSpPr>
        <p:sp>
          <p:nvSpPr>
            <p:cNvPr id="546" name="Google Shape;546;p22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22"/>
          <p:cNvSpPr txBox="1"/>
          <p:nvPr/>
        </p:nvSpPr>
        <p:spPr>
          <a:xfrm>
            <a:off x="2071325" y="3492400"/>
            <a:ext cx="50013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CREDITS: This presentation template was created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" sz="12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including icons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12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and infographics &amp; images by</a:t>
            </a:r>
            <a:r>
              <a:rPr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23"/>
          <p:cNvGrpSpPr/>
          <p:nvPr/>
        </p:nvGrpSpPr>
        <p:grpSpPr>
          <a:xfrm rot="-7434548">
            <a:off x="7859941" y="-385355"/>
            <a:ext cx="767392" cy="993836"/>
            <a:chOff x="2833850" y="2350550"/>
            <a:chExt cx="853150" cy="1104900"/>
          </a:xfrm>
        </p:grpSpPr>
        <p:sp>
          <p:nvSpPr>
            <p:cNvPr id="551" name="Google Shape;551;p23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3"/>
          <p:cNvGrpSpPr/>
          <p:nvPr/>
        </p:nvGrpSpPr>
        <p:grpSpPr>
          <a:xfrm rot="990298">
            <a:off x="-143447" y="3833239"/>
            <a:ext cx="1039105" cy="1458232"/>
            <a:chOff x="4841950" y="633750"/>
            <a:chExt cx="1039100" cy="1458225"/>
          </a:xfrm>
        </p:grpSpPr>
        <p:sp>
          <p:nvSpPr>
            <p:cNvPr id="554" name="Google Shape;554;p23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14926" y="4421294"/>
            <a:ext cx="913176" cy="1025825"/>
            <a:chOff x="1603825" y="2277075"/>
            <a:chExt cx="1062450" cy="1193375"/>
          </a:xfrm>
        </p:grpSpPr>
        <p:sp>
          <p:nvSpPr>
            <p:cNvPr id="563" name="Google Shape;563;p23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3"/>
          <p:cNvGrpSpPr/>
          <p:nvPr/>
        </p:nvGrpSpPr>
        <p:grpSpPr>
          <a:xfrm rot="6477070">
            <a:off x="599121" y="-353241"/>
            <a:ext cx="619612" cy="1321473"/>
            <a:chOff x="5213900" y="2291150"/>
            <a:chExt cx="619625" cy="1321500"/>
          </a:xfrm>
        </p:grpSpPr>
        <p:sp>
          <p:nvSpPr>
            <p:cNvPr id="566" name="Google Shape;566;p23"/>
            <p:cNvSpPr/>
            <p:nvPr/>
          </p:nvSpPr>
          <p:spPr>
            <a:xfrm>
              <a:off x="5213900" y="2291150"/>
              <a:ext cx="619625" cy="1079225"/>
            </a:xfrm>
            <a:custGeom>
              <a:rect b="b" l="l" r="r" t="t"/>
              <a:pathLst>
                <a:path extrusionOk="0" h="43169" w="24785">
                  <a:moveTo>
                    <a:pt x="14737" y="0"/>
                  </a:moveTo>
                  <a:cubicBezTo>
                    <a:pt x="13652" y="0"/>
                    <a:pt x="12568" y="159"/>
                    <a:pt x="11542" y="471"/>
                  </a:cubicBezTo>
                  <a:cubicBezTo>
                    <a:pt x="8039" y="1572"/>
                    <a:pt x="5171" y="4308"/>
                    <a:pt x="3436" y="7543"/>
                  </a:cubicBezTo>
                  <a:cubicBezTo>
                    <a:pt x="1635" y="10745"/>
                    <a:pt x="868" y="14448"/>
                    <a:pt x="634" y="18117"/>
                  </a:cubicBezTo>
                  <a:cubicBezTo>
                    <a:pt x="0" y="26824"/>
                    <a:pt x="2135" y="35730"/>
                    <a:pt x="6605" y="43169"/>
                  </a:cubicBezTo>
                  <a:cubicBezTo>
                    <a:pt x="12843" y="36964"/>
                    <a:pt x="17179" y="29359"/>
                    <a:pt x="21015" y="21620"/>
                  </a:cubicBezTo>
                  <a:cubicBezTo>
                    <a:pt x="22483" y="18618"/>
                    <a:pt x="23951" y="15549"/>
                    <a:pt x="24351" y="12213"/>
                  </a:cubicBezTo>
                  <a:cubicBezTo>
                    <a:pt x="24785" y="8877"/>
                    <a:pt x="24051" y="5242"/>
                    <a:pt x="21782" y="2806"/>
                  </a:cubicBezTo>
                  <a:cubicBezTo>
                    <a:pt x="19967" y="920"/>
                    <a:pt x="17351" y="0"/>
                    <a:pt x="14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333975" y="2434475"/>
              <a:ext cx="258550" cy="1178175"/>
            </a:xfrm>
            <a:custGeom>
              <a:rect b="b" l="l" r="r" t="t"/>
              <a:pathLst>
                <a:path extrusionOk="0" h="47127" w="10342">
                  <a:moveTo>
                    <a:pt x="9992" y="1"/>
                  </a:moveTo>
                  <a:cubicBezTo>
                    <a:pt x="9856" y="1"/>
                    <a:pt x="9735" y="70"/>
                    <a:pt x="9708" y="209"/>
                  </a:cubicBezTo>
                  <a:cubicBezTo>
                    <a:pt x="5705" y="15487"/>
                    <a:pt x="2469" y="31165"/>
                    <a:pt x="34" y="46742"/>
                  </a:cubicBezTo>
                  <a:cubicBezTo>
                    <a:pt x="1" y="46909"/>
                    <a:pt x="134" y="47076"/>
                    <a:pt x="301" y="47109"/>
                  </a:cubicBezTo>
                  <a:cubicBezTo>
                    <a:pt x="337" y="47121"/>
                    <a:pt x="371" y="47127"/>
                    <a:pt x="402" y="47127"/>
                  </a:cubicBezTo>
                  <a:cubicBezTo>
                    <a:pt x="544" y="47127"/>
                    <a:pt x="628" y="47013"/>
                    <a:pt x="601" y="46876"/>
                  </a:cubicBezTo>
                  <a:cubicBezTo>
                    <a:pt x="3036" y="31265"/>
                    <a:pt x="6272" y="15653"/>
                    <a:pt x="10275" y="376"/>
                  </a:cubicBezTo>
                  <a:cubicBezTo>
                    <a:pt x="10341" y="209"/>
                    <a:pt x="10241" y="42"/>
                    <a:pt x="10075" y="9"/>
                  </a:cubicBezTo>
                  <a:cubicBezTo>
                    <a:pt x="10047" y="3"/>
                    <a:pt x="10019" y="1"/>
                    <a:pt x="9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3"/>
          <p:cNvGrpSpPr/>
          <p:nvPr/>
        </p:nvGrpSpPr>
        <p:grpSpPr>
          <a:xfrm rot="8564605">
            <a:off x="32264" y="-29697"/>
            <a:ext cx="700788" cy="1470658"/>
            <a:chOff x="3912125" y="621725"/>
            <a:chExt cx="668000" cy="1401850"/>
          </a:xfrm>
        </p:grpSpPr>
        <p:sp>
          <p:nvSpPr>
            <p:cNvPr id="569" name="Google Shape;569;p23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3"/>
          <p:cNvGrpSpPr/>
          <p:nvPr/>
        </p:nvGrpSpPr>
        <p:grpSpPr>
          <a:xfrm rot="-10067064">
            <a:off x="8569648" y="-98103"/>
            <a:ext cx="668028" cy="1401910"/>
            <a:chOff x="3912125" y="621725"/>
            <a:chExt cx="668000" cy="1401850"/>
          </a:xfrm>
        </p:grpSpPr>
        <p:sp>
          <p:nvSpPr>
            <p:cNvPr id="572" name="Google Shape;572;p23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24"/>
          <p:cNvGrpSpPr/>
          <p:nvPr/>
        </p:nvGrpSpPr>
        <p:grpSpPr>
          <a:xfrm rot="8520626">
            <a:off x="-257053" y="61227"/>
            <a:ext cx="981246" cy="1444833"/>
            <a:chOff x="3922000" y="2234050"/>
            <a:chExt cx="981275" cy="1444875"/>
          </a:xfrm>
        </p:grpSpPr>
        <p:sp>
          <p:nvSpPr>
            <p:cNvPr id="576" name="Google Shape;576;p24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24"/>
          <p:cNvGrpSpPr/>
          <p:nvPr/>
        </p:nvGrpSpPr>
        <p:grpSpPr>
          <a:xfrm flipH="1" rot="9413182">
            <a:off x="920808" y="-322109"/>
            <a:ext cx="940777" cy="1056709"/>
            <a:chOff x="1603825" y="2277075"/>
            <a:chExt cx="1062450" cy="1193375"/>
          </a:xfrm>
        </p:grpSpPr>
        <p:sp>
          <p:nvSpPr>
            <p:cNvPr id="579" name="Google Shape;579;p24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24"/>
          <p:cNvGrpSpPr/>
          <p:nvPr/>
        </p:nvGrpSpPr>
        <p:grpSpPr>
          <a:xfrm flipH="1" rot="-2885086">
            <a:off x="7990251" y="4169319"/>
            <a:ext cx="591248" cy="1451209"/>
            <a:chOff x="2978125" y="596500"/>
            <a:chExt cx="591275" cy="1451275"/>
          </a:xfrm>
        </p:grpSpPr>
        <p:sp>
          <p:nvSpPr>
            <p:cNvPr id="582" name="Google Shape;582;p24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24"/>
          <p:cNvGrpSpPr/>
          <p:nvPr/>
        </p:nvGrpSpPr>
        <p:grpSpPr>
          <a:xfrm flipH="1" rot="-1800122">
            <a:off x="8415631" y="3739707"/>
            <a:ext cx="808128" cy="1189926"/>
            <a:chOff x="3922000" y="2234050"/>
            <a:chExt cx="981275" cy="1444875"/>
          </a:xfrm>
        </p:grpSpPr>
        <p:sp>
          <p:nvSpPr>
            <p:cNvPr id="585" name="Google Shape;585;p24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24"/>
          <p:cNvGrpSpPr/>
          <p:nvPr/>
        </p:nvGrpSpPr>
        <p:grpSpPr>
          <a:xfrm flipH="1" rot="2760288">
            <a:off x="596786" y="4162751"/>
            <a:ext cx="668002" cy="1401854"/>
            <a:chOff x="3912125" y="621725"/>
            <a:chExt cx="668000" cy="1401850"/>
          </a:xfrm>
        </p:grpSpPr>
        <p:sp>
          <p:nvSpPr>
            <p:cNvPr id="588" name="Google Shape;588;p24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24"/>
          <p:cNvGrpSpPr/>
          <p:nvPr/>
        </p:nvGrpSpPr>
        <p:grpSpPr>
          <a:xfrm flipH="1" rot="-7151584">
            <a:off x="8351970" y="196657"/>
            <a:ext cx="935448" cy="1312765"/>
            <a:chOff x="4841950" y="633750"/>
            <a:chExt cx="1039100" cy="1458225"/>
          </a:xfrm>
        </p:grpSpPr>
        <p:sp>
          <p:nvSpPr>
            <p:cNvPr id="591" name="Google Shape;591;p24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24"/>
          <p:cNvGrpSpPr/>
          <p:nvPr/>
        </p:nvGrpSpPr>
        <p:grpSpPr>
          <a:xfrm flipH="1" rot="1676785">
            <a:off x="-17131" y="3730394"/>
            <a:ext cx="591217" cy="1451133"/>
            <a:chOff x="2978125" y="596500"/>
            <a:chExt cx="591275" cy="1451275"/>
          </a:xfrm>
        </p:grpSpPr>
        <p:sp>
          <p:nvSpPr>
            <p:cNvPr id="600" name="Google Shape;600;p24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24"/>
          <p:cNvGrpSpPr/>
          <p:nvPr/>
        </p:nvGrpSpPr>
        <p:grpSpPr>
          <a:xfrm flipH="1" rot="-7655812">
            <a:off x="7796588" y="-298837"/>
            <a:ext cx="780013" cy="1010181"/>
            <a:chOff x="2833850" y="2350550"/>
            <a:chExt cx="853150" cy="1104900"/>
          </a:xfrm>
        </p:grpSpPr>
        <p:sp>
          <p:nvSpPr>
            <p:cNvPr id="603" name="Google Shape;603;p24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24"/>
          <p:cNvGrpSpPr/>
          <p:nvPr/>
        </p:nvGrpSpPr>
        <p:grpSpPr>
          <a:xfrm>
            <a:off x="6557744" y="581271"/>
            <a:ext cx="1667255" cy="1504197"/>
            <a:chOff x="540900" y="3060200"/>
            <a:chExt cx="2141350" cy="1931925"/>
          </a:xfrm>
        </p:grpSpPr>
        <p:sp>
          <p:nvSpPr>
            <p:cNvPr id="606" name="Google Shape;606;p24"/>
            <p:cNvSpPr/>
            <p:nvPr/>
          </p:nvSpPr>
          <p:spPr>
            <a:xfrm>
              <a:off x="540900" y="3060200"/>
              <a:ext cx="2141350" cy="1931925"/>
            </a:xfrm>
            <a:custGeom>
              <a:rect b="b" l="l" r="r" t="t"/>
              <a:pathLst>
                <a:path extrusionOk="0" h="77277" w="85654">
                  <a:moveTo>
                    <a:pt x="43942" y="0"/>
                  </a:moveTo>
                  <a:cubicBezTo>
                    <a:pt x="40087" y="0"/>
                    <a:pt x="37157" y="1896"/>
                    <a:pt x="34305" y="5113"/>
                  </a:cubicBezTo>
                  <a:lnTo>
                    <a:pt x="34305" y="5041"/>
                  </a:lnTo>
                  <a:lnTo>
                    <a:pt x="34305" y="4997"/>
                  </a:lnTo>
                  <a:cubicBezTo>
                    <a:pt x="34305" y="4867"/>
                    <a:pt x="34305" y="4736"/>
                    <a:pt x="34291" y="4606"/>
                  </a:cubicBezTo>
                  <a:lnTo>
                    <a:pt x="34291" y="4577"/>
                  </a:lnTo>
                  <a:cubicBezTo>
                    <a:pt x="34276" y="4446"/>
                    <a:pt x="34233" y="4316"/>
                    <a:pt x="34204" y="4200"/>
                  </a:cubicBezTo>
                  <a:cubicBezTo>
                    <a:pt x="34204" y="4156"/>
                    <a:pt x="34175" y="4142"/>
                    <a:pt x="34160" y="4098"/>
                  </a:cubicBezTo>
                  <a:cubicBezTo>
                    <a:pt x="34146" y="4069"/>
                    <a:pt x="34146" y="4025"/>
                    <a:pt x="34131" y="4011"/>
                  </a:cubicBezTo>
                  <a:cubicBezTo>
                    <a:pt x="34088" y="3924"/>
                    <a:pt x="34059" y="3837"/>
                    <a:pt x="34001" y="3735"/>
                  </a:cubicBezTo>
                  <a:lnTo>
                    <a:pt x="33986" y="3721"/>
                  </a:lnTo>
                  <a:cubicBezTo>
                    <a:pt x="33928" y="3590"/>
                    <a:pt x="33856" y="3489"/>
                    <a:pt x="33769" y="3373"/>
                  </a:cubicBezTo>
                  <a:cubicBezTo>
                    <a:pt x="33740" y="3358"/>
                    <a:pt x="33740" y="3344"/>
                    <a:pt x="33725" y="3344"/>
                  </a:cubicBezTo>
                  <a:cubicBezTo>
                    <a:pt x="33638" y="3228"/>
                    <a:pt x="33565" y="3141"/>
                    <a:pt x="33449" y="3039"/>
                  </a:cubicBezTo>
                  <a:cubicBezTo>
                    <a:pt x="33435" y="3010"/>
                    <a:pt x="33420" y="2996"/>
                    <a:pt x="33406" y="2996"/>
                  </a:cubicBezTo>
                  <a:cubicBezTo>
                    <a:pt x="33304" y="2909"/>
                    <a:pt x="33203" y="2822"/>
                    <a:pt x="33087" y="2749"/>
                  </a:cubicBezTo>
                  <a:lnTo>
                    <a:pt x="33072" y="2749"/>
                  </a:lnTo>
                  <a:cubicBezTo>
                    <a:pt x="32971" y="2677"/>
                    <a:pt x="32855" y="2604"/>
                    <a:pt x="32724" y="2546"/>
                  </a:cubicBezTo>
                  <a:cubicBezTo>
                    <a:pt x="32710" y="2546"/>
                    <a:pt x="32695" y="2531"/>
                    <a:pt x="32681" y="2531"/>
                  </a:cubicBezTo>
                  <a:cubicBezTo>
                    <a:pt x="32550" y="2473"/>
                    <a:pt x="32434" y="2415"/>
                    <a:pt x="32318" y="2386"/>
                  </a:cubicBezTo>
                  <a:cubicBezTo>
                    <a:pt x="32289" y="2386"/>
                    <a:pt x="32275" y="2357"/>
                    <a:pt x="32260" y="2357"/>
                  </a:cubicBezTo>
                  <a:cubicBezTo>
                    <a:pt x="31984" y="2285"/>
                    <a:pt x="31709" y="2256"/>
                    <a:pt x="31448" y="2256"/>
                  </a:cubicBezTo>
                  <a:lnTo>
                    <a:pt x="31404" y="2256"/>
                  </a:lnTo>
                  <a:cubicBezTo>
                    <a:pt x="31259" y="2256"/>
                    <a:pt x="31129" y="2270"/>
                    <a:pt x="30984" y="2314"/>
                  </a:cubicBezTo>
                  <a:lnTo>
                    <a:pt x="30955" y="2314"/>
                  </a:lnTo>
                  <a:cubicBezTo>
                    <a:pt x="14143" y="5737"/>
                    <a:pt x="11764" y="11539"/>
                    <a:pt x="13128" y="21722"/>
                  </a:cubicBezTo>
                  <a:cubicBezTo>
                    <a:pt x="13171" y="22012"/>
                    <a:pt x="13200" y="22302"/>
                    <a:pt x="13244" y="22577"/>
                  </a:cubicBezTo>
                  <a:cubicBezTo>
                    <a:pt x="13200" y="22519"/>
                    <a:pt x="13171" y="22447"/>
                    <a:pt x="13128" y="22403"/>
                  </a:cubicBezTo>
                  <a:cubicBezTo>
                    <a:pt x="13113" y="22374"/>
                    <a:pt x="13113" y="22360"/>
                    <a:pt x="13099" y="22345"/>
                  </a:cubicBezTo>
                  <a:cubicBezTo>
                    <a:pt x="13026" y="22229"/>
                    <a:pt x="12925" y="22142"/>
                    <a:pt x="12838" y="22041"/>
                  </a:cubicBezTo>
                  <a:lnTo>
                    <a:pt x="12809" y="21997"/>
                  </a:lnTo>
                  <a:cubicBezTo>
                    <a:pt x="12707" y="21910"/>
                    <a:pt x="12620" y="21823"/>
                    <a:pt x="12519" y="21751"/>
                  </a:cubicBezTo>
                  <a:cubicBezTo>
                    <a:pt x="12490" y="21751"/>
                    <a:pt x="12490" y="21722"/>
                    <a:pt x="12475" y="21722"/>
                  </a:cubicBezTo>
                  <a:cubicBezTo>
                    <a:pt x="12374" y="21649"/>
                    <a:pt x="12258" y="21577"/>
                    <a:pt x="12156" y="21533"/>
                  </a:cubicBezTo>
                  <a:cubicBezTo>
                    <a:pt x="12127" y="21504"/>
                    <a:pt x="12098" y="21490"/>
                    <a:pt x="12083" y="21490"/>
                  </a:cubicBezTo>
                  <a:cubicBezTo>
                    <a:pt x="12040" y="21475"/>
                    <a:pt x="12025" y="21461"/>
                    <a:pt x="11982" y="21432"/>
                  </a:cubicBezTo>
                  <a:cubicBezTo>
                    <a:pt x="11895" y="21403"/>
                    <a:pt x="11808" y="21359"/>
                    <a:pt x="11692" y="21330"/>
                  </a:cubicBezTo>
                  <a:lnTo>
                    <a:pt x="11677" y="21330"/>
                  </a:lnTo>
                  <a:cubicBezTo>
                    <a:pt x="11547" y="21287"/>
                    <a:pt x="11431" y="21258"/>
                    <a:pt x="11300" y="21243"/>
                  </a:cubicBezTo>
                  <a:cubicBezTo>
                    <a:pt x="11286" y="21243"/>
                    <a:pt x="11257" y="21243"/>
                    <a:pt x="11242" y="21214"/>
                  </a:cubicBezTo>
                  <a:cubicBezTo>
                    <a:pt x="11112" y="21200"/>
                    <a:pt x="10967" y="21200"/>
                    <a:pt x="10851" y="21200"/>
                  </a:cubicBezTo>
                  <a:lnTo>
                    <a:pt x="10778" y="21200"/>
                  </a:lnTo>
                  <a:cubicBezTo>
                    <a:pt x="10647" y="21200"/>
                    <a:pt x="10517" y="21214"/>
                    <a:pt x="10386" y="21243"/>
                  </a:cubicBezTo>
                  <a:lnTo>
                    <a:pt x="10357" y="21243"/>
                  </a:lnTo>
                  <a:cubicBezTo>
                    <a:pt x="10241" y="21258"/>
                    <a:pt x="10125" y="21287"/>
                    <a:pt x="10009" y="21330"/>
                  </a:cubicBezTo>
                  <a:cubicBezTo>
                    <a:pt x="9995" y="21330"/>
                    <a:pt x="9951" y="21345"/>
                    <a:pt x="9937" y="21345"/>
                  </a:cubicBezTo>
                  <a:cubicBezTo>
                    <a:pt x="9835" y="21388"/>
                    <a:pt x="9705" y="21432"/>
                    <a:pt x="9589" y="21490"/>
                  </a:cubicBezTo>
                  <a:cubicBezTo>
                    <a:pt x="9574" y="21504"/>
                    <a:pt x="9545" y="21533"/>
                    <a:pt x="9516" y="21533"/>
                  </a:cubicBezTo>
                  <a:cubicBezTo>
                    <a:pt x="9415" y="21577"/>
                    <a:pt x="9298" y="21649"/>
                    <a:pt x="9197" y="21751"/>
                  </a:cubicBezTo>
                  <a:lnTo>
                    <a:pt x="9182" y="21765"/>
                  </a:lnTo>
                  <a:cubicBezTo>
                    <a:pt x="9066" y="21838"/>
                    <a:pt x="8979" y="21925"/>
                    <a:pt x="8892" y="22012"/>
                  </a:cubicBezTo>
                  <a:lnTo>
                    <a:pt x="8849" y="22055"/>
                  </a:lnTo>
                  <a:cubicBezTo>
                    <a:pt x="8762" y="22142"/>
                    <a:pt x="8675" y="22258"/>
                    <a:pt x="8602" y="22374"/>
                  </a:cubicBezTo>
                  <a:lnTo>
                    <a:pt x="8573" y="22403"/>
                  </a:lnTo>
                  <a:cubicBezTo>
                    <a:pt x="1" y="35385"/>
                    <a:pt x="1176" y="41347"/>
                    <a:pt x="7587" y="47004"/>
                  </a:cubicBezTo>
                  <a:lnTo>
                    <a:pt x="7471" y="47004"/>
                  </a:lnTo>
                  <a:cubicBezTo>
                    <a:pt x="7340" y="47004"/>
                    <a:pt x="7224" y="47004"/>
                    <a:pt x="7094" y="47019"/>
                  </a:cubicBezTo>
                  <a:lnTo>
                    <a:pt x="7050" y="47019"/>
                  </a:lnTo>
                  <a:cubicBezTo>
                    <a:pt x="6934" y="47033"/>
                    <a:pt x="6804" y="47077"/>
                    <a:pt x="6673" y="47106"/>
                  </a:cubicBezTo>
                  <a:cubicBezTo>
                    <a:pt x="6644" y="47106"/>
                    <a:pt x="6615" y="47135"/>
                    <a:pt x="6586" y="47135"/>
                  </a:cubicBezTo>
                  <a:cubicBezTo>
                    <a:pt x="6543" y="47149"/>
                    <a:pt x="6514" y="47149"/>
                    <a:pt x="6499" y="47164"/>
                  </a:cubicBezTo>
                  <a:cubicBezTo>
                    <a:pt x="6397" y="47207"/>
                    <a:pt x="6310" y="47236"/>
                    <a:pt x="6223" y="47294"/>
                  </a:cubicBezTo>
                  <a:cubicBezTo>
                    <a:pt x="6223" y="47294"/>
                    <a:pt x="6209" y="47294"/>
                    <a:pt x="6209" y="47309"/>
                  </a:cubicBezTo>
                  <a:cubicBezTo>
                    <a:pt x="6078" y="47381"/>
                    <a:pt x="5962" y="47454"/>
                    <a:pt x="5861" y="47526"/>
                  </a:cubicBezTo>
                  <a:cubicBezTo>
                    <a:pt x="5846" y="47541"/>
                    <a:pt x="5846" y="47541"/>
                    <a:pt x="5817" y="47541"/>
                  </a:cubicBezTo>
                  <a:cubicBezTo>
                    <a:pt x="5716" y="47642"/>
                    <a:pt x="5600" y="47715"/>
                    <a:pt x="5513" y="47816"/>
                  </a:cubicBezTo>
                  <a:cubicBezTo>
                    <a:pt x="5498" y="47831"/>
                    <a:pt x="5484" y="47860"/>
                    <a:pt x="5484" y="47874"/>
                  </a:cubicBezTo>
                  <a:cubicBezTo>
                    <a:pt x="5382" y="47961"/>
                    <a:pt x="5295" y="48077"/>
                    <a:pt x="5223" y="48179"/>
                  </a:cubicBezTo>
                  <a:cubicBezTo>
                    <a:pt x="5223" y="48179"/>
                    <a:pt x="5223" y="48193"/>
                    <a:pt x="5208" y="48193"/>
                  </a:cubicBezTo>
                  <a:cubicBezTo>
                    <a:pt x="5136" y="48309"/>
                    <a:pt x="5078" y="48411"/>
                    <a:pt x="5005" y="48527"/>
                  </a:cubicBezTo>
                  <a:cubicBezTo>
                    <a:pt x="4990" y="48542"/>
                    <a:pt x="4990" y="48556"/>
                    <a:pt x="4976" y="48585"/>
                  </a:cubicBezTo>
                  <a:cubicBezTo>
                    <a:pt x="4918" y="48687"/>
                    <a:pt x="4874" y="48817"/>
                    <a:pt x="4831" y="48948"/>
                  </a:cubicBezTo>
                  <a:cubicBezTo>
                    <a:pt x="4831" y="48962"/>
                    <a:pt x="4802" y="48991"/>
                    <a:pt x="4802" y="49020"/>
                  </a:cubicBezTo>
                  <a:cubicBezTo>
                    <a:pt x="4773" y="49136"/>
                    <a:pt x="4729" y="49267"/>
                    <a:pt x="4729" y="49397"/>
                  </a:cubicBezTo>
                  <a:lnTo>
                    <a:pt x="4729" y="49412"/>
                  </a:lnTo>
                  <a:cubicBezTo>
                    <a:pt x="4715" y="49542"/>
                    <a:pt x="4715" y="49687"/>
                    <a:pt x="4715" y="49818"/>
                  </a:cubicBezTo>
                  <a:lnTo>
                    <a:pt x="4715" y="49862"/>
                  </a:lnTo>
                  <a:cubicBezTo>
                    <a:pt x="4715" y="49992"/>
                    <a:pt x="4729" y="50137"/>
                    <a:pt x="4773" y="50268"/>
                  </a:cubicBezTo>
                  <a:lnTo>
                    <a:pt x="4773" y="50297"/>
                  </a:lnTo>
                  <a:cubicBezTo>
                    <a:pt x="7683" y="64586"/>
                    <a:pt x="12311" y="68448"/>
                    <a:pt x="19896" y="68448"/>
                  </a:cubicBezTo>
                  <a:cubicBezTo>
                    <a:pt x="21235" y="68448"/>
                    <a:pt x="22665" y="68328"/>
                    <a:pt x="24195" y="68123"/>
                  </a:cubicBezTo>
                  <a:lnTo>
                    <a:pt x="24224" y="68123"/>
                  </a:lnTo>
                  <a:cubicBezTo>
                    <a:pt x="24746" y="68051"/>
                    <a:pt x="25254" y="67978"/>
                    <a:pt x="25747" y="67920"/>
                  </a:cubicBezTo>
                  <a:lnTo>
                    <a:pt x="25747" y="67920"/>
                  </a:lnTo>
                  <a:cubicBezTo>
                    <a:pt x="25733" y="67964"/>
                    <a:pt x="25733" y="67993"/>
                    <a:pt x="25718" y="68036"/>
                  </a:cubicBezTo>
                  <a:lnTo>
                    <a:pt x="25718" y="68051"/>
                  </a:lnTo>
                  <a:cubicBezTo>
                    <a:pt x="25675" y="68181"/>
                    <a:pt x="25646" y="68312"/>
                    <a:pt x="25617" y="68457"/>
                  </a:cubicBezTo>
                  <a:lnTo>
                    <a:pt x="25617" y="68501"/>
                  </a:lnTo>
                  <a:cubicBezTo>
                    <a:pt x="25602" y="68631"/>
                    <a:pt x="25602" y="68776"/>
                    <a:pt x="25602" y="68907"/>
                  </a:cubicBezTo>
                  <a:lnTo>
                    <a:pt x="25602" y="68979"/>
                  </a:lnTo>
                  <a:cubicBezTo>
                    <a:pt x="25602" y="69110"/>
                    <a:pt x="25617" y="69255"/>
                    <a:pt x="25646" y="69371"/>
                  </a:cubicBezTo>
                  <a:lnTo>
                    <a:pt x="25646" y="69400"/>
                  </a:lnTo>
                  <a:cubicBezTo>
                    <a:pt x="25660" y="69516"/>
                    <a:pt x="25689" y="69646"/>
                    <a:pt x="25733" y="69762"/>
                  </a:cubicBezTo>
                  <a:cubicBezTo>
                    <a:pt x="25733" y="69777"/>
                    <a:pt x="25747" y="69791"/>
                    <a:pt x="25747" y="69806"/>
                  </a:cubicBezTo>
                  <a:cubicBezTo>
                    <a:pt x="25791" y="69937"/>
                    <a:pt x="25834" y="70053"/>
                    <a:pt x="25907" y="70154"/>
                  </a:cubicBezTo>
                  <a:cubicBezTo>
                    <a:pt x="25936" y="70169"/>
                    <a:pt x="25936" y="70198"/>
                    <a:pt x="25950" y="70227"/>
                  </a:cubicBezTo>
                  <a:cubicBezTo>
                    <a:pt x="26023" y="70343"/>
                    <a:pt x="26095" y="70459"/>
                    <a:pt x="26168" y="70560"/>
                  </a:cubicBezTo>
                  <a:cubicBezTo>
                    <a:pt x="26255" y="70662"/>
                    <a:pt x="26342" y="70749"/>
                    <a:pt x="26443" y="70865"/>
                  </a:cubicBezTo>
                  <a:lnTo>
                    <a:pt x="26473" y="70894"/>
                  </a:lnTo>
                  <a:cubicBezTo>
                    <a:pt x="26560" y="70995"/>
                    <a:pt x="26676" y="71082"/>
                    <a:pt x="26806" y="71155"/>
                  </a:cubicBezTo>
                  <a:lnTo>
                    <a:pt x="26821" y="71169"/>
                  </a:lnTo>
                  <a:cubicBezTo>
                    <a:pt x="33261" y="75434"/>
                    <a:pt x="37975" y="77276"/>
                    <a:pt x="41775" y="77276"/>
                  </a:cubicBezTo>
                  <a:cubicBezTo>
                    <a:pt x="45634" y="77276"/>
                    <a:pt x="48564" y="75376"/>
                    <a:pt x="51407" y="72156"/>
                  </a:cubicBezTo>
                  <a:lnTo>
                    <a:pt x="51407" y="72228"/>
                  </a:lnTo>
                  <a:lnTo>
                    <a:pt x="51407" y="72272"/>
                  </a:lnTo>
                  <a:cubicBezTo>
                    <a:pt x="51407" y="72402"/>
                    <a:pt x="51407" y="72533"/>
                    <a:pt x="51421" y="72663"/>
                  </a:cubicBezTo>
                  <a:lnTo>
                    <a:pt x="51421" y="72692"/>
                  </a:lnTo>
                  <a:cubicBezTo>
                    <a:pt x="51436" y="72823"/>
                    <a:pt x="51479" y="72954"/>
                    <a:pt x="51508" y="73070"/>
                  </a:cubicBezTo>
                  <a:cubicBezTo>
                    <a:pt x="51508" y="73113"/>
                    <a:pt x="51537" y="73128"/>
                    <a:pt x="51552" y="73171"/>
                  </a:cubicBezTo>
                  <a:cubicBezTo>
                    <a:pt x="51566" y="73200"/>
                    <a:pt x="51566" y="73244"/>
                    <a:pt x="51581" y="73258"/>
                  </a:cubicBezTo>
                  <a:cubicBezTo>
                    <a:pt x="51610" y="73316"/>
                    <a:pt x="51639" y="73360"/>
                    <a:pt x="51653" y="73403"/>
                  </a:cubicBezTo>
                  <a:cubicBezTo>
                    <a:pt x="51682" y="73432"/>
                    <a:pt x="51697" y="73490"/>
                    <a:pt x="51711" y="73534"/>
                  </a:cubicBezTo>
                  <a:cubicBezTo>
                    <a:pt x="51726" y="73548"/>
                    <a:pt x="51726" y="73563"/>
                    <a:pt x="51755" y="73577"/>
                  </a:cubicBezTo>
                  <a:cubicBezTo>
                    <a:pt x="51784" y="73635"/>
                    <a:pt x="51798" y="73693"/>
                    <a:pt x="51842" y="73751"/>
                  </a:cubicBezTo>
                  <a:cubicBezTo>
                    <a:pt x="51871" y="73795"/>
                    <a:pt x="51914" y="73867"/>
                    <a:pt x="51972" y="73925"/>
                  </a:cubicBezTo>
                  <a:cubicBezTo>
                    <a:pt x="52001" y="73983"/>
                    <a:pt x="52045" y="74012"/>
                    <a:pt x="52074" y="74070"/>
                  </a:cubicBezTo>
                  <a:cubicBezTo>
                    <a:pt x="52132" y="74129"/>
                    <a:pt x="52161" y="74187"/>
                    <a:pt x="52219" y="74230"/>
                  </a:cubicBezTo>
                  <a:lnTo>
                    <a:pt x="52350" y="74361"/>
                  </a:lnTo>
                  <a:cubicBezTo>
                    <a:pt x="52408" y="74419"/>
                    <a:pt x="52451" y="74448"/>
                    <a:pt x="52509" y="74491"/>
                  </a:cubicBezTo>
                  <a:cubicBezTo>
                    <a:pt x="52567" y="74520"/>
                    <a:pt x="52596" y="74564"/>
                    <a:pt x="52654" y="74593"/>
                  </a:cubicBezTo>
                  <a:cubicBezTo>
                    <a:pt x="52712" y="74636"/>
                    <a:pt x="52785" y="74665"/>
                    <a:pt x="52857" y="74709"/>
                  </a:cubicBezTo>
                  <a:cubicBezTo>
                    <a:pt x="52915" y="74723"/>
                    <a:pt x="52944" y="74767"/>
                    <a:pt x="53002" y="74781"/>
                  </a:cubicBezTo>
                  <a:cubicBezTo>
                    <a:pt x="53075" y="74810"/>
                    <a:pt x="53147" y="74839"/>
                    <a:pt x="53220" y="74868"/>
                  </a:cubicBezTo>
                  <a:cubicBezTo>
                    <a:pt x="53278" y="74883"/>
                    <a:pt x="53321" y="74912"/>
                    <a:pt x="53365" y="74926"/>
                  </a:cubicBezTo>
                  <a:cubicBezTo>
                    <a:pt x="53437" y="74941"/>
                    <a:pt x="53524" y="74955"/>
                    <a:pt x="53597" y="74984"/>
                  </a:cubicBezTo>
                  <a:cubicBezTo>
                    <a:pt x="53655" y="74999"/>
                    <a:pt x="53713" y="74999"/>
                    <a:pt x="53742" y="75013"/>
                  </a:cubicBezTo>
                  <a:cubicBezTo>
                    <a:pt x="53829" y="75028"/>
                    <a:pt x="53931" y="75028"/>
                    <a:pt x="54032" y="75028"/>
                  </a:cubicBezTo>
                  <a:lnTo>
                    <a:pt x="54148" y="75028"/>
                  </a:lnTo>
                  <a:cubicBezTo>
                    <a:pt x="54235" y="75028"/>
                    <a:pt x="54322" y="75028"/>
                    <a:pt x="54409" y="75013"/>
                  </a:cubicBezTo>
                  <a:lnTo>
                    <a:pt x="54438" y="75013"/>
                  </a:lnTo>
                  <a:cubicBezTo>
                    <a:pt x="54511" y="75013"/>
                    <a:pt x="54598" y="74999"/>
                    <a:pt x="54670" y="74984"/>
                  </a:cubicBezTo>
                  <a:lnTo>
                    <a:pt x="54685" y="74984"/>
                  </a:lnTo>
                  <a:cubicBezTo>
                    <a:pt x="71496" y="71547"/>
                    <a:pt x="73875" y="65745"/>
                    <a:pt x="72512" y="55562"/>
                  </a:cubicBezTo>
                  <a:lnTo>
                    <a:pt x="72512" y="55518"/>
                  </a:lnTo>
                  <a:cubicBezTo>
                    <a:pt x="72468" y="55257"/>
                    <a:pt x="72439" y="54967"/>
                    <a:pt x="72396" y="54706"/>
                  </a:cubicBezTo>
                  <a:lnTo>
                    <a:pt x="72396" y="54706"/>
                  </a:lnTo>
                  <a:cubicBezTo>
                    <a:pt x="72439" y="54779"/>
                    <a:pt x="72468" y="54837"/>
                    <a:pt x="72526" y="54895"/>
                  </a:cubicBezTo>
                  <a:cubicBezTo>
                    <a:pt x="72541" y="54909"/>
                    <a:pt x="72541" y="54924"/>
                    <a:pt x="72570" y="54938"/>
                  </a:cubicBezTo>
                  <a:cubicBezTo>
                    <a:pt x="72642" y="55054"/>
                    <a:pt x="72729" y="55141"/>
                    <a:pt x="72816" y="55257"/>
                  </a:cubicBezTo>
                  <a:lnTo>
                    <a:pt x="72860" y="55286"/>
                  </a:lnTo>
                  <a:cubicBezTo>
                    <a:pt x="72947" y="55373"/>
                    <a:pt x="73034" y="55475"/>
                    <a:pt x="73150" y="55548"/>
                  </a:cubicBezTo>
                  <a:cubicBezTo>
                    <a:pt x="73164" y="55548"/>
                    <a:pt x="73164" y="55562"/>
                    <a:pt x="73179" y="55562"/>
                  </a:cubicBezTo>
                  <a:cubicBezTo>
                    <a:pt x="73295" y="55635"/>
                    <a:pt x="73396" y="55707"/>
                    <a:pt x="73527" y="55765"/>
                  </a:cubicBezTo>
                  <a:cubicBezTo>
                    <a:pt x="73541" y="55780"/>
                    <a:pt x="73585" y="55780"/>
                    <a:pt x="73599" y="55794"/>
                  </a:cubicBezTo>
                  <a:cubicBezTo>
                    <a:pt x="73629" y="55809"/>
                    <a:pt x="73658" y="55838"/>
                    <a:pt x="73687" y="55852"/>
                  </a:cubicBezTo>
                  <a:cubicBezTo>
                    <a:pt x="73774" y="55881"/>
                    <a:pt x="73890" y="55925"/>
                    <a:pt x="73977" y="55954"/>
                  </a:cubicBezTo>
                  <a:lnTo>
                    <a:pt x="73991" y="55954"/>
                  </a:lnTo>
                  <a:cubicBezTo>
                    <a:pt x="74122" y="55997"/>
                    <a:pt x="74238" y="56026"/>
                    <a:pt x="74354" y="56055"/>
                  </a:cubicBezTo>
                  <a:cubicBezTo>
                    <a:pt x="74397" y="56055"/>
                    <a:pt x="74412" y="56070"/>
                    <a:pt x="74455" y="56070"/>
                  </a:cubicBezTo>
                  <a:cubicBezTo>
                    <a:pt x="74571" y="56084"/>
                    <a:pt x="74702" y="56099"/>
                    <a:pt x="74832" y="56099"/>
                  </a:cubicBezTo>
                  <a:lnTo>
                    <a:pt x="74861" y="56099"/>
                  </a:lnTo>
                  <a:cubicBezTo>
                    <a:pt x="74977" y="56099"/>
                    <a:pt x="75079" y="56084"/>
                    <a:pt x="75195" y="56084"/>
                  </a:cubicBezTo>
                  <a:cubicBezTo>
                    <a:pt x="75224" y="56084"/>
                    <a:pt x="75268" y="56070"/>
                    <a:pt x="75326" y="56070"/>
                  </a:cubicBezTo>
                  <a:cubicBezTo>
                    <a:pt x="75398" y="56055"/>
                    <a:pt x="75485" y="56026"/>
                    <a:pt x="75558" y="56012"/>
                  </a:cubicBezTo>
                  <a:cubicBezTo>
                    <a:pt x="75587" y="55997"/>
                    <a:pt x="75645" y="55997"/>
                    <a:pt x="75688" y="55983"/>
                  </a:cubicBezTo>
                  <a:cubicBezTo>
                    <a:pt x="75761" y="55954"/>
                    <a:pt x="75833" y="55925"/>
                    <a:pt x="75906" y="55910"/>
                  </a:cubicBezTo>
                  <a:cubicBezTo>
                    <a:pt x="75935" y="55881"/>
                    <a:pt x="75993" y="55867"/>
                    <a:pt x="76022" y="55852"/>
                  </a:cubicBezTo>
                  <a:cubicBezTo>
                    <a:pt x="76094" y="55809"/>
                    <a:pt x="76152" y="55780"/>
                    <a:pt x="76225" y="55736"/>
                  </a:cubicBezTo>
                  <a:cubicBezTo>
                    <a:pt x="76268" y="55722"/>
                    <a:pt x="76312" y="55693"/>
                    <a:pt x="76355" y="55664"/>
                  </a:cubicBezTo>
                  <a:cubicBezTo>
                    <a:pt x="76428" y="55635"/>
                    <a:pt x="76486" y="55577"/>
                    <a:pt x="76530" y="55518"/>
                  </a:cubicBezTo>
                  <a:cubicBezTo>
                    <a:pt x="76573" y="55489"/>
                    <a:pt x="76602" y="55475"/>
                    <a:pt x="76646" y="55431"/>
                  </a:cubicBezTo>
                  <a:cubicBezTo>
                    <a:pt x="76718" y="55373"/>
                    <a:pt x="76776" y="55301"/>
                    <a:pt x="76820" y="55257"/>
                  </a:cubicBezTo>
                  <a:lnTo>
                    <a:pt x="76892" y="55185"/>
                  </a:lnTo>
                  <a:cubicBezTo>
                    <a:pt x="76965" y="55083"/>
                    <a:pt x="77037" y="54996"/>
                    <a:pt x="77110" y="54895"/>
                  </a:cubicBezTo>
                  <a:lnTo>
                    <a:pt x="77139" y="54866"/>
                  </a:lnTo>
                  <a:lnTo>
                    <a:pt x="77139" y="54851"/>
                  </a:lnTo>
                  <a:cubicBezTo>
                    <a:pt x="85653" y="41927"/>
                    <a:pt x="84478" y="35966"/>
                    <a:pt x="78082" y="30309"/>
                  </a:cubicBezTo>
                  <a:lnTo>
                    <a:pt x="78198" y="30309"/>
                  </a:lnTo>
                  <a:cubicBezTo>
                    <a:pt x="78299" y="30309"/>
                    <a:pt x="78401" y="30309"/>
                    <a:pt x="78502" y="30294"/>
                  </a:cubicBezTo>
                  <a:cubicBezTo>
                    <a:pt x="78531" y="30294"/>
                    <a:pt x="78546" y="30294"/>
                    <a:pt x="78575" y="30265"/>
                  </a:cubicBezTo>
                  <a:cubicBezTo>
                    <a:pt x="78647" y="30251"/>
                    <a:pt x="78720" y="30251"/>
                    <a:pt x="78821" y="30236"/>
                  </a:cubicBezTo>
                  <a:cubicBezTo>
                    <a:pt x="78850" y="30236"/>
                    <a:pt x="78865" y="30207"/>
                    <a:pt x="78908" y="30207"/>
                  </a:cubicBezTo>
                  <a:cubicBezTo>
                    <a:pt x="78981" y="30193"/>
                    <a:pt x="79068" y="30178"/>
                    <a:pt x="79140" y="30135"/>
                  </a:cubicBezTo>
                  <a:cubicBezTo>
                    <a:pt x="79169" y="30135"/>
                    <a:pt x="79184" y="30120"/>
                    <a:pt x="79198" y="30120"/>
                  </a:cubicBezTo>
                  <a:lnTo>
                    <a:pt x="79213" y="30120"/>
                  </a:lnTo>
                  <a:cubicBezTo>
                    <a:pt x="79314" y="30091"/>
                    <a:pt x="79402" y="30048"/>
                    <a:pt x="79489" y="29990"/>
                  </a:cubicBezTo>
                  <a:cubicBezTo>
                    <a:pt x="79489" y="29990"/>
                    <a:pt x="79503" y="29990"/>
                    <a:pt x="79503" y="29975"/>
                  </a:cubicBezTo>
                  <a:cubicBezTo>
                    <a:pt x="79634" y="29903"/>
                    <a:pt x="79750" y="29830"/>
                    <a:pt x="79851" y="29757"/>
                  </a:cubicBezTo>
                  <a:cubicBezTo>
                    <a:pt x="79866" y="29743"/>
                    <a:pt x="79866" y="29743"/>
                    <a:pt x="79895" y="29743"/>
                  </a:cubicBezTo>
                  <a:cubicBezTo>
                    <a:pt x="79996" y="29656"/>
                    <a:pt x="80083" y="29583"/>
                    <a:pt x="80199" y="29467"/>
                  </a:cubicBezTo>
                  <a:lnTo>
                    <a:pt x="80257" y="29409"/>
                  </a:lnTo>
                  <a:cubicBezTo>
                    <a:pt x="80344" y="29322"/>
                    <a:pt x="80431" y="29221"/>
                    <a:pt x="80504" y="29105"/>
                  </a:cubicBezTo>
                  <a:cubicBezTo>
                    <a:pt x="80504" y="29105"/>
                    <a:pt x="80504" y="29090"/>
                    <a:pt x="80518" y="29090"/>
                  </a:cubicBezTo>
                  <a:cubicBezTo>
                    <a:pt x="80591" y="28974"/>
                    <a:pt x="80649" y="28873"/>
                    <a:pt x="80721" y="28757"/>
                  </a:cubicBezTo>
                  <a:cubicBezTo>
                    <a:pt x="80736" y="28742"/>
                    <a:pt x="80736" y="28728"/>
                    <a:pt x="80765" y="28713"/>
                  </a:cubicBezTo>
                  <a:cubicBezTo>
                    <a:pt x="80809" y="28597"/>
                    <a:pt x="80852" y="28467"/>
                    <a:pt x="80910" y="28351"/>
                  </a:cubicBezTo>
                  <a:cubicBezTo>
                    <a:pt x="80910" y="28321"/>
                    <a:pt x="80925" y="28292"/>
                    <a:pt x="80925" y="28278"/>
                  </a:cubicBezTo>
                  <a:cubicBezTo>
                    <a:pt x="80954" y="28147"/>
                    <a:pt x="80997" y="28017"/>
                    <a:pt x="80997" y="27886"/>
                  </a:cubicBezTo>
                  <a:lnTo>
                    <a:pt x="80997" y="27872"/>
                  </a:lnTo>
                  <a:cubicBezTo>
                    <a:pt x="81012" y="27741"/>
                    <a:pt x="81012" y="27596"/>
                    <a:pt x="81012" y="27480"/>
                  </a:cubicBezTo>
                  <a:lnTo>
                    <a:pt x="81012" y="27422"/>
                  </a:lnTo>
                  <a:cubicBezTo>
                    <a:pt x="81012" y="27292"/>
                    <a:pt x="80997" y="27147"/>
                    <a:pt x="80954" y="27016"/>
                  </a:cubicBezTo>
                  <a:lnTo>
                    <a:pt x="80954" y="26987"/>
                  </a:lnTo>
                  <a:cubicBezTo>
                    <a:pt x="78044" y="12698"/>
                    <a:pt x="73416" y="8835"/>
                    <a:pt x="65840" y="8835"/>
                  </a:cubicBezTo>
                  <a:cubicBezTo>
                    <a:pt x="64502" y="8835"/>
                    <a:pt x="63073" y="8956"/>
                    <a:pt x="61546" y="9160"/>
                  </a:cubicBezTo>
                  <a:lnTo>
                    <a:pt x="61502" y="9160"/>
                  </a:lnTo>
                  <a:cubicBezTo>
                    <a:pt x="60980" y="9233"/>
                    <a:pt x="60472" y="9305"/>
                    <a:pt x="59979" y="9363"/>
                  </a:cubicBezTo>
                  <a:cubicBezTo>
                    <a:pt x="59994" y="9320"/>
                    <a:pt x="59994" y="9291"/>
                    <a:pt x="60023" y="9247"/>
                  </a:cubicBezTo>
                  <a:lnTo>
                    <a:pt x="60023" y="9233"/>
                  </a:lnTo>
                  <a:cubicBezTo>
                    <a:pt x="60052" y="9102"/>
                    <a:pt x="60095" y="8986"/>
                    <a:pt x="60110" y="8841"/>
                  </a:cubicBezTo>
                  <a:lnTo>
                    <a:pt x="60110" y="8783"/>
                  </a:lnTo>
                  <a:cubicBezTo>
                    <a:pt x="60124" y="8653"/>
                    <a:pt x="60124" y="8508"/>
                    <a:pt x="60124" y="8377"/>
                  </a:cubicBezTo>
                  <a:lnTo>
                    <a:pt x="60124" y="8304"/>
                  </a:lnTo>
                  <a:cubicBezTo>
                    <a:pt x="60124" y="8188"/>
                    <a:pt x="60110" y="8043"/>
                    <a:pt x="60095" y="7913"/>
                  </a:cubicBezTo>
                  <a:lnTo>
                    <a:pt x="60095" y="7898"/>
                  </a:lnTo>
                  <a:cubicBezTo>
                    <a:pt x="60066" y="7768"/>
                    <a:pt x="60037" y="7637"/>
                    <a:pt x="59994" y="7536"/>
                  </a:cubicBezTo>
                  <a:cubicBezTo>
                    <a:pt x="59994" y="7507"/>
                    <a:pt x="59979" y="7492"/>
                    <a:pt x="59979" y="7478"/>
                  </a:cubicBezTo>
                  <a:cubicBezTo>
                    <a:pt x="59950" y="7347"/>
                    <a:pt x="59892" y="7246"/>
                    <a:pt x="59820" y="7130"/>
                  </a:cubicBezTo>
                  <a:cubicBezTo>
                    <a:pt x="59805" y="7115"/>
                    <a:pt x="59805" y="7101"/>
                    <a:pt x="59776" y="7057"/>
                  </a:cubicBezTo>
                  <a:cubicBezTo>
                    <a:pt x="59704" y="6956"/>
                    <a:pt x="59631" y="6825"/>
                    <a:pt x="59559" y="6738"/>
                  </a:cubicBezTo>
                  <a:cubicBezTo>
                    <a:pt x="59472" y="6622"/>
                    <a:pt x="59385" y="6535"/>
                    <a:pt x="59297" y="6419"/>
                  </a:cubicBezTo>
                  <a:lnTo>
                    <a:pt x="59254" y="6390"/>
                  </a:lnTo>
                  <a:cubicBezTo>
                    <a:pt x="59167" y="6303"/>
                    <a:pt x="59051" y="6201"/>
                    <a:pt x="58935" y="6129"/>
                  </a:cubicBezTo>
                  <a:lnTo>
                    <a:pt x="58906" y="6114"/>
                  </a:lnTo>
                  <a:cubicBezTo>
                    <a:pt x="52467" y="1853"/>
                    <a:pt x="47752" y="0"/>
                    <a:pt x="43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1204150" y="4106925"/>
              <a:ext cx="80525" cy="126575"/>
            </a:xfrm>
            <a:custGeom>
              <a:rect b="b" l="l" r="r" t="t"/>
              <a:pathLst>
                <a:path extrusionOk="0" h="5063" w="3221">
                  <a:moveTo>
                    <a:pt x="436" y="0"/>
                  </a:moveTo>
                  <a:cubicBezTo>
                    <a:pt x="305" y="0"/>
                    <a:pt x="218" y="44"/>
                    <a:pt x="131" y="131"/>
                  </a:cubicBezTo>
                  <a:cubicBezTo>
                    <a:pt x="30" y="203"/>
                    <a:pt x="1" y="305"/>
                    <a:pt x="1" y="435"/>
                  </a:cubicBezTo>
                  <a:lnTo>
                    <a:pt x="1" y="4627"/>
                  </a:lnTo>
                  <a:cubicBezTo>
                    <a:pt x="1" y="4758"/>
                    <a:pt x="30" y="4845"/>
                    <a:pt x="131" y="4932"/>
                  </a:cubicBezTo>
                  <a:cubicBezTo>
                    <a:pt x="204" y="5033"/>
                    <a:pt x="320" y="5062"/>
                    <a:pt x="450" y="5062"/>
                  </a:cubicBezTo>
                  <a:cubicBezTo>
                    <a:pt x="566" y="5062"/>
                    <a:pt x="668" y="5033"/>
                    <a:pt x="769" y="4975"/>
                  </a:cubicBezTo>
                  <a:cubicBezTo>
                    <a:pt x="871" y="4903"/>
                    <a:pt x="900" y="4787"/>
                    <a:pt x="900" y="4671"/>
                  </a:cubicBezTo>
                  <a:lnTo>
                    <a:pt x="900" y="2974"/>
                  </a:lnTo>
                  <a:lnTo>
                    <a:pt x="2466" y="2974"/>
                  </a:lnTo>
                  <a:cubicBezTo>
                    <a:pt x="2582" y="2974"/>
                    <a:pt x="2684" y="2945"/>
                    <a:pt x="2771" y="2858"/>
                  </a:cubicBezTo>
                  <a:cubicBezTo>
                    <a:pt x="2858" y="2756"/>
                    <a:pt x="2902" y="2669"/>
                    <a:pt x="2902" y="2568"/>
                  </a:cubicBezTo>
                  <a:cubicBezTo>
                    <a:pt x="2902" y="2437"/>
                    <a:pt x="2858" y="2321"/>
                    <a:pt x="2771" y="2249"/>
                  </a:cubicBezTo>
                  <a:cubicBezTo>
                    <a:pt x="2698" y="2161"/>
                    <a:pt x="2582" y="2132"/>
                    <a:pt x="2466" y="2132"/>
                  </a:cubicBezTo>
                  <a:lnTo>
                    <a:pt x="900" y="2132"/>
                  </a:lnTo>
                  <a:lnTo>
                    <a:pt x="900" y="856"/>
                  </a:lnTo>
                  <a:lnTo>
                    <a:pt x="2785" y="856"/>
                  </a:lnTo>
                  <a:cubicBezTo>
                    <a:pt x="2916" y="856"/>
                    <a:pt x="3003" y="813"/>
                    <a:pt x="3090" y="725"/>
                  </a:cubicBezTo>
                  <a:cubicBezTo>
                    <a:pt x="3192" y="638"/>
                    <a:pt x="3221" y="551"/>
                    <a:pt x="3221" y="435"/>
                  </a:cubicBezTo>
                  <a:cubicBezTo>
                    <a:pt x="3221" y="305"/>
                    <a:pt x="3192" y="203"/>
                    <a:pt x="3090" y="131"/>
                  </a:cubicBezTo>
                  <a:cubicBezTo>
                    <a:pt x="3032" y="44"/>
                    <a:pt x="2916" y="0"/>
                    <a:pt x="278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1305675" y="4106925"/>
              <a:ext cx="104100" cy="127850"/>
            </a:xfrm>
            <a:custGeom>
              <a:rect b="b" l="l" r="r" t="t"/>
              <a:pathLst>
                <a:path extrusionOk="0" h="5114" w="4164">
                  <a:moveTo>
                    <a:pt x="2481" y="827"/>
                  </a:moveTo>
                  <a:cubicBezTo>
                    <a:pt x="2612" y="827"/>
                    <a:pt x="2742" y="900"/>
                    <a:pt x="2844" y="1045"/>
                  </a:cubicBezTo>
                  <a:cubicBezTo>
                    <a:pt x="2960" y="1161"/>
                    <a:pt x="3003" y="1349"/>
                    <a:pt x="3003" y="1567"/>
                  </a:cubicBezTo>
                  <a:cubicBezTo>
                    <a:pt x="3003" y="1726"/>
                    <a:pt x="2989" y="1871"/>
                    <a:pt x="2931" y="2016"/>
                  </a:cubicBezTo>
                  <a:cubicBezTo>
                    <a:pt x="2887" y="2161"/>
                    <a:pt x="2829" y="2278"/>
                    <a:pt x="2742" y="2350"/>
                  </a:cubicBezTo>
                  <a:cubicBezTo>
                    <a:pt x="2641" y="2437"/>
                    <a:pt x="2568" y="2466"/>
                    <a:pt x="2481" y="2466"/>
                  </a:cubicBezTo>
                  <a:lnTo>
                    <a:pt x="900" y="2466"/>
                  </a:lnTo>
                  <a:lnTo>
                    <a:pt x="900" y="827"/>
                  </a:lnTo>
                  <a:close/>
                  <a:moveTo>
                    <a:pt x="436" y="0"/>
                  </a:moveTo>
                  <a:cubicBezTo>
                    <a:pt x="306" y="0"/>
                    <a:pt x="219" y="44"/>
                    <a:pt x="131" y="131"/>
                  </a:cubicBezTo>
                  <a:cubicBezTo>
                    <a:pt x="30" y="203"/>
                    <a:pt x="1" y="305"/>
                    <a:pt x="1" y="435"/>
                  </a:cubicBezTo>
                  <a:lnTo>
                    <a:pt x="1" y="4627"/>
                  </a:lnTo>
                  <a:cubicBezTo>
                    <a:pt x="1" y="4758"/>
                    <a:pt x="59" y="4845"/>
                    <a:pt x="161" y="4932"/>
                  </a:cubicBezTo>
                  <a:cubicBezTo>
                    <a:pt x="277" y="5033"/>
                    <a:pt x="393" y="5062"/>
                    <a:pt x="523" y="5062"/>
                  </a:cubicBezTo>
                  <a:cubicBezTo>
                    <a:pt x="654" y="5062"/>
                    <a:pt x="741" y="5033"/>
                    <a:pt x="755" y="4975"/>
                  </a:cubicBezTo>
                  <a:cubicBezTo>
                    <a:pt x="828" y="4903"/>
                    <a:pt x="871" y="4787"/>
                    <a:pt x="871" y="4656"/>
                  </a:cubicBezTo>
                  <a:lnTo>
                    <a:pt x="871" y="3249"/>
                  </a:lnTo>
                  <a:lnTo>
                    <a:pt x="2235" y="3249"/>
                  </a:lnTo>
                  <a:cubicBezTo>
                    <a:pt x="2336" y="3249"/>
                    <a:pt x="2423" y="3264"/>
                    <a:pt x="2510" y="3278"/>
                  </a:cubicBezTo>
                  <a:cubicBezTo>
                    <a:pt x="2597" y="3307"/>
                    <a:pt x="2655" y="3336"/>
                    <a:pt x="2713" y="3394"/>
                  </a:cubicBezTo>
                  <a:cubicBezTo>
                    <a:pt x="2771" y="3452"/>
                    <a:pt x="2800" y="3496"/>
                    <a:pt x="2844" y="3568"/>
                  </a:cubicBezTo>
                  <a:cubicBezTo>
                    <a:pt x="2858" y="3641"/>
                    <a:pt x="2873" y="3714"/>
                    <a:pt x="2873" y="3815"/>
                  </a:cubicBezTo>
                  <a:cubicBezTo>
                    <a:pt x="2873" y="4062"/>
                    <a:pt x="2902" y="4265"/>
                    <a:pt x="2945" y="4424"/>
                  </a:cubicBezTo>
                  <a:cubicBezTo>
                    <a:pt x="3003" y="4584"/>
                    <a:pt x="3062" y="4714"/>
                    <a:pt x="3149" y="4801"/>
                  </a:cubicBezTo>
                  <a:cubicBezTo>
                    <a:pt x="3236" y="4903"/>
                    <a:pt x="3308" y="4975"/>
                    <a:pt x="3410" y="5019"/>
                  </a:cubicBezTo>
                  <a:cubicBezTo>
                    <a:pt x="3453" y="5062"/>
                    <a:pt x="3511" y="5077"/>
                    <a:pt x="3598" y="5092"/>
                  </a:cubicBezTo>
                  <a:cubicBezTo>
                    <a:pt x="3649" y="5106"/>
                    <a:pt x="3692" y="5113"/>
                    <a:pt x="3734" y="5113"/>
                  </a:cubicBezTo>
                  <a:cubicBezTo>
                    <a:pt x="3776" y="5113"/>
                    <a:pt x="3816" y="5106"/>
                    <a:pt x="3859" y="5092"/>
                  </a:cubicBezTo>
                  <a:cubicBezTo>
                    <a:pt x="3932" y="5077"/>
                    <a:pt x="4004" y="5019"/>
                    <a:pt x="4062" y="4975"/>
                  </a:cubicBezTo>
                  <a:cubicBezTo>
                    <a:pt x="4149" y="4874"/>
                    <a:pt x="4164" y="4787"/>
                    <a:pt x="4149" y="4656"/>
                  </a:cubicBezTo>
                  <a:cubicBezTo>
                    <a:pt x="4135" y="4540"/>
                    <a:pt x="4062" y="4439"/>
                    <a:pt x="3946" y="4395"/>
                  </a:cubicBezTo>
                  <a:cubicBezTo>
                    <a:pt x="3888" y="4352"/>
                    <a:pt x="3845" y="4323"/>
                    <a:pt x="3816" y="4250"/>
                  </a:cubicBezTo>
                  <a:cubicBezTo>
                    <a:pt x="3801" y="4178"/>
                    <a:pt x="3787" y="4105"/>
                    <a:pt x="3787" y="4004"/>
                  </a:cubicBezTo>
                  <a:cubicBezTo>
                    <a:pt x="3787" y="3917"/>
                    <a:pt x="3772" y="3815"/>
                    <a:pt x="3758" y="3685"/>
                  </a:cubicBezTo>
                  <a:cubicBezTo>
                    <a:pt x="3729" y="3554"/>
                    <a:pt x="3714" y="3423"/>
                    <a:pt x="3656" y="3322"/>
                  </a:cubicBezTo>
                  <a:cubicBezTo>
                    <a:pt x="3613" y="3191"/>
                    <a:pt x="3540" y="3090"/>
                    <a:pt x="3439" y="2988"/>
                  </a:cubicBezTo>
                  <a:cubicBezTo>
                    <a:pt x="3385" y="2934"/>
                    <a:pt x="3314" y="2881"/>
                    <a:pt x="3241" y="2830"/>
                  </a:cubicBezTo>
                  <a:lnTo>
                    <a:pt x="3241" y="2830"/>
                  </a:lnTo>
                  <a:cubicBezTo>
                    <a:pt x="3348" y="2766"/>
                    <a:pt x="3448" y="2685"/>
                    <a:pt x="3540" y="2582"/>
                  </a:cubicBezTo>
                  <a:cubicBezTo>
                    <a:pt x="3656" y="2437"/>
                    <a:pt x="3772" y="2292"/>
                    <a:pt x="3845" y="2103"/>
                  </a:cubicBezTo>
                  <a:cubicBezTo>
                    <a:pt x="3917" y="1929"/>
                    <a:pt x="3946" y="1741"/>
                    <a:pt x="3946" y="1567"/>
                  </a:cubicBezTo>
                  <a:cubicBezTo>
                    <a:pt x="3946" y="1248"/>
                    <a:pt x="3874" y="987"/>
                    <a:pt x="3758" y="740"/>
                  </a:cubicBezTo>
                  <a:cubicBezTo>
                    <a:pt x="3627" y="508"/>
                    <a:pt x="3439" y="334"/>
                    <a:pt x="3221" y="203"/>
                  </a:cubicBezTo>
                  <a:cubicBezTo>
                    <a:pt x="3003" y="73"/>
                    <a:pt x="2771" y="0"/>
                    <a:pt x="2510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1429700" y="4106550"/>
              <a:ext cx="23250" cy="126575"/>
            </a:xfrm>
            <a:custGeom>
              <a:rect b="b" l="l" r="r" t="t"/>
              <a:pathLst>
                <a:path extrusionOk="0" h="5063" w="930">
                  <a:moveTo>
                    <a:pt x="450" y="1"/>
                  </a:moveTo>
                  <a:cubicBezTo>
                    <a:pt x="334" y="1"/>
                    <a:pt x="218" y="44"/>
                    <a:pt x="131" y="131"/>
                  </a:cubicBezTo>
                  <a:cubicBezTo>
                    <a:pt x="44" y="204"/>
                    <a:pt x="1" y="305"/>
                    <a:pt x="1" y="436"/>
                  </a:cubicBezTo>
                  <a:lnTo>
                    <a:pt x="1" y="4628"/>
                  </a:lnTo>
                  <a:cubicBezTo>
                    <a:pt x="1" y="4758"/>
                    <a:pt x="44" y="4845"/>
                    <a:pt x="131" y="4932"/>
                  </a:cubicBezTo>
                  <a:cubicBezTo>
                    <a:pt x="218" y="5019"/>
                    <a:pt x="334" y="5063"/>
                    <a:pt x="450" y="5063"/>
                  </a:cubicBezTo>
                  <a:cubicBezTo>
                    <a:pt x="581" y="5063"/>
                    <a:pt x="697" y="5019"/>
                    <a:pt x="784" y="4932"/>
                  </a:cubicBezTo>
                  <a:cubicBezTo>
                    <a:pt x="871" y="4860"/>
                    <a:pt x="929" y="4758"/>
                    <a:pt x="929" y="4628"/>
                  </a:cubicBezTo>
                  <a:lnTo>
                    <a:pt x="885" y="4628"/>
                  </a:lnTo>
                  <a:lnTo>
                    <a:pt x="885" y="436"/>
                  </a:lnTo>
                  <a:cubicBezTo>
                    <a:pt x="885" y="305"/>
                    <a:pt x="856" y="218"/>
                    <a:pt x="769" y="131"/>
                  </a:cubicBezTo>
                  <a:cubicBezTo>
                    <a:pt x="668" y="44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1480825" y="4106550"/>
              <a:ext cx="82725" cy="126575"/>
            </a:xfrm>
            <a:custGeom>
              <a:rect b="b" l="l" r="r" t="t"/>
              <a:pathLst>
                <a:path extrusionOk="0" h="5063" w="3309">
                  <a:moveTo>
                    <a:pt x="407" y="1"/>
                  </a:moveTo>
                  <a:cubicBezTo>
                    <a:pt x="276" y="1"/>
                    <a:pt x="175" y="44"/>
                    <a:pt x="131" y="131"/>
                  </a:cubicBezTo>
                  <a:cubicBezTo>
                    <a:pt x="44" y="204"/>
                    <a:pt x="1" y="305"/>
                    <a:pt x="1" y="436"/>
                  </a:cubicBezTo>
                  <a:lnTo>
                    <a:pt x="1" y="4628"/>
                  </a:lnTo>
                  <a:cubicBezTo>
                    <a:pt x="1" y="4758"/>
                    <a:pt x="44" y="4845"/>
                    <a:pt x="131" y="4932"/>
                  </a:cubicBezTo>
                  <a:cubicBezTo>
                    <a:pt x="204" y="5019"/>
                    <a:pt x="320" y="5063"/>
                    <a:pt x="436" y="5063"/>
                  </a:cubicBezTo>
                  <a:lnTo>
                    <a:pt x="2873" y="5063"/>
                  </a:lnTo>
                  <a:cubicBezTo>
                    <a:pt x="3003" y="5063"/>
                    <a:pt x="3090" y="5019"/>
                    <a:pt x="3178" y="4947"/>
                  </a:cubicBezTo>
                  <a:cubicBezTo>
                    <a:pt x="3265" y="4874"/>
                    <a:pt x="3308" y="4787"/>
                    <a:pt x="3308" y="4657"/>
                  </a:cubicBezTo>
                  <a:cubicBezTo>
                    <a:pt x="3308" y="4555"/>
                    <a:pt x="3265" y="4468"/>
                    <a:pt x="3178" y="4367"/>
                  </a:cubicBezTo>
                  <a:cubicBezTo>
                    <a:pt x="3105" y="4280"/>
                    <a:pt x="3003" y="4251"/>
                    <a:pt x="2873" y="4251"/>
                  </a:cubicBezTo>
                  <a:lnTo>
                    <a:pt x="900" y="4251"/>
                  </a:lnTo>
                  <a:lnTo>
                    <a:pt x="900" y="2902"/>
                  </a:lnTo>
                  <a:lnTo>
                    <a:pt x="2525" y="2902"/>
                  </a:lnTo>
                  <a:cubicBezTo>
                    <a:pt x="2655" y="2902"/>
                    <a:pt x="2742" y="2873"/>
                    <a:pt x="2829" y="2800"/>
                  </a:cubicBezTo>
                  <a:cubicBezTo>
                    <a:pt x="2931" y="2728"/>
                    <a:pt x="2960" y="2626"/>
                    <a:pt x="2960" y="2510"/>
                  </a:cubicBezTo>
                  <a:cubicBezTo>
                    <a:pt x="2960" y="2380"/>
                    <a:pt x="2931" y="2264"/>
                    <a:pt x="2829" y="2191"/>
                  </a:cubicBezTo>
                  <a:cubicBezTo>
                    <a:pt x="2757" y="2104"/>
                    <a:pt x="2655" y="2075"/>
                    <a:pt x="2525" y="2075"/>
                  </a:cubicBezTo>
                  <a:lnTo>
                    <a:pt x="871" y="2075"/>
                  </a:lnTo>
                  <a:lnTo>
                    <a:pt x="871" y="842"/>
                  </a:lnTo>
                  <a:lnTo>
                    <a:pt x="2829" y="842"/>
                  </a:lnTo>
                  <a:cubicBezTo>
                    <a:pt x="2960" y="842"/>
                    <a:pt x="3047" y="799"/>
                    <a:pt x="3148" y="726"/>
                  </a:cubicBezTo>
                  <a:cubicBezTo>
                    <a:pt x="3236" y="653"/>
                    <a:pt x="3265" y="566"/>
                    <a:pt x="3265" y="436"/>
                  </a:cubicBezTo>
                  <a:cubicBezTo>
                    <a:pt x="3265" y="305"/>
                    <a:pt x="3236" y="204"/>
                    <a:pt x="3148" y="131"/>
                  </a:cubicBezTo>
                  <a:cubicBezTo>
                    <a:pt x="3076" y="44"/>
                    <a:pt x="2960" y="1"/>
                    <a:pt x="2829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1583825" y="4106200"/>
              <a:ext cx="106275" cy="126925"/>
            </a:xfrm>
            <a:custGeom>
              <a:rect b="b" l="l" r="r" t="t"/>
              <a:pathLst>
                <a:path extrusionOk="0" h="5077" w="4251">
                  <a:moveTo>
                    <a:pt x="435" y="0"/>
                  </a:moveTo>
                  <a:cubicBezTo>
                    <a:pt x="305" y="0"/>
                    <a:pt x="218" y="29"/>
                    <a:pt x="131" y="131"/>
                  </a:cubicBezTo>
                  <a:cubicBezTo>
                    <a:pt x="44" y="203"/>
                    <a:pt x="0" y="305"/>
                    <a:pt x="0" y="435"/>
                  </a:cubicBezTo>
                  <a:lnTo>
                    <a:pt x="0" y="4656"/>
                  </a:lnTo>
                  <a:cubicBezTo>
                    <a:pt x="0" y="4772"/>
                    <a:pt x="44" y="4874"/>
                    <a:pt x="116" y="4946"/>
                  </a:cubicBezTo>
                  <a:cubicBezTo>
                    <a:pt x="189" y="5019"/>
                    <a:pt x="290" y="5062"/>
                    <a:pt x="406" y="5062"/>
                  </a:cubicBezTo>
                  <a:cubicBezTo>
                    <a:pt x="508" y="5062"/>
                    <a:pt x="624" y="5019"/>
                    <a:pt x="697" y="4946"/>
                  </a:cubicBezTo>
                  <a:cubicBezTo>
                    <a:pt x="769" y="4874"/>
                    <a:pt x="798" y="4772"/>
                    <a:pt x="798" y="4656"/>
                  </a:cubicBezTo>
                  <a:lnTo>
                    <a:pt x="798" y="1542"/>
                  </a:lnTo>
                  <a:lnTo>
                    <a:pt x="3467" y="4946"/>
                  </a:lnTo>
                  <a:cubicBezTo>
                    <a:pt x="3511" y="4990"/>
                    <a:pt x="3540" y="5019"/>
                    <a:pt x="3612" y="5033"/>
                  </a:cubicBezTo>
                  <a:cubicBezTo>
                    <a:pt x="3685" y="5062"/>
                    <a:pt x="3757" y="5077"/>
                    <a:pt x="3815" y="5077"/>
                  </a:cubicBezTo>
                  <a:cubicBezTo>
                    <a:pt x="3946" y="5077"/>
                    <a:pt x="4033" y="5033"/>
                    <a:pt x="4120" y="4946"/>
                  </a:cubicBezTo>
                  <a:cubicBezTo>
                    <a:pt x="4207" y="4874"/>
                    <a:pt x="4250" y="4772"/>
                    <a:pt x="4250" y="4642"/>
                  </a:cubicBezTo>
                  <a:lnTo>
                    <a:pt x="4250" y="421"/>
                  </a:lnTo>
                  <a:cubicBezTo>
                    <a:pt x="4250" y="305"/>
                    <a:pt x="4207" y="203"/>
                    <a:pt x="4134" y="131"/>
                  </a:cubicBezTo>
                  <a:cubicBezTo>
                    <a:pt x="4062" y="58"/>
                    <a:pt x="3960" y="15"/>
                    <a:pt x="3844" y="15"/>
                  </a:cubicBezTo>
                  <a:cubicBezTo>
                    <a:pt x="3714" y="15"/>
                    <a:pt x="3627" y="58"/>
                    <a:pt x="3554" y="102"/>
                  </a:cubicBezTo>
                  <a:cubicBezTo>
                    <a:pt x="3482" y="174"/>
                    <a:pt x="3453" y="290"/>
                    <a:pt x="3453" y="392"/>
                  </a:cubicBezTo>
                  <a:lnTo>
                    <a:pt x="3453" y="3536"/>
                  </a:lnTo>
                  <a:lnTo>
                    <a:pt x="3453" y="3536"/>
                  </a:lnTo>
                  <a:lnTo>
                    <a:pt x="813" y="160"/>
                  </a:lnTo>
                  <a:cubicBezTo>
                    <a:pt x="784" y="102"/>
                    <a:pt x="726" y="58"/>
                    <a:pt x="653" y="29"/>
                  </a:cubicBezTo>
                  <a:cubicBezTo>
                    <a:pt x="581" y="15"/>
                    <a:pt x="508" y="0"/>
                    <a:pt x="43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1716900" y="4106550"/>
              <a:ext cx="108825" cy="127300"/>
            </a:xfrm>
            <a:custGeom>
              <a:rect b="b" l="l" r="r" t="t"/>
              <a:pathLst>
                <a:path extrusionOk="0" h="5092" w="4353">
                  <a:moveTo>
                    <a:pt x="2104" y="813"/>
                  </a:moveTo>
                  <a:cubicBezTo>
                    <a:pt x="2322" y="813"/>
                    <a:pt x="2510" y="871"/>
                    <a:pt x="2684" y="958"/>
                  </a:cubicBezTo>
                  <a:cubicBezTo>
                    <a:pt x="2844" y="1060"/>
                    <a:pt x="2974" y="1176"/>
                    <a:pt x="3076" y="1350"/>
                  </a:cubicBezTo>
                  <a:cubicBezTo>
                    <a:pt x="3192" y="1509"/>
                    <a:pt x="3264" y="1683"/>
                    <a:pt x="3308" y="1886"/>
                  </a:cubicBezTo>
                  <a:cubicBezTo>
                    <a:pt x="3366" y="2104"/>
                    <a:pt x="3380" y="2307"/>
                    <a:pt x="3380" y="2539"/>
                  </a:cubicBezTo>
                  <a:cubicBezTo>
                    <a:pt x="3380" y="2844"/>
                    <a:pt x="3351" y="3134"/>
                    <a:pt x="3264" y="3395"/>
                  </a:cubicBezTo>
                  <a:cubicBezTo>
                    <a:pt x="3163" y="3641"/>
                    <a:pt x="3047" y="3845"/>
                    <a:pt x="2844" y="4004"/>
                  </a:cubicBezTo>
                  <a:cubicBezTo>
                    <a:pt x="2655" y="4178"/>
                    <a:pt x="2409" y="4251"/>
                    <a:pt x="2104" y="4251"/>
                  </a:cubicBezTo>
                  <a:lnTo>
                    <a:pt x="2104" y="4222"/>
                  </a:lnTo>
                  <a:lnTo>
                    <a:pt x="900" y="4222"/>
                  </a:lnTo>
                  <a:lnTo>
                    <a:pt x="900" y="813"/>
                  </a:lnTo>
                  <a:close/>
                  <a:moveTo>
                    <a:pt x="2176" y="1"/>
                  </a:moveTo>
                  <a:lnTo>
                    <a:pt x="2176" y="30"/>
                  </a:lnTo>
                  <a:lnTo>
                    <a:pt x="436" y="30"/>
                  </a:lnTo>
                  <a:cubicBezTo>
                    <a:pt x="305" y="30"/>
                    <a:pt x="218" y="73"/>
                    <a:pt x="117" y="160"/>
                  </a:cubicBezTo>
                  <a:cubicBezTo>
                    <a:pt x="30" y="233"/>
                    <a:pt x="1" y="349"/>
                    <a:pt x="1" y="465"/>
                  </a:cubicBezTo>
                  <a:lnTo>
                    <a:pt x="1" y="4657"/>
                  </a:lnTo>
                  <a:cubicBezTo>
                    <a:pt x="1" y="4787"/>
                    <a:pt x="30" y="4874"/>
                    <a:pt x="117" y="4976"/>
                  </a:cubicBezTo>
                  <a:cubicBezTo>
                    <a:pt x="189" y="5063"/>
                    <a:pt x="305" y="5092"/>
                    <a:pt x="436" y="5092"/>
                  </a:cubicBezTo>
                  <a:lnTo>
                    <a:pt x="2176" y="5092"/>
                  </a:lnTo>
                  <a:cubicBezTo>
                    <a:pt x="2626" y="5092"/>
                    <a:pt x="3018" y="4990"/>
                    <a:pt x="3351" y="4758"/>
                  </a:cubicBezTo>
                  <a:cubicBezTo>
                    <a:pt x="3670" y="4512"/>
                    <a:pt x="3932" y="4207"/>
                    <a:pt x="4091" y="3830"/>
                  </a:cubicBezTo>
                  <a:cubicBezTo>
                    <a:pt x="4251" y="3424"/>
                    <a:pt x="4352" y="3018"/>
                    <a:pt x="4352" y="2539"/>
                  </a:cubicBezTo>
                  <a:cubicBezTo>
                    <a:pt x="4352" y="2191"/>
                    <a:pt x="4294" y="1872"/>
                    <a:pt x="4207" y="1567"/>
                  </a:cubicBezTo>
                  <a:cubicBezTo>
                    <a:pt x="4106" y="1248"/>
                    <a:pt x="3961" y="987"/>
                    <a:pt x="3787" y="740"/>
                  </a:cubicBezTo>
                  <a:cubicBezTo>
                    <a:pt x="3598" y="508"/>
                    <a:pt x="3366" y="334"/>
                    <a:pt x="3090" y="204"/>
                  </a:cubicBezTo>
                  <a:cubicBezTo>
                    <a:pt x="2829" y="73"/>
                    <a:pt x="2510" y="1"/>
                    <a:pt x="217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1846725" y="4107650"/>
              <a:ext cx="80900" cy="126200"/>
            </a:xfrm>
            <a:custGeom>
              <a:rect b="b" l="l" r="r" t="t"/>
              <a:pathLst>
                <a:path extrusionOk="0" h="5048" w="3236">
                  <a:moveTo>
                    <a:pt x="465" y="0"/>
                  </a:moveTo>
                  <a:cubicBezTo>
                    <a:pt x="334" y="0"/>
                    <a:pt x="218" y="29"/>
                    <a:pt x="131" y="116"/>
                  </a:cubicBezTo>
                  <a:cubicBezTo>
                    <a:pt x="44" y="189"/>
                    <a:pt x="1" y="305"/>
                    <a:pt x="1" y="435"/>
                  </a:cubicBezTo>
                  <a:lnTo>
                    <a:pt x="1" y="4613"/>
                  </a:lnTo>
                  <a:cubicBezTo>
                    <a:pt x="1" y="4743"/>
                    <a:pt x="44" y="4830"/>
                    <a:pt x="131" y="4932"/>
                  </a:cubicBezTo>
                  <a:cubicBezTo>
                    <a:pt x="204" y="5019"/>
                    <a:pt x="320" y="5048"/>
                    <a:pt x="436" y="5048"/>
                  </a:cubicBezTo>
                  <a:lnTo>
                    <a:pt x="2800" y="5048"/>
                  </a:lnTo>
                  <a:cubicBezTo>
                    <a:pt x="2931" y="5048"/>
                    <a:pt x="3018" y="5004"/>
                    <a:pt x="3105" y="4932"/>
                  </a:cubicBezTo>
                  <a:cubicBezTo>
                    <a:pt x="3192" y="4830"/>
                    <a:pt x="3235" y="4743"/>
                    <a:pt x="3235" y="4613"/>
                  </a:cubicBezTo>
                  <a:cubicBezTo>
                    <a:pt x="3235" y="4497"/>
                    <a:pt x="3192" y="4381"/>
                    <a:pt x="3105" y="4308"/>
                  </a:cubicBezTo>
                  <a:cubicBezTo>
                    <a:pt x="3032" y="4221"/>
                    <a:pt x="2931" y="4178"/>
                    <a:pt x="2800" y="4178"/>
                  </a:cubicBezTo>
                  <a:lnTo>
                    <a:pt x="900" y="4178"/>
                  </a:lnTo>
                  <a:lnTo>
                    <a:pt x="900" y="435"/>
                  </a:lnTo>
                  <a:cubicBezTo>
                    <a:pt x="900" y="305"/>
                    <a:pt x="856" y="218"/>
                    <a:pt x="769" y="116"/>
                  </a:cubicBezTo>
                  <a:cubicBezTo>
                    <a:pt x="682" y="29"/>
                    <a:pt x="566" y="0"/>
                    <a:pt x="46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1926500" y="4105100"/>
              <a:ext cx="102650" cy="128025"/>
            </a:xfrm>
            <a:custGeom>
              <a:rect b="b" l="l" r="r" t="t"/>
              <a:pathLst>
                <a:path extrusionOk="0" h="5121" w="4106">
                  <a:moveTo>
                    <a:pt x="450" y="1"/>
                  </a:moveTo>
                  <a:cubicBezTo>
                    <a:pt x="349" y="1"/>
                    <a:pt x="262" y="44"/>
                    <a:pt x="146" y="131"/>
                  </a:cubicBezTo>
                  <a:cubicBezTo>
                    <a:pt x="59" y="218"/>
                    <a:pt x="1" y="334"/>
                    <a:pt x="1" y="465"/>
                  </a:cubicBezTo>
                  <a:cubicBezTo>
                    <a:pt x="1" y="508"/>
                    <a:pt x="15" y="566"/>
                    <a:pt x="44" y="624"/>
                  </a:cubicBezTo>
                  <a:cubicBezTo>
                    <a:pt x="59" y="682"/>
                    <a:pt x="88" y="755"/>
                    <a:pt x="146" y="798"/>
                  </a:cubicBezTo>
                  <a:lnTo>
                    <a:pt x="1654" y="2810"/>
                  </a:lnTo>
                  <a:lnTo>
                    <a:pt x="1654" y="4686"/>
                  </a:lnTo>
                  <a:cubicBezTo>
                    <a:pt x="1654" y="4816"/>
                    <a:pt x="1683" y="4903"/>
                    <a:pt x="1785" y="4990"/>
                  </a:cubicBezTo>
                  <a:cubicBezTo>
                    <a:pt x="1872" y="5077"/>
                    <a:pt x="1959" y="5121"/>
                    <a:pt x="2089" y="5121"/>
                  </a:cubicBezTo>
                  <a:cubicBezTo>
                    <a:pt x="2191" y="5121"/>
                    <a:pt x="2292" y="5077"/>
                    <a:pt x="2379" y="4990"/>
                  </a:cubicBezTo>
                  <a:cubicBezTo>
                    <a:pt x="2467" y="4918"/>
                    <a:pt x="2510" y="4816"/>
                    <a:pt x="2510" y="4686"/>
                  </a:cubicBezTo>
                  <a:lnTo>
                    <a:pt x="2510" y="2919"/>
                  </a:lnTo>
                  <a:lnTo>
                    <a:pt x="2510" y="2919"/>
                  </a:lnTo>
                  <a:lnTo>
                    <a:pt x="4033" y="755"/>
                  </a:lnTo>
                  <a:cubicBezTo>
                    <a:pt x="4048" y="711"/>
                    <a:pt x="4062" y="682"/>
                    <a:pt x="4077" y="624"/>
                  </a:cubicBezTo>
                  <a:cubicBezTo>
                    <a:pt x="4106" y="581"/>
                    <a:pt x="4106" y="537"/>
                    <a:pt x="4106" y="494"/>
                  </a:cubicBezTo>
                  <a:cubicBezTo>
                    <a:pt x="4106" y="363"/>
                    <a:pt x="4062" y="262"/>
                    <a:pt x="3975" y="175"/>
                  </a:cubicBezTo>
                  <a:cubicBezTo>
                    <a:pt x="3888" y="73"/>
                    <a:pt x="3772" y="44"/>
                    <a:pt x="3670" y="44"/>
                  </a:cubicBezTo>
                  <a:cubicBezTo>
                    <a:pt x="3540" y="44"/>
                    <a:pt x="3409" y="117"/>
                    <a:pt x="3308" y="204"/>
                  </a:cubicBezTo>
                  <a:lnTo>
                    <a:pt x="2100" y="1968"/>
                  </a:lnTo>
                  <a:lnTo>
                    <a:pt x="2100" y="1968"/>
                  </a:lnTo>
                  <a:lnTo>
                    <a:pt x="813" y="204"/>
                  </a:lnTo>
                  <a:cubicBezTo>
                    <a:pt x="711" y="73"/>
                    <a:pt x="581" y="1"/>
                    <a:pt x="450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1269425" y="3770775"/>
              <a:ext cx="172625" cy="264000"/>
            </a:xfrm>
            <a:custGeom>
              <a:rect b="b" l="l" r="r" t="t"/>
              <a:pathLst>
                <a:path extrusionOk="0" h="10560" w="6905">
                  <a:moveTo>
                    <a:pt x="929" y="0"/>
                  </a:moveTo>
                  <a:cubicBezTo>
                    <a:pt x="668" y="0"/>
                    <a:pt x="450" y="87"/>
                    <a:pt x="276" y="247"/>
                  </a:cubicBezTo>
                  <a:cubicBezTo>
                    <a:pt x="87" y="406"/>
                    <a:pt x="0" y="653"/>
                    <a:pt x="0" y="899"/>
                  </a:cubicBezTo>
                  <a:lnTo>
                    <a:pt x="0" y="9646"/>
                  </a:lnTo>
                  <a:cubicBezTo>
                    <a:pt x="0" y="9892"/>
                    <a:pt x="87" y="10110"/>
                    <a:pt x="276" y="10299"/>
                  </a:cubicBezTo>
                  <a:cubicBezTo>
                    <a:pt x="436" y="10473"/>
                    <a:pt x="668" y="10560"/>
                    <a:pt x="929" y="10560"/>
                  </a:cubicBezTo>
                  <a:lnTo>
                    <a:pt x="5977" y="10560"/>
                  </a:lnTo>
                  <a:cubicBezTo>
                    <a:pt x="6238" y="10560"/>
                    <a:pt x="6455" y="10487"/>
                    <a:pt x="6629" y="10328"/>
                  </a:cubicBezTo>
                  <a:cubicBezTo>
                    <a:pt x="6818" y="10168"/>
                    <a:pt x="6905" y="9965"/>
                    <a:pt x="6905" y="9718"/>
                  </a:cubicBezTo>
                  <a:cubicBezTo>
                    <a:pt x="6905" y="9472"/>
                    <a:pt x="6818" y="9283"/>
                    <a:pt x="6629" y="9095"/>
                  </a:cubicBezTo>
                  <a:cubicBezTo>
                    <a:pt x="6470" y="8921"/>
                    <a:pt x="6238" y="8819"/>
                    <a:pt x="5977" y="8819"/>
                  </a:cubicBezTo>
                  <a:lnTo>
                    <a:pt x="1886" y="8819"/>
                  </a:lnTo>
                  <a:lnTo>
                    <a:pt x="1886" y="6049"/>
                  </a:lnTo>
                  <a:lnTo>
                    <a:pt x="5309" y="6049"/>
                  </a:lnTo>
                  <a:cubicBezTo>
                    <a:pt x="5570" y="6049"/>
                    <a:pt x="5788" y="5976"/>
                    <a:pt x="5962" y="5817"/>
                  </a:cubicBezTo>
                  <a:cubicBezTo>
                    <a:pt x="6151" y="5657"/>
                    <a:pt x="6238" y="5454"/>
                    <a:pt x="6238" y="5193"/>
                  </a:cubicBezTo>
                  <a:cubicBezTo>
                    <a:pt x="6238" y="4946"/>
                    <a:pt x="6151" y="4729"/>
                    <a:pt x="5962" y="4569"/>
                  </a:cubicBezTo>
                  <a:cubicBezTo>
                    <a:pt x="5802" y="4395"/>
                    <a:pt x="5570" y="4308"/>
                    <a:pt x="5309" y="4308"/>
                  </a:cubicBezTo>
                  <a:lnTo>
                    <a:pt x="1901" y="4308"/>
                  </a:lnTo>
                  <a:lnTo>
                    <a:pt x="1901" y="1741"/>
                  </a:lnTo>
                  <a:lnTo>
                    <a:pt x="5977" y="1741"/>
                  </a:lnTo>
                  <a:cubicBezTo>
                    <a:pt x="6238" y="1741"/>
                    <a:pt x="6455" y="1668"/>
                    <a:pt x="6629" y="1509"/>
                  </a:cubicBezTo>
                  <a:cubicBezTo>
                    <a:pt x="6818" y="1334"/>
                    <a:pt x="6905" y="1146"/>
                    <a:pt x="6905" y="885"/>
                  </a:cubicBezTo>
                  <a:cubicBezTo>
                    <a:pt x="6905" y="638"/>
                    <a:pt x="6818" y="421"/>
                    <a:pt x="6629" y="247"/>
                  </a:cubicBezTo>
                  <a:cubicBezTo>
                    <a:pt x="6470" y="87"/>
                    <a:pt x="6238" y="0"/>
                    <a:pt x="597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1472850" y="3768950"/>
              <a:ext cx="211800" cy="270175"/>
            </a:xfrm>
            <a:custGeom>
              <a:rect b="b" l="l" r="r" t="t"/>
              <a:pathLst>
                <a:path extrusionOk="0" h="10807" w="8472">
                  <a:moveTo>
                    <a:pt x="5440" y="1"/>
                  </a:moveTo>
                  <a:cubicBezTo>
                    <a:pt x="4657" y="1"/>
                    <a:pt x="3932" y="131"/>
                    <a:pt x="3264" y="392"/>
                  </a:cubicBezTo>
                  <a:cubicBezTo>
                    <a:pt x="2612" y="668"/>
                    <a:pt x="2031" y="1045"/>
                    <a:pt x="1538" y="1524"/>
                  </a:cubicBezTo>
                  <a:cubicBezTo>
                    <a:pt x="1060" y="2002"/>
                    <a:pt x="668" y="2568"/>
                    <a:pt x="392" y="3221"/>
                  </a:cubicBezTo>
                  <a:cubicBezTo>
                    <a:pt x="131" y="3873"/>
                    <a:pt x="1" y="4584"/>
                    <a:pt x="1" y="5367"/>
                  </a:cubicBezTo>
                  <a:cubicBezTo>
                    <a:pt x="1" y="6252"/>
                    <a:pt x="146" y="7035"/>
                    <a:pt x="436" y="7717"/>
                  </a:cubicBezTo>
                  <a:cubicBezTo>
                    <a:pt x="726" y="8413"/>
                    <a:pt x="1118" y="8965"/>
                    <a:pt x="1625" y="9429"/>
                  </a:cubicBezTo>
                  <a:cubicBezTo>
                    <a:pt x="2148" y="9878"/>
                    <a:pt x="2713" y="10227"/>
                    <a:pt x="3380" y="10459"/>
                  </a:cubicBezTo>
                  <a:cubicBezTo>
                    <a:pt x="4019" y="10691"/>
                    <a:pt x="4715" y="10807"/>
                    <a:pt x="5440" y="10807"/>
                  </a:cubicBezTo>
                  <a:cubicBezTo>
                    <a:pt x="5745" y="10807"/>
                    <a:pt x="6020" y="10778"/>
                    <a:pt x="6310" y="10734"/>
                  </a:cubicBezTo>
                  <a:cubicBezTo>
                    <a:pt x="6586" y="10676"/>
                    <a:pt x="6876" y="10618"/>
                    <a:pt x="7152" y="10531"/>
                  </a:cubicBezTo>
                  <a:cubicBezTo>
                    <a:pt x="7442" y="10444"/>
                    <a:pt x="7703" y="10328"/>
                    <a:pt x="7964" y="10212"/>
                  </a:cubicBezTo>
                  <a:cubicBezTo>
                    <a:pt x="8196" y="10082"/>
                    <a:pt x="8356" y="9893"/>
                    <a:pt x="8414" y="9617"/>
                  </a:cubicBezTo>
                  <a:cubicBezTo>
                    <a:pt x="8472" y="9356"/>
                    <a:pt x="8399" y="9095"/>
                    <a:pt x="8196" y="8849"/>
                  </a:cubicBezTo>
                  <a:cubicBezTo>
                    <a:pt x="8051" y="8660"/>
                    <a:pt x="7877" y="8558"/>
                    <a:pt x="7674" y="8515"/>
                  </a:cubicBezTo>
                  <a:cubicBezTo>
                    <a:pt x="7623" y="8508"/>
                    <a:pt x="7572" y="8505"/>
                    <a:pt x="7522" y="8505"/>
                  </a:cubicBezTo>
                  <a:cubicBezTo>
                    <a:pt x="7360" y="8505"/>
                    <a:pt x="7202" y="8542"/>
                    <a:pt x="7036" y="8631"/>
                  </a:cubicBezTo>
                  <a:cubicBezTo>
                    <a:pt x="6789" y="8762"/>
                    <a:pt x="6528" y="8849"/>
                    <a:pt x="6252" y="8907"/>
                  </a:cubicBezTo>
                  <a:cubicBezTo>
                    <a:pt x="5991" y="8950"/>
                    <a:pt x="5716" y="8979"/>
                    <a:pt x="5440" y="8979"/>
                  </a:cubicBezTo>
                  <a:cubicBezTo>
                    <a:pt x="4947" y="8979"/>
                    <a:pt x="4483" y="8892"/>
                    <a:pt x="4062" y="8762"/>
                  </a:cubicBezTo>
                  <a:cubicBezTo>
                    <a:pt x="3642" y="8602"/>
                    <a:pt x="3264" y="8399"/>
                    <a:pt x="2960" y="8080"/>
                  </a:cubicBezTo>
                  <a:cubicBezTo>
                    <a:pt x="2655" y="7775"/>
                    <a:pt x="2409" y="7398"/>
                    <a:pt x="2235" y="6948"/>
                  </a:cubicBezTo>
                  <a:cubicBezTo>
                    <a:pt x="2046" y="6484"/>
                    <a:pt x="1959" y="5962"/>
                    <a:pt x="1959" y="5353"/>
                  </a:cubicBezTo>
                  <a:cubicBezTo>
                    <a:pt x="1959" y="4816"/>
                    <a:pt x="2031" y="4352"/>
                    <a:pt x="2191" y="3917"/>
                  </a:cubicBezTo>
                  <a:cubicBezTo>
                    <a:pt x="2365" y="3482"/>
                    <a:pt x="2583" y="3119"/>
                    <a:pt x="2887" y="2785"/>
                  </a:cubicBezTo>
                  <a:cubicBezTo>
                    <a:pt x="3177" y="2481"/>
                    <a:pt x="3540" y="2234"/>
                    <a:pt x="3975" y="2060"/>
                  </a:cubicBezTo>
                  <a:cubicBezTo>
                    <a:pt x="4396" y="1901"/>
                    <a:pt x="4874" y="1814"/>
                    <a:pt x="5426" y="1814"/>
                  </a:cubicBezTo>
                  <a:cubicBezTo>
                    <a:pt x="5716" y="1814"/>
                    <a:pt x="5991" y="1843"/>
                    <a:pt x="6252" y="1901"/>
                  </a:cubicBezTo>
                  <a:cubicBezTo>
                    <a:pt x="6528" y="1959"/>
                    <a:pt x="6789" y="2046"/>
                    <a:pt x="7021" y="2162"/>
                  </a:cubicBezTo>
                  <a:cubicBezTo>
                    <a:pt x="7194" y="2243"/>
                    <a:pt x="7368" y="2287"/>
                    <a:pt x="7533" y="2287"/>
                  </a:cubicBezTo>
                  <a:cubicBezTo>
                    <a:pt x="7576" y="2287"/>
                    <a:pt x="7618" y="2284"/>
                    <a:pt x="7659" y="2278"/>
                  </a:cubicBezTo>
                  <a:cubicBezTo>
                    <a:pt x="7848" y="2263"/>
                    <a:pt x="8037" y="2162"/>
                    <a:pt x="8167" y="1973"/>
                  </a:cubicBezTo>
                  <a:cubicBezTo>
                    <a:pt x="8341" y="1741"/>
                    <a:pt x="8428" y="1480"/>
                    <a:pt x="8385" y="1190"/>
                  </a:cubicBezTo>
                  <a:cubicBezTo>
                    <a:pt x="8341" y="929"/>
                    <a:pt x="8182" y="711"/>
                    <a:pt x="7921" y="581"/>
                  </a:cubicBezTo>
                  <a:cubicBezTo>
                    <a:pt x="7543" y="378"/>
                    <a:pt x="7152" y="233"/>
                    <a:pt x="6746" y="146"/>
                  </a:cubicBezTo>
                  <a:cubicBezTo>
                    <a:pt x="6310" y="44"/>
                    <a:pt x="5875" y="1"/>
                    <a:pt x="5440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1708925" y="3766775"/>
              <a:ext cx="257125" cy="272000"/>
            </a:xfrm>
            <a:custGeom>
              <a:rect b="b" l="l" r="r" t="t"/>
              <a:pathLst>
                <a:path extrusionOk="0" h="10880" w="10285">
                  <a:moveTo>
                    <a:pt x="5121" y="1799"/>
                  </a:moveTo>
                  <a:cubicBezTo>
                    <a:pt x="5759" y="1799"/>
                    <a:pt x="6296" y="1973"/>
                    <a:pt x="6774" y="2292"/>
                  </a:cubicBezTo>
                  <a:cubicBezTo>
                    <a:pt x="7239" y="2626"/>
                    <a:pt x="7616" y="3061"/>
                    <a:pt x="7891" y="3598"/>
                  </a:cubicBezTo>
                  <a:cubicBezTo>
                    <a:pt x="8167" y="4149"/>
                    <a:pt x="8312" y="4758"/>
                    <a:pt x="8312" y="5440"/>
                  </a:cubicBezTo>
                  <a:cubicBezTo>
                    <a:pt x="8312" y="6122"/>
                    <a:pt x="8181" y="6716"/>
                    <a:pt x="7891" y="7282"/>
                  </a:cubicBezTo>
                  <a:cubicBezTo>
                    <a:pt x="7616" y="7833"/>
                    <a:pt x="7239" y="8268"/>
                    <a:pt x="6774" y="8587"/>
                  </a:cubicBezTo>
                  <a:cubicBezTo>
                    <a:pt x="6296" y="8921"/>
                    <a:pt x="5730" y="9081"/>
                    <a:pt x="5121" y="9081"/>
                  </a:cubicBezTo>
                  <a:cubicBezTo>
                    <a:pt x="4483" y="9081"/>
                    <a:pt x="3946" y="8921"/>
                    <a:pt x="3467" y="8587"/>
                  </a:cubicBezTo>
                  <a:cubicBezTo>
                    <a:pt x="2989" y="8268"/>
                    <a:pt x="2626" y="7833"/>
                    <a:pt x="2365" y="7282"/>
                  </a:cubicBezTo>
                  <a:cubicBezTo>
                    <a:pt x="2089" y="6745"/>
                    <a:pt x="1959" y="6122"/>
                    <a:pt x="1959" y="5454"/>
                  </a:cubicBezTo>
                  <a:cubicBezTo>
                    <a:pt x="1959" y="4758"/>
                    <a:pt x="2089" y="4149"/>
                    <a:pt x="2365" y="3598"/>
                  </a:cubicBezTo>
                  <a:cubicBezTo>
                    <a:pt x="2612" y="3061"/>
                    <a:pt x="2989" y="2626"/>
                    <a:pt x="3467" y="2292"/>
                  </a:cubicBezTo>
                  <a:cubicBezTo>
                    <a:pt x="3946" y="1973"/>
                    <a:pt x="4497" y="1799"/>
                    <a:pt x="5121" y="1799"/>
                  </a:cubicBezTo>
                  <a:close/>
                  <a:moveTo>
                    <a:pt x="5135" y="0"/>
                  </a:moveTo>
                  <a:cubicBezTo>
                    <a:pt x="4396" y="0"/>
                    <a:pt x="3699" y="117"/>
                    <a:pt x="3090" y="407"/>
                  </a:cubicBezTo>
                  <a:cubicBezTo>
                    <a:pt x="2452" y="697"/>
                    <a:pt x="1915" y="1088"/>
                    <a:pt x="1451" y="1596"/>
                  </a:cubicBezTo>
                  <a:cubicBezTo>
                    <a:pt x="987" y="2075"/>
                    <a:pt x="639" y="2655"/>
                    <a:pt x="392" y="3308"/>
                  </a:cubicBezTo>
                  <a:cubicBezTo>
                    <a:pt x="131" y="3960"/>
                    <a:pt x="1" y="4671"/>
                    <a:pt x="1" y="5440"/>
                  </a:cubicBezTo>
                  <a:cubicBezTo>
                    <a:pt x="1" y="6194"/>
                    <a:pt x="131" y="6905"/>
                    <a:pt x="392" y="7558"/>
                  </a:cubicBezTo>
                  <a:cubicBezTo>
                    <a:pt x="639" y="8210"/>
                    <a:pt x="1001" y="8776"/>
                    <a:pt x="1451" y="9284"/>
                  </a:cubicBezTo>
                  <a:cubicBezTo>
                    <a:pt x="1930" y="9791"/>
                    <a:pt x="2466" y="10169"/>
                    <a:pt x="3090" y="10459"/>
                  </a:cubicBezTo>
                  <a:cubicBezTo>
                    <a:pt x="3699" y="10734"/>
                    <a:pt x="4396" y="10879"/>
                    <a:pt x="5135" y="10879"/>
                  </a:cubicBezTo>
                  <a:cubicBezTo>
                    <a:pt x="5875" y="10879"/>
                    <a:pt x="6571" y="10749"/>
                    <a:pt x="7210" y="10459"/>
                  </a:cubicBezTo>
                  <a:cubicBezTo>
                    <a:pt x="7833" y="10169"/>
                    <a:pt x="8385" y="9791"/>
                    <a:pt x="8834" y="9284"/>
                  </a:cubicBezTo>
                  <a:cubicBezTo>
                    <a:pt x="9298" y="8791"/>
                    <a:pt x="9646" y="8210"/>
                    <a:pt x="9908" y="7558"/>
                  </a:cubicBezTo>
                  <a:cubicBezTo>
                    <a:pt x="10154" y="6905"/>
                    <a:pt x="10285" y="6194"/>
                    <a:pt x="10285" y="5440"/>
                  </a:cubicBezTo>
                  <a:cubicBezTo>
                    <a:pt x="10285" y="4686"/>
                    <a:pt x="10154" y="3989"/>
                    <a:pt x="9908" y="3308"/>
                  </a:cubicBezTo>
                  <a:cubicBezTo>
                    <a:pt x="9646" y="2655"/>
                    <a:pt x="9284" y="2089"/>
                    <a:pt x="8834" y="1596"/>
                  </a:cubicBezTo>
                  <a:cubicBezTo>
                    <a:pt x="8385" y="1088"/>
                    <a:pt x="7833" y="697"/>
                    <a:pt x="7210" y="407"/>
                  </a:cubicBezTo>
                  <a:cubicBezTo>
                    <a:pt x="6571" y="146"/>
                    <a:pt x="5875" y="0"/>
                    <a:pt x="513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586225" y="3659075"/>
              <a:ext cx="641875" cy="873225"/>
            </a:xfrm>
            <a:custGeom>
              <a:rect b="b" l="l" r="r" t="t"/>
              <a:pathLst>
                <a:path extrusionOk="0" h="34929" w="25675">
                  <a:moveTo>
                    <a:pt x="9009" y="0"/>
                  </a:moveTo>
                  <a:lnTo>
                    <a:pt x="9009" y="0"/>
                  </a:lnTo>
                  <a:cubicBezTo>
                    <a:pt x="1" y="13621"/>
                    <a:pt x="3047" y="17682"/>
                    <a:pt x="9502" y="22599"/>
                  </a:cubicBezTo>
                  <a:cubicBezTo>
                    <a:pt x="16000" y="27531"/>
                    <a:pt x="18799" y="29663"/>
                    <a:pt x="19583" y="34929"/>
                  </a:cubicBezTo>
                  <a:cubicBezTo>
                    <a:pt x="19583" y="34929"/>
                    <a:pt x="25675" y="26472"/>
                    <a:pt x="20090" y="17508"/>
                  </a:cubicBezTo>
                  <a:cubicBezTo>
                    <a:pt x="14506" y="8529"/>
                    <a:pt x="8675" y="10647"/>
                    <a:pt x="9009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712425" y="3658350"/>
              <a:ext cx="467100" cy="996875"/>
            </a:xfrm>
            <a:custGeom>
              <a:rect b="b" l="l" r="r" t="t"/>
              <a:pathLst>
                <a:path extrusionOk="0" h="39875" w="18684">
                  <a:moveTo>
                    <a:pt x="3888" y="0"/>
                  </a:moveTo>
                  <a:cubicBezTo>
                    <a:pt x="3844" y="87"/>
                    <a:pt x="1" y="8936"/>
                    <a:pt x="6426" y="15985"/>
                  </a:cubicBezTo>
                  <a:cubicBezTo>
                    <a:pt x="11286" y="21308"/>
                    <a:pt x="18437" y="31476"/>
                    <a:pt x="11721" y="39759"/>
                  </a:cubicBezTo>
                  <a:lnTo>
                    <a:pt x="11866" y="39875"/>
                  </a:lnTo>
                  <a:cubicBezTo>
                    <a:pt x="18683" y="31491"/>
                    <a:pt x="11474" y="21236"/>
                    <a:pt x="6571" y="15854"/>
                  </a:cubicBezTo>
                  <a:cubicBezTo>
                    <a:pt x="218" y="8907"/>
                    <a:pt x="4019" y="160"/>
                    <a:pt x="4062" y="73"/>
                  </a:cubicBezTo>
                  <a:lnTo>
                    <a:pt x="3888" y="0"/>
                  </a:ln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726200" y="4305275"/>
              <a:ext cx="804350" cy="430475"/>
            </a:xfrm>
            <a:custGeom>
              <a:rect b="b" l="l" r="r" t="t"/>
              <a:pathLst>
                <a:path extrusionOk="0" h="17219" w="32174">
                  <a:moveTo>
                    <a:pt x="1" y="0"/>
                  </a:moveTo>
                  <a:lnTo>
                    <a:pt x="1" y="0"/>
                  </a:lnTo>
                  <a:cubicBezTo>
                    <a:pt x="2677" y="13109"/>
                    <a:pt x="6524" y="15955"/>
                    <a:pt x="12278" y="15955"/>
                  </a:cubicBezTo>
                  <a:cubicBezTo>
                    <a:pt x="13540" y="15955"/>
                    <a:pt x="14894" y="15818"/>
                    <a:pt x="16348" y="15622"/>
                  </a:cubicBezTo>
                  <a:cubicBezTo>
                    <a:pt x="19808" y="15155"/>
                    <a:pt x="22426" y="14803"/>
                    <a:pt x="24627" y="14803"/>
                  </a:cubicBezTo>
                  <a:cubicBezTo>
                    <a:pt x="27548" y="14803"/>
                    <a:pt x="29733" y="15423"/>
                    <a:pt x="32173" y="17218"/>
                  </a:cubicBezTo>
                  <a:cubicBezTo>
                    <a:pt x="32173" y="17218"/>
                    <a:pt x="30505" y="6934"/>
                    <a:pt x="20206" y="4526"/>
                  </a:cubicBezTo>
                  <a:cubicBezTo>
                    <a:pt x="18077" y="4028"/>
                    <a:pt x="16275" y="3874"/>
                    <a:pt x="14693" y="3874"/>
                  </a:cubicBezTo>
                  <a:cubicBezTo>
                    <a:pt x="12113" y="3874"/>
                    <a:pt x="10116" y="4284"/>
                    <a:pt x="8228" y="4284"/>
                  </a:cubicBezTo>
                  <a:cubicBezTo>
                    <a:pt x="5674" y="4284"/>
                    <a:pt x="3322" y="3533"/>
                    <a:pt x="1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724400" y="4304175"/>
              <a:ext cx="846025" cy="566100"/>
            </a:xfrm>
            <a:custGeom>
              <a:rect b="b" l="l" r="r" t="t"/>
              <a:pathLst>
                <a:path extrusionOk="0" h="22644" w="33841">
                  <a:moveTo>
                    <a:pt x="174" y="1"/>
                  </a:moveTo>
                  <a:lnTo>
                    <a:pt x="0" y="74"/>
                  </a:lnTo>
                  <a:cubicBezTo>
                    <a:pt x="44" y="161"/>
                    <a:pt x="3583" y="9139"/>
                    <a:pt x="13113" y="9574"/>
                  </a:cubicBezTo>
                  <a:cubicBezTo>
                    <a:pt x="20336" y="9908"/>
                    <a:pt x="32564" y="12040"/>
                    <a:pt x="33681" y="22643"/>
                  </a:cubicBezTo>
                  <a:lnTo>
                    <a:pt x="33841" y="22629"/>
                  </a:lnTo>
                  <a:cubicBezTo>
                    <a:pt x="32709" y="11881"/>
                    <a:pt x="20365" y="9719"/>
                    <a:pt x="13113" y="9400"/>
                  </a:cubicBezTo>
                  <a:cubicBezTo>
                    <a:pt x="3699" y="8965"/>
                    <a:pt x="203" y="88"/>
                    <a:pt x="174" y="1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1248025" y="4447600"/>
              <a:ext cx="873225" cy="476600"/>
            </a:xfrm>
            <a:custGeom>
              <a:rect b="b" l="l" r="r" t="t"/>
              <a:pathLst>
                <a:path extrusionOk="0" h="19064" w="34929">
                  <a:moveTo>
                    <a:pt x="25558" y="1"/>
                  </a:moveTo>
                  <a:cubicBezTo>
                    <a:pt x="23086" y="1"/>
                    <a:pt x="20316" y="603"/>
                    <a:pt x="17494" y="2358"/>
                  </a:cubicBezTo>
                  <a:cubicBezTo>
                    <a:pt x="8772" y="7783"/>
                    <a:pt x="10535" y="13440"/>
                    <a:pt x="883" y="13440"/>
                  </a:cubicBezTo>
                  <a:cubicBezTo>
                    <a:pt x="599" y="13440"/>
                    <a:pt x="305" y="13435"/>
                    <a:pt x="1" y="13425"/>
                  </a:cubicBezTo>
                  <a:lnTo>
                    <a:pt x="1" y="13425"/>
                  </a:lnTo>
                  <a:cubicBezTo>
                    <a:pt x="6059" y="17438"/>
                    <a:pt x="10226" y="19063"/>
                    <a:pt x="13418" y="19063"/>
                  </a:cubicBezTo>
                  <a:cubicBezTo>
                    <a:pt x="17403" y="19063"/>
                    <a:pt x="19869" y="16530"/>
                    <a:pt x="22600" y="12947"/>
                  </a:cubicBezTo>
                  <a:cubicBezTo>
                    <a:pt x="27531" y="6448"/>
                    <a:pt x="29664" y="3634"/>
                    <a:pt x="34929" y="2865"/>
                  </a:cubicBezTo>
                  <a:cubicBezTo>
                    <a:pt x="34929" y="2865"/>
                    <a:pt x="30953" y="1"/>
                    <a:pt x="25558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1247300" y="4515875"/>
              <a:ext cx="996525" cy="298925"/>
            </a:xfrm>
            <a:custGeom>
              <a:rect b="b" l="l" r="r" t="t"/>
              <a:pathLst>
                <a:path extrusionOk="0" h="11957" w="39861">
                  <a:moveTo>
                    <a:pt x="32192" y="1"/>
                  </a:moveTo>
                  <a:cubicBezTo>
                    <a:pt x="25899" y="1"/>
                    <a:pt x="19650" y="4626"/>
                    <a:pt x="15855" y="8083"/>
                  </a:cubicBezTo>
                  <a:cubicBezTo>
                    <a:pt x="12689" y="10979"/>
                    <a:pt x="9157" y="11772"/>
                    <a:pt x="6239" y="11772"/>
                  </a:cubicBezTo>
                  <a:cubicBezTo>
                    <a:pt x="2739" y="11772"/>
                    <a:pt x="121" y="10631"/>
                    <a:pt x="73" y="10607"/>
                  </a:cubicBezTo>
                  <a:lnTo>
                    <a:pt x="1" y="10767"/>
                  </a:lnTo>
                  <a:cubicBezTo>
                    <a:pt x="30" y="10796"/>
                    <a:pt x="2699" y="11956"/>
                    <a:pt x="6252" y="11956"/>
                  </a:cubicBezTo>
                  <a:cubicBezTo>
                    <a:pt x="9197" y="11956"/>
                    <a:pt x="12780" y="11129"/>
                    <a:pt x="15985" y="8228"/>
                  </a:cubicBezTo>
                  <a:cubicBezTo>
                    <a:pt x="19745" y="4787"/>
                    <a:pt x="25950" y="196"/>
                    <a:pt x="32193" y="196"/>
                  </a:cubicBezTo>
                  <a:cubicBezTo>
                    <a:pt x="34765" y="196"/>
                    <a:pt x="37343" y="975"/>
                    <a:pt x="39759" y="2934"/>
                  </a:cubicBezTo>
                  <a:lnTo>
                    <a:pt x="39861" y="2789"/>
                  </a:lnTo>
                  <a:cubicBezTo>
                    <a:pt x="37410" y="793"/>
                    <a:pt x="34798" y="1"/>
                    <a:pt x="32192" y="1"/>
                  </a:cubicBez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1893875" y="4064500"/>
              <a:ext cx="430825" cy="803950"/>
            </a:xfrm>
            <a:custGeom>
              <a:rect b="b" l="l" r="r" t="t"/>
              <a:pathLst>
                <a:path extrusionOk="0" h="32158" w="17233">
                  <a:moveTo>
                    <a:pt x="17232" y="0"/>
                  </a:moveTo>
                  <a:cubicBezTo>
                    <a:pt x="17232" y="0"/>
                    <a:pt x="6948" y="1668"/>
                    <a:pt x="4540" y="11967"/>
                  </a:cubicBezTo>
                  <a:cubicBezTo>
                    <a:pt x="2132" y="22265"/>
                    <a:pt x="7760" y="24891"/>
                    <a:pt x="0" y="32158"/>
                  </a:cubicBezTo>
                  <a:cubicBezTo>
                    <a:pt x="15999" y="28894"/>
                    <a:pt x="16725" y="23890"/>
                    <a:pt x="15637" y="15825"/>
                  </a:cubicBezTo>
                  <a:cubicBezTo>
                    <a:pt x="14549" y="7760"/>
                    <a:pt x="14070" y="4265"/>
                    <a:pt x="17232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1893150" y="4024600"/>
              <a:ext cx="566075" cy="845675"/>
            </a:xfrm>
            <a:custGeom>
              <a:rect b="b" l="l" r="r" t="t"/>
              <a:pathLst>
                <a:path extrusionOk="0" h="33827" w="22643">
                  <a:moveTo>
                    <a:pt x="22628" y="1"/>
                  </a:moveTo>
                  <a:cubicBezTo>
                    <a:pt x="11880" y="1117"/>
                    <a:pt x="9719" y="13476"/>
                    <a:pt x="9385" y="20728"/>
                  </a:cubicBezTo>
                  <a:cubicBezTo>
                    <a:pt x="8950" y="30128"/>
                    <a:pt x="87" y="33638"/>
                    <a:pt x="0" y="33667"/>
                  </a:cubicBezTo>
                  <a:lnTo>
                    <a:pt x="73" y="33826"/>
                  </a:lnTo>
                  <a:cubicBezTo>
                    <a:pt x="160" y="33797"/>
                    <a:pt x="9138" y="30258"/>
                    <a:pt x="9574" y="20743"/>
                  </a:cubicBezTo>
                  <a:cubicBezTo>
                    <a:pt x="9893" y="13519"/>
                    <a:pt x="12039" y="1292"/>
                    <a:pt x="22643" y="175"/>
                  </a:cubicBezTo>
                  <a:lnTo>
                    <a:pt x="22628" y="1"/>
                  </a:ln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1994325" y="3522000"/>
              <a:ext cx="641875" cy="872875"/>
            </a:xfrm>
            <a:custGeom>
              <a:rect b="b" l="l" r="r" t="t"/>
              <a:pathLst>
                <a:path extrusionOk="0" h="34915" w="25675">
                  <a:moveTo>
                    <a:pt x="6092" y="1"/>
                  </a:moveTo>
                  <a:cubicBezTo>
                    <a:pt x="6092" y="1"/>
                    <a:pt x="0" y="8442"/>
                    <a:pt x="5585" y="17421"/>
                  </a:cubicBezTo>
                  <a:cubicBezTo>
                    <a:pt x="11169" y="26400"/>
                    <a:pt x="17000" y="24268"/>
                    <a:pt x="16652" y="34914"/>
                  </a:cubicBezTo>
                  <a:cubicBezTo>
                    <a:pt x="25674" y="21294"/>
                    <a:pt x="22628" y="17233"/>
                    <a:pt x="16173" y="12330"/>
                  </a:cubicBezTo>
                  <a:cubicBezTo>
                    <a:pt x="9675" y="7398"/>
                    <a:pt x="6861" y="5251"/>
                    <a:pt x="6092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2042550" y="3399075"/>
              <a:ext cx="467075" cy="996875"/>
            </a:xfrm>
            <a:custGeom>
              <a:rect b="b" l="l" r="r" t="t"/>
              <a:pathLst>
                <a:path extrusionOk="0" h="39875" w="18683">
                  <a:moveTo>
                    <a:pt x="6818" y="0"/>
                  </a:moveTo>
                  <a:lnTo>
                    <a:pt x="6818" y="0"/>
                  </a:lnTo>
                  <a:cubicBezTo>
                    <a:pt x="0" y="8370"/>
                    <a:pt x="7224" y="18639"/>
                    <a:pt x="12112" y="24006"/>
                  </a:cubicBezTo>
                  <a:cubicBezTo>
                    <a:pt x="18480" y="30969"/>
                    <a:pt x="14679" y="39701"/>
                    <a:pt x="14636" y="39802"/>
                  </a:cubicBezTo>
                  <a:lnTo>
                    <a:pt x="14795" y="39875"/>
                  </a:lnTo>
                  <a:cubicBezTo>
                    <a:pt x="14839" y="39773"/>
                    <a:pt x="18683" y="30925"/>
                    <a:pt x="12257" y="23876"/>
                  </a:cubicBezTo>
                  <a:cubicBezTo>
                    <a:pt x="7398" y="18567"/>
                    <a:pt x="261" y="8399"/>
                    <a:pt x="6963" y="102"/>
                  </a:cubicBezTo>
                  <a:lnTo>
                    <a:pt x="6818" y="0"/>
                  </a:ln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1691875" y="3317850"/>
              <a:ext cx="803975" cy="430825"/>
            </a:xfrm>
            <a:custGeom>
              <a:rect b="b" l="l" r="r" t="t"/>
              <a:pathLst>
                <a:path extrusionOk="0" h="17233" w="32159">
                  <a:moveTo>
                    <a:pt x="1" y="0"/>
                  </a:moveTo>
                  <a:cubicBezTo>
                    <a:pt x="1" y="0"/>
                    <a:pt x="1669" y="10284"/>
                    <a:pt x="11968" y="12692"/>
                  </a:cubicBezTo>
                  <a:cubicBezTo>
                    <a:pt x="14098" y="13190"/>
                    <a:pt x="15900" y="13344"/>
                    <a:pt x="17483" y="13344"/>
                  </a:cubicBezTo>
                  <a:cubicBezTo>
                    <a:pt x="20057" y="13344"/>
                    <a:pt x="22051" y="12936"/>
                    <a:pt x="23933" y="12936"/>
                  </a:cubicBezTo>
                  <a:cubicBezTo>
                    <a:pt x="26489" y="12936"/>
                    <a:pt x="28840" y="13688"/>
                    <a:pt x="32159" y="17232"/>
                  </a:cubicBezTo>
                  <a:cubicBezTo>
                    <a:pt x="29482" y="4111"/>
                    <a:pt x="25635" y="1263"/>
                    <a:pt x="19889" y="1263"/>
                  </a:cubicBezTo>
                  <a:cubicBezTo>
                    <a:pt x="18628" y="1263"/>
                    <a:pt x="17277" y="1400"/>
                    <a:pt x="15826" y="1596"/>
                  </a:cubicBezTo>
                  <a:cubicBezTo>
                    <a:pt x="12347" y="2071"/>
                    <a:pt x="9718" y="2431"/>
                    <a:pt x="7511" y="2431"/>
                  </a:cubicBezTo>
                  <a:cubicBezTo>
                    <a:pt x="4602" y="2431"/>
                    <a:pt x="2426" y="1806"/>
                    <a:pt x="1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652000" y="3183675"/>
              <a:ext cx="846400" cy="566075"/>
            </a:xfrm>
            <a:custGeom>
              <a:rect b="b" l="l" r="r" t="t"/>
              <a:pathLst>
                <a:path extrusionOk="0" h="22643" w="33856">
                  <a:moveTo>
                    <a:pt x="174" y="0"/>
                  </a:moveTo>
                  <a:lnTo>
                    <a:pt x="0" y="15"/>
                  </a:lnTo>
                  <a:cubicBezTo>
                    <a:pt x="1117" y="10778"/>
                    <a:pt x="13476" y="12924"/>
                    <a:pt x="20728" y="13258"/>
                  </a:cubicBezTo>
                  <a:cubicBezTo>
                    <a:pt x="30127" y="13693"/>
                    <a:pt x="33638" y="22556"/>
                    <a:pt x="33667" y="22643"/>
                  </a:cubicBezTo>
                  <a:lnTo>
                    <a:pt x="33855" y="22570"/>
                  </a:lnTo>
                  <a:cubicBezTo>
                    <a:pt x="33812" y="22483"/>
                    <a:pt x="30272" y="13505"/>
                    <a:pt x="20743" y="13069"/>
                  </a:cubicBezTo>
                  <a:cubicBezTo>
                    <a:pt x="13519" y="12750"/>
                    <a:pt x="1291" y="10604"/>
                    <a:pt x="174" y="0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1101175" y="3130050"/>
              <a:ext cx="873225" cy="476650"/>
            </a:xfrm>
            <a:custGeom>
              <a:rect b="b" l="l" r="r" t="t"/>
              <a:pathLst>
                <a:path extrusionOk="0" h="19066" w="34929">
                  <a:moveTo>
                    <a:pt x="21517" y="0"/>
                  </a:moveTo>
                  <a:cubicBezTo>
                    <a:pt x="17528" y="0"/>
                    <a:pt x="15061" y="2534"/>
                    <a:pt x="12329" y="6120"/>
                  </a:cubicBezTo>
                  <a:cubicBezTo>
                    <a:pt x="7398" y="12589"/>
                    <a:pt x="5265" y="15403"/>
                    <a:pt x="0" y="16201"/>
                  </a:cubicBezTo>
                  <a:cubicBezTo>
                    <a:pt x="0" y="16201"/>
                    <a:pt x="3976" y="19065"/>
                    <a:pt x="9366" y="19065"/>
                  </a:cubicBezTo>
                  <a:cubicBezTo>
                    <a:pt x="11836" y="19065"/>
                    <a:pt x="14603" y="18464"/>
                    <a:pt x="17421" y="16708"/>
                  </a:cubicBezTo>
                  <a:cubicBezTo>
                    <a:pt x="26143" y="11283"/>
                    <a:pt x="24393" y="5612"/>
                    <a:pt x="34048" y="5612"/>
                  </a:cubicBezTo>
                  <a:cubicBezTo>
                    <a:pt x="34331" y="5612"/>
                    <a:pt x="34625" y="5617"/>
                    <a:pt x="34928" y="5627"/>
                  </a:cubicBezTo>
                  <a:cubicBezTo>
                    <a:pt x="28874" y="1623"/>
                    <a:pt x="24709" y="0"/>
                    <a:pt x="21517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978225" y="3239750"/>
              <a:ext cx="996900" cy="298600"/>
            </a:xfrm>
            <a:custGeom>
              <a:rect b="b" l="l" r="r" t="t"/>
              <a:pathLst>
                <a:path extrusionOk="0" h="11944" w="39876">
                  <a:moveTo>
                    <a:pt x="33619" y="1"/>
                  </a:moveTo>
                  <a:cubicBezTo>
                    <a:pt x="30664" y="1"/>
                    <a:pt x="27092" y="801"/>
                    <a:pt x="23891" y="3719"/>
                  </a:cubicBezTo>
                  <a:cubicBezTo>
                    <a:pt x="20121" y="7160"/>
                    <a:pt x="13921" y="11758"/>
                    <a:pt x="7682" y="11758"/>
                  </a:cubicBezTo>
                  <a:cubicBezTo>
                    <a:pt x="5111" y="11758"/>
                    <a:pt x="2534" y="10977"/>
                    <a:pt x="117" y="9013"/>
                  </a:cubicBezTo>
                  <a:lnTo>
                    <a:pt x="1" y="9158"/>
                  </a:lnTo>
                  <a:cubicBezTo>
                    <a:pt x="2452" y="11145"/>
                    <a:pt x="5063" y="11943"/>
                    <a:pt x="7674" y="11943"/>
                  </a:cubicBezTo>
                  <a:cubicBezTo>
                    <a:pt x="13969" y="11943"/>
                    <a:pt x="20206" y="7316"/>
                    <a:pt x="24007" y="3864"/>
                  </a:cubicBezTo>
                  <a:cubicBezTo>
                    <a:pt x="27169" y="979"/>
                    <a:pt x="30698" y="188"/>
                    <a:pt x="33618" y="188"/>
                  </a:cubicBezTo>
                  <a:cubicBezTo>
                    <a:pt x="37127" y="188"/>
                    <a:pt x="39755" y="1331"/>
                    <a:pt x="39803" y="1355"/>
                  </a:cubicBezTo>
                  <a:lnTo>
                    <a:pt x="39875" y="1181"/>
                  </a:lnTo>
                  <a:cubicBezTo>
                    <a:pt x="39828" y="1157"/>
                    <a:pt x="37170" y="1"/>
                    <a:pt x="33619" y="1"/>
                  </a:cubicBez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910425" y="3185475"/>
              <a:ext cx="417775" cy="779325"/>
            </a:xfrm>
            <a:custGeom>
              <a:rect b="b" l="l" r="r" t="t"/>
              <a:pathLst>
                <a:path extrusionOk="0" h="31173" w="16711">
                  <a:moveTo>
                    <a:pt x="16710" y="1"/>
                  </a:moveTo>
                  <a:lnTo>
                    <a:pt x="16710" y="1"/>
                  </a:lnTo>
                  <a:cubicBezTo>
                    <a:pt x="726" y="3264"/>
                    <a:pt x="0" y="8269"/>
                    <a:pt x="1088" y="16334"/>
                  </a:cubicBezTo>
                  <a:cubicBezTo>
                    <a:pt x="1901" y="22397"/>
                    <a:pt x="1959" y="26400"/>
                    <a:pt x="755" y="29504"/>
                  </a:cubicBezTo>
                  <a:lnTo>
                    <a:pt x="2742" y="31172"/>
                  </a:lnTo>
                  <a:cubicBezTo>
                    <a:pt x="5962" y="29794"/>
                    <a:pt x="10734" y="26444"/>
                    <a:pt x="12185" y="20206"/>
                  </a:cubicBezTo>
                  <a:cubicBezTo>
                    <a:pt x="14578" y="9908"/>
                    <a:pt x="8936" y="7268"/>
                    <a:pt x="16710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947050" y="3183300"/>
              <a:ext cx="382225" cy="757550"/>
            </a:xfrm>
            <a:custGeom>
              <a:rect b="b" l="l" r="r" t="t"/>
              <a:pathLst>
                <a:path extrusionOk="0" h="30302" w="15289">
                  <a:moveTo>
                    <a:pt x="15216" y="1"/>
                  </a:moveTo>
                  <a:cubicBezTo>
                    <a:pt x="15129" y="30"/>
                    <a:pt x="6151" y="3569"/>
                    <a:pt x="5715" y="13099"/>
                  </a:cubicBezTo>
                  <a:cubicBezTo>
                    <a:pt x="5454" y="18495"/>
                    <a:pt x="4279" y="25820"/>
                    <a:pt x="0" y="30171"/>
                  </a:cubicBezTo>
                  <a:lnTo>
                    <a:pt x="131" y="30302"/>
                  </a:lnTo>
                  <a:cubicBezTo>
                    <a:pt x="4439" y="25907"/>
                    <a:pt x="5643" y="18553"/>
                    <a:pt x="5889" y="13099"/>
                  </a:cubicBezTo>
                  <a:cubicBezTo>
                    <a:pt x="6325" y="3700"/>
                    <a:pt x="15202" y="204"/>
                    <a:pt x="15289" y="160"/>
                  </a:cubicBezTo>
                  <a:lnTo>
                    <a:pt x="15216" y="1"/>
                  </a:ln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24"/>
          <p:cNvGrpSpPr/>
          <p:nvPr/>
        </p:nvGrpSpPr>
        <p:grpSpPr>
          <a:xfrm rot="960736">
            <a:off x="6766191" y="2425476"/>
            <a:ext cx="1578301" cy="2279366"/>
            <a:chOff x="2924450" y="2900575"/>
            <a:chExt cx="1559325" cy="2252175"/>
          </a:xfrm>
        </p:grpSpPr>
        <p:sp>
          <p:nvSpPr>
            <p:cNvPr id="635" name="Google Shape;635;p24"/>
            <p:cNvSpPr/>
            <p:nvPr/>
          </p:nvSpPr>
          <p:spPr>
            <a:xfrm>
              <a:off x="2924450" y="2900575"/>
              <a:ext cx="1559325" cy="2252175"/>
            </a:xfrm>
            <a:custGeom>
              <a:rect b="b" l="l" r="r" t="t"/>
              <a:pathLst>
                <a:path extrusionOk="0" h="90087" w="62373">
                  <a:moveTo>
                    <a:pt x="27337" y="1"/>
                  </a:moveTo>
                  <a:cubicBezTo>
                    <a:pt x="21549" y="1"/>
                    <a:pt x="16762" y="4557"/>
                    <a:pt x="16507" y="10367"/>
                  </a:cubicBezTo>
                  <a:lnTo>
                    <a:pt x="15913" y="24466"/>
                  </a:lnTo>
                  <a:lnTo>
                    <a:pt x="13273" y="24089"/>
                  </a:lnTo>
                  <a:cubicBezTo>
                    <a:pt x="13013" y="24053"/>
                    <a:pt x="12755" y="24035"/>
                    <a:pt x="12501" y="24035"/>
                  </a:cubicBezTo>
                  <a:cubicBezTo>
                    <a:pt x="10610" y="24035"/>
                    <a:pt x="8901" y="25006"/>
                    <a:pt x="7891" y="26540"/>
                  </a:cubicBezTo>
                  <a:cubicBezTo>
                    <a:pt x="7500" y="26932"/>
                    <a:pt x="7224" y="27468"/>
                    <a:pt x="7152" y="28078"/>
                  </a:cubicBezTo>
                  <a:lnTo>
                    <a:pt x="7050" y="28788"/>
                  </a:lnTo>
                  <a:lnTo>
                    <a:pt x="465" y="75625"/>
                  </a:lnTo>
                  <a:lnTo>
                    <a:pt x="189" y="77612"/>
                  </a:lnTo>
                  <a:cubicBezTo>
                    <a:pt x="1" y="79063"/>
                    <a:pt x="363" y="80514"/>
                    <a:pt x="1248" y="81688"/>
                  </a:cubicBezTo>
                  <a:cubicBezTo>
                    <a:pt x="2133" y="82878"/>
                    <a:pt x="3424" y="83632"/>
                    <a:pt x="4874" y="83835"/>
                  </a:cubicBezTo>
                  <a:lnTo>
                    <a:pt x="49115" y="90029"/>
                  </a:lnTo>
                  <a:cubicBezTo>
                    <a:pt x="49361" y="90072"/>
                    <a:pt x="49622" y="90087"/>
                    <a:pt x="49869" y="90087"/>
                  </a:cubicBezTo>
                  <a:cubicBezTo>
                    <a:pt x="52582" y="90087"/>
                    <a:pt x="54931" y="88100"/>
                    <a:pt x="55337" y="85329"/>
                  </a:cubicBezTo>
                  <a:lnTo>
                    <a:pt x="62271" y="35823"/>
                  </a:lnTo>
                  <a:cubicBezTo>
                    <a:pt x="62372" y="35243"/>
                    <a:pt x="62242" y="34634"/>
                    <a:pt x="61966" y="34141"/>
                  </a:cubicBezTo>
                  <a:cubicBezTo>
                    <a:pt x="61372" y="32183"/>
                    <a:pt x="59660" y="30631"/>
                    <a:pt x="57484" y="30326"/>
                  </a:cubicBezTo>
                  <a:lnTo>
                    <a:pt x="53234" y="29731"/>
                  </a:lnTo>
                  <a:lnTo>
                    <a:pt x="55004" y="18417"/>
                  </a:lnTo>
                  <a:cubicBezTo>
                    <a:pt x="55816" y="13210"/>
                    <a:pt x="53321" y="8220"/>
                    <a:pt x="49057" y="5653"/>
                  </a:cubicBezTo>
                  <a:cubicBezTo>
                    <a:pt x="47229" y="2737"/>
                    <a:pt x="44038" y="721"/>
                    <a:pt x="40339" y="562"/>
                  </a:cubicBezTo>
                  <a:lnTo>
                    <a:pt x="27792" y="10"/>
                  </a:lnTo>
                  <a:cubicBezTo>
                    <a:pt x="27640" y="4"/>
                    <a:pt x="27488" y="1"/>
                    <a:pt x="27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3370850" y="2970625"/>
              <a:ext cx="756825" cy="1060525"/>
            </a:xfrm>
            <a:custGeom>
              <a:rect b="b" l="l" r="r" t="t"/>
              <a:pathLst>
                <a:path extrusionOk="0" h="42421" w="30273">
                  <a:moveTo>
                    <a:pt x="9474" y="0"/>
                  </a:moveTo>
                  <a:cubicBezTo>
                    <a:pt x="5187" y="0"/>
                    <a:pt x="1606" y="3388"/>
                    <a:pt x="1436" y="7710"/>
                  </a:cubicBezTo>
                  <a:lnTo>
                    <a:pt x="0" y="41217"/>
                  </a:lnTo>
                  <a:lnTo>
                    <a:pt x="3554" y="41362"/>
                  </a:lnTo>
                  <a:lnTo>
                    <a:pt x="4990" y="7855"/>
                  </a:lnTo>
                  <a:cubicBezTo>
                    <a:pt x="5089" y="5446"/>
                    <a:pt x="7076" y="3557"/>
                    <a:pt x="9463" y="3557"/>
                  </a:cubicBezTo>
                  <a:cubicBezTo>
                    <a:pt x="9533" y="3557"/>
                    <a:pt x="9604" y="3558"/>
                    <a:pt x="9675" y="3562"/>
                  </a:cubicBezTo>
                  <a:lnTo>
                    <a:pt x="22222" y="4084"/>
                  </a:lnTo>
                  <a:cubicBezTo>
                    <a:pt x="24717" y="4185"/>
                    <a:pt x="26632" y="6289"/>
                    <a:pt x="26530" y="8769"/>
                  </a:cubicBezTo>
                  <a:lnTo>
                    <a:pt x="25094" y="42276"/>
                  </a:lnTo>
                  <a:lnTo>
                    <a:pt x="28648" y="42421"/>
                  </a:lnTo>
                  <a:lnTo>
                    <a:pt x="30084" y="8914"/>
                  </a:lnTo>
                  <a:cubicBezTo>
                    <a:pt x="30272" y="4475"/>
                    <a:pt x="26820" y="704"/>
                    <a:pt x="22367" y="530"/>
                  </a:cubicBezTo>
                  <a:lnTo>
                    <a:pt x="9820" y="8"/>
                  </a:lnTo>
                  <a:cubicBezTo>
                    <a:pt x="9704" y="3"/>
                    <a:pt x="9589" y="0"/>
                    <a:pt x="9474" y="0"/>
                  </a:cubicBezTo>
                  <a:close/>
                </a:path>
              </a:pathLst>
            </a:custGeom>
            <a:solidFill>
              <a:srgbClr val="EAE2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2996975" y="3566325"/>
              <a:ext cx="1421525" cy="1472475"/>
            </a:xfrm>
            <a:custGeom>
              <a:rect b="b" l="l" r="r" t="t"/>
              <a:pathLst>
                <a:path extrusionOk="0" h="58899" w="56861">
                  <a:moveTo>
                    <a:pt x="8229" y="1"/>
                  </a:moveTo>
                  <a:cubicBezTo>
                    <a:pt x="7680" y="1"/>
                    <a:pt x="7188" y="413"/>
                    <a:pt x="7108" y="984"/>
                  </a:cubicBezTo>
                  <a:lnTo>
                    <a:pt x="88" y="50953"/>
                  </a:lnTo>
                  <a:cubicBezTo>
                    <a:pt x="1" y="51563"/>
                    <a:pt x="436" y="52143"/>
                    <a:pt x="1045" y="52230"/>
                  </a:cubicBezTo>
                  <a:lnTo>
                    <a:pt x="48462" y="58888"/>
                  </a:lnTo>
                  <a:cubicBezTo>
                    <a:pt x="48517" y="58895"/>
                    <a:pt x="48571" y="58899"/>
                    <a:pt x="48624" y="58899"/>
                  </a:cubicBezTo>
                  <a:cubicBezTo>
                    <a:pt x="49192" y="58899"/>
                    <a:pt x="49660" y="58487"/>
                    <a:pt x="49753" y="57930"/>
                  </a:cubicBezTo>
                  <a:lnTo>
                    <a:pt x="56759" y="7960"/>
                  </a:lnTo>
                  <a:cubicBezTo>
                    <a:pt x="56861" y="7337"/>
                    <a:pt x="56425" y="6757"/>
                    <a:pt x="55802" y="6669"/>
                  </a:cubicBezTo>
                  <a:lnTo>
                    <a:pt x="8385" y="12"/>
                  </a:lnTo>
                  <a:cubicBezTo>
                    <a:pt x="8332" y="4"/>
                    <a:pt x="8280" y="1"/>
                    <a:pt x="8229" y="1"/>
                  </a:cubicBezTo>
                  <a:close/>
                </a:path>
              </a:pathLst>
            </a:custGeom>
            <a:solidFill>
              <a:srgbClr val="EAE2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2990100" y="3612650"/>
              <a:ext cx="1422950" cy="1476500"/>
            </a:xfrm>
            <a:custGeom>
              <a:rect b="b" l="l" r="r" t="t"/>
              <a:pathLst>
                <a:path extrusionOk="0" h="59060" w="56918">
                  <a:moveTo>
                    <a:pt x="7253" y="1"/>
                  </a:moveTo>
                  <a:lnTo>
                    <a:pt x="87" y="51102"/>
                  </a:lnTo>
                  <a:cubicBezTo>
                    <a:pt x="0" y="51726"/>
                    <a:pt x="435" y="52306"/>
                    <a:pt x="1044" y="52393"/>
                  </a:cubicBezTo>
                  <a:lnTo>
                    <a:pt x="48461" y="59051"/>
                  </a:lnTo>
                  <a:cubicBezTo>
                    <a:pt x="48508" y="59056"/>
                    <a:pt x="48555" y="59059"/>
                    <a:pt x="48601" y="59059"/>
                  </a:cubicBezTo>
                  <a:cubicBezTo>
                    <a:pt x="49170" y="59059"/>
                    <a:pt x="49671" y="58657"/>
                    <a:pt x="49738" y="58094"/>
                  </a:cubicBezTo>
                  <a:lnTo>
                    <a:pt x="56918" y="6978"/>
                  </a:lnTo>
                  <a:lnTo>
                    <a:pt x="7253" y="1"/>
                  </a:lnTo>
                  <a:close/>
                </a:path>
              </a:pathLst>
            </a:custGeom>
            <a:solidFill>
              <a:srgbClr val="FAF3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3866200" y="4220050"/>
              <a:ext cx="365550" cy="371000"/>
            </a:xfrm>
            <a:custGeom>
              <a:rect b="b" l="l" r="r" t="t"/>
              <a:pathLst>
                <a:path extrusionOk="0" h="14840" w="14622">
                  <a:moveTo>
                    <a:pt x="11285" y="1"/>
                  </a:moveTo>
                  <a:lnTo>
                    <a:pt x="11285" y="1"/>
                  </a:lnTo>
                  <a:cubicBezTo>
                    <a:pt x="5092" y="886"/>
                    <a:pt x="5077" y="4164"/>
                    <a:pt x="5077" y="4164"/>
                  </a:cubicBezTo>
                  <a:cubicBezTo>
                    <a:pt x="5077" y="4164"/>
                    <a:pt x="4685" y="915"/>
                    <a:pt x="0" y="1"/>
                  </a:cubicBezTo>
                  <a:lnTo>
                    <a:pt x="0" y="1"/>
                  </a:lnTo>
                  <a:cubicBezTo>
                    <a:pt x="2843" y="6194"/>
                    <a:pt x="0" y="10053"/>
                    <a:pt x="0" y="10053"/>
                  </a:cubicBezTo>
                  <a:cubicBezTo>
                    <a:pt x="0" y="10053"/>
                    <a:pt x="4149" y="14085"/>
                    <a:pt x="13751" y="14839"/>
                  </a:cubicBezTo>
                  <a:cubicBezTo>
                    <a:pt x="13004" y="12219"/>
                    <a:pt x="9152" y="11897"/>
                    <a:pt x="8931" y="11881"/>
                  </a:cubicBezTo>
                  <a:lnTo>
                    <a:pt x="8931" y="11881"/>
                  </a:lnTo>
                  <a:cubicBezTo>
                    <a:pt x="8946" y="11882"/>
                    <a:pt x="8979" y="11884"/>
                    <a:pt x="9028" y="11884"/>
                  </a:cubicBezTo>
                  <a:cubicBezTo>
                    <a:pt x="9553" y="11884"/>
                    <a:pt x="11935" y="11703"/>
                    <a:pt x="14621" y="8646"/>
                  </a:cubicBezTo>
                  <a:cubicBezTo>
                    <a:pt x="12539" y="6917"/>
                    <a:pt x="10918" y="6543"/>
                    <a:pt x="9906" y="6543"/>
                  </a:cubicBezTo>
                  <a:cubicBezTo>
                    <a:pt x="9136" y="6543"/>
                    <a:pt x="8718" y="6760"/>
                    <a:pt x="8718" y="6760"/>
                  </a:cubicBezTo>
                  <a:cubicBezTo>
                    <a:pt x="8718" y="6760"/>
                    <a:pt x="11575" y="4976"/>
                    <a:pt x="11285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3402400" y="3030450"/>
              <a:ext cx="850375" cy="1096950"/>
            </a:xfrm>
            <a:custGeom>
              <a:rect b="b" l="l" r="r" t="t"/>
              <a:pathLst>
                <a:path extrusionOk="0" h="43878" w="34015">
                  <a:moveTo>
                    <a:pt x="14534" y="1"/>
                  </a:moveTo>
                  <a:cubicBezTo>
                    <a:pt x="9780" y="1"/>
                    <a:pt x="5603" y="3474"/>
                    <a:pt x="4830" y="8320"/>
                  </a:cubicBezTo>
                  <a:lnTo>
                    <a:pt x="145" y="37939"/>
                  </a:lnTo>
                  <a:cubicBezTo>
                    <a:pt x="0" y="38911"/>
                    <a:pt x="653" y="39825"/>
                    <a:pt x="1639" y="39970"/>
                  </a:cubicBezTo>
                  <a:cubicBezTo>
                    <a:pt x="1730" y="39983"/>
                    <a:pt x="1821" y="39990"/>
                    <a:pt x="1910" y="39990"/>
                  </a:cubicBezTo>
                  <a:cubicBezTo>
                    <a:pt x="2775" y="39990"/>
                    <a:pt x="3539" y="39370"/>
                    <a:pt x="3670" y="38476"/>
                  </a:cubicBezTo>
                  <a:lnTo>
                    <a:pt x="8341" y="8871"/>
                  </a:lnTo>
                  <a:cubicBezTo>
                    <a:pt x="8838" y="5783"/>
                    <a:pt x="11495" y="3569"/>
                    <a:pt x="14523" y="3569"/>
                  </a:cubicBezTo>
                  <a:cubicBezTo>
                    <a:pt x="14852" y="3569"/>
                    <a:pt x="15185" y="3595"/>
                    <a:pt x="15521" y="3649"/>
                  </a:cubicBezTo>
                  <a:lnTo>
                    <a:pt x="24412" y="5041"/>
                  </a:lnTo>
                  <a:cubicBezTo>
                    <a:pt x="27836" y="5593"/>
                    <a:pt x="30171" y="8798"/>
                    <a:pt x="29634" y="12221"/>
                  </a:cubicBezTo>
                  <a:lnTo>
                    <a:pt x="24949" y="41826"/>
                  </a:lnTo>
                  <a:cubicBezTo>
                    <a:pt x="24804" y="42813"/>
                    <a:pt x="25457" y="43712"/>
                    <a:pt x="26443" y="43857"/>
                  </a:cubicBezTo>
                  <a:cubicBezTo>
                    <a:pt x="26534" y="43871"/>
                    <a:pt x="26624" y="43877"/>
                    <a:pt x="26714" y="43877"/>
                  </a:cubicBezTo>
                  <a:cubicBezTo>
                    <a:pt x="27579" y="43877"/>
                    <a:pt x="28342" y="43258"/>
                    <a:pt x="28474" y="42377"/>
                  </a:cubicBezTo>
                  <a:lnTo>
                    <a:pt x="33173" y="12787"/>
                  </a:lnTo>
                  <a:cubicBezTo>
                    <a:pt x="34015" y="7420"/>
                    <a:pt x="30359" y="2373"/>
                    <a:pt x="24978" y="1531"/>
                  </a:cubicBezTo>
                  <a:lnTo>
                    <a:pt x="16086" y="124"/>
                  </a:lnTo>
                  <a:cubicBezTo>
                    <a:pt x="15565" y="41"/>
                    <a:pt x="15046" y="1"/>
                    <a:pt x="14534" y="1"/>
                  </a:cubicBezTo>
                  <a:close/>
                </a:path>
              </a:pathLst>
            </a:custGeom>
            <a:solidFill>
              <a:srgbClr val="FAF3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3382100" y="4374175"/>
              <a:ext cx="679775" cy="524750"/>
            </a:xfrm>
            <a:custGeom>
              <a:rect b="b" l="l" r="r" t="t"/>
              <a:pathLst>
                <a:path extrusionOk="0" h="20990" w="27191">
                  <a:moveTo>
                    <a:pt x="17716" y="1"/>
                  </a:moveTo>
                  <a:cubicBezTo>
                    <a:pt x="14647" y="1"/>
                    <a:pt x="11548" y="1502"/>
                    <a:pt x="9805" y="4874"/>
                  </a:cubicBezTo>
                  <a:cubicBezTo>
                    <a:pt x="8036" y="8326"/>
                    <a:pt x="7920" y="12199"/>
                    <a:pt x="5062" y="13084"/>
                  </a:cubicBezTo>
                  <a:cubicBezTo>
                    <a:pt x="0" y="14665"/>
                    <a:pt x="1175" y="20989"/>
                    <a:pt x="1175" y="20989"/>
                  </a:cubicBezTo>
                  <a:cubicBezTo>
                    <a:pt x="2396" y="17038"/>
                    <a:pt x="4514" y="15979"/>
                    <a:pt x="7106" y="15979"/>
                  </a:cubicBezTo>
                  <a:cubicBezTo>
                    <a:pt x="10096" y="15979"/>
                    <a:pt x="13716" y="17387"/>
                    <a:pt x="17319" y="17387"/>
                  </a:cubicBezTo>
                  <a:cubicBezTo>
                    <a:pt x="18722" y="17387"/>
                    <a:pt x="20123" y="17173"/>
                    <a:pt x="21482" y="16580"/>
                  </a:cubicBezTo>
                  <a:cubicBezTo>
                    <a:pt x="24644" y="15231"/>
                    <a:pt x="26327" y="12446"/>
                    <a:pt x="26617" y="9501"/>
                  </a:cubicBezTo>
                  <a:cubicBezTo>
                    <a:pt x="27191" y="3631"/>
                    <a:pt x="22488" y="1"/>
                    <a:pt x="1771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3282375" y="3758600"/>
              <a:ext cx="159575" cy="220025"/>
            </a:xfrm>
            <a:custGeom>
              <a:rect b="b" l="l" r="r" t="t"/>
              <a:pathLst>
                <a:path extrusionOk="0" h="8801" w="6383">
                  <a:moveTo>
                    <a:pt x="1674" y="1"/>
                  </a:moveTo>
                  <a:cubicBezTo>
                    <a:pt x="1514" y="1"/>
                    <a:pt x="1371" y="48"/>
                    <a:pt x="1277" y="95"/>
                  </a:cubicBezTo>
                  <a:cubicBezTo>
                    <a:pt x="1132" y="226"/>
                    <a:pt x="1030" y="385"/>
                    <a:pt x="1001" y="589"/>
                  </a:cubicBezTo>
                  <a:lnTo>
                    <a:pt x="44" y="7406"/>
                  </a:lnTo>
                  <a:cubicBezTo>
                    <a:pt x="0" y="7609"/>
                    <a:pt x="44" y="7798"/>
                    <a:pt x="160" y="7957"/>
                  </a:cubicBezTo>
                  <a:cubicBezTo>
                    <a:pt x="290" y="8102"/>
                    <a:pt x="450" y="8189"/>
                    <a:pt x="653" y="8218"/>
                  </a:cubicBezTo>
                  <a:lnTo>
                    <a:pt x="4613" y="8784"/>
                  </a:lnTo>
                  <a:cubicBezTo>
                    <a:pt x="4670" y="8795"/>
                    <a:pt x="4723" y="8801"/>
                    <a:pt x="4772" y="8801"/>
                  </a:cubicBezTo>
                  <a:cubicBezTo>
                    <a:pt x="4914" y="8801"/>
                    <a:pt x="5032" y="8757"/>
                    <a:pt x="5149" y="8682"/>
                  </a:cubicBezTo>
                  <a:cubicBezTo>
                    <a:pt x="5294" y="8566"/>
                    <a:pt x="5382" y="8421"/>
                    <a:pt x="5425" y="8218"/>
                  </a:cubicBezTo>
                  <a:cubicBezTo>
                    <a:pt x="5440" y="8044"/>
                    <a:pt x="5411" y="7885"/>
                    <a:pt x="5280" y="7725"/>
                  </a:cubicBezTo>
                  <a:cubicBezTo>
                    <a:pt x="5149" y="7580"/>
                    <a:pt x="4990" y="7478"/>
                    <a:pt x="4787" y="7449"/>
                  </a:cubicBezTo>
                  <a:lnTo>
                    <a:pt x="1595" y="7012"/>
                  </a:lnTo>
                  <a:lnTo>
                    <a:pt x="1595" y="7012"/>
                  </a:lnTo>
                  <a:lnTo>
                    <a:pt x="1887" y="4847"/>
                  </a:lnTo>
                  <a:lnTo>
                    <a:pt x="1887" y="4847"/>
                  </a:lnTo>
                  <a:lnTo>
                    <a:pt x="4555" y="5216"/>
                  </a:lnTo>
                  <a:cubicBezTo>
                    <a:pt x="4612" y="5227"/>
                    <a:pt x="4664" y="5232"/>
                    <a:pt x="4714" y="5232"/>
                  </a:cubicBezTo>
                  <a:cubicBezTo>
                    <a:pt x="4856" y="5232"/>
                    <a:pt x="4974" y="5189"/>
                    <a:pt x="5091" y="5114"/>
                  </a:cubicBezTo>
                  <a:cubicBezTo>
                    <a:pt x="5236" y="4998"/>
                    <a:pt x="5338" y="4853"/>
                    <a:pt x="5367" y="4650"/>
                  </a:cubicBezTo>
                  <a:cubicBezTo>
                    <a:pt x="5382" y="4461"/>
                    <a:pt x="5352" y="4273"/>
                    <a:pt x="5222" y="4128"/>
                  </a:cubicBezTo>
                  <a:cubicBezTo>
                    <a:pt x="5091" y="3968"/>
                    <a:pt x="4932" y="3896"/>
                    <a:pt x="4729" y="3852"/>
                  </a:cubicBezTo>
                  <a:lnTo>
                    <a:pt x="2060" y="3487"/>
                  </a:lnTo>
                  <a:lnTo>
                    <a:pt x="2060" y="3487"/>
                  </a:lnTo>
                  <a:lnTo>
                    <a:pt x="2352" y="1474"/>
                  </a:lnTo>
                  <a:lnTo>
                    <a:pt x="2352" y="1474"/>
                  </a:lnTo>
                  <a:lnTo>
                    <a:pt x="5556" y="1938"/>
                  </a:lnTo>
                  <a:cubicBezTo>
                    <a:pt x="5607" y="1944"/>
                    <a:pt x="5655" y="1948"/>
                    <a:pt x="5701" y="1948"/>
                  </a:cubicBezTo>
                  <a:cubicBezTo>
                    <a:pt x="5848" y="1948"/>
                    <a:pt x="5970" y="1910"/>
                    <a:pt x="6092" y="1821"/>
                  </a:cubicBezTo>
                  <a:cubicBezTo>
                    <a:pt x="6237" y="1720"/>
                    <a:pt x="6324" y="1575"/>
                    <a:pt x="6368" y="1372"/>
                  </a:cubicBezTo>
                  <a:cubicBezTo>
                    <a:pt x="6382" y="1169"/>
                    <a:pt x="6353" y="995"/>
                    <a:pt x="6223" y="850"/>
                  </a:cubicBezTo>
                  <a:cubicBezTo>
                    <a:pt x="6092" y="690"/>
                    <a:pt x="5933" y="618"/>
                    <a:pt x="5730" y="574"/>
                  </a:cubicBezTo>
                  <a:lnTo>
                    <a:pt x="1784" y="8"/>
                  </a:lnTo>
                  <a:cubicBezTo>
                    <a:pt x="1747" y="3"/>
                    <a:pt x="1710" y="1"/>
                    <a:pt x="1674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3450975" y="3790750"/>
              <a:ext cx="177000" cy="212475"/>
            </a:xfrm>
            <a:custGeom>
              <a:rect b="b" l="l" r="r" t="t"/>
              <a:pathLst>
                <a:path extrusionOk="0" h="8499" w="7080">
                  <a:moveTo>
                    <a:pt x="4228" y="1"/>
                  </a:moveTo>
                  <a:cubicBezTo>
                    <a:pt x="3861" y="1"/>
                    <a:pt x="3511" y="48"/>
                    <a:pt x="3178" y="129"/>
                  </a:cubicBezTo>
                  <a:cubicBezTo>
                    <a:pt x="2626" y="274"/>
                    <a:pt x="2133" y="492"/>
                    <a:pt x="1698" y="811"/>
                  </a:cubicBezTo>
                  <a:cubicBezTo>
                    <a:pt x="1263" y="1116"/>
                    <a:pt x="900" y="1522"/>
                    <a:pt x="639" y="2015"/>
                  </a:cubicBezTo>
                  <a:cubicBezTo>
                    <a:pt x="364" y="2494"/>
                    <a:pt x="175" y="3045"/>
                    <a:pt x="88" y="3640"/>
                  </a:cubicBezTo>
                  <a:cubicBezTo>
                    <a:pt x="1" y="4336"/>
                    <a:pt x="30" y="4960"/>
                    <a:pt x="175" y="5525"/>
                  </a:cubicBezTo>
                  <a:cubicBezTo>
                    <a:pt x="320" y="6091"/>
                    <a:pt x="581" y="6555"/>
                    <a:pt x="929" y="6976"/>
                  </a:cubicBezTo>
                  <a:cubicBezTo>
                    <a:pt x="1292" y="7396"/>
                    <a:pt x="1684" y="7716"/>
                    <a:pt x="2177" y="7977"/>
                  </a:cubicBezTo>
                  <a:cubicBezTo>
                    <a:pt x="2670" y="8209"/>
                    <a:pt x="3192" y="8397"/>
                    <a:pt x="3758" y="8470"/>
                  </a:cubicBezTo>
                  <a:cubicBezTo>
                    <a:pt x="3975" y="8484"/>
                    <a:pt x="4207" y="8499"/>
                    <a:pt x="4425" y="8499"/>
                  </a:cubicBezTo>
                  <a:cubicBezTo>
                    <a:pt x="4643" y="8499"/>
                    <a:pt x="4875" y="8484"/>
                    <a:pt x="5092" y="8441"/>
                  </a:cubicBezTo>
                  <a:cubicBezTo>
                    <a:pt x="5339" y="8412"/>
                    <a:pt x="5556" y="8354"/>
                    <a:pt x="5774" y="8281"/>
                  </a:cubicBezTo>
                  <a:cubicBezTo>
                    <a:pt x="5963" y="8223"/>
                    <a:pt x="6108" y="8078"/>
                    <a:pt x="6180" y="7890"/>
                  </a:cubicBezTo>
                  <a:cubicBezTo>
                    <a:pt x="6253" y="7686"/>
                    <a:pt x="6224" y="7469"/>
                    <a:pt x="6093" y="7251"/>
                  </a:cubicBezTo>
                  <a:cubicBezTo>
                    <a:pt x="6006" y="7092"/>
                    <a:pt x="5876" y="6990"/>
                    <a:pt x="5716" y="6947"/>
                  </a:cubicBezTo>
                  <a:cubicBezTo>
                    <a:pt x="5642" y="6927"/>
                    <a:pt x="5565" y="6916"/>
                    <a:pt x="5486" y="6916"/>
                  </a:cubicBezTo>
                  <a:cubicBezTo>
                    <a:pt x="5395" y="6916"/>
                    <a:pt x="5302" y="6930"/>
                    <a:pt x="5208" y="6961"/>
                  </a:cubicBezTo>
                  <a:cubicBezTo>
                    <a:pt x="5005" y="7034"/>
                    <a:pt x="4788" y="7063"/>
                    <a:pt x="4570" y="7092"/>
                  </a:cubicBezTo>
                  <a:cubicBezTo>
                    <a:pt x="4353" y="7092"/>
                    <a:pt x="4135" y="7092"/>
                    <a:pt x="3917" y="7048"/>
                  </a:cubicBezTo>
                  <a:cubicBezTo>
                    <a:pt x="3540" y="6990"/>
                    <a:pt x="3178" y="6889"/>
                    <a:pt x="2873" y="6729"/>
                  </a:cubicBezTo>
                  <a:cubicBezTo>
                    <a:pt x="2554" y="6555"/>
                    <a:pt x="2307" y="6338"/>
                    <a:pt x="2090" y="6076"/>
                  </a:cubicBezTo>
                  <a:cubicBezTo>
                    <a:pt x="1872" y="5801"/>
                    <a:pt x="1727" y="5496"/>
                    <a:pt x="1640" y="5105"/>
                  </a:cubicBezTo>
                  <a:cubicBezTo>
                    <a:pt x="1539" y="4727"/>
                    <a:pt x="1524" y="4292"/>
                    <a:pt x="1597" y="3828"/>
                  </a:cubicBezTo>
                  <a:cubicBezTo>
                    <a:pt x="1655" y="3422"/>
                    <a:pt x="1785" y="3059"/>
                    <a:pt x="1945" y="2740"/>
                  </a:cubicBezTo>
                  <a:cubicBezTo>
                    <a:pt x="2104" y="2421"/>
                    <a:pt x="2322" y="2160"/>
                    <a:pt x="2597" y="1942"/>
                  </a:cubicBezTo>
                  <a:cubicBezTo>
                    <a:pt x="2873" y="1725"/>
                    <a:pt x="3192" y="1580"/>
                    <a:pt x="3540" y="1478"/>
                  </a:cubicBezTo>
                  <a:cubicBezTo>
                    <a:pt x="3732" y="1430"/>
                    <a:pt x="3937" y="1409"/>
                    <a:pt x="4152" y="1409"/>
                  </a:cubicBezTo>
                  <a:cubicBezTo>
                    <a:pt x="4328" y="1409"/>
                    <a:pt x="4512" y="1423"/>
                    <a:pt x="4701" y="1449"/>
                  </a:cubicBezTo>
                  <a:cubicBezTo>
                    <a:pt x="4933" y="1478"/>
                    <a:pt x="5150" y="1536"/>
                    <a:pt x="5353" y="1609"/>
                  </a:cubicBezTo>
                  <a:cubicBezTo>
                    <a:pt x="5556" y="1696"/>
                    <a:pt x="5730" y="1797"/>
                    <a:pt x="5919" y="1899"/>
                  </a:cubicBezTo>
                  <a:cubicBezTo>
                    <a:pt x="6064" y="2015"/>
                    <a:pt x="6224" y="2059"/>
                    <a:pt x="6383" y="2059"/>
                  </a:cubicBezTo>
                  <a:cubicBezTo>
                    <a:pt x="6543" y="2059"/>
                    <a:pt x="6688" y="2015"/>
                    <a:pt x="6818" y="1884"/>
                  </a:cubicBezTo>
                  <a:cubicBezTo>
                    <a:pt x="7007" y="1725"/>
                    <a:pt x="7079" y="1522"/>
                    <a:pt x="7079" y="1304"/>
                  </a:cubicBezTo>
                  <a:cubicBezTo>
                    <a:pt x="7079" y="1087"/>
                    <a:pt x="6963" y="898"/>
                    <a:pt x="6789" y="782"/>
                  </a:cubicBezTo>
                  <a:cubicBezTo>
                    <a:pt x="6514" y="594"/>
                    <a:pt x="6209" y="434"/>
                    <a:pt x="5905" y="303"/>
                  </a:cubicBezTo>
                  <a:cubicBezTo>
                    <a:pt x="5585" y="173"/>
                    <a:pt x="5252" y="100"/>
                    <a:pt x="4918" y="57"/>
                  </a:cubicBezTo>
                  <a:cubicBezTo>
                    <a:pt x="4682" y="18"/>
                    <a:pt x="4452" y="1"/>
                    <a:pt x="4228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3635200" y="3811875"/>
              <a:ext cx="162475" cy="213875"/>
            </a:xfrm>
            <a:custGeom>
              <a:rect b="b" l="l" r="r" t="t"/>
              <a:pathLst>
                <a:path extrusionOk="0" h="8555" w="6499">
                  <a:moveTo>
                    <a:pt x="3441" y="1419"/>
                  </a:moveTo>
                  <a:cubicBezTo>
                    <a:pt x="3502" y="1419"/>
                    <a:pt x="3564" y="1423"/>
                    <a:pt x="3627" y="1431"/>
                  </a:cubicBezTo>
                  <a:cubicBezTo>
                    <a:pt x="3946" y="1489"/>
                    <a:pt x="4222" y="1634"/>
                    <a:pt x="4439" y="1866"/>
                  </a:cubicBezTo>
                  <a:cubicBezTo>
                    <a:pt x="4657" y="2113"/>
                    <a:pt x="4802" y="2446"/>
                    <a:pt x="4874" y="2882"/>
                  </a:cubicBezTo>
                  <a:cubicBezTo>
                    <a:pt x="4947" y="3317"/>
                    <a:pt x="4947" y="3868"/>
                    <a:pt x="4860" y="4506"/>
                  </a:cubicBezTo>
                  <a:cubicBezTo>
                    <a:pt x="4758" y="5115"/>
                    <a:pt x="4642" y="5638"/>
                    <a:pt x="4439" y="6044"/>
                  </a:cubicBezTo>
                  <a:cubicBezTo>
                    <a:pt x="4251" y="6435"/>
                    <a:pt x="4018" y="6725"/>
                    <a:pt x="3743" y="6914"/>
                  </a:cubicBezTo>
                  <a:cubicBezTo>
                    <a:pt x="3531" y="7055"/>
                    <a:pt x="3282" y="7129"/>
                    <a:pt x="3025" y="7129"/>
                  </a:cubicBezTo>
                  <a:cubicBezTo>
                    <a:pt x="2965" y="7129"/>
                    <a:pt x="2904" y="7125"/>
                    <a:pt x="2844" y="7117"/>
                  </a:cubicBezTo>
                  <a:cubicBezTo>
                    <a:pt x="2510" y="7059"/>
                    <a:pt x="2249" y="6914"/>
                    <a:pt x="2046" y="6653"/>
                  </a:cubicBezTo>
                  <a:cubicBezTo>
                    <a:pt x="1828" y="6421"/>
                    <a:pt x="1683" y="6073"/>
                    <a:pt x="1611" y="5638"/>
                  </a:cubicBezTo>
                  <a:cubicBezTo>
                    <a:pt x="1538" y="5202"/>
                    <a:pt x="1538" y="4680"/>
                    <a:pt x="1625" y="4042"/>
                  </a:cubicBezTo>
                  <a:cubicBezTo>
                    <a:pt x="1712" y="3389"/>
                    <a:pt x="1843" y="2882"/>
                    <a:pt x="2046" y="2490"/>
                  </a:cubicBezTo>
                  <a:cubicBezTo>
                    <a:pt x="2220" y="2084"/>
                    <a:pt x="2466" y="1823"/>
                    <a:pt x="2728" y="1634"/>
                  </a:cubicBezTo>
                  <a:cubicBezTo>
                    <a:pt x="2951" y="1493"/>
                    <a:pt x="3184" y="1419"/>
                    <a:pt x="3441" y="1419"/>
                  </a:cubicBezTo>
                  <a:close/>
                  <a:moveTo>
                    <a:pt x="3339" y="0"/>
                  </a:moveTo>
                  <a:cubicBezTo>
                    <a:pt x="2859" y="0"/>
                    <a:pt x="2436" y="112"/>
                    <a:pt x="2046" y="329"/>
                  </a:cubicBezTo>
                  <a:cubicBezTo>
                    <a:pt x="1538" y="619"/>
                    <a:pt x="1103" y="1068"/>
                    <a:pt x="769" y="1678"/>
                  </a:cubicBezTo>
                  <a:cubicBezTo>
                    <a:pt x="450" y="2272"/>
                    <a:pt x="233" y="2998"/>
                    <a:pt x="102" y="3824"/>
                  </a:cubicBezTo>
                  <a:cubicBezTo>
                    <a:pt x="1" y="4666"/>
                    <a:pt x="15" y="5420"/>
                    <a:pt x="160" y="6102"/>
                  </a:cubicBezTo>
                  <a:cubicBezTo>
                    <a:pt x="305" y="6769"/>
                    <a:pt x="595" y="7335"/>
                    <a:pt x="1016" y="7741"/>
                  </a:cubicBezTo>
                  <a:cubicBezTo>
                    <a:pt x="1422" y="8161"/>
                    <a:pt x="1973" y="8437"/>
                    <a:pt x="2640" y="8524"/>
                  </a:cubicBezTo>
                  <a:cubicBezTo>
                    <a:pt x="2794" y="8544"/>
                    <a:pt x="2945" y="8554"/>
                    <a:pt x="3093" y="8554"/>
                  </a:cubicBezTo>
                  <a:cubicBezTo>
                    <a:pt x="3584" y="8554"/>
                    <a:pt x="4037" y="8443"/>
                    <a:pt x="4439" y="8219"/>
                  </a:cubicBezTo>
                  <a:cubicBezTo>
                    <a:pt x="4947" y="7929"/>
                    <a:pt x="5382" y="7480"/>
                    <a:pt x="5701" y="6871"/>
                  </a:cubicBezTo>
                  <a:cubicBezTo>
                    <a:pt x="6035" y="6276"/>
                    <a:pt x="6267" y="5551"/>
                    <a:pt x="6383" y="4724"/>
                  </a:cubicBezTo>
                  <a:cubicBezTo>
                    <a:pt x="6499" y="3882"/>
                    <a:pt x="6484" y="3128"/>
                    <a:pt x="6325" y="2446"/>
                  </a:cubicBezTo>
                  <a:cubicBezTo>
                    <a:pt x="6180" y="1794"/>
                    <a:pt x="5890" y="1243"/>
                    <a:pt x="5469" y="822"/>
                  </a:cubicBezTo>
                  <a:cubicBezTo>
                    <a:pt x="5048" y="401"/>
                    <a:pt x="4512" y="126"/>
                    <a:pt x="3844" y="39"/>
                  </a:cubicBezTo>
                  <a:cubicBezTo>
                    <a:pt x="3669" y="13"/>
                    <a:pt x="3501" y="0"/>
                    <a:pt x="3339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3230150" y="4026050"/>
              <a:ext cx="164300" cy="209150"/>
            </a:xfrm>
            <a:custGeom>
              <a:rect b="b" l="l" r="r" t="t"/>
              <a:pathLst>
                <a:path extrusionOk="0" h="8366" w="6572">
                  <a:moveTo>
                    <a:pt x="2338" y="1543"/>
                  </a:moveTo>
                  <a:lnTo>
                    <a:pt x="4207" y="1814"/>
                  </a:lnTo>
                  <a:cubicBezTo>
                    <a:pt x="4482" y="1843"/>
                    <a:pt x="4686" y="1930"/>
                    <a:pt x="4787" y="2118"/>
                  </a:cubicBezTo>
                  <a:cubicBezTo>
                    <a:pt x="4932" y="2292"/>
                    <a:pt x="4990" y="2539"/>
                    <a:pt x="4932" y="2858"/>
                  </a:cubicBezTo>
                  <a:cubicBezTo>
                    <a:pt x="4903" y="3134"/>
                    <a:pt x="4787" y="3308"/>
                    <a:pt x="4584" y="3438"/>
                  </a:cubicBezTo>
                  <a:cubicBezTo>
                    <a:pt x="4433" y="3531"/>
                    <a:pt x="4273" y="3578"/>
                    <a:pt x="4104" y="3578"/>
                  </a:cubicBezTo>
                  <a:cubicBezTo>
                    <a:pt x="4061" y="3578"/>
                    <a:pt x="4018" y="3575"/>
                    <a:pt x="3975" y="3569"/>
                  </a:cubicBezTo>
                  <a:lnTo>
                    <a:pt x="2090" y="3300"/>
                  </a:lnTo>
                  <a:lnTo>
                    <a:pt x="2090" y="3300"/>
                  </a:lnTo>
                  <a:lnTo>
                    <a:pt x="2338" y="1543"/>
                  </a:lnTo>
                  <a:close/>
                  <a:moveTo>
                    <a:pt x="1917" y="4628"/>
                  </a:moveTo>
                  <a:lnTo>
                    <a:pt x="3873" y="4903"/>
                  </a:lnTo>
                  <a:cubicBezTo>
                    <a:pt x="4033" y="4932"/>
                    <a:pt x="4192" y="4961"/>
                    <a:pt x="4381" y="5048"/>
                  </a:cubicBezTo>
                  <a:cubicBezTo>
                    <a:pt x="4569" y="5106"/>
                    <a:pt x="4715" y="5237"/>
                    <a:pt x="4831" y="5396"/>
                  </a:cubicBezTo>
                  <a:cubicBezTo>
                    <a:pt x="4961" y="5556"/>
                    <a:pt x="4990" y="5817"/>
                    <a:pt x="4932" y="6165"/>
                  </a:cubicBezTo>
                  <a:cubicBezTo>
                    <a:pt x="4889" y="6528"/>
                    <a:pt x="4758" y="6774"/>
                    <a:pt x="4526" y="6934"/>
                  </a:cubicBezTo>
                  <a:cubicBezTo>
                    <a:pt x="4338" y="7067"/>
                    <a:pt x="4124" y="7124"/>
                    <a:pt x="3885" y="7124"/>
                  </a:cubicBezTo>
                  <a:cubicBezTo>
                    <a:pt x="3811" y="7124"/>
                    <a:pt x="3734" y="7118"/>
                    <a:pt x="3656" y="7108"/>
                  </a:cubicBezTo>
                  <a:lnTo>
                    <a:pt x="1612" y="6804"/>
                  </a:lnTo>
                  <a:lnTo>
                    <a:pt x="1612" y="6804"/>
                  </a:lnTo>
                  <a:lnTo>
                    <a:pt x="1917" y="4628"/>
                  </a:lnTo>
                  <a:close/>
                  <a:moveTo>
                    <a:pt x="1606" y="0"/>
                  </a:moveTo>
                  <a:cubicBezTo>
                    <a:pt x="1460" y="0"/>
                    <a:pt x="1331" y="53"/>
                    <a:pt x="1219" y="131"/>
                  </a:cubicBezTo>
                  <a:cubicBezTo>
                    <a:pt x="1059" y="262"/>
                    <a:pt x="987" y="407"/>
                    <a:pt x="943" y="610"/>
                  </a:cubicBezTo>
                  <a:lnTo>
                    <a:pt x="44" y="7137"/>
                  </a:lnTo>
                  <a:cubicBezTo>
                    <a:pt x="0" y="7340"/>
                    <a:pt x="58" y="7514"/>
                    <a:pt x="160" y="7659"/>
                  </a:cubicBezTo>
                  <a:cubicBezTo>
                    <a:pt x="290" y="7819"/>
                    <a:pt x="436" y="7891"/>
                    <a:pt x="639" y="7935"/>
                  </a:cubicBezTo>
                  <a:lnTo>
                    <a:pt x="3453" y="8341"/>
                  </a:lnTo>
                  <a:cubicBezTo>
                    <a:pt x="3623" y="8358"/>
                    <a:pt x="3792" y="8365"/>
                    <a:pt x="3965" y="8365"/>
                  </a:cubicBezTo>
                  <a:cubicBezTo>
                    <a:pt x="4088" y="8365"/>
                    <a:pt x="4211" y="8362"/>
                    <a:pt x="4337" y="8356"/>
                  </a:cubicBezTo>
                  <a:cubicBezTo>
                    <a:pt x="4642" y="8341"/>
                    <a:pt x="4932" y="8268"/>
                    <a:pt x="5222" y="8123"/>
                  </a:cubicBezTo>
                  <a:cubicBezTo>
                    <a:pt x="5512" y="7993"/>
                    <a:pt x="5773" y="7775"/>
                    <a:pt x="5962" y="7485"/>
                  </a:cubicBezTo>
                  <a:cubicBezTo>
                    <a:pt x="6180" y="7195"/>
                    <a:pt x="6310" y="6789"/>
                    <a:pt x="6383" y="6310"/>
                  </a:cubicBezTo>
                  <a:cubicBezTo>
                    <a:pt x="6441" y="5875"/>
                    <a:pt x="6397" y="5469"/>
                    <a:pt x="6252" y="5164"/>
                  </a:cubicBezTo>
                  <a:cubicBezTo>
                    <a:pt x="6107" y="4831"/>
                    <a:pt x="5918" y="4584"/>
                    <a:pt x="5657" y="4381"/>
                  </a:cubicBezTo>
                  <a:cubicBezTo>
                    <a:pt x="5551" y="4302"/>
                    <a:pt x="5446" y="4232"/>
                    <a:pt x="5341" y="4170"/>
                  </a:cubicBezTo>
                  <a:lnTo>
                    <a:pt x="5341" y="4170"/>
                  </a:lnTo>
                  <a:cubicBezTo>
                    <a:pt x="5646" y="4066"/>
                    <a:pt x="5885" y="3905"/>
                    <a:pt x="6078" y="3699"/>
                  </a:cubicBezTo>
                  <a:cubicBezTo>
                    <a:pt x="6296" y="3453"/>
                    <a:pt x="6426" y="3163"/>
                    <a:pt x="6484" y="2800"/>
                  </a:cubicBezTo>
                  <a:cubicBezTo>
                    <a:pt x="6571" y="2133"/>
                    <a:pt x="6455" y="1611"/>
                    <a:pt x="6151" y="1234"/>
                  </a:cubicBezTo>
                  <a:cubicBezTo>
                    <a:pt x="5846" y="842"/>
                    <a:pt x="5338" y="610"/>
                    <a:pt x="4613" y="508"/>
                  </a:cubicBezTo>
                  <a:lnTo>
                    <a:pt x="1741" y="15"/>
                  </a:lnTo>
                  <a:cubicBezTo>
                    <a:pt x="1694" y="5"/>
                    <a:pt x="1649" y="0"/>
                    <a:pt x="1606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3396600" y="4060125"/>
              <a:ext cx="175900" cy="210225"/>
            </a:xfrm>
            <a:custGeom>
              <a:rect b="b" l="l" r="r" t="t"/>
              <a:pathLst>
                <a:path extrusionOk="0" h="8409" w="7036">
                  <a:moveTo>
                    <a:pt x="4228" y="2256"/>
                  </a:moveTo>
                  <a:lnTo>
                    <a:pt x="4985" y="5048"/>
                  </a:lnTo>
                  <a:lnTo>
                    <a:pt x="4985" y="5048"/>
                  </a:lnTo>
                  <a:lnTo>
                    <a:pt x="2736" y="4727"/>
                  </a:lnTo>
                  <a:lnTo>
                    <a:pt x="2736" y="4727"/>
                  </a:lnTo>
                  <a:lnTo>
                    <a:pt x="4228" y="2256"/>
                  </a:lnTo>
                  <a:close/>
                  <a:moveTo>
                    <a:pt x="4396" y="0"/>
                  </a:moveTo>
                  <a:cubicBezTo>
                    <a:pt x="4318" y="0"/>
                    <a:pt x="4243" y="18"/>
                    <a:pt x="4178" y="59"/>
                  </a:cubicBezTo>
                  <a:cubicBezTo>
                    <a:pt x="4033" y="117"/>
                    <a:pt x="3917" y="233"/>
                    <a:pt x="3844" y="378"/>
                  </a:cubicBezTo>
                  <a:lnTo>
                    <a:pt x="87" y="6717"/>
                  </a:lnTo>
                  <a:cubicBezTo>
                    <a:pt x="58" y="6789"/>
                    <a:pt x="44" y="6862"/>
                    <a:pt x="15" y="6934"/>
                  </a:cubicBezTo>
                  <a:cubicBezTo>
                    <a:pt x="0" y="7094"/>
                    <a:pt x="15" y="7239"/>
                    <a:pt x="116" y="7370"/>
                  </a:cubicBezTo>
                  <a:cubicBezTo>
                    <a:pt x="203" y="7500"/>
                    <a:pt x="348" y="7573"/>
                    <a:pt x="551" y="7602"/>
                  </a:cubicBezTo>
                  <a:cubicBezTo>
                    <a:pt x="589" y="7609"/>
                    <a:pt x="623" y="7613"/>
                    <a:pt x="656" y="7613"/>
                  </a:cubicBezTo>
                  <a:cubicBezTo>
                    <a:pt x="751" y="7613"/>
                    <a:pt x="832" y="7583"/>
                    <a:pt x="929" y="7529"/>
                  </a:cubicBezTo>
                  <a:cubicBezTo>
                    <a:pt x="1059" y="7486"/>
                    <a:pt x="1146" y="7370"/>
                    <a:pt x="1219" y="7239"/>
                  </a:cubicBezTo>
                  <a:lnTo>
                    <a:pt x="1996" y="5952"/>
                  </a:lnTo>
                  <a:lnTo>
                    <a:pt x="1996" y="5952"/>
                  </a:lnTo>
                  <a:lnTo>
                    <a:pt x="5356" y="6416"/>
                  </a:lnTo>
                  <a:lnTo>
                    <a:pt x="5356" y="6416"/>
                  </a:lnTo>
                  <a:lnTo>
                    <a:pt x="5744" y="7848"/>
                  </a:lnTo>
                  <a:cubicBezTo>
                    <a:pt x="5788" y="8008"/>
                    <a:pt x="5860" y="8138"/>
                    <a:pt x="5947" y="8225"/>
                  </a:cubicBezTo>
                  <a:cubicBezTo>
                    <a:pt x="6034" y="8327"/>
                    <a:pt x="6165" y="8385"/>
                    <a:pt x="6295" y="8400"/>
                  </a:cubicBezTo>
                  <a:cubicBezTo>
                    <a:pt x="6325" y="8405"/>
                    <a:pt x="6355" y="8408"/>
                    <a:pt x="6386" y="8408"/>
                  </a:cubicBezTo>
                  <a:cubicBezTo>
                    <a:pt x="6505" y="8408"/>
                    <a:pt x="6630" y="8364"/>
                    <a:pt x="6745" y="8283"/>
                  </a:cubicBezTo>
                  <a:cubicBezTo>
                    <a:pt x="6905" y="8182"/>
                    <a:pt x="6977" y="8022"/>
                    <a:pt x="7021" y="7819"/>
                  </a:cubicBezTo>
                  <a:cubicBezTo>
                    <a:pt x="7035" y="7747"/>
                    <a:pt x="7021" y="7660"/>
                    <a:pt x="7006" y="7558"/>
                  </a:cubicBezTo>
                  <a:lnTo>
                    <a:pt x="5150" y="552"/>
                  </a:lnTo>
                  <a:cubicBezTo>
                    <a:pt x="5135" y="407"/>
                    <a:pt x="5062" y="277"/>
                    <a:pt x="4946" y="190"/>
                  </a:cubicBezTo>
                  <a:cubicBezTo>
                    <a:pt x="4845" y="103"/>
                    <a:pt x="4714" y="45"/>
                    <a:pt x="4584" y="30"/>
                  </a:cubicBezTo>
                  <a:cubicBezTo>
                    <a:pt x="4521" y="11"/>
                    <a:pt x="4457" y="0"/>
                    <a:pt x="4396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3594575" y="4086025"/>
              <a:ext cx="174100" cy="205500"/>
            </a:xfrm>
            <a:custGeom>
              <a:rect b="b" l="l" r="r" t="t"/>
              <a:pathLst>
                <a:path extrusionOk="0" h="8220" w="6964">
                  <a:moveTo>
                    <a:pt x="4177" y="0"/>
                  </a:moveTo>
                  <a:cubicBezTo>
                    <a:pt x="3812" y="0"/>
                    <a:pt x="3460" y="45"/>
                    <a:pt x="3120" y="140"/>
                  </a:cubicBezTo>
                  <a:cubicBezTo>
                    <a:pt x="2597" y="285"/>
                    <a:pt x="2133" y="503"/>
                    <a:pt x="1698" y="822"/>
                  </a:cubicBezTo>
                  <a:cubicBezTo>
                    <a:pt x="1263" y="1126"/>
                    <a:pt x="915" y="1532"/>
                    <a:pt x="625" y="1982"/>
                  </a:cubicBezTo>
                  <a:cubicBezTo>
                    <a:pt x="335" y="2461"/>
                    <a:pt x="146" y="2939"/>
                    <a:pt x="74" y="3520"/>
                  </a:cubicBezTo>
                  <a:cubicBezTo>
                    <a:pt x="1" y="4100"/>
                    <a:pt x="45" y="4637"/>
                    <a:pt x="190" y="5159"/>
                  </a:cubicBezTo>
                  <a:cubicBezTo>
                    <a:pt x="335" y="5681"/>
                    <a:pt x="567" y="6160"/>
                    <a:pt x="900" y="6566"/>
                  </a:cubicBezTo>
                  <a:cubicBezTo>
                    <a:pt x="1205" y="6986"/>
                    <a:pt x="1597" y="7349"/>
                    <a:pt x="2075" y="7625"/>
                  </a:cubicBezTo>
                  <a:cubicBezTo>
                    <a:pt x="2539" y="7915"/>
                    <a:pt x="3047" y="8089"/>
                    <a:pt x="3627" y="8161"/>
                  </a:cubicBezTo>
                  <a:cubicBezTo>
                    <a:pt x="3889" y="8202"/>
                    <a:pt x="4141" y="8220"/>
                    <a:pt x="4392" y="8220"/>
                  </a:cubicBezTo>
                  <a:cubicBezTo>
                    <a:pt x="4586" y="8220"/>
                    <a:pt x="4780" y="8209"/>
                    <a:pt x="4976" y="8190"/>
                  </a:cubicBezTo>
                  <a:cubicBezTo>
                    <a:pt x="5397" y="8118"/>
                    <a:pt x="5789" y="8002"/>
                    <a:pt x="6166" y="7842"/>
                  </a:cubicBezTo>
                  <a:cubicBezTo>
                    <a:pt x="6267" y="7799"/>
                    <a:pt x="6354" y="7726"/>
                    <a:pt x="6441" y="7639"/>
                  </a:cubicBezTo>
                  <a:cubicBezTo>
                    <a:pt x="6528" y="7552"/>
                    <a:pt x="6586" y="7422"/>
                    <a:pt x="6601" y="7276"/>
                  </a:cubicBezTo>
                  <a:lnTo>
                    <a:pt x="6949" y="4883"/>
                  </a:lnTo>
                  <a:cubicBezTo>
                    <a:pt x="6963" y="4680"/>
                    <a:pt x="6934" y="4506"/>
                    <a:pt x="6818" y="4361"/>
                  </a:cubicBezTo>
                  <a:cubicBezTo>
                    <a:pt x="6717" y="4201"/>
                    <a:pt x="6572" y="4129"/>
                    <a:pt x="6369" y="4085"/>
                  </a:cubicBezTo>
                  <a:lnTo>
                    <a:pt x="4512" y="3839"/>
                  </a:lnTo>
                  <a:cubicBezTo>
                    <a:pt x="4474" y="3833"/>
                    <a:pt x="4435" y="3830"/>
                    <a:pt x="4397" y="3830"/>
                  </a:cubicBezTo>
                  <a:cubicBezTo>
                    <a:pt x="4248" y="3830"/>
                    <a:pt x="4105" y="3874"/>
                    <a:pt x="3990" y="3955"/>
                  </a:cubicBezTo>
                  <a:cubicBezTo>
                    <a:pt x="3830" y="4071"/>
                    <a:pt x="3758" y="4216"/>
                    <a:pt x="3714" y="4419"/>
                  </a:cubicBezTo>
                  <a:cubicBezTo>
                    <a:pt x="3685" y="4608"/>
                    <a:pt x="3743" y="4782"/>
                    <a:pt x="3845" y="4927"/>
                  </a:cubicBezTo>
                  <a:cubicBezTo>
                    <a:pt x="3975" y="5072"/>
                    <a:pt x="4120" y="5144"/>
                    <a:pt x="4324" y="5173"/>
                  </a:cubicBezTo>
                  <a:lnTo>
                    <a:pt x="5386" y="5334"/>
                  </a:lnTo>
                  <a:lnTo>
                    <a:pt x="5386" y="5334"/>
                  </a:lnTo>
                  <a:lnTo>
                    <a:pt x="5178" y="6782"/>
                  </a:lnTo>
                  <a:lnTo>
                    <a:pt x="5178" y="6782"/>
                  </a:lnTo>
                  <a:cubicBezTo>
                    <a:pt x="5010" y="6822"/>
                    <a:pt x="4814" y="6841"/>
                    <a:pt x="4599" y="6841"/>
                  </a:cubicBezTo>
                  <a:cubicBezTo>
                    <a:pt x="4309" y="6841"/>
                    <a:pt x="4048" y="6841"/>
                    <a:pt x="3830" y="6812"/>
                  </a:cubicBezTo>
                  <a:cubicBezTo>
                    <a:pt x="3337" y="6740"/>
                    <a:pt x="2902" y="6551"/>
                    <a:pt x="2539" y="6247"/>
                  </a:cubicBezTo>
                  <a:cubicBezTo>
                    <a:pt x="2177" y="5942"/>
                    <a:pt x="1901" y="5550"/>
                    <a:pt x="1727" y="5115"/>
                  </a:cubicBezTo>
                  <a:cubicBezTo>
                    <a:pt x="1539" y="4680"/>
                    <a:pt x="1495" y="4216"/>
                    <a:pt x="1568" y="3723"/>
                  </a:cubicBezTo>
                  <a:cubicBezTo>
                    <a:pt x="1640" y="3230"/>
                    <a:pt x="1814" y="2794"/>
                    <a:pt x="2104" y="2417"/>
                  </a:cubicBezTo>
                  <a:cubicBezTo>
                    <a:pt x="2394" y="2040"/>
                    <a:pt x="2757" y="1750"/>
                    <a:pt x="3192" y="1561"/>
                  </a:cubicBezTo>
                  <a:cubicBezTo>
                    <a:pt x="3525" y="1433"/>
                    <a:pt x="3865" y="1360"/>
                    <a:pt x="4220" y="1360"/>
                  </a:cubicBezTo>
                  <a:cubicBezTo>
                    <a:pt x="4344" y="1360"/>
                    <a:pt x="4471" y="1369"/>
                    <a:pt x="4599" y="1387"/>
                  </a:cubicBezTo>
                  <a:cubicBezTo>
                    <a:pt x="4831" y="1416"/>
                    <a:pt x="5049" y="1474"/>
                    <a:pt x="5252" y="1547"/>
                  </a:cubicBezTo>
                  <a:cubicBezTo>
                    <a:pt x="5440" y="1620"/>
                    <a:pt x="5629" y="1707"/>
                    <a:pt x="5803" y="1823"/>
                  </a:cubicBezTo>
                  <a:cubicBezTo>
                    <a:pt x="5861" y="1852"/>
                    <a:pt x="5934" y="1895"/>
                    <a:pt x="5992" y="1910"/>
                  </a:cubicBezTo>
                  <a:cubicBezTo>
                    <a:pt x="6050" y="1953"/>
                    <a:pt x="6122" y="1968"/>
                    <a:pt x="6166" y="1968"/>
                  </a:cubicBezTo>
                  <a:cubicBezTo>
                    <a:pt x="6203" y="1973"/>
                    <a:pt x="6239" y="1976"/>
                    <a:pt x="6273" y="1976"/>
                  </a:cubicBezTo>
                  <a:cubicBezTo>
                    <a:pt x="6416" y="1976"/>
                    <a:pt x="6542" y="1928"/>
                    <a:pt x="6659" y="1823"/>
                  </a:cubicBezTo>
                  <a:cubicBezTo>
                    <a:pt x="6804" y="1692"/>
                    <a:pt x="6891" y="1547"/>
                    <a:pt x="6920" y="1373"/>
                  </a:cubicBezTo>
                  <a:cubicBezTo>
                    <a:pt x="6934" y="1257"/>
                    <a:pt x="6920" y="1155"/>
                    <a:pt x="6876" y="1039"/>
                  </a:cubicBezTo>
                  <a:cubicBezTo>
                    <a:pt x="6847" y="938"/>
                    <a:pt x="6775" y="836"/>
                    <a:pt x="6659" y="764"/>
                  </a:cubicBezTo>
                  <a:cubicBezTo>
                    <a:pt x="6412" y="575"/>
                    <a:pt x="6122" y="430"/>
                    <a:pt x="5789" y="300"/>
                  </a:cubicBezTo>
                  <a:cubicBezTo>
                    <a:pt x="5455" y="169"/>
                    <a:pt x="5121" y="96"/>
                    <a:pt x="4773" y="38"/>
                  </a:cubicBezTo>
                  <a:cubicBezTo>
                    <a:pt x="4571" y="13"/>
                    <a:pt x="4372" y="0"/>
                    <a:pt x="417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720000" y="1152475"/>
            <a:ext cx="77040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72" name="Google Shape;72;p4"/>
          <p:cNvGrpSpPr/>
          <p:nvPr/>
        </p:nvGrpSpPr>
        <p:grpSpPr>
          <a:xfrm rot="-1611584">
            <a:off x="8304434" y="3790229"/>
            <a:ext cx="981258" cy="1444850"/>
            <a:chOff x="3922000" y="2234050"/>
            <a:chExt cx="981275" cy="1444875"/>
          </a:xfrm>
        </p:grpSpPr>
        <p:sp>
          <p:nvSpPr>
            <p:cNvPr id="73" name="Google Shape;73;p4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4"/>
          <p:cNvGrpSpPr/>
          <p:nvPr/>
        </p:nvGrpSpPr>
        <p:grpSpPr>
          <a:xfrm flipH="1" rot="709740">
            <a:off x="7259798" y="4372648"/>
            <a:ext cx="940696" cy="1056617"/>
            <a:chOff x="1603825" y="2277075"/>
            <a:chExt cx="1062450" cy="1193375"/>
          </a:xfrm>
        </p:grpSpPr>
        <p:sp>
          <p:nvSpPr>
            <p:cNvPr id="76" name="Google Shape;76;p4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4"/>
          <p:cNvGrpSpPr/>
          <p:nvPr/>
        </p:nvGrpSpPr>
        <p:grpSpPr>
          <a:xfrm rot="9066473">
            <a:off x="-181832" y="-323621"/>
            <a:ext cx="668053" cy="1401960"/>
            <a:chOff x="3912125" y="621725"/>
            <a:chExt cx="668000" cy="1401850"/>
          </a:xfrm>
        </p:grpSpPr>
        <p:sp>
          <p:nvSpPr>
            <p:cNvPr id="79" name="Google Shape;79;p4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idx="1" type="subTitle"/>
          </p:nvPr>
        </p:nvSpPr>
        <p:spPr>
          <a:xfrm>
            <a:off x="4700000" y="2876550"/>
            <a:ext cx="3426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3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2" type="subTitle"/>
          </p:nvPr>
        </p:nvSpPr>
        <p:spPr>
          <a:xfrm>
            <a:off x="4700000" y="1549125"/>
            <a:ext cx="3426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3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3" type="subTitle"/>
          </p:nvPr>
        </p:nvSpPr>
        <p:spPr>
          <a:xfrm>
            <a:off x="4577532" y="3332575"/>
            <a:ext cx="342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4" type="subTitle"/>
          </p:nvPr>
        </p:nvSpPr>
        <p:spPr>
          <a:xfrm>
            <a:off x="4577532" y="2005150"/>
            <a:ext cx="342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 rot="-1611584">
            <a:off x="8339834" y="3327354"/>
            <a:ext cx="981258" cy="1444850"/>
            <a:chOff x="3922000" y="2234050"/>
            <a:chExt cx="981275" cy="1444875"/>
          </a:xfrm>
        </p:grpSpPr>
        <p:sp>
          <p:nvSpPr>
            <p:cNvPr id="88" name="Google Shape;88;p5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5"/>
          <p:cNvGrpSpPr/>
          <p:nvPr/>
        </p:nvGrpSpPr>
        <p:grpSpPr>
          <a:xfrm flipH="1" rot="709740">
            <a:off x="7303473" y="4093173"/>
            <a:ext cx="940696" cy="1056617"/>
            <a:chOff x="1603825" y="2277075"/>
            <a:chExt cx="1062450" cy="1193375"/>
          </a:xfrm>
        </p:grpSpPr>
        <p:sp>
          <p:nvSpPr>
            <p:cNvPr id="91" name="Google Shape;91;p5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5"/>
          <p:cNvGrpSpPr/>
          <p:nvPr/>
        </p:nvGrpSpPr>
        <p:grpSpPr>
          <a:xfrm rot="9066473">
            <a:off x="534318" y="-552671"/>
            <a:ext cx="668053" cy="1401960"/>
            <a:chOff x="3912125" y="621725"/>
            <a:chExt cx="668000" cy="1401850"/>
          </a:xfrm>
        </p:grpSpPr>
        <p:sp>
          <p:nvSpPr>
            <p:cNvPr id="94" name="Google Shape;94;p5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8" name="Google Shape;98;p6"/>
          <p:cNvGrpSpPr/>
          <p:nvPr/>
        </p:nvGrpSpPr>
        <p:grpSpPr>
          <a:xfrm rot="8697874">
            <a:off x="-38671" y="-191778"/>
            <a:ext cx="804944" cy="1182558"/>
            <a:chOff x="9601332" y="3570186"/>
            <a:chExt cx="1128185" cy="1562191"/>
          </a:xfrm>
        </p:grpSpPr>
        <p:sp>
          <p:nvSpPr>
            <p:cNvPr id="99" name="Google Shape;99;p6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6"/>
          <p:cNvGrpSpPr/>
          <p:nvPr/>
        </p:nvGrpSpPr>
        <p:grpSpPr>
          <a:xfrm rot="-1506053">
            <a:off x="-146722" y="3868384"/>
            <a:ext cx="1021051" cy="1629906"/>
            <a:chOff x="8529317" y="3813271"/>
            <a:chExt cx="934909" cy="1492397"/>
          </a:xfrm>
        </p:grpSpPr>
        <p:sp>
          <p:nvSpPr>
            <p:cNvPr id="108" name="Google Shape;108;p6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6"/>
          <p:cNvGrpSpPr/>
          <p:nvPr/>
        </p:nvGrpSpPr>
        <p:grpSpPr>
          <a:xfrm rot="-6599768">
            <a:off x="8072505" y="-355468"/>
            <a:ext cx="1295395" cy="1509938"/>
            <a:chOff x="6332867" y="4307670"/>
            <a:chExt cx="1325460" cy="1544983"/>
          </a:xfrm>
        </p:grpSpPr>
        <p:sp>
          <p:nvSpPr>
            <p:cNvPr id="111" name="Google Shape;111;p6"/>
            <p:cNvSpPr/>
            <p:nvPr/>
          </p:nvSpPr>
          <p:spPr>
            <a:xfrm rot="-899960">
              <a:off x="6463938" y="4425628"/>
              <a:ext cx="1063318" cy="1152866"/>
            </a:xfrm>
            <a:custGeom>
              <a:rect b="b" l="l" r="r" t="t"/>
              <a:pathLst>
                <a:path extrusionOk="0" h="46116" w="42534">
                  <a:moveTo>
                    <a:pt x="19466" y="1"/>
                  </a:moveTo>
                  <a:cubicBezTo>
                    <a:pt x="17331" y="1"/>
                    <a:pt x="15514" y="2890"/>
                    <a:pt x="16156" y="8991"/>
                  </a:cubicBezTo>
                  <a:cubicBezTo>
                    <a:pt x="14254" y="4366"/>
                    <a:pt x="12170" y="2486"/>
                    <a:pt x="10570" y="2486"/>
                  </a:cubicBezTo>
                  <a:cubicBezTo>
                    <a:pt x="7427" y="2486"/>
                    <a:pt x="6150" y="9740"/>
                    <a:pt x="11786" y="17697"/>
                  </a:cubicBezTo>
                  <a:cubicBezTo>
                    <a:pt x="10636" y="16102"/>
                    <a:pt x="8702" y="14888"/>
                    <a:pt x="7051" y="14888"/>
                  </a:cubicBezTo>
                  <a:cubicBezTo>
                    <a:pt x="5733" y="14888"/>
                    <a:pt x="4595" y="15661"/>
                    <a:pt x="4181" y="17630"/>
                  </a:cubicBezTo>
                  <a:cubicBezTo>
                    <a:pt x="3780" y="22301"/>
                    <a:pt x="6549" y="26370"/>
                    <a:pt x="9685" y="29973"/>
                  </a:cubicBezTo>
                  <a:cubicBezTo>
                    <a:pt x="8309" y="28427"/>
                    <a:pt x="6009" y="27440"/>
                    <a:pt x="4056" y="27440"/>
                  </a:cubicBezTo>
                  <a:cubicBezTo>
                    <a:pt x="1796" y="27440"/>
                    <a:pt x="1" y="28763"/>
                    <a:pt x="645" y="32074"/>
                  </a:cubicBezTo>
                  <a:cubicBezTo>
                    <a:pt x="2766" y="40250"/>
                    <a:pt x="11306" y="46115"/>
                    <a:pt x="20290" y="46115"/>
                  </a:cubicBezTo>
                  <a:cubicBezTo>
                    <a:pt x="22045" y="46115"/>
                    <a:pt x="23818" y="45891"/>
                    <a:pt x="25563" y="45417"/>
                  </a:cubicBezTo>
                  <a:cubicBezTo>
                    <a:pt x="42533" y="40830"/>
                    <a:pt x="42325" y="21360"/>
                    <a:pt x="36951" y="21360"/>
                  </a:cubicBezTo>
                  <a:cubicBezTo>
                    <a:pt x="35565" y="21360"/>
                    <a:pt x="33835" y="22656"/>
                    <a:pt x="31967" y="25836"/>
                  </a:cubicBezTo>
                  <a:cubicBezTo>
                    <a:pt x="33702" y="20866"/>
                    <a:pt x="34636" y="13294"/>
                    <a:pt x="32034" y="9992"/>
                  </a:cubicBezTo>
                  <a:cubicBezTo>
                    <a:pt x="31147" y="8858"/>
                    <a:pt x="30219" y="8392"/>
                    <a:pt x="29330" y="8392"/>
                  </a:cubicBezTo>
                  <a:cubicBezTo>
                    <a:pt x="27212" y="8392"/>
                    <a:pt x="25316" y="11043"/>
                    <a:pt x="24729" y="13628"/>
                  </a:cubicBezTo>
                  <a:cubicBezTo>
                    <a:pt x="25479" y="4773"/>
                    <a:pt x="22210" y="1"/>
                    <a:pt x="19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-899960">
              <a:off x="6787378" y="4685756"/>
              <a:ext cx="586257" cy="1109942"/>
            </a:xfrm>
            <a:custGeom>
              <a:rect b="b" l="l" r="r" t="t"/>
              <a:pathLst>
                <a:path extrusionOk="0" h="44399" w="23451">
                  <a:moveTo>
                    <a:pt x="11175" y="0"/>
                  </a:moveTo>
                  <a:cubicBezTo>
                    <a:pt x="11009" y="0"/>
                    <a:pt x="10875" y="167"/>
                    <a:pt x="10875" y="300"/>
                  </a:cubicBezTo>
                  <a:cubicBezTo>
                    <a:pt x="11042" y="2869"/>
                    <a:pt x="10508" y="5437"/>
                    <a:pt x="9441" y="7739"/>
                  </a:cubicBezTo>
                  <a:cubicBezTo>
                    <a:pt x="8807" y="6138"/>
                    <a:pt x="8140" y="4603"/>
                    <a:pt x="7473" y="3069"/>
                  </a:cubicBezTo>
                  <a:cubicBezTo>
                    <a:pt x="7395" y="2940"/>
                    <a:pt x="7278" y="2891"/>
                    <a:pt x="7151" y="2891"/>
                  </a:cubicBezTo>
                  <a:cubicBezTo>
                    <a:pt x="7114" y="2891"/>
                    <a:pt x="7077" y="2895"/>
                    <a:pt x="7039" y="2902"/>
                  </a:cubicBezTo>
                  <a:cubicBezTo>
                    <a:pt x="6872" y="2969"/>
                    <a:pt x="6839" y="3136"/>
                    <a:pt x="6872" y="3302"/>
                  </a:cubicBezTo>
                  <a:cubicBezTo>
                    <a:pt x="8474" y="6772"/>
                    <a:pt x="9841" y="10374"/>
                    <a:pt x="10975" y="13977"/>
                  </a:cubicBezTo>
                  <a:lnTo>
                    <a:pt x="10942" y="13977"/>
                  </a:lnTo>
                  <a:cubicBezTo>
                    <a:pt x="10319" y="14073"/>
                    <a:pt x="9689" y="14120"/>
                    <a:pt x="9060" y="14120"/>
                  </a:cubicBezTo>
                  <a:cubicBezTo>
                    <a:pt x="5980" y="14120"/>
                    <a:pt x="2900" y="12991"/>
                    <a:pt x="601" y="10941"/>
                  </a:cubicBezTo>
                  <a:cubicBezTo>
                    <a:pt x="548" y="10888"/>
                    <a:pt x="484" y="10867"/>
                    <a:pt x="418" y="10867"/>
                  </a:cubicBezTo>
                  <a:cubicBezTo>
                    <a:pt x="318" y="10867"/>
                    <a:pt x="214" y="10915"/>
                    <a:pt x="134" y="10975"/>
                  </a:cubicBezTo>
                  <a:cubicBezTo>
                    <a:pt x="1" y="11108"/>
                    <a:pt x="34" y="11308"/>
                    <a:pt x="168" y="11442"/>
                  </a:cubicBezTo>
                  <a:cubicBezTo>
                    <a:pt x="2069" y="13143"/>
                    <a:pt x="4504" y="14244"/>
                    <a:pt x="7006" y="14611"/>
                  </a:cubicBezTo>
                  <a:cubicBezTo>
                    <a:pt x="7673" y="14711"/>
                    <a:pt x="8348" y="14761"/>
                    <a:pt x="9024" y="14761"/>
                  </a:cubicBezTo>
                  <a:cubicBezTo>
                    <a:pt x="9699" y="14761"/>
                    <a:pt x="10375" y="14711"/>
                    <a:pt x="11042" y="14611"/>
                  </a:cubicBezTo>
                  <a:cubicBezTo>
                    <a:pt x="11109" y="14611"/>
                    <a:pt x="11142" y="14577"/>
                    <a:pt x="11175" y="14577"/>
                  </a:cubicBezTo>
                  <a:cubicBezTo>
                    <a:pt x="12343" y="18313"/>
                    <a:pt x="13310" y="22149"/>
                    <a:pt x="13977" y="26085"/>
                  </a:cubicBezTo>
                  <a:cubicBezTo>
                    <a:pt x="13525" y="26124"/>
                    <a:pt x="13071" y="26143"/>
                    <a:pt x="12617" y="26143"/>
                  </a:cubicBezTo>
                  <a:cubicBezTo>
                    <a:pt x="9124" y="26143"/>
                    <a:pt x="5637" y="25020"/>
                    <a:pt x="2803" y="22983"/>
                  </a:cubicBezTo>
                  <a:cubicBezTo>
                    <a:pt x="2751" y="22957"/>
                    <a:pt x="2689" y="22941"/>
                    <a:pt x="2627" y="22941"/>
                  </a:cubicBezTo>
                  <a:cubicBezTo>
                    <a:pt x="2529" y="22941"/>
                    <a:pt x="2430" y="22981"/>
                    <a:pt x="2369" y="23083"/>
                  </a:cubicBezTo>
                  <a:cubicBezTo>
                    <a:pt x="2302" y="23217"/>
                    <a:pt x="2302" y="23417"/>
                    <a:pt x="2469" y="23484"/>
                  </a:cubicBezTo>
                  <a:cubicBezTo>
                    <a:pt x="4671" y="25085"/>
                    <a:pt x="7306" y="26119"/>
                    <a:pt x="9975" y="26552"/>
                  </a:cubicBezTo>
                  <a:cubicBezTo>
                    <a:pt x="10905" y="26692"/>
                    <a:pt x="11851" y="26750"/>
                    <a:pt x="12792" y="26750"/>
                  </a:cubicBezTo>
                  <a:cubicBezTo>
                    <a:pt x="13200" y="26750"/>
                    <a:pt x="13607" y="26739"/>
                    <a:pt x="14011" y="26719"/>
                  </a:cubicBezTo>
                  <a:lnTo>
                    <a:pt x="14044" y="26719"/>
                  </a:lnTo>
                  <a:cubicBezTo>
                    <a:pt x="15045" y="32457"/>
                    <a:pt x="15545" y="38294"/>
                    <a:pt x="15479" y="44098"/>
                  </a:cubicBezTo>
                  <a:cubicBezTo>
                    <a:pt x="15479" y="44265"/>
                    <a:pt x="15612" y="44399"/>
                    <a:pt x="15712" y="44399"/>
                  </a:cubicBezTo>
                  <a:lnTo>
                    <a:pt x="15779" y="44399"/>
                  </a:lnTo>
                  <a:cubicBezTo>
                    <a:pt x="15946" y="44399"/>
                    <a:pt x="16112" y="44265"/>
                    <a:pt x="16112" y="44098"/>
                  </a:cubicBezTo>
                  <a:cubicBezTo>
                    <a:pt x="16146" y="38961"/>
                    <a:pt x="15779" y="33891"/>
                    <a:pt x="15012" y="28787"/>
                  </a:cubicBezTo>
                  <a:cubicBezTo>
                    <a:pt x="18381" y="27653"/>
                    <a:pt x="21349" y="25452"/>
                    <a:pt x="23384" y="22583"/>
                  </a:cubicBezTo>
                  <a:cubicBezTo>
                    <a:pt x="23451" y="22416"/>
                    <a:pt x="23384" y="22216"/>
                    <a:pt x="23284" y="22116"/>
                  </a:cubicBezTo>
                  <a:cubicBezTo>
                    <a:pt x="23232" y="22090"/>
                    <a:pt x="23171" y="22074"/>
                    <a:pt x="23109" y="22074"/>
                  </a:cubicBezTo>
                  <a:cubicBezTo>
                    <a:pt x="23011" y="22074"/>
                    <a:pt x="22912" y="22114"/>
                    <a:pt x="22850" y="22216"/>
                  </a:cubicBezTo>
                  <a:cubicBezTo>
                    <a:pt x="20882" y="24951"/>
                    <a:pt x="18114" y="27053"/>
                    <a:pt x="14878" y="28187"/>
                  </a:cubicBezTo>
                  <a:cubicBezTo>
                    <a:pt x="14344" y="24684"/>
                    <a:pt x="13611" y="21215"/>
                    <a:pt x="12677" y="17779"/>
                  </a:cubicBezTo>
                  <a:cubicBezTo>
                    <a:pt x="14678" y="15411"/>
                    <a:pt x="16112" y="12576"/>
                    <a:pt x="16846" y="9607"/>
                  </a:cubicBezTo>
                  <a:cubicBezTo>
                    <a:pt x="16880" y="9440"/>
                    <a:pt x="16813" y="9273"/>
                    <a:pt x="16646" y="9240"/>
                  </a:cubicBezTo>
                  <a:cubicBezTo>
                    <a:pt x="16618" y="9234"/>
                    <a:pt x="16590" y="9232"/>
                    <a:pt x="16563" y="9232"/>
                  </a:cubicBezTo>
                  <a:cubicBezTo>
                    <a:pt x="16427" y="9232"/>
                    <a:pt x="16307" y="9301"/>
                    <a:pt x="16279" y="9440"/>
                  </a:cubicBezTo>
                  <a:cubicBezTo>
                    <a:pt x="15612" y="12209"/>
                    <a:pt x="14278" y="14844"/>
                    <a:pt x="12510" y="17046"/>
                  </a:cubicBezTo>
                  <a:cubicBezTo>
                    <a:pt x="11709" y="14177"/>
                    <a:pt x="10775" y="11275"/>
                    <a:pt x="9708" y="8506"/>
                  </a:cubicBezTo>
                  <a:lnTo>
                    <a:pt x="9774" y="8439"/>
                  </a:lnTo>
                  <a:cubicBezTo>
                    <a:pt x="11109" y="5938"/>
                    <a:pt x="11676" y="3102"/>
                    <a:pt x="11509" y="267"/>
                  </a:cubicBezTo>
                  <a:cubicBezTo>
                    <a:pt x="11509" y="100"/>
                    <a:pt x="11342" y="0"/>
                    <a:pt x="11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693800" y="1794600"/>
            <a:ext cx="372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693932" y="2522725"/>
            <a:ext cx="37245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16" name="Google Shape;116;p7"/>
          <p:cNvGrpSpPr/>
          <p:nvPr/>
        </p:nvGrpSpPr>
        <p:grpSpPr>
          <a:xfrm rot="8520626">
            <a:off x="-257053" y="61227"/>
            <a:ext cx="981246" cy="1444833"/>
            <a:chOff x="3922000" y="2234050"/>
            <a:chExt cx="981275" cy="1444875"/>
          </a:xfrm>
        </p:grpSpPr>
        <p:sp>
          <p:nvSpPr>
            <p:cNvPr id="117" name="Google Shape;117;p7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7"/>
          <p:cNvGrpSpPr/>
          <p:nvPr/>
        </p:nvGrpSpPr>
        <p:grpSpPr>
          <a:xfrm flipH="1" rot="9413182">
            <a:off x="920808" y="-322109"/>
            <a:ext cx="940777" cy="1056709"/>
            <a:chOff x="1603825" y="2277075"/>
            <a:chExt cx="1062450" cy="1193375"/>
          </a:xfrm>
        </p:grpSpPr>
        <p:sp>
          <p:nvSpPr>
            <p:cNvPr id="120" name="Google Shape;120;p7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7"/>
          <p:cNvGrpSpPr/>
          <p:nvPr/>
        </p:nvGrpSpPr>
        <p:grpSpPr>
          <a:xfrm flipH="1" rot="-2885086">
            <a:off x="7990251" y="4169319"/>
            <a:ext cx="591248" cy="1451209"/>
            <a:chOff x="2978125" y="596500"/>
            <a:chExt cx="591275" cy="1451275"/>
          </a:xfrm>
        </p:grpSpPr>
        <p:sp>
          <p:nvSpPr>
            <p:cNvPr id="123" name="Google Shape;123;p7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7"/>
          <p:cNvGrpSpPr/>
          <p:nvPr/>
        </p:nvGrpSpPr>
        <p:grpSpPr>
          <a:xfrm flipH="1" rot="-1800122">
            <a:off x="8415631" y="3739707"/>
            <a:ext cx="808128" cy="1189926"/>
            <a:chOff x="3922000" y="2234050"/>
            <a:chExt cx="981275" cy="1444875"/>
          </a:xfrm>
        </p:grpSpPr>
        <p:sp>
          <p:nvSpPr>
            <p:cNvPr id="126" name="Google Shape;126;p7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7"/>
          <p:cNvGrpSpPr/>
          <p:nvPr/>
        </p:nvGrpSpPr>
        <p:grpSpPr>
          <a:xfrm flipH="1" rot="2760288">
            <a:off x="596786" y="4162751"/>
            <a:ext cx="668002" cy="1401854"/>
            <a:chOff x="3912125" y="621725"/>
            <a:chExt cx="668000" cy="1401850"/>
          </a:xfrm>
        </p:grpSpPr>
        <p:sp>
          <p:nvSpPr>
            <p:cNvPr id="129" name="Google Shape;129;p7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7"/>
          <p:cNvGrpSpPr/>
          <p:nvPr/>
        </p:nvGrpSpPr>
        <p:grpSpPr>
          <a:xfrm flipH="1" rot="-7151584">
            <a:off x="8351970" y="196657"/>
            <a:ext cx="935448" cy="1312765"/>
            <a:chOff x="4841950" y="633750"/>
            <a:chExt cx="1039100" cy="1458225"/>
          </a:xfrm>
        </p:grpSpPr>
        <p:sp>
          <p:nvSpPr>
            <p:cNvPr id="132" name="Google Shape;132;p7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 flipH="1" rot="1676785">
            <a:off x="-17131" y="3730394"/>
            <a:ext cx="591217" cy="1451133"/>
            <a:chOff x="2978125" y="596500"/>
            <a:chExt cx="591275" cy="1451275"/>
          </a:xfrm>
        </p:grpSpPr>
        <p:sp>
          <p:nvSpPr>
            <p:cNvPr id="141" name="Google Shape;141;p7"/>
            <p:cNvSpPr/>
            <p:nvPr/>
          </p:nvSpPr>
          <p:spPr>
            <a:xfrm>
              <a:off x="2978125" y="596500"/>
              <a:ext cx="591275" cy="1200000"/>
            </a:xfrm>
            <a:custGeom>
              <a:rect b="b" l="l" r="r" t="t"/>
              <a:pathLst>
                <a:path extrusionOk="0" h="48000" w="23651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250825" y="727625"/>
              <a:ext cx="65900" cy="1320150"/>
            </a:xfrm>
            <a:custGeom>
              <a:rect b="b" l="l" r="r" t="t"/>
              <a:pathLst>
                <a:path extrusionOk="0" h="52806" w="2636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7"/>
          <p:cNvGrpSpPr/>
          <p:nvPr/>
        </p:nvGrpSpPr>
        <p:grpSpPr>
          <a:xfrm flipH="1" rot="-7655812">
            <a:off x="7796588" y="-298837"/>
            <a:ext cx="780013" cy="1010181"/>
            <a:chOff x="2833850" y="2350550"/>
            <a:chExt cx="853150" cy="1104900"/>
          </a:xfrm>
        </p:grpSpPr>
        <p:sp>
          <p:nvSpPr>
            <p:cNvPr id="144" name="Google Shape;144;p7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1007575" y="1552200"/>
            <a:ext cx="4784700" cy="20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48" name="Google Shape;148;p8"/>
          <p:cNvGrpSpPr/>
          <p:nvPr/>
        </p:nvGrpSpPr>
        <p:grpSpPr>
          <a:xfrm rot="927986">
            <a:off x="788009" y="4152371"/>
            <a:ext cx="571876" cy="1200127"/>
            <a:chOff x="3912125" y="621725"/>
            <a:chExt cx="668000" cy="1401850"/>
          </a:xfrm>
        </p:grpSpPr>
        <p:sp>
          <p:nvSpPr>
            <p:cNvPr id="149" name="Google Shape;149;p8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8"/>
          <p:cNvGrpSpPr/>
          <p:nvPr/>
        </p:nvGrpSpPr>
        <p:grpSpPr>
          <a:xfrm rot="2016828">
            <a:off x="-158030" y="3547788"/>
            <a:ext cx="981289" cy="1444896"/>
            <a:chOff x="3922000" y="2234050"/>
            <a:chExt cx="981275" cy="1444875"/>
          </a:xfrm>
        </p:grpSpPr>
        <p:sp>
          <p:nvSpPr>
            <p:cNvPr id="152" name="Google Shape;152;p8"/>
            <p:cNvSpPr/>
            <p:nvPr/>
          </p:nvSpPr>
          <p:spPr>
            <a:xfrm>
              <a:off x="3922000" y="2234050"/>
              <a:ext cx="981275" cy="1221975"/>
            </a:xfrm>
            <a:custGeom>
              <a:rect b="b" l="l" r="r" t="t"/>
              <a:pathLst>
                <a:path extrusionOk="0" h="48879" w="39251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4041400" y="2377025"/>
              <a:ext cx="722200" cy="1301900"/>
            </a:xfrm>
            <a:custGeom>
              <a:rect b="b" l="l" r="r" t="t"/>
              <a:pathLst>
                <a:path extrusionOk="0" h="52076" w="28888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 rot="-8949721">
            <a:off x="7625263" y="-367211"/>
            <a:ext cx="1039075" cy="1458191"/>
            <a:chOff x="4841950" y="633750"/>
            <a:chExt cx="1039100" cy="1458225"/>
          </a:xfrm>
        </p:grpSpPr>
        <p:sp>
          <p:nvSpPr>
            <p:cNvPr id="155" name="Google Shape;155;p8"/>
            <p:cNvSpPr/>
            <p:nvPr/>
          </p:nvSpPr>
          <p:spPr>
            <a:xfrm>
              <a:off x="5362325" y="633750"/>
              <a:ext cx="201850" cy="558400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5051275" y="893575"/>
              <a:ext cx="274400" cy="495375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5506600" y="945150"/>
              <a:ext cx="361125" cy="404625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5431550" y="1347125"/>
              <a:ext cx="449500" cy="32537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5393200" y="1664125"/>
              <a:ext cx="451175" cy="247325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878650" y="1156550"/>
              <a:ext cx="356125" cy="474250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4841950" y="1565725"/>
              <a:ext cx="308600" cy="314425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970375" y="971975"/>
              <a:ext cx="723875" cy="1120000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8"/>
          <p:cNvGrpSpPr/>
          <p:nvPr/>
        </p:nvGrpSpPr>
        <p:grpSpPr>
          <a:xfrm rot="8647558">
            <a:off x="-41990" y="105736"/>
            <a:ext cx="667994" cy="1401837"/>
            <a:chOff x="3912125" y="621725"/>
            <a:chExt cx="668000" cy="1401850"/>
          </a:xfrm>
        </p:grpSpPr>
        <p:sp>
          <p:nvSpPr>
            <p:cNvPr id="164" name="Google Shape;164;p8"/>
            <p:cNvSpPr/>
            <p:nvPr/>
          </p:nvSpPr>
          <p:spPr>
            <a:xfrm>
              <a:off x="3912125" y="621725"/>
              <a:ext cx="668000" cy="1119350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4045550" y="814350"/>
              <a:ext cx="407825" cy="1209225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8"/>
          <p:cNvGrpSpPr/>
          <p:nvPr/>
        </p:nvGrpSpPr>
        <p:grpSpPr>
          <a:xfrm rot="7655855">
            <a:off x="451004" y="-390561"/>
            <a:ext cx="853133" cy="1104879"/>
            <a:chOff x="2833850" y="2350550"/>
            <a:chExt cx="853150" cy="1104900"/>
          </a:xfrm>
        </p:grpSpPr>
        <p:sp>
          <p:nvSpPr>
            <p:cNvPr id="167" name="Google Shape;167;p8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8"/>
          <p:cNvGrpSpPr/>
          <p:nvPr/>
        </p:nvGrpSpPr>
        <p:grpSpPr>
          <a:xfrm rot="-8100000">
            <a:off x="8351955" y="600457"/>
            <a:ext cx="919399" cy="988141"/>
            <a:chOff x="1603825" y="2277075"/>
            <a:chExt cx="1062450" cy="1193375"/>
          </a:xfrm>
        </p:grpSpPr>
        <p:sp>
          <p:nvSpPr>
            <p:cNvPr id="170" name="Google Shape;170;p8"/>
            <p:cNvSpPr/>
            <p:nvPr/>
          </p:nvSpPr>
          <p:spPr>
            <a:xfrm>
              <a:off x="1603825" y="2277075"/>
              <a:ext cx="1062450" cy="1039100"/>
            </a:xfrm>
            <a:custGeom>
              <a:rect b="b" l="l" r="r" t="t"/>
              <a:pathLst>
                <a:path extrusionOk="0" h="41564" w="42498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1764775" y="2479550"/>
              <a:ext cx="628800" cy="990900"/>
            </a:xfrm>
            <a:custGeom>
              <a:rect b="b" l="l" r="r" t="t"/>
              <a:pathLst>
                <a:path extrusionOk="0" h="39636" w="25152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3795700" y="1768325"/>
            <a:ext cx="4628700" cy="7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9"/>
          <p:cNvSpPr txBox="1"/>
          <p:nvPr>
            <p:ph idx="1" type="subTitle"/>
          </p:nvPr>
        </p:nvSpPr>
        <p:spPr>
          <a:xfrm>
            <a:off x="3795372" y="2567950"/>
            <a:ext cx="46287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5" name="Google Shape;175;p9"/>
          <p:cNvGrpSpPr/>
          <p:nvPr/>
        </p:nvGrpSpPr>
        <p:grpSpPr>
          <a:xfrm rot="2943526">
            <a:off x="-291093" y="4013908"/>
            <a:ext cx="1063375" cy="1383983"/>
            <a:chOff x="1636075" y="629625"/>
            <a:chExt cx="1063350" cy="1383950"/>
          </a:xfrm>
        </p:grpSpPr>
        <p:sp>
          <p:nvSpPr>
            <p:cNvPr id="176" name="Google Shape;176;p9"/>
            <p:cNvSpPr/>
            <p:nvPr/>
          </p:nvSpPr>
          <p:spPr>
            <a:xfrm>
              <a:off x="1636075" y="629625"/>
              <a:ext cx="1063350" cy="1152900"/>
            </a:xfrm>
            <a:custGeom>
              <a:rect b="b" l="l" r="r" t="t"/>
              <a:pathLst>
                <a:path extrusionOk="0" h="46116" w="42534">
                  <a:moveTo>
                    <a:pt x="19466" y="1"/>
                  </a:moveTo>
                  <a:cubicBezTo>
                    <a:pt x="17331" y="1"/>
                    <a:pt x="15514" y="2890"/>
                    <a:pt x="16156" y="8991"/>
                  </a:cubicBezTo>
                  <a:cubicBezTo>
                    <a:pt x="14254" y="4366"/>
                    <a:pt x="12170" y="2486"/>
                    <a:pt x="10570" y="2486"/>
                  </a:cubicBezTo>
                  <a:cubicBezTo>
                    <a:pt x="7427" y="2486"/>
                    <a:pt x="6150" y="9740"/>
                    <a:pt x="11786" y="17697"/>
                  </a:cubicBezTo>
                  <a:cubicBezTo>
                    <a:pt x="10636" y="16102"/>
                    <a:pt x="8702" y="14888"/>
                    <a:pt x="7051" y="14888"/>
                  </a:cubicBezTo>
                  <a:cubicBezTo>
                    <a:pt x="5733" y="14888"/>
                    <a:pt x="4595" y="15661"/>
                    <a:pt x="4181" y="17630"/>
                  </a:cubicBezTo>
                  <a:cubicBezTo>
                    <a:pt x="3780" y="22301"/>
                    <a:pt x="6549" y="26370"/>
                    <a:pt x="9685" y="29973"/>
                  </a:cubicBezTo>
                  <a:cubicBezTo>
                    <a:pt x="8309" y="28427"/>
                    <a:pt x="6009" y="27440"/>
                    <a:pt x="4056" y="27440"/>
                  </a:cubicBezTo>
                  <a:cubicBezTo>
                    <a:pt x="1796" y="27440"/>
                    <a:pt x="1" y="28763"/>
                    <a:pt x="645" y="32074"/>
                  </a:cubicBezTo>
                  <a:cubicBezTo>
                    <a:pt x="2766" y="40250"/>
                    <a:pt x="11306" y="46115"/>
                    <a:pt x="20290" y="46115"/>
                  </a:cubicBezTo>
                  <a:cubicBezTo>
                    <a:pt x="22045" y="46115"/>
                    <a:pt x="23818" y="45891"/>
                    <a:pt x="25563" y="45417"/>
                  </a:cubicBezTo>
                  <a:cubicBezTo>
                    <a:pt x="42533" y="40830"/>
                    <a:pt x="42325" y="21360"/>
                    <a:pt x="36951" y="21360"/>
                  </a:cubicBezTo>
                  <a:cubicBezTo>
                    <a:pt x="35565" y="21360"/>
                    <a:pt x="33835" y="22656"/>
                    <a:pt x="31967" y="25836"/>
                  </a:cubicBezTo>
                  <a:cubicBezTo>
                    <a:pt x="33702" y="20866"/>
                    <a:pt x="34636" y="13294"/>
                    <a:pt x="32034" y="9992"/>
                  </a:cubicBezTo>
                  <a:cubicBezTo>
                    <a:pt x="31147" y="8858"/>
                    <a:pt x="30219" y="8392"/>
                    <a:pt x="29330" y="8392"/>
                  </a:cubicBezTo>
                  <a:cubicBezTo>
                    <a:pt x="27212" y="8392"/>
                    <a:pt x="25316" y="11043"/>
                    <a:pt x="24729" y="13628"/>
                  </a:cubicBezTo>
                  <a:cubicBezTo>
                    <a:pt x="25479" y="4773"/>
                    <a:pt x="22210" y="1"/>
                    <a:pt x="19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1894850" y="903600"/>
              <a:ext cx="586275" cy="1109975"/>
            </a:xfrm>
            <a:custGeom>
              <a:rect b="b" l="l" r="r" t="t"/>
              <a:pathLst>
                <a:path extrusionOk="0" h="44399" w="23451">
                  <a:moveTo>
                    <a:pt x="11175" y="0"/>
                  </a:moveTo>
                  <a:cubicBezTo>
                    <a:pt x="11009" y="0"/>
                    <a:pt x="10875" y="167"/>
                    <a:pt x="10875" y="300"/>
                  </a:cubicBezTo>
                  <a:cubicBezTo>
                    <a:pt x="11042" y="2869"/>
                    <a:pt x="10508" y="5437"/>
                    <a:pt x="9441" y="7739"/>
                  </a:cubicBezTo>
                  <a:cubicBezTo>
                    <a:pt x="8807" y="6138"/>
                    <a:pt x="8140" y="4603"/>
                    <a:pt x="7473" y="3069"/>
                  </a:cubicBezTo>
                  <a:cubicBezTo>
                    <a:pt x="7395" y="2940"/>
                    <a:pt x="7278" y="2891"/>
                    <a:pt x="7151" y="2891"/>
                  </a:cubicBezTo>
                  <a:cubicBezTo>
                    <a:pt x="7114" y="2891"/>
                    <a:pt x="7077" y="2895"/>
                    <a:pt x="7039" y="2902"/>
                  </a:cubicBezTo>
                  <a:cubicBezTo>
                    <a:pt x="6872" y="2969"/>
                    <a:pt x="6839" y="3136"/>
                    <a:pt x="6872" y="3302"/>
                  </a:cubicBezTo>
                  <a:cubicBezTo>
                    <a:pt x="8474" y="6772"/>
                    <a:pt x="9841" y="10374"/>
                    <a:pt x="10975" y="13977"/>
                  </a:cubicBezTo>
                  <a:lnTo>
                    <a:pt x="10942" y="13977"/>
                  </a:lnTo>
                  <a:cubicBezTo>
                    <a:pt x="10319" y="14073"/>
                    <a:pt x="9689" y="14120"/>
                    <a:pt x="9060" y="14120"/>
                  </a:cubicBezTo>
                  <a:cubicBezTo>
                    <a:pt x="5980" y="14120"/>
                    <a:pt x="2900" y="12991"/>
                    <a:pt x="601" y="10941"/>
                  </a:cubicBezTo>
                  <a:cubicBezTo>
                    <a:pt x="548" y="10888"/>
                    <a:pt x="484" y="10867"/>
                    <a:pt x="418" y="10867"/>
                  </a:cubicBezTo>
                  <a:cubicBezTo>
                    <a:pt x="318" y="10867"/>
                    <a:pt x="214" y="10915"/>
                    <a:pt x="134" y="10975"/>
                  </a:cubicBezTo>
                  <a:cubicBezTo>
                    <a:pt x="1" y="11108"/>
                    <a:pt x="34" y="11308"/>
                    <a:pt x="168" y="11442"/>
                  </a:cubicBezTo>
                  <a:cubicBezTo>
                    <a:pt x="2069" y="13143"/>
                    <a:pt x="4504" y="14244"/>
                    <a:pt x="7006" y="14611"/>
                  </a:cubicBezTo>
                  <a:cubicBezTo>
                    <a:pt x="7673" y="14711"/>
                    <a:pt x="8348" y="14761"/>
                    <a:pt x="9024" y="14761"/>
                  </a:cubicBezTo>
                  <a:cubicBezTo>
                    <a:pt x="9699" y="14761"/>
                    <a:pt x="10375" y="14711"/>
                    <a:pt x="11042" y="14611"/>
                  </a:cubicBezTo>
                  <a:cubicBezTo>
                    <a:pt x="11109" y="14611"/>
                    <a:pt x="11142" y="14577"/>
                    <a:pt x="11175" y="14577"/>
                  </a:cubicBezTo>
                  <a:cubicBezTo>
                    <a:pt x="12343" y="18313"/>
                    <a:pt x="13310" y="22149"/>
                    <a:pt x="13977" y="26085"/>
                  </a:cubicBezTo>
                  <a:cubicBezTo>
                    <a:pt x="13525" y="26124"/>
                    <a:pt x="13071" y="26143"/>
                    <a:pt x="12617" y="26143"/>
                  </a:cubicBezTo>
                  <a:cubicBezTo>
                    <a:pt x="9124" y="26143"/>
                    <a:pt x="5637" y="25020"/>
                    <a:pt x="2803" y="22983"/>
                  </a:cubicBezTo>
                  <a:cubicBezTo>
                    <a:pt x="2751" y="22957"/>
                    <a:pt x="2689" y="22941"/>
                    <a:pt x="2627" y="22941"/>
                  </a:cubicBezTo>
                  <a:cubicBezTo>
                    <a:pt x="2529" y="22941"/>
                    <a:pt x="2430" y="22981"/>
                    <a:pt x="2369" y="23083"/>
                  </a:cubicBezTo>
                  <a:cubicBezTo>
                    <a:pt x="2302" y="23217"/>
                    <a:pt x="2302" y="23417"/>
                    <a:pt x="2469" y="23484"/>
                  </a:cubicBezTo>
                  <a:cubicBezTo>
                    <a:pt x="4671" y="25085"/>
                    <a:pt x="7306" y="26119"/>
                    <a:pt x="9975" y="26552"/>
                  </a:cubicBezTo>
                  <a:cubicBezTo>
                    <a:pt x="10905" y="26692"/>
                    <a:pt x="11851" y="26750"/>
                    <a:pt x="12792" y="26750"/>
                  </a:cubicBezTo>
                  <a:cubicBezTo>
                    <a:pt x="13200" y="26750"/>
                    <a:pt x="13607" y="26739"/>
                    <a:pt x="14011" y="26719"/>
                  </a:cubicBezTo>
                  <a:lnTo>
                    <a:pt x="14044" y="26719"/>
                  </a:lnTo>
                  <a:cubicBezTo>
                    <a:pt x="15045" y="32457"/>
                    <a:pt x="15545" y="38294"/>
                    <a:pt x="15479" y="44098"/>
                  </a:cubicBezTo>
                  <a:cubicBezTo>
                    <a:pt x="15479" y="44265"/>
                    <a:pt x="15612" y="44399"/>
                    <a:pt x="15712" y="44399"/>
                  </a:cubicBezTo>
                  <a:lnTo>
                    <a:pt x="15779" y="44399"/>
                  </a:lnTo>
                  <a:cubicBezTo>
                    <a:pt x="15946" y="44399"/>
                    <a:pt x="16112" y="44265"/>
                    <a:pt x="16112" y="44098"/>
                  </a:cubicBezTo>
                  <a:cubicBezTo>
                    <a:pt x="16146" y="38961"/>
                    <a:pt x="15779" y="33891"/>
                    <a:pt x="15012" y="28787"/>
                  </a:cubicBezTo>
                  <a:cubicBezTo>
                    <a:pt x="18381" y="27653"/>
                    <a:pt x="21349" y="25452"/>
                    <a:pt x="23384" y="22583"/>
                  </a:cubicBezTo>
                  <a:cubicBezTo>
                    <a:pt x="23451" y="22416"/>
                    <a:pt x="23384" y="22216"/>
                    <a:pt x="23284" y="22116"/>
                  </a:cubicBezTo>
                  <a:cubicBezTo>
                    <a:pt x="23232" y="22090"/>
                    <a:pt x="23171" y="22074"/>
                    <a:pt x="23109" y="22074"/>
                  </a:cubicBezTo>
                  <a:cubicBezTo>
                    <a:pt x="23011" y="22074"/>
                    <a:pt x="22912" y="22114"/>
                    <a:pt x="22850" y="22216"/>
                  </a:cubicBezTo>
                  <a:cubicBezTo>
                    <a:pt x="20882" y="24951"/>
                    <a:pt x="18114" y="27053"/>
                    <a:pt x="14878" y="28187"/>
                  </a:cubicBezTo>
                  <a:cubicBezTo>
                    <a:pt x="14344" y="24684"/>
                    <a:pt x="13611" y="21215"/>
                    <a:pt x="12677" y="17779"/>
                  </a:cubicBezTo>
                  <a:cubicBezTo>
                    <a:pt x="14678" y="15411"/>
                    <a:pt x="16112" y="12576"/>
                    <a:pt x="16846" y="9607"/>
                  </a:cubicBezTo>
                  <a:cubicBezTo>
                    <a:pt x="16880" y="9440"/>
                    <a:pt x="16813" y="9273"/>
                    <a:pt x="16646" y="9240"/>
                  </a:cubicBezTo>
                  <a:cubicBezTo>
                    <a:pt x="16618" y="9234"/>
                    <a:pt x="16590" y="9232"/>
                    <a:pt x="16563" y="9232"/>
                  </a:cubicBezTo>
                  <a:cubicBezTo>
                    <a:pt x="16427" y="9232"/>
                    <a:pt x="16307" y="9301"/>
                    <a:pt x="16279" y="9440"/>
                  </a:cubicBezTo>
                  <a:cubicBezTo>
                    <a:pt x="15612" y="12209"/>
                    <a:pt x="14278" y="14844"/>
                    <a:pt x="12510" y="17046"/>
                  </a:cubicBezTo>
                  <a:cubicBezTo>
                    <a:pt x="11709" y="14177"/>
                    <a:pt x="10775" y="11275"/>
                    <a:pt x="9708" y="8506"/>
                  </a:cubicBezTo>
                  <a:lnTo>
                    <a:pt x="9774" y="8439"/>
                  </a:lnTo>
                  <a:cubicBezTo>
                    <a:pt x="11109" y="5938"/>
                    <a:pt x="11676" y="3102"/>
                    <a:pt x="11509" y="267"/>
                  </a:cubicBezTo>
                  <a:cubicBezTo>
                    <a:pt x="11509" y="100"/>
                    <a:pt x="11342" y="0"/>
                    <a:pt x="11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9"/>
          <p:cNvGrpSpPr/>
          <p:nvPr/>
        </p:nvGrpSpPr>
        <p:grpSpPr>
          <a:xfrm flipH="1" rot="1506053">
            <a:off x="838137" y="4031602"/>
            <a:ext cx="1232135" cy="1706130"/>
            <a:chOff x="9601332" y="3570186"/>
            <a:chExt cx="1128185" cy="1562191"/>
          </a:xfrm>
        </p:grpSpPr>
        <p:sp>
          <p:nvSpPr>
            <p:cNvPr id="179" name="Google Shape;179;p9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9"/>
          <p:cNvGrpSpPr/>
          <p:nvPr/>
        </p:nvGrpSpPr>
        <p:grpSpPr>
          <a:xfrm flipH="1" rot="8100000">
            <a:off x="118100" y="-769306"/>
            <a:ext cx="1016742" cy="1623027"/>
            <a:chOff x="8529317" y="3813271"/>
            <a:chExt cx="934909" cy="1492397"/>
          </a:xfrm>
        </p:grpSpPr>
        <p:sp>
          <p:nvSpPr>
            <p:cNvPr id="188" name="Google Shape;188;p9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rect b="b" l="l" r="r" t="t"/>
              <a:pathLst>
                <a:path extrusionOk="0" h="44774" w="2672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rect b="b" l="l" r="r" t="t"/>
              <a:pathLst>
                <a:path extrusionOk="0" h="48369" w="16313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9"/>
          <p:cNvGrpSpPr/>
          <p:nvPr/>
        </p:nvGrpSpPr>
        <p:grpSpPr>
          <a:xfrm rot="8697874">
            <a:off x="-363996" y="4422"/>
            <a:ext cx="804944" cy="1182558"/>
            <a:chOff x="9601332" y="3570186"/>
            <a:chExt cx="1128185" cy="1562191"/>
          </a:xfrm>
        </p:grpSpPr>
        <p:sp>
          <p:nvSpPr>
            <p:cNvPr id="191" name="Google Shape;191;p9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rect b="b" l="l" r="r" t="t"/>
              <a:pathLst>
                <a:path extrusionOk="0" h="22336" w="8074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rect b="b" l="l" r="r" t="t"/>
              <a:pathLst>
                <a:path extrusionOk="0" h="19815" w="10976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rect b="b" l="l" r="r" t="t"/>
              <a:pathLst>
                <a:path extrusionOk="0" h="16185" w="14445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rect b="b" l="l" r="r" t="t"/>
              <a:pathLst>
                <a:path extrusionOk="0" h="13015" w="1798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rect b="b" l="l" r="r" t="t"/>
              <a:pathLst>
                <a:path extrusionOk="0" h="9893" w="18047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rect b="b" l="l" r="r" t="t"/>
              <a:pathLst>
                <a:path extrusionOk="0" h="18970" w="14245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rect b="b" l="l" r="r" t="t"/>
              <a:pathLst>
                <a:path extrusionOk="0" h="12577" w="12344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rect b="b" l="l" r="r" t="t"/>
              <a:pathLst>
                <a:path extrusionOk="0" h="44800" w="28955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 rot="-8999956">
            <a:off x="8253817" y="-179128"/>
            <a:ext cx="853131" cy="1104876"/>
            <a:chOff x="2833850" y="2350550"/>
            <a:chExt cx="853150" cy="1104900"/>
          </a:xfrm>
        </p:grpSpPr>
        <p:sp>
          <p:nvSpPr>
            <p:cNvPr id="200" name="Google Shape;200;p9"/>
            <p:cNvSpPr/>
            <p:nvPr/>
          </p:nvSpPr>
          <p:spPr>
            <a:xfrm>
              <a:off x="2833850" y="2350550"/>
              <a:ext cx="853150" cy="871400"/>
            </a:xfrm>
            <a:custGeom>
              <a:rect b="b" l="l" r="r" t="t"/>
              <a:pathLst>
                <a:path extrusionOk="0" h="34856" w="34126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2916425" y="2442500"/>
              <a:ext cx="688850" cy="1012950"/>
            </a:xfrm>
            <a:custGeom>
              <a:rect b="b" l="l" r="r" t="t"/>
              <a:pathLst>
                <a:path extrusionOk="0" h="40518" w="27554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3626275" y="2870450"/>
            <a:ext cx="4802700" cy="1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b="1"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Peer_production" TargetMode="External"/><Relationship Id="rId10" Type="http://schemas.openxmlformats.org/officeDocument/2006/relationships/hyperlink" Target="https://en.wikipedia.org/wiki/Open-source_software_development" TargetMode="External"/><Relationship Id="rId13" Type="http://schemas.openxmlformats.org/officeDocument/2006/relationships/hyperlink" Target="https://en.wikipedia.org/wiki/Open-source_movement" TargetMode="External"/><Relationship Id="rId12" Type="http://schemas.openxmlformats.org/officeDocument/2006/relationships/hyperlink" Target="https://en.wikipedia.org/wiki/Blueprint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Source_code" TargetMode="External"/><Relationship Id="rId4" Type="http://schemas.openxmlformats.org/officeDocument/2006/relationships/hyperlink" Target="https://en.wikipedia.org/wiki/Open_source#cite_note-Open_Source_Org.,_2007-1" TargetMode="External"/><Relationship Id="rId9" Type="http://schemas.openxmlformats.org/officeDocument/2006/relationships/hyperlink" Target="https://en.wikipedia.org/wiki/Open_source#cite_note-4" TargetMode="External"/><Relationship Id="rId14" Type="http://schemas.openxmlformats.org/officeDocument/2006/relationships/hyperlink" Target="https://en.wikipedia.org/wiki/Proprietary_software" TargetMode="External"/><Relationship Id="rId5" Type="http://schemas.openxmlformats.org/officeDocument/2006/relationships/hyperlink" Target="https://en.wikipedia.org/wiki/Open_source#cite_note-Diffingo_Solutions_Inc.,_2008-2" TargetMode="External"/><Relationship Id="rId6" Type="http://schemas.openxmlformats.org/officeDocument/2006/relationships/hyperlink" Target="https://en.wikipedia.org/wiki/Software_development" TargetMode="External"/><Relationship Id="rId7" Type="http://schemas.openxmlformats.org/officeDocument/2006/relationships/hyperlink" Target="https://en.wikipedia.org/wiki/Open_collaboration" TargetMode="External"/><Relationship Id="rId8" Type="http://schemas.openxmlformats.org/officeDocument/2006/relationships/hyperlink" Target="https://en.wikipedia.org/wiki/Open_source#cite_note-LevinePrietula2013-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gor.pro.br/publica/papers/saner2016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5"/>
          <p:cNvSpPr txBox="1"/>
          <p:nvPr>
            <p:ph type="ctrTitle"/>
          </p:nvPr>
        </p:nvSpPr>
        <p:spPr>
          <a:xfrm>
            <a:off x="2301900" y="2108337"/>
            <a:ext cx="4540200" cy="19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ECO-CRYPT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Environmental Day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Cipher Project’23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3"/>
                </a:solidFill>
              </a:rPr>
              <a:t>Open Source </a:t>
            </a:r>
            <a:endParaRPr sz="3200"/>
          </a:p>
        </p:txBody>
      </p:sp>
      <p:sp>
        <p:nvSpPr>
          <p:cNvPr id="653" name="Google Shape;653;p25"/>
          <p:cNvSpPr txBox="1"/>
          <p:nvPr>
            <p:ph idx="1" type="subTitle"/>
          </p:nvPr>
        </p:nvSpPr>
        <p:spPr>
          <a:xfrm>
            <a:off x="3210600" y="4253575"/>
            <a:ext cx="27228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Darisi Priyatham</a:t>
            </a:r>
            <a:endParaRPr/>
          </a:p>
        </p:txBody>
      </p:sp>
      <p:grpSp>
        <p:nvGrpSpPr>
          <p:cNvPr id="654" name="Google Shape;654;p25"/>
          <p:cNvGrpSpPr/>
          <p:nvPr/>
        </p:nvGrpSpPr>
        <p:grpSpPr>
          <a:xfrm>
            <a:off x="6" y="3529335"/>
            <a:ext cx="1639908" cy="1614155"/>
            <a:chOff x="4952625" y="759525"/>
            <a:chExt cx="1779800" cy="1751850"/>
          </a:xfrm>
        </p:grpSpPr>
        <p:sp>
          <p:nvSpPr>
            <p:cNvPr id="655" name="Google Shape;655;p25"/>
            <p:cNvSpPr/>
            <p:nvPr/>
          </p:nvSpPr>
          <p:spPr>
            <a:xfrm>
              <a:off x="4952625" y="759525"/>
              <a:ext cx="1779800" cy="1751850"/>
            </a:xfrm>
            <a:custGeom>
              <a:rect b="b" l="l" r="r" t="t"/>
              <a:pathLst>
                <a:path extrusionOk="0" h="70074" w="71192">
                  <a:moveTo>
                    <a:pt x="21895" y="0"/>
                  </a:moveTo>
                  <a:cubicBezTo>
                    <a:pt x="19124" y="0"/>
                    <a:pt x="16355" y="423"/>
                    <a:pt x="13693" y="1291"/>
                  </a:cubicBezTo>
                  <a:cubicBezTo>
                    <a:pt x="7311" y="3365"/>
                    <a:pt x="2873" y="7688"/>
                    <a:pt x="1495" y="13156"/>
                  </a:cubicBezTo>
                  <a:cubicBezTo>
                    <a:pt x="1451" y="13287"/>
                    <a:pt x="1437" y="13417"/>
                    <a:pt x="1407" y="13548"/>
                  </a:cubicBezTo>
                  <a:cubicBezTo>
                    <a:pt x="1" y="19524"/>
                    <a:pt x="2495" y="24267"/>
                    <a:pt x="6165" y="27052"/>
                  </a:cubicBezTo>
                  <a:cubicBezTo>
                    <a:pt x="6180" y="29010"/>
                    <a:pt x="6383" y="31055"/>
                    <a:pt x="6731" y="33202"/>
                  </a:cubicBezTo>
                  <a:cubicBezTo>
                    <a:pt x="6948" y="34566"/>
                    <a:pt x="8123" y="35523"/>
                    <a:pt x="9443" y="35523"/>
                  </a:cubicBezTo>
                  <a:cubicBezTo>
                    <a:pt x="9487" y="35523"/>
                    <a:pt x="9516" y="35523"/>
                    <a:pt x="9574" y="35494"/>
                  </a:cubicBezTo>
                  <a:lnTo>
                    <a:pt x="9574" y="35740"/>
                  </a:lnTo>
                  <a:cubicBezTo>
                    <a:pt x="9574" y="50826"/>
                    <a:pt x="21845" y="63082"/>
                    <a:pt x="36916" y="63082"/>
                  </a:cubicBezTo>
                  <a:cubicBezTo>
                    <a:pt x="37104" y="63082"/>
                    <a:pt x="37264" y="63068"/>
                    <a:pt x="37438" y="63068"/>
                  </a:cubicBezTo>
                  <a:cubicBezTo>
                    <a:pt x="37728" y="63590"/>
                    <a:pt x="38047" y="64054"/>
                    <a:pt x="38337" y="64417"/>
                  </a:cubicBezTo>
                  <a:cubicBezTo>
                    <a:pt x="38758" y="64939"/>
                    <a:pt x="39382" y="65505"/>
                    <a:pt x="40223" y="65940"/>
                  </a:cubicBezTo>
                  <a:cubicBezTo>
                    <a:pt x="44081" y="68638"/>
                    <a:pt x="48665" y="70074"/>
                    <a:pt x="53263" y="70074"/>
                  </a:cubicBezTo>
                  <a:cubicBezTo>
                    <a:pt x="55511" y="70074"/>
                    <a:pt x="57774" y="69740"/>
                    <a:pt x="59935" y="69030"/>
                  </a:cubicBezTo>
                  <a:cubicBezTo>
                    <a:pt x="65172" y="67318"/>
                    <a:pt x="68827" y="63750"/>
                    <a:pt x="69973" y="59210"/>
                  </a:cubicBezTo>
                  <a:cubicBezTo>
                    <a:pt x="69988" y="59108"/>
                    <a:pt x="70031" y="59021"/>
                    <a:pt x="70046" y="58905"/>
                  </a:cubicBezTo>
                  <a:cubicBezTo>
                    <a:pt x="71191" y="54031"/>
                    <a:pt x="69233" y="50144"/>
                    <a:pt x="66274" y="47794"/>
                  </a:cubicBezTo>
                  <a:cubicBezTo>
                    <a:pt x="66245" y="46286"/>
                    <a:pt x="66100" y="44748"/>
                    <a:pt x="65825" y="43109"/>
                  </a:cubicBezTo>
                  <a:cubicBezTo>
                    <a:pt x="65636" y="41992"/>
                    <a:pt x="64809" y="41136"/>
                    <a:pt x="63779" y="40890"/>
                  </a:cubicBezTo>
                  <a:cubicBezTo>
                    <a:pt x="64098" y="39222"/>
                    <a:pt x="64258" y="37496"/>
                    <a:pt x="64258" y="35740"/>
                  </a:cubicBezTo>
                  <a:cubicBezTo>
                    <a:pt x="64258" y="22178"/>
                    <a:pt x="54351" y="10893"/>
                    <a:pt x="41383" y="8761"/>
                  </a:cubicBezTo>
                  <a:cubicBezTo>
                    <a:pt x="41006" y="7978"/>
                    <a:pt x="40571" y="7325"/>
                    <a:pt x="40151" y="6832"/>
                  </a:cubicBezTo>
                  <a:cubicBezTo>
                    <a:pt x="39875" y="6513"/>
                    <a:pt x="39150" y="5715"/>
                    <a:pt x="37975" y="5091"/>
                  </a:cubicBezTo>
                  <a:cubicBezTo>
                    <a:pt x="33214" y="1762"/>
                    <a:pt x="27551" y="0"/>
                    <a:pt x="21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5201025" y="1039275"/>
              <a:ext cx="1348275" cy="1228600"/>
            </a:xfrm>
            <a:custGeom>
              <a:rect b="b" l="l" r="r" t="t"/>
              <a:pathLst>
                <a:path extrusionOk="0" h="49144" w="53931">
                  <a:moveTo>
                    <a:pt x="26965" y="1"/>
                  </a:moveTo>
                  <a:cubicBezTo>
                    <a:pt x="20677" y="1"/>
                    <a:pt x="14390" y="2401"/>
                    <a:pt x="9588" y="7202"/>
                  </a:cubicBezTo>
                  <a:cubicBezTo>
                    <a:pt x="0" y="16790"/>
                    <a:pt x="0" y="32354"/>
                    <a:pt x="9588" y="41942"/>
                  </a:cubicBezTo>
                  <a:cubicBezTo>
                    <a:pt x="14390" y="46743"/>
                    <a:pt x="20677" y="49144"/>
                    <a:pt x="26965" y="49144"/>
                  </a:cubicBezTo>
                  <a:cubicBezTo>
                    <a:pt x="33253" y="49144"/>
                    <a:pt x="39541" y="46743"/>
                    <a:pt x="44342" y="41942"/>
                  </a:cubicBezTo>
                  <a:cubicBezTo>
                    <a:pt x="53930" y="32354"/>
                    <a:pt x="53930" y="16790"/>
                    <a:pt x="44342" y="7202"/>
                  </a:cubicBezTo>
                  <a:cubicBezTo>
                    <a:pt x="39541" y="2401"/>
                    <a:pt x="33253" y="1"/>
                    <a:pt x="26965" y="1"/>
                  </a:cubicBezTo>
                  <a:close/>
                </a:path>
              </a:pathLst>
            </a:custGeom>
            <a:solidFill>
              <a:srgbClr val="FBF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5601000" y="935525"/>
              <a:ext cx="375350" cy="220350"/>
            </a:xfrm>
            <a:custGeom>
              <a:rect b="b" l="l" r="r" t="t"/>
              <a:pathLst>
                <a:path extrusionOk="0" h="8814" w="15014">
                  <a:moveTo>
                    <a:pt x="8590" y="0"/>
                  </a:moveTo>
                  <a:cubicBezTo>
                    <a:pt x="6591" y="0"/>
                    <a:pt x="3730" y="1167"/>
                    <a:pt x="1" y="5507"/>
                  </a:cubicBezTo>
                  <a:cubicBezTo>
                    <a:pt x="1" y="5507"/>
                    <a:pt x="2769" y="3450"/>
                    <a:pt x="5945" y="3450"/>
                  </a:cubicBezTo>
                  <a:cubicBezTo>
                    <a:pt x="8357" y="3450"/>
                    <a:pt x="11005" y="4637"/>
                    <a:pt x="12852" y="8814"/>
                  </a:cubicBezTo>
                  <a:cubicBezTo>
                    <a:pt x="15013" y="4985"/>
                    <a:pt x="12069" y="1576"/>
                    <a:pt x="12069" y="1576"/>
                  </a:cubicBezTo>
                  <a:cubicBezTo>
                    <a:pt x="12069" y="1576"/>
                    <a:pt x="10912" y="0"/>
                    <a:pt x="8590" y="0"/>
                  </a:cubicBez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5011000" y="830125"/>
              <a:ext cx="891725" cy="608275"/>
            </a:xfrm>
            <a:custGeom>
              <a:rect b="b" l="l" r="r" t="t"/>
              <a:pathLst>
                <a:path extrusionOk="0" h="24331" w="35669">
                  <a:moveTo>
                    <a:pt x="19521" y="0"/>
                  </a:moveTo>
                  <a:cubicBezTo>
                    <a:pt x="11104" y="0"/>
                    <a:pt x="3558" y="4237"/>
                    <a:pt x="1843" y="11043"/>
                  </a:cubicBezTo>
                  <a:cubicBezTo>
                    <a:pt x="1828" y="11159"/>
                    <a:pt x="1785" y="11260"/>
                    <a:pt x="1770" y="11376"/>
                  </a:cubicBezTo>
                  <a:cubicBezTo>
                    <a:pt x="1" y="18904"/>
                    <a:pt x="6077" y="24331"/>
                    <a:pt x="12256" y="24331"/>
                  </a:cubicBezTo>
                  <a:cubicBezTo>
                    <a:pt x="15447" y="24331"/>
                    <a:pt x="18666" y="22883"/>
                    <a:pt x="20845" y="19528"/>
                  </a:cubicBezTo>
                  <a:cubicBezTo>
                    <a:pt x="24822" y="13390"/>
                    <a:pt x="27797" y="5820"/>
                    <a:pt x="35515" y="5820"/>
                  </a:cubicBezTo>
                  <a:cubicBezTo>
                    <a:pt x="35566" y="5820"/>
                    <a:pt x="35617" y="5820"/>
                    <a:pt x="35669" y="5821"/>
                  </a:cubicBezTo>
                  <a:cubicBezTo>
                    <a:pt x="30825" y="1788"/>
                    <a:pt x="24989" y="0"/>
                    <a:pt x="19521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5152075" y="850175"/>
              <a:ext cx="518575" cy="730350"/>
            </a:xfrm>
            <a:custGeom>
              <a:rect b="b" l="l" r="r" t="t"/>
              <a:pathLst>
                <a:path extrusionOk="0" h="29214" w="20743">
                  <a:moveTo>
                    <a:pt x="20641" y="0"/>
                  </a:moveTo>
                  <a:cubicBezTo>
                    <a:pt x="20554" y="15"/>
                    <a:pt x="10879" y="1248"/>
                    <a:pt x="5135" y="8921"/>
                  </a:cubicBezTo>
                  <a:cubicBezTo>
                    <a:pt x="1277" y="14056"/>
                    <a:pt x="0" y="20873"/>
                    <a:pt x="1378" y="29141"/>
                  </a:cubicBezTo>
                  <a:cubicBezTo>
                    <a:pt x="1378" y="29170"/>
                    <a:pt x="1436" y="29213"/>
                    <a:pt x="1480" y="29213"/>
                  </a:cubicBezTo>
                  <a:cubicBezTo>
                    <a:pt x="1538" y="29213"/>
                    <a:pt x="1581" y="29155"/>
                    <a:pt x="1581" y="29097"/>
                  </a:cubicBezTo>
                  <a:cubicBezTo>
                    <a:pt x="218" y="20887"/>
                    <a:pt x="1480" y="14128"/>
                    <a:pt x="5295" y="9037"/>
                  </a:cubicBezTo>
                  <a:cubicBezTo>
                    <a:pt x="10995" y="1436"/>
                    <a:pt x="20583" y="203"/>
                    <a:pt x="20670" y="189"/>
                  </a:cubicBezTo>
                  <a:cubicBezTo>
                    <a:pt x="20714" y="160"/>
                    <a:pt x="20743" y="131"/>
                    <a:pt x="20743" y="73"/>
                  </a:cubicBezTo>
                  <a:cubicBezTo>
                    <a:pt x="20728" y="44"/>
                    <a:pt x="20699" y="0"/>
                    <a:pt x="20641" y="0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5906325" y="2183900"/>
              <a:ext cx="297025" cy="174475"/>
            </a:xfrm>
            <a:custGeom>
              <a:rect b="b" l="l" r="r" t="t"/>
              <a:pathLst>
                <a:path extrusionOk="0" h="6979" w="11881">
                  <a:moveTo>
                    <a:pt x="1712" y="1"/>
                  </a:moveTo>
                  <a:cubicBezTo>
                    <a:pt x="1" y="3018"/>
                    <a:pt x="2322" y="5730"/>
                    <a:pt x="2322" y="5730"/>
                  </a:cubicBezTo>
                  <a:cubicBezTo>
                    <a:pt x="2322" y="5730"/>
                    <a:pt x="3239" y="6979"/>
                    <a:pt x="5079" y="6979"/>
                  </a:cubicBezTo>
                  <a:cubicBezTo>
                    <a:pt x="6662" y="6979"/>
                    <a:pt x="8928" y="6054"/>
                    <a:pt x="11881" y="2612"/>
                  </a:cubicBezTo>
                  <a:lnTo>
                    <a:pt x="11881" y="2612"/>
                  </a:lnTo>
                  <a:cubicBezTo>
                    <a:pt x="11880" y="2612"/>
                    <a:pt x="9682" y="4238"/>
                    <a:pt x="7168" y="4238"/>
                  </a:cubicBezTo>
                  <a:cubicBezTo>
                    <a:pt x="5258" y="4238"/>
                    <a:pt x="3165" y="3300"/>
                    <a:pt x="1712" y="1"/>
                  </a:cubicBez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5964000" y="1960350"/>
              <a:ext cx="706875" cy="482325"/>
            </a:xfrm>
            <a:custGeom>
              <a:rect b="b" l="l" r="r" t="t"/>
              <a:pathLst>
                <a:path extrusionOk="0" h="19293" w="28275">
                  <a:moveTo>
                    <a:pt x="18574" y="1"/>
                  </a:moveTo>
                  <a:cubicBezTo>
                    <a:pt x="16045" y="1"/>
                    <a:pt x="13494" y="1149"/>
                    <a:pt x="11764" y="3808"/>
                  </a:cubicBezTo>
                  <a:cubicBezTo>
                    <a:pt x="8602" y="8659"/>
                    <a:pt x="6245" y="14687"/>
                    <a:pt x="89" y="14687"/>
                  </a:cubicBezTo>
                  <a:cubicBezTo>
                    <a:pt x="59" y="14687"/>
                    <a:pt x="30" y="14687"/>
                    <a:pt x="0" y="14687"/>
                  </a:cubicBezTo>
                  <a:lnTo>
                    <a:pt x="0" y="14687"/>
                  </a:lnTo>
                  <a:cubicBezTo>
                    <a:pt x="3837" y="17878"/>
                    <a:pt x="8460" y="19292"/>
                    <a:pt x="12791" y="19292"/>
                  </a:cubicBezTo>
                  <a:cubicBezTo>
                    <a:pt x="19464" y="19292"/>
                    <a:pt x="25445" y="15936"/>
                    <a:pt x="26791" y="10553"/>
                  </a:cubicBezTo>
                  <a:cubicBezTo>
                    <a:pt x="26835" y="10466"/>
                    <a:pt x="26849" y="10364"/>
                    <a:pt x="26878" y="10277"/>
                  </a:cubicBezTo>
                  <a:cubicBezTo>
                    <a:pt x="28274" y="4300"/>
                    <a:pt x="23467" y="1"/>
                    <a:pt x="18574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6148200" y="1847025"/>
              <a:ext cx="410875" cy="579150"/>
            </a:xfrm>
            <a:custGeom>
              <a:rect b="b" l="l" r="r" t="t"/>
              <a:pathLst>
                <a:path extrusionOk="0" h="23166" w="16435">
                  <a:moveTo>
                    <a:pt x="15246" y="1"/>
                  </a:moveTo>
                  <a:cubicBezTo>
                    <a:pt x="15188" y="15"/>
                    <a:pt x="15173" y="59"/>
                    <a:pt x="15173" y="102"/>
                  </a:cubicBezTo>
                  <a:cubicBezTo>
                    <a:pt x="16246" y="6615"/>
                    <a:pt x="15260" y="11967"/>
                    <a:pt x="12229" y="15985"/>
                  </a:cubicBezTo>
                  <a:cubicBezTo>
                    <a:pt x="7717" y="22005"/>
                    <a:pt x="146" y="22977"/>
                    <a:pt x="73" y="22991"/>
                  </a:cubicBezTo>
                  <a:cubicBezTo>
                    <a:pt x="30" y="23006"/>
                    <a:pt x="1" y="23049"/>
                    <a:pt x="1" y="23093"/>
                  </a:cubicBezTo>
                  <a:cubicBezTo>
                    <a:pt x="1" y="23136"/>
                    <a:pt x="44" y="23165"/>
                    <a:pt x="88" y="23165"/>
                  </a:cubicBezTo>
                  <a:cubicBezTo>
                    <a:pt x="175" y="23151"/>
                    <a:pt x="7833" y="22179"/>
                    <a:pt x="12374" y="16101"/>
                  </a:cubicBezTo>
                  <a:cubicBezTo>
                    <a:pt x="15449" y="12011"/>
                    <a:pt x="16435" y="6629"/>
                    <a:pt x="15347" y="73"/>
                  </a:cubicBezTo>
                  <a:cubicBezTo>
                    <a:pt x="15333" y="15"/>
                    <a:pt x="15304" y="1"/>
                    <a:pt x="15246" y="1"/>
                  </a:cubicBezTo>
                  <a:close/>
                </a:path>
              </a:pathLst>
            </a:custGeom>
            <a:solidFill>
              <a:srgbClr val="4E4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5567275" y="1371975"/>
              <a:ext cx="145075" cy="203100"/>
            </a:xfrm>
            <a:custGeom>
              <a:rect b="b" l="l" r="r" t="t"/>
              <a:pathLst>
                <a:path extrusionOk="0" h="8124" w="5803">
                  <a:moveTo>
                    <a:pt x="2945" y="1"/>
                  </a:moveTo>
                  <a:cubicBezTo>
                    <a:pt x="2437" y="1"/>
                    <a:pt x="1959" y="88"/>
                    <a:pt x="1524" y="277"/>
                  </a:cubicBezTo>
                  <a:cubicBezTo>
                    <a:pt x="1103" y="451"/>
                    <a:pt x="769" y="726"/>
                    <a:pt x="508" y="1074"/>
                  </a:cubicBezTo>
                  <a:cubicBezTo>
                    <a:pt x="262" y="1408"/>
                    <a:pt x="131" y="1829"/>
                    <a:pt x="131" y="2322"/>
                  </a:cubicBezTo>
                  <a:cubicBezTo>
                    <a:pt x="131" y="2641"/>
                    <a:pt x="189" y="2931"/>
                    <a:pt x="291" y="3192"/>
                  </a:cubicBezTo>
                  <a:cubicBezTo>
                    <a:pt x="407" y="3439"/>
                    <a:pt x="566" y="3656"/>
                    <a:pt x="769" y="3859"/>
                  </a:cubicBezTo>
                  <a:cubicBezTo>
                    <a:pt x="987" y="4048"/>
                    <a:pt x="1234" y="4207"/>
                    <a:pt x="1538" y="4338"/>
                  </a:cubicBezTo>
                  <a:cubicBezTo>
                    <a:pt x="1857" y="4454"/>
                    <a:pt x="2220" y="4556"/>
                    <a:pt x="2612" y="4599"/>
                  </a:cubicBezTo>
                  <a:cubicBezTo>
                    <a:pt x="3032" y="4657"/>
                    <a:pt x="3395" y="4744"/>
                    <a:pt x="3670" y="4860"/>
                  </a:cubicBezTo>
                  <a:cubicBezTo>
                    <a:pt x="3931" y="4962"/>
                    <a:pt x="4149" y="5092"/>
                    <a:pt x="4280" y="5252"/>
                  </a:cubicBezTo>
                  <a:cubicBezTo>
                    <a:pt x="4410" y="5411"/>
                    <a:pt x="4483" y="5614"/>
                    <a:pt x="4483" y="5832"/>
                  </a:cubicBezTo>
                  <a:cubicBezTo>
                    <a:pt x="4483" y="6035"/>
                    <a:pt x="4410" y="6195"/>
                    <a:pt x="4265" y="6340"/>
                  </a:cubicBezTo>
                  <a:cubicBezTo>
                    <a:pt x="4120" y="6485"/>
                    <a:pt x="3931" y="6601"/>
                    <a:pt x="3699" y="6688"/>
                  </a:cubicBezTo>
                  <a:cubicBezTo>
                    <a:pt x="3467" y="6775"/>
                    <a:pt x="3206" y="6818"/>
                    <a:pt x="2945" y="6818"/>
                  </a:cubicBezTo>
                  <a:cubicBezTo>
                    <a:pt x="2524" y="6818"/>
                    <a:pt x="2176" y="6760"/>
                    <a:pt x="1886" y="6630"/>
                  </a:cubicBezTo>
                  <a:cubicBezTo>
                    <a:pt x="1596" y="6528"/>
                    <a:pt x="1321" y="6340"/>
                    <a:pt x="1030" y="6108"/>
                  </a:cubicBezTo>
                  <a:cubicBezTo>
                    <a:pt x="929" y="6021"/>
                    <a:pt x="798" y="5977"/>
                    <a:pt x="653" y="5977"/>
                  </a:cubicBezTo>
                  <a:cubicBezTo>
                    <a:pt x="450" y="5977"/>
                    <a:pt x="305" y="6050"/>
                    <a:pt x="189" y="6180"/>
                  </a:cubicBezTo>
                  <a:cubicBezTo>
                    <a:pt x="59" y="6311"/>
                    <a:pt x="1" y="6456"/>
                    <a:pt x="1" y="6630"/>
                  </a:cubicBezTo>
                  <a:cubicBezTo>
                    <a:pt x="1" y="6731"/>
                    <a:pt x="30" y="6833"/>
                    <a:pt x="73" y="6934"/>
                  </a:cubicBezTo>
                  <a:cubicBezTo>
                    <a:pt x="117" y="7050"/>
                    <a:pt x="204" y="7137"/>
                    <a:pt x="291" y="7225"/>
                  </a:cubicBezTo>
                  <a:cubicBezTo>
                    <a:pt x="697" y="7558"/>
                    <a:pt x="1088" y="7790"/>
                    <a:pt x="1509" y="7921"/>
                  </a:cubicBezTo>
                  <a:cubicBezTo>
                    <a:pt x="1930" y="8051"/>
                    <a:pt x="2394" y="8124"/>
                    <a:pt x="2931" y="8124"/>
                  </a:cubicBezTo>
                  <a:cubicBezTo>
                    <a:pt x="3424" y="8124"/>
                    <a:pt x="3902" y="8066"/>
                    <a:pt x="4338" y="7863"/>
                  </a:cubicBezTo>
                  <a:cubicBezTo>
                    <a:pt x="4773" y="7660"/>
                    <a:pt x="5135" y="7399"/>
                    <a:pt x="5411" y="7050"/>
                  </a:cubicBezTo>
                  <a:cubicBezTo>
                    <a:pt x="5672" y="6688"/>
                    <a:pt x="5803" y="6267"/>
                    <a:pt x="5803" y="5774"/>
                  </a:cubicBezTo>
                  <a:cubicBezTo>
                    <a:pt x="5803" y="5397"/>
                    <a:pt x="5745" y="5078"/>
                    <a:pt x="5643" y="4802"/>
                  </a:cubicBezTo>
                  <a:cubicBezTo>
                    <a:pt x="5527" y="4527"/>
                    <a:pt x="5353" y="4309"/>
                    <a:pt x="5135" y="4135"/>
                  </a:cubicBezTo>
                  <a:cubicBezTo>
                    <a:pt x="4918" y="3946"/>
                    <a:pt x="4628" y="3801"/>
                    <a:pt x="4280" y="3700"/>
                  </a:cubicBezTo>
                  <a:cubicBezTo>
                    <a:pt x="3931" y="3584"/>
                    <a:pt x="3540" y="3497"/>
                    <a:pt x="3090" y="3410"/>
                  </a:cubicBezTo>
                  <a:cubicBezTo>
                    <a:pt x="2742" y="3337"/>
                    <a:pt x="2452" y="3265"/>
                    <a:pt x="2191" y="3163"/>
                  </a:cubicBezTo>
                  <a:cubicBezTo>
                    <a:pt x="1959" y="3091"/>
                    <a:pt x="1756" y="2975"/>
                    <a:pt x="1640" y="2829"/>
                  </a:cubicBezTo>
                  <a:cubicBezTo>
                    <a:pt x="1509" y="2684"/>
                    <a:pt x="1437" y="2481"/>
                    <a:pt x="1437" y="2264"/>
                  </a:cubicBezTo>
                  <a:cubicBezTo>
                    <a:pt x="1437" y="2075"/>
                    <a:pt x="1495" y="1916"/>
                    <a:pt x="1596" y="1771"/>
                  </a:cubicBezTo>
                  <a:cubicBezTo>
                    <a:pt x="1727" y="1626"/>
                    <a:pt x="1886" y="1524"/>
                    <a:pt x="2104" y="1422"/>
                  </a:cubicBezTo>
                  <a:cubicBezTo>
                    <a:pt x="2321" y="1335"/>
                    <a:pt x="2597" y="1306"/>
                    <a:pt x="2916" y="1306"/>
                  </a:cubicBezTo>
                  <a:cubicBezTo>
                    <a:pt x="3119" y="1306"/>
                    <a:pt x="3337" y="1321"/>
                    <a:pt x="3554" y="1393"/>
                  </a:cubicBezTo>
                  <a:cubicBezTo>
                    <a:pt x="3772" y="1451"/>
                    <a:pt x="3990" y="1539"/>
                    <a:pt x="4193" y="1626"/>
                  </a:cubicBezTo>
                  <a:cubicBezTo>
                    <a:pt x="4396" y="1727"/>
                    <a:pt x="4555" y="1814"/>
                    <a:pt x="4686" y="1916"/>
                  </a:cubicBezTo>
                  <a:cubicBezTo>
                    <a:pt x="4773" y="1988"/>
                    <a:pt x="4874" y="2032"/>
                    <a:pt x="4990" y="2032"/>
                  </a:cubicBezTo>
                  <a:cubicBezTo>
                    <a:pt x="5164" y="2032"/>
                    <a:pt x="5309" y="1959"/>
                    <a:pt x="5440" y="1829"/>
                  </a:cubicBezTo>
                  <a:cubicBezTo>
                    <a:pt x="5571" y="1684"/>
                    <a:pt x="5643" y="1539"/>
                    <a:pt x="5643" y="1379"/>
                  </a:cubicBezTo>
                  <a:cubicBezTo>
                    <a:pt x="5643" y="1161"/>
                    <a:pt x="5527" y="958"/>
                    <a:pt x="5309" y="770"/>
                  </a:cubicBezTo>
                  <a:cubicBezTo>
                    <a:pt x="5063" y="538"/>
                    <a:pt x="4715" y="364"/>
                    <a:pt x="4294" y="219"/>
                  </a:cubicBezTo>
                  <a:cubicBezTo>
                    <a:pt x="3888" y="74"/>
                    <a:pt x="3424" y="1"/>
                    <a:pt x="2945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5726825" y="1373800"/>
              <a:ext cx="174825" cy="200200"/>
            </a:xfrm>
            <a:custGeom>
              <a:rect b="b" l="l" r="r" t="t"/>
              <a:pathLst>
                <a:path extrusionOk="0" h="8008" w="6993">
                  <a:moveTo>
                    <a:pt x="3453" y="2225"/>
                  </a:moveTo>
                  <a:lnTo>
                    <a:pt x="4581" y="4860"/>
                  </a:lnTo>
                  <a:lnTo>
                    <a:pt x="2339" y="4860"/>
                  </a:lnTo>
                  <a:lnTo>
                    <a:pt x="3453" y="2225"/>
                  </a:lnTo>
                  <a:close/>
                  <a:moveTo>
                    <a:pt x="3526" y="1"/>
                  </a:moveTo>
                  <a:cubicBezTo>
                    <a:pt x="3381" y="1"/>
                    <a:pt x="3250" y="15"/>
                    <a:pt x="3119" y="102"/>
                  </a:cubicBezTo>
                  <a:cubicBezTo>
                    <a:pt x="3003" y="175"/>
                    <a:pt x="2902" y="305"/>
                    <a:pt x="2858" y="450"/>
                  </a:cubicBezTo>
                  <a:lnTo>
                    <a:pt x="44" y="7195"/>
                  </a:lnTo>
                  <a:cubicBezTo>
                    <a:pt x="30" y="7268"/>
                    <a:pt x="1" y="7340"/>
                    <a:pt x="1" y="7413"/>
                  </a:cubicBezTo>
                  <a:cubicBezTo>
                    <a:pt x="1" y="7572"/>
                    <a:pt x="59" y="7717"/>
                    <a:pt x="146" y="7833"/>
                  </a:cubicBezTo>
                  <a:cubicBezTo>
                    <a:pt x="247" y="7935"/>
                    <a:pt x="407" y="7993"/>
                    <a:pt x="610" y="7993"/>
                  </a:cubicBezTo>
                  <a:cubicBezTo>
                    <a:pt x="726" y="7993"/>
                    <a:pt x="857" y="7935"/>
                    <a:pt x="973" y="7862"/>
                  </a:cubicBezTo>
                  <a:cubicBezTo>
                    <a:pt x="1074" y="7790"/>
                    <a:pt x="1147" y="7688"/>
                    <a:pt x="1205" y="7543"/>
                  </a:cubicBezTo>
                  <a:lnTo>
                    <a:pt x="1787" y="6165"/>
                  </a:lnTo>
                  <a:lnTo>
                    <a:pt x="5140" y="6165"/>
                  </a:lnTo>
                  <a:lnTo>
                    <a:pt x="5730" y="7543"/>
                  </a:lnTo>
                  <a:cubicBezTo>
                    <a:pt x="5788" y="7688"/>
                    <a:pt x="5875" y="7790"/>
                    <a:pt x="5991" y="7891"/>
                  </a:cubicBezTo>
                  <a:cubicBezTo>
                    <a:pt x="6093" y="7978"/>
                    <a:pt x="6224" y="8007"/>
                    <a:pt x="6354" y="8007"/>
                  </a:cubicBezTo>
                  <a:cubicBezTo>
                    <a:pt x="6514" y="8007"/>
                    <a:pt x="6659" y="7964"/>
                    <a:pt x="6789" y="7833"/>
                  </a:cubicBezTo>
                  <a:cubicBezTo>
                    <a:pt x="6920" y="7703"/>
                    <a:pt x="6992" y="7543"/>
                    <a:pt x="6992" y="7340"/>
                  </a:cubicBezTo>
                  <a:cubicBezTo>
                    <a:pt x="6992" y="7253"/>
                    <a:pt x="6963" y="7166"/>
                    <a:pt x="6934" y="7064"/>
                  </a:cubicBezTo>
                  <a:lnTo>
                    <a:pt x="4164" y="450"/>
                  </a:lnTo>
                  <a:cubicBezTo>
                    <a:pt x="4106" y="305"/>
                    <a:pt x="4019" y="204"/>
                    <a:pt x="3903" y="131"/>
                  </a:cubicBezTo>
                  <a:cubicBezTo>
                    <a:pt x="3772" y="30"/>
                    <a:pt x="3656" y="1"/>
                    <a:pt x="352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5886750" y="1373075"/>
              <a:ext cx="174825" cy="199100"/>
            </a:xfrm>
            <a:custGeom>
              <a:rect b="b" l="l" r="r" t="t"/>
              <a:pathLst>
                <a:path extrusionOk="0" h="7964" w="6993">
                  <a:moveTo>
                    <a:pt x="697" y="0"/>
                  </a:moveTo>
                  <a:cubicBezTo>
                    <a:pt x="552" y="0"/>
                    <a:pt x="407" y="73"/>
                    <a:pt x="247" y="189"/>
                  </a:cubicBezTo>
                  <a:cubicBezTo>
                    <a:pt x="73" y="320"/>
                    <a:pt x="1" y="479"/>
                    <a:pt x="1" y="697"/>
                  </a:cubicBezTo>
                  <a:cubicBezTo>
                    <a:pt x="1" y="755"/>
                    <a:pt x="30" y="784"/>
                    <a:pt x="30" y="842"/>
                  </a:cubicBezTo>
                  <a:cubicBezTo>
                    <a:pt x="30" y="900"/>
                    <a:pt x="44" y="958"/>
                    <a:pt x="59" y="987"/>
                  </a:cubicBezTo>
                  <a:lnTo>
                    <a:pt x="2858" y="7529"/>
                  </a:lnTo>
                  <a:cubicBezTo>
                    <a:pt x="2916" y="7659"/>
                    <a:pt x="3003" y="7775"/>
                    <a:pt x="3105" y="7848"/>
                  </a:cubicBezTo>
                  <a:cubicBezTo>
                    <a:pt x="3221" y="7906"/>
                    <a:pt x="3322" y="7964"/>
                    <a:pt x="3453" y="7964"/>
                  </a:cubicBezTo>
                  <a:cubicBezTo>
                    <a:pt x="3583" y="7964"/>
                    <a:pt x="3699" y="7935"/>
                    <a:pt x="3830" y="7862"/>
                  </a:cubicBezTo>
                  <a:cubicBezTo>
                    <a:pt x="3960" y="7790"/>
                    <a:pt x="4047" y="7674"/>
                    <a:pt x="4120" y="7529"/>
                  </a:cubicBezTo>
                  <a:lnTo>
                    <a:pt x="6920" y="1001"/>
                  </a:lnTo>
                  <a:cubicBezTo>
                    <a:pt x="6978" y="900"/>
                    <a:pt x="6992" y="784"/>
                    <a:pt x="6992" y="697"/>
                  </a:cubicBezTo>
                  <a:cubicBezTo>
                    <a:pt x="6992" y="494"/>
                    <a:pt x="6920" y="349"/>
                    <a:pt x="6774" y="233"/>
                  </a:cubicBezTo>
                  <a:cubicBezTo>
                    <a:pt x="6629" y="102"/>
                    <a:pt x="6470" y="44"/>
                    <a:pt x="6281" y="44"/>
                  </a:cubicBezTo>
                  <a:cubicBezTo>
                    <a:pt x="5991" y="44"/>
                    <a:pt x="5774" y="189"/>
                    <a:pt x="5643" y="436"/>
                  </a:cubicBezTo>
                  <a:lnTo>
                    <a:pt x="3573" y="5770"/>
                  </a:lnTo>
                  <a:lnTo>
                    <a:pt x="1306" y="436"/>
                  </a:lnTo>
                  <a:cubicBezTo>
                    <a:pt x="1190" y="160"/>
                    <a:pt x="987" y="0"/>
                    <a:pt x="69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6090900" y="1375250"/>
              <a:ext cx="128775" cy="196575"/>
            </a:xfrm>
            <a:custGeom>
              <a:rect b="b" l="l" r="r" t="t"/>
              <a:pathLst>
                <a:path extrusionOk="0" h="7863" w="5151">
                  <a:moveTo>
                    <a:pt x="668" y="1"/>
                  </a:moveTo>
                  <a:cubicBezTo>
                    <a:pt x="494" y="1"/>
                    <a:pt x="335" y="44"/>
                    <a:pt x="204" y="160"/>
                  </a:cubicBezTo>
                  <a:cubicBezTo>
                    <a:pt x="73" y="276"/>
                    <a:pt x="1" y="450"/>
                    <a:pt x="1" y="639"/>
                  </a:cubicBezTo>
                  <a:lnTo>
                    <a:pt x="1" y="7166"/>
                  </a:lnTo>
                  <a:cubicBezTo>
                    <a:pt x="1" y="7369"/>
                    <a:pt x="73" y="7529"/>
                    <a:pt x="204" y="7659"/>
                  </a:cubicBezTo>
                  <a:cubicBezTo>
                    <a:pt x="320" y="7790"/>
                    <a:pt x="494" y="7862"/>
                    <a:pt x="683" y="7862"/>
                  </a:cubicBezTo>
                  <a:lnTo>
                    <a:pt x="4454" y="7862"/>
                  </a:lnTo>
                  <a:cubicBezTo>
                    <a:pt x="4657" y="7862"/>
                    <a:pt x="4817" y="7804"/>
                    <a:pt x="4947" y="7688"/>
                  </a:cubicBezTo>
                  <a:cubicBezTo>
                    <a:pt x="5078" y="7558"/>
                    <a:pt x="5150" y="7398"/>
                    <a:pt x="5150" y="7210"/>
                  </a:cubicBezTo>
                  <a:cubicBezTo>
                    <a:pt x="5150" y="7050"/>
                    <a:pt x="5078" y="6876"/>
                    <a:pt x="4947" y="6760"/>
                  </a:cubicBezTo>
                  <a:cubicBezTo>
                    <a:pt x="4817" y="6629"/>
                    <a:pt x="4657" y="6557"/>
                    <a:pt x="4454" y="6557"/>
                  </a:cubicBezTo>
                  <a:lnTo>
                    <a:pt x="1393" y="6557"/>
                  </a:lnTo>
                  <a:lnTo>
                    <a:pt x="1393" y="4468"/>
                  </a:lnTo>
                  <a:lnTo>
                    <a:pt x="3946" y="4468"/>
                  </a:lnTo>
                  <a:cubicBezTo>
                    <a:pt x="4149" y="4468"/>
                    <a:pt x="4309" y="4396"/>
                    <a:pt x="4439" y="4294"/>
                  </a:cubicBezTo>
                  <a:cubicBezTo>
                    <a:pt x="4570" y="4178"/>
                    <a:pt x="4643" y="4018"/>
                    <a:pt x="4643" y="3844"/>
                  </a:cubicBezTo>
                  <a:cubicBezTo>
                    <a:pt x="4643" y="3656"/>
                    <a:pt x="4570" y="3496"/>
                    <a:pt x="4439" y="3366"/>
                  </a:cubicBezTo>
                  <a:cubicBezTo>
                    <a:pt x="4309" y="3235"/>
                    <a:pt x="4149" y="3192"/>
                    <a:pt x="3946" y="3192"/>
                  </a:cubicBezTo>
                  <a:lnTo>
                    <a:pt x="1393" y="3192"/>
                  </a:lnTo>
                  <a:lnTo>
                    <a:pt x="1393" y="1277"/>
                  </a:lnTo>
                  <a:lnTo>
                    <a:pt x="4439" y="1277"/>
                  </a:lnTo>
                  <a:cubicBezTo>
                    <a:pt x="4643" y="1277"/>
                    <a:pt x="4802" y="1204"/>
                    <a:pt x="4933" y="1103"/>
                  </a:cubicBezTo>
                  <a:cubicBezTo>
                    <a:pt x="5063" y="987"/>
                    <a:pt x="5136" y="827"/>
                    <a:pt x="5136" y="653"/>
                  </a:cubicBezTo>
                  <a:cubicBezTo>
                    <a:pt x="5136" y="465"/>
                    <a:pt x="5063" y="305"/>
                    <a:pt x="4933" y="175"/>
                  </a:cubicBezTo>
                  <a:cubicBezTo>
                    <a:pt x="4802" y="44"/>
                    <a:pt x="4643" y="1"/>
                    <a:pt x="4439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5387425" y="1645775"/>
              <a:ext cx="137825" cy="197650"/>
            </a:xfrm>
            <a:custGeom>
              <a:rect b="b" l="l" r="r" t="t"/>
              <a:pathLst>
                <a:path extrusionOk="0" h="7906" w="5513">
                  <a:moveTo>
                    <a:pt x="3264" y="1291"/>
                  </a:moveTo>
                  <a:cubicBezTo>
                    <a:pt x="3409" y="1291"/>
                    <a:pt x="3554" y="1349"/>
                    <a:pt x="3684" y="1465"/>
                  </a:cubicBezTo>
                  <a:cubicBezTo>
                    <a:pt x="3829" y="1581"/>
                    <a:pt x="3931" y="1741"/>
                    <a:pt x="4033" y="1915"/>
                  </a:cubicBezTo>
                  <a:cubicBezTo>
                    <a:pt x="4120" y="2118"/>
                    <a:pt x="4149" y="2321"/>
                    <a:pt x="4149" y="2539"/>
                  </a:cubicBezTo>
                  <a:cubicBezTo>
                    <a:pt x="4149" y="2742"/>
                    <a:pt x="4120" y="2930"/>
                    <a:pt x="4033" y="3133"/>
                  </a:cubicBezTo>
                  <a:cubicBezTo>
                    <a:pt x="3931" y="3336"/>
                    <a:pt x="3815" y="3482"/>
                    <a:pt x="3684" y="3612"/>
                  </a:cubicBezTo>
                  <a:cubicBezTo>
                    <a:pt x="3554" y="3728"/>
                    <a:pt x="3409" y="3786"/>
                    <a:pt x="3264" y="3786"/>
                  </a:cubicBezTo>
                  <a:lnTo>
                    <a:pt x="1291" y="3786"/>
                  </a:lnTo>
                  <a:lnTo>
                    <a:pt x="1291" y="1291"/>
                  </a:lnTo>
                  <a:close/>
                  <a:moveTo>
                    <a:pt x="696" y="0"/>
                  </a:moveTo>
                  <a:cubicBezTo>
                    <a:pt x="493" y="0"/>
                    <a:pt x="334" y="73"/>
                    <a:pt x="203" y="203"/>
                  </a:cubicBezTo>
                  <a:cubicBezTo>
                    <a:pt x="73" y="319"/>
                    <a:pt x="0" y="479"/>
                    <a:pt x="0" y="682"/>
                  </a:cubicBezTo>
                  <a:lnTo>
                    <a:pt x="0" y="7209"/>
                  </a:lnTo>
                  <a:cubicBezTo>
                    <a:pt x="0" y="7412"/>
                    <a:pt x="58" y="7572"/>
                    <a:pt x="189" y="7703"/>
                  </a:cubicBezTo>
                  <a:cubicBezTo>
                    <a:pt x="305" y="7833"/>
                    <a:pt x="464" y="7906"/>
                    <a:pt x="653" y="7906"/>
                  </a:cubicBezTo>
                  <a:cubicBezTo>
                    <a:pt x="856" y="7906"/>
                    <a:pt x="1001" y="7833"/>
                    <a:pt x="1117" y="7703"/>
                  </a:cubicBezTo>
                  <a:cubicBezTo>
                    <a:pt x="1248" y="7572"/>
                    <a:pt x="1306" y="7412"/>
                    <a:pt x="1306" y="7209"/>
                  </a:cubicBezTo>
                  <a:lnTo>
                    <a:pt x="1306" y="5077"/>
                  </a:lnTo>
                  <a:lnTo>
                    <a:pt x="3264" y="5077"/>
                  </a:lnTo>
                  <a:cubicBezTo>
                    <a:pt x="3655" y="5077"/>
                    <a:pt x="4018" y="4961"/>
                    <a:pt x="4366" y="4729"/>
                  </a:cubicBezTo>
                  <a:cubicBezTo>
                    <a:pt x="4714" y="4497"/>
                    <a:pt x="4990" y="4192"/>
                    <a:pt x="5207" y="3801"/>
                  </a:cubicBezTo>
                  <a:cubicBezTo>
                    <a:pt x="5410" y="3424"/>
                    <a:pt x="5512" y="3003"/>
                    <a:pt x="5512" y="2539"/>
                  </a:cubicBezTo>
                  <a:cubicBezTo>
                    <a:pt x="5512" y="2060"/>
                    <a:pt x="5425" y="1625"/>
                    <a:pt x="5207" y="1248"/>
                  </a:cubicBezTo>
                  <a:cubicBezTo>
                    <a:pt x="4990" y="871"/>
                    <a:pt x="4714" y="581"/>
                    <a:pt x="4366" y="348"/>
                  </a:cubicBezTo>
                  <a:cubicBezTo>
                    <a:pt x="4033" y="102"/>
                    <a:pt x="3670" y="0"/>
                    <a:pt x="3264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5557850" y="1644675"/>
              <a:ext cx="125850" cy="197675"/>
            </a:xfrm>
            <a:custGeom>
              <a:rect b="b" l="l" r="r" t="t"/>
              <a:pathLst>
                <a:path extrusionOk="0" h="7907" w="5034">
                  <a:moveTo>
                    <a:pt x="726" y="1"/>
                  </a:moveTo>
                  <a:cubicBezTo>
                    <a:pt x="508" y="1"/>
                    <a:pt x="320" y="73"/>
                    <a:pt x="204" y="204"/>
                  </a:cubicBezTo>
                  <a:cubicBezTo>
                    <a:pt x="73" y="334"/>
                    <a:pt x="0" y="494"/>
                    <a:pt x="0" y="697"/>
                  </a:cubicBezTo>
                  <a:lnTo>
                    <a:pt x="0" y="7224"/>
                  </a:lnTo>
                  <a:cubicBezTo>
                    <a:pt x="0" y="7427"/>
                    <a:pt x="73" y="7587"/>
                    <a:pt x="204" y="7717"/>
                  </a:cubicBezTo>
                  <a:cubicBezTo>
                    <a:pt x="320" y="7834"/>
                    <a:pt x="494" y="7906"/>
                    <a:pt x="682" y="7906"/>
                  </a:cubicBezTo>
                  <a:lnTo>
                    <a:pt x="4352" y="7906"/>
                  </a:lnTo>
                  <a:cubicBezTo>
                    <a:pt x="4555" y="7906"/>
                    <a:pt x="4715" y="7863"/>
                    <a:pt x="4845" y="7732"/>
                  </a:cubicBezTo>
                  <a:cubicBezTo>
                    <a:pt x="4961" y="7601"/>
                    <a:pt x="5034" y="7442"/>
                    <a:pt x="5034" y="7253"/>
                  </a:cubicBezTo>
                  <a:cubicBezTo>
                    <a:pt x="5034" y="7079"/>
                    <a:pt x="4976" y="6920"/>
                    <a:pt x="4845" y="6789"/>
                  </a:cubicBezTo>
                  <a:cubicBezTo>
                    <a:pt x="4715" y="6659"/>
                    <a:pt x="4555" y="6601"/>
                    <a:pt x="4352" y="6601"/>
                  </a:cubicBezTo>
                  <a:lnTo>
                    <a:pt x="4352" y="6572"/>
                  </a:lnTo>
                  <a:lnTo>
                    <a:pt x="1407" y="6572"/>
                  </a:lnTo>
                  <a:lnTo>
                    <a:pt x="1407" y="697"/>
                  </a:lnTo>
                  <a:cubicBezTo>
                    <a:pt x="1407" y="494"/>
                    <a:pt x="1335" y="334"/>
                    <a:pt x="1190" y="204"/>
                  </a:cubicBezTo>
                  <a:cubicBezTo>
                    <a:pt x="1074" y="73"/>
                    <a:pt x="900" y="1"/>
                    <a:pt x="72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5697825" y="1644325"/>
              <a:ext cx="174800" cy="200550"/>
            </a:xfrm>
            <a:custGeom>
              <a:rect b="b" l="l" r="r" t="t"/>
              <a:pathLst>
                <a:path extrusionOk="0" h="8022" w="6992">
                  <a:moveTo>
                    <a:pt x="3453" y="2225"/>
                  </a:moveTo>
                  <a:lnTo>
                    <a:pt x="4581" y="4859"/>
                  </a:lnTo>
                  <a:lnTo>
                    <a:pt x="2339" y="4859"/>
                  </a:lnTo>
                  <a:lnTo>
                    <a:pt x="3453" y="2225"/>
                  </a:lnTo>
                  <a:close/>
                  <a:moveTo>
                    <a:pt x="3525" y="0"/>
                  </a:moveTo>
                  <a:cubicBezTo>
                    <a:pt x="3380" y="0"/>
                    <a:pt x="3250" y="15"/>
                    <a:pt x="3119" y="116"/>
                  </a:cubicBezTo>
                  <a:cubicBezTo>
                    <a:pt x="3003" y="189"/>
                    <a:pt x="2901" y="305"/>
                    <a:pt x="2858" y="450"/>
                  </a:cubicBezTo>
                  <a:lnTo>
                    <a:pt x="44" y="7195"/>
                  </a:lnTo>
                  <a:cubicBezTo>
                    <a:pt x="15" y="7267"/>
                    <a:pt x="0" y="7340"/>
                    <a:pt x="0" y="7412"/>
                  </a:cubicBezTo>
                  <a:cubicBezTo>
                    <a:pt x="0" y="7586"/>
                    <a:pt x="58" y="7731"/>
                    <a:pt x="145" y="7833"/>
                  </a:cubicBezTo>
                  <a:cubicBezTo>
                    <a:pt x="247" y="7949"/>
                    <a:pt x="407" y="7993"/>
                    <a:pt x="610" y="7993"/>
                  </a:cubicBezTo>
                  <a:cubicBezTo>
                    <a:pt x="726" y="7993"/>
                    <a:pt x="856" y="7949"/>
                    <a:pt x="972" y="7877"/>
                  </a:cubicBezTo>
                  <a:cubicBezTo>
                    <a:pt x="1074" y="7804"/>
                    <a:pt x="1146" y="7688"/>
                    <a:pt x="1204" y="7543"/>
                  </a:cubicBezTo>
                  <a:lnTo>
                    <a:pt x="1787" y="6165"/>
                  </a:lnTo>
                  <a:lnTo>
                    <a:pt x="5140" y="6165"/>
                  </a:lnTo>
                  <a:lnTo>
                    <a:pt x="5730" y="7543"/>
                  </a:lnTo>
                  <a:cubicBezTo>
                    <a:pt x="5788" y="7688"/>
                    <a:pt x="5875" y="7804"/>
                    <a:pt x="5991" y="7891"/>
                  </a:cubicBezTo>
                  <a:cubicBezTo>
                    <a:pt x="6093" y="7978"/>
                    <a:pt x="6223" y="8022"/>
                    <a:pt x="6354" y="8022"/>
                  </a:cubicBezTo>
                  <a:cubicBezTo>
                    <a:pt x="6513" y="8022"/>
                    <a:pt x="6658" y="7964"/>
                    <a:pt x="6789" y="7833"/>
                  </a:cubicBezTo>
                  <a:cubicBezTo>
                    <a:pt x="6905" y="7702"/>
                    <a:pt x="6992" y="7543"/>
                    <a:pt x="6992" y="7340"/>
                  </a:cubicBezTo>
                  <a:cubicBezTo>
                    <a:pt x="6992" y="7253"/>
                    <a:pt x="6963" y="7166"/>
                    <a:pt x="6934" y="7079"/>
                  </a:cubicBezTo>
                  <a:lnTo>
                    <a:pt x="4163" y="450"/>
                  </a:lnTo>
                  <a:cubicBezTo>
                    <a:pt x="4105" y="305"/>
                    <a:pt x="4004" y="203"/>
                    <a:pt x="3902" y="131"/>
                  </a:cubicBezTo>
                  <a:cubicBezTo>
                    <a:pt x="3772" y="44"/>
                    <a:pt x="3656" y="0"/>
                    <a:pt x="352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5896550" y="1645775"/>
              <a:ext cx="164650" cy="197650"/>
            </a:xfrm>
            <a:custGeom>
              <a:rect b="b" l="l" r="r" t="t"/>
              <a:pathLst>
                <a:path extrusionOk="0" h="7906" w="6586">
                  <a:moveTo>
                    <a:pt x="682" y="0"/>
                  </a:moveTo>
                  <a:cubicBezTo>
                    <a:pt x="479" y="0"/>
                    <a:pt x="319" y="73"/>
                    <a:pt x="189" y="203"/>
                  </a:cubicBezTo>
                  <a:cubicBezTo>
                    <a:pt x="73" y="319"/>
                    <a:pt x="0" y="493"/>
                    <a:pt x="0" y="682"/>
                  </a:cubicBezTo>
                  <a:lnTo>
                    <a:pt x="0" y="7267"/>
                  </a:lnTo>
                  <a:cubicBezTo>
                    <a:pt x="0" y="7456"/>
                    <a:pt x="58" y="7601"/>
                    <a:pt x="160" y="7717"/>
                  </a:cubicBezTo>
                  <a:cubicBezTo>
                    <a:pt x="276" y="7848"/>
                    <a:pt x="421" y="7906"/>
                    <a:pt x="595" y="7906"/>
                  </a:cubicBezTo>
                  <a:cubicBezTo>
                    <a:pt x="783" y="7906"/>
                    <a:pt x="943" y="7848"/>
                    <a:pt x="1045" y="7717"/>
                  </a:cubicBezTo>
                  <a:cubicBezTo>
                    <a:pt x="1175" y="7601"/>
                    <a:pt x="1233" y="7456"/>
                    <a:pt x="1233" y="7267"/>
                  </a:cubicBezTo>
                  <a:lnTo>
                    <a:pt x="1233" y="2457"/>
                  </a:lnTo>
                  <a:lnTo>
                    <a:pt x="5367" y="7703"/>
                  </a:lnTo>
                  <a:cubicBezTo>
                    <a:pt x="5425" y="7775"/>
                    <a:pt x="5498" y="7819"/>
                    <a:pt x="5599" y="7848"/>
                  </a:cubicBezTo>
                  <a:cubicBezTo>
                    <a:pt x="5686" y="7891"/>
                    <a:pt x="5802" y="7906"/>
                    <a:pt x="5889" y="7906"/>
                  </a:cubicBezTo>
                  <a:cubicBezTo>
                    <a:pt x="6092" y="7906"/>
                    <a:pt x="6252" y="7833"/>
                    <a:pt x="6382" y="7703"/>
                  </a:cubicBezTo>
                  <a:cubicBezTo>
                    <a:pt x="6513" y="7572"/>
                    <a:pt x="6586" y="7412"/>
                    <a:pt x="6586" y="7209"/>
                  </a:cubicBezTo>
                  <a:lnTo>
                    <a:pt x="6586" y="639"/>
                  </a:lnTo>
                  <a:cubicBezTo>
                    <a:pt x="6586" y="450"/>
                    <a:pt x="6528" y="305"/>
                    <a:pt x="6411" y="174"/>
                  </a:cubicBezTo>
                  <a:cubicBezTo>
                    <a:pt x="6310" y="58"/>
                    <a:pt x="6165" y="0"/>
                    <a:pt x="5976" y="0"/>
                  </a:cubicBezTo>
                  <a:cubicBezTo>
                    <a:pt x="5788" y="0"/>
                    <a:pt x="5643" y="44"/>
                    <a:pt x="5527" y="145"/>
                  </a:cubicBezTo>
                  <a:cubicBezTo>
                    <a:pt x="5425" y="276"/>
                    <a:pt x="5367" y="421"/>
                    <a:pt x="5367" y="595"/>
                  </a:cubicBezTo>
                  <a:lnTo>
                    <a:pt x="5367" y="5457"/>
                  </a:lnTo>
                  <a:lnTo>
                    <a:pt x="1262" y="232"/>
                  </a:lnTo>
                  <a:cubicBezTo>
                    <a:pt x="1204" y="160"/>
                    <a:pt x="1117" y="87"/>
                    <a:pt x="1016" y="58"/>
                  </a:cubicBezTo>
                  <a:cubicBezTo>
                    <a:pt x="900" y="15"/>
                    <a:pt x="798" y="0"/>
                    <a:pt x="682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6103975" y="1645775"/>
              <a:ext cx="128750" cy="197300"/>
            </a:xfrm>
            <a:custGeom>
              <a:rect b="b" l="l" r="r" t="t"/>
              <a:pathLst>
                <a:path extrusionOk="0" h="7892" w="5150">
                  <a:moveTo>
                    <a:pt x="682" y="0"/>
                  </a:moveTo>
                  <a:cubicBezTo>
                    <a:pt x="479" y="0"/>
                    <a:pt x="319" y="44"/>
                    <a:pt x="203" y="174"/>
                  </a:cubicBezTo>
                  <a:cubicBezTo>
                    <a:pt x="73" y="305"/>
                    <a:pt x="0" y="464"/>
                    <a:pt x="0" y="668"/>
                  </a:cubicBezTo>
                  <a:lnTo>
                    <a:pt x="0" y="7195"/>
                  </a:lnTo>
                  <a:cubicBezTo>
                    <a:pt x="0" y="7398"/>
                    <a:pt x="73" y="7557"/>
                    <a:pt x="203" y="7688"/>
                  </a:cubicBezTo>
                  <a:cubicBezTo>
                    <a:pt x="334" y="7819"/>
                    <a:pt x="493" y="7891"/>
                    <a:pt x="696" y="7891"/>
                  </a:cubicBezTo>
                  <a:lnTo>
                    <a:pt x="4468" y="7891"/>
                  </a:lnTo>
                  <a:cubicBezTo>
                    <a:pt x="4656" y="7891"/>
                    <a:pt x="4830" y="7833"/>
                    <a:pt x="4946" y="7703"/>
                  </a:cubicBezTo>
                  <a:cubicBezTo>
                    <a:pt x="5077" y="7572"/>
                    <a:pt x="5149" y="7412"/>
                    <a:pt x="5149" y="7238"/>
                  </a:cubicBezTo>
                  <a:cubicBezTo>
                    <a:pt x="5149" y="7064"/>
                    <a:pt x="5077" y="6905"/>
                    <a:pt x="4946" y="6774"/>
                  </a:cubicBezTo>
                  <a:cubicBezTo>
                    <a:pt x="4830" y="6644"/>
                    <a:pt x="4656" y="6571"/>
                    <a:pt x="4468" y="6571"/>
                  </a:cubicBezTo>
                  <a:lnTo>
                    <a:pt x="1393" y="6571"/>
                  </a:lnTo>
                  <a:lnTo>
                    <a:pt x="1393" y="4482"/>
                  </a:lnTo>
                  <a:lnTo>
                    <a:pt x="3960" y="4482"/>
                  </a:lnTo>
                  <a:cubicBezTo>
                    <a:pt x="4149" y="4482"/>
                    <a:pt x="4323" y="4410"/>
                    <a:pt x="4439" y="4294"/>
                  </a:cubicBezTo>
                  <a:cubicBezTo>
                    <a:pt x="4569" y="4192"/>
                    <a:pt x="4642" y="4018"/>
                    <a:pt x="4642" y="3844"/>
                  </a:cubicBezTo>
                  <a:cubicBezTo>
                    <a:pt x="4642" y="3656"/>
                    <a:pt x="4569" y="3496"/>
                    <a:pt x="4439" y="3365"/>
                  </a:cubicBezTo>
                  <a:cubicBezTo>
                    <a:pt x="4323" y="3249"/>
                    <a:pt x="4149" y="3191"/>
                    <a:pt x="3960" y="3191"/>
                  </a:cubicBezTo>
                  <a:lnTo>
                    <a:pt x="1393" y="3191"/>
                  </a:lnTo>
                  <a:lnTo>
                    <a:pt x="1393" y="1291"/>
                  </a:lnTo>
                  <a:lnTo>
                    <a:pt x="4453" y="1291"/>
                  </a:lnTo>
                  <a:cubicBezTo>
                    <a:pt x="4642" y="1291"/>
                    <a:pt x="4816" y="1219"/>
                    <a:pt x="4932" y="1103"/>
                  </a:cubicBezTo>
                  <a:cubicBezTo>
                    <a:pt x="5062" y="1001"/>
                    <a:pt x="5135" y="827"/>
                    <a:pt x="5135" y="653"/>
                  </a:cubicBezTo>
                  <a:cubicBezTo>
                    <a:pt x="5135" y="464"/>
                    <a:pt x="5062" y="305"/>
                    <a:pt x="4932" y="174"/>
                  </a:cubicBezTo>
                  <a:cubicBezTo>
                    <a:pt x="4816" y="58"/>
                    <a:pt x="4642" y="0"/>
                    <a:pt x="4453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6251925" y="1645050"/>
              <a:ext cx="159575" cy="198025"/>
            </a:xfrm>
            <a:custGeom>
              <a:rect b="b" l="l" r="r" t="t"/>
              <a:pathLst>
                <a:path extrusionOk="0" h="7921" w="6383">
                  <a:moveTo>
                    <a:pt x="682" y="0"/>
                  </a:moveTo>
                  <a:cubicBezTo>
                    <a:pt x="493" y="0"/>
                    <a:pt x="319" y="73"/>
                    <a:pt x="203" y="189"/>
                  </a:cubicBezTo>
                  <a:cubicBezTo>
                    <a:pt x="73" y="319"/>
                    <a:pt x="0" y="464"/>
                    <a:pt x="0" y="653"/>
                  </a:cubicBezTo>
                  <a:cubicBezTo>
                    <a:pt x="0" y="856"/>
                    <a:pt x="73" y="1001"/>
                    <a:pt x="203" y="1132"/>
                  </a:cubicBezTo>
                  <a:cubicBezTo>
                    <a:pt x="319" y="1262"/>
                    <a:pt x="493" y="1320"/>
                    <a:pt x="682" y="1320"/>
                  </a:cubicBezTo>
                  <a:lnTo>
                    <a:pt x="2466" y="1320"/>
                  </a:lnTo>
                  <a:lnTo>
                    <a:pt x="2466" y="7224"/>
                  </a:lnTo>
                  <a:cubicBezTo>
                    <a:pt x="2466" y="7427"/>
                    <a:pt x="2539" y="7586"/>
                    <a:pt x="2669" y="7717"/>
                  </a:cubicBezTo>
                  <a:cubicBezTo>
                    <a:pt x="2814" y="7848"/>
                    <a:pt x="2974" y="7920"/>
                    <a:pt x="3191" y="7920"/>
                  </a:cubicBezTo>
                  <a:cubicBezTo>
                    <a:pt x="3409" y="7920"/>
                    <a:pt x="3583" y="7848"/>
                    <a:pt x="3713" y="7717"/>
                  </a:cubicBezTo>
                  <a:cubicBezTo>
                    <a:pt x="3859" y="7586"/>
                    <a:pt x="3931" y="7427"/>
                    <a:pt x="3931" y="7224"/>
                  </a:cubicBezTo>
                  <a:lnTo>
                    <a:pt x="3931" y="1320"/>
                  </a:lnTo>
                  <a:lnTo>
                    <a:pt x="5686" y="1320"/>
                  </a:lnTo>
                  <a:cubicBezTo>
                    <a:pt x="5889" y="1320"/>
                    <a:pt x="6049" y="1248"/>
                    <a:pt x="6179" y="1132"/>
                  </a:cubicBezTo>
                  <a:cubicBezTo>
                    <a:pt x="6310" y="1001"/>
                    <a:pt x="6382" y="856"/>
                    <a:pt x="6382" y="653"/>
                  </a:cubicBezTo>
                  <a:cubicBezTo>
                    <a:pt x="6382" y="464"/>
                    <a:pt x="6310" y="319"/>
                    <a:pt x="6179" y="189"/>
                  </a:cubicBezTo>
                  <a:cubicBezTo>
                    <a:pt x="6049" y="58"/>
                    <a:pt x="5889" y="0"/>
                    <a:pt x="5686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5802950" y="1923550"/>
              <a:ext cx="144825" cy="127300"/>
            </a:xfrm>
            <a:custGeom>
              <a:rect b="b" l="l" r="r" t="t"/>
              <a:pathLst>
                <a:path extrusionOk="0" h="5092" w="5793">
                  <a:moveTo>
                    <a:pt x="1655" y="0"/>
                  </a:moveTo>
                  <a:cubicBezTo>
                    <a:pt x="830" y="0"/>
                    <a:pt x="0" y="706"/>
                    <a:pt x="248" y="1726"/>
                  </a:cubicBezTo>
                  <a:cubicBezTo>
                    <a:pt x="771" y="4047"/>
                    <a:pt x="2903" y="5091"/>
                    <a:pt x="2903" y="5091"/>
                  </a:cubicBezTo>
                  <a:cubicBezTo>
                    <a:pt x="2903" y="5091"/>
                    <a:pt x="5050" y="4062"/>
                    <a:pt x="5572" y="1726"/>
                  </a:cubicBezTo>
                  <a:cubicBezTo>
                    <a:pt x="5792" y="706"/>
                    <a:pt x="4953" y="0"/>
                    <a:pt x="4124" y="0"/>
                  </a:cubicBezTo>
                  <a:cubicBezTo>
                    <a:pt x="3645" y="0"/>
                    <a:pt x="3169" y="236"/>
                    <a:pt x="2903" y="783"/>
                  </a:cubicBezTo>
                  <a:cubicBezTo>
                    <a:pt x="2888" y="812"/>
                    <a:pt x="2888" y="1219"/>
                    <a:pt x="2888" y="1219"/>
                  </a:cubicBezTo>
                  <a:cubicBezTo>
                    <a:pt x="2888" y="1219"/>
                    <a:pt x="2888" y="812"/>
                    <a:pt x="2874" y="783"/>
                  </a:cubicBezTo>
                  <a:cubicBezTo>
                    <a:pt x="2608" y="236"/>
                    <a:pt x="2132" y="0"/>
                    <a:pt x="1655" y="0"/>
                  </a:cubicBez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4" name="Google Shape;6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750" y="679637"/>
            <a:ext cx="1998500" cy="1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4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6"/>
          <p:cNvSpPr txBox="1"/>
          <p:nvPr>
            <p:ph type="title"/>
          </p:nvPr>
        </p:nvSpPr>
        <p:spPr>
          <a:xfrm>
            <a:off x="6438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chemeClr val="accent3"/>
                </a:solidFill>
              </a:rPr>
              <a:t>OPEN SOURCE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80" name="Google Shape;680;p26"/>
          <p:cNvSpPr txBox="1"/>
          <p:nvPr/>
        </p:nvSpPr>
        <p:spPr>
          <a:xfrm>
            <a:off x="643800" y="1393250"/>
            <a:ext cx="77040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Open source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 is 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uFill>
                  <a:noFill/>
                </a:uFill>
                <a:latin typeface="Hammersmith One"/>
                <a:ea typeface="Hammersmith One"/>
                <a:cs typeface="Hammersmith One"/>
                <a:sym typeface="Hammersmith O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 code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 that is made freely available for possible modification and redistribution. Products include permission to use the source code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,</a:t>
            </a:r>
            <a:r>
              <a:rPr baseline="30000" lang="en" sz="1800">
                <a:solidFill>
                  <a:schemeClr val="dk1"/>
                </a:solidFill>
                <a:highlight>
                  <a:schemeClr val="accent2"/>
                </a:highlight>
                <a:uFill>
                  <a:noFill/>
                </a:uFill>
                <a:latin typeface="Hammersmith One"/>
                <a:ea typeface="Hammersmith One"/>
                <a:cs typeface="Hammersmith One"/>
                <a:sym typeface="Hammersmith O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 design documents,</a:t>
            </a:r>
            <a:r>
              <a:rPr baseline="30000" lang="en" sz="1800">
                <a:solidFill>
                  <a:schemeClr val="dk1"/>
                </a:solidFill>
                <a:highlight>
                  <a:schemeClr val="accent2"/>
                </a:highlight>
                <a:uFill>
                  <a:noFill/>
                </a:uFill>
                <a:latin typeface="Hammersmith One"/>
                <a:ea typeface="Hammersmith One"/>
                <a:cs typeface="Hammersmith One"/>
                <a:sym typeface="Hammersmith O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 or content of the product. The </a:t>
            </a:r>
            <a:r>
              <a:rPr b="1" lang="en" sz="1800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open-source model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 is a decentralized 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uFill>
                  <a:noFill/>
                </a:uFill>
                <a:latin typeface="Hammersmith One"/>
                <a:ea typeface="Hammersmith One"/>
                <a:cs typeface="Hammersmith One"/>
                <a:sym typeface="Hammersmith On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software development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 model that encourages 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uFill>
                  <a:noFill/>
                </a:uFill>
                <a:latin typeface="Hammersmith One"/>
                <a:ea typeface="Hammersmith One"/>
                <a:cs typeface="Hammersmith One"/>
                <a:sym typeface="Hammersmith On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 collaboration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.</a:t>
            </a:r>
            <a:r>
              <a:rPr baseline="30000" lang="en" sz="1800">
                <a:solidFill>
                  <a:schemeClr val="dk1"/>
                </a:solidFill>
                <a:highlight>
                  <a:schemeClr val="accent2"/>
                </a:highlight>
                <a:uFill>
                  <a:noFill/>
                </a:uFill>
                <a:latin typeface="Hammersmith One"/>
                <a:ea typeface="Hammersmith One"/>
                <a:cs typeface="Hammersmith One"/>
                <a:sym typeface="Hammersmith On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</a:t>
            </a:r>
            <a:r>
              <a:rPr baseline="30000" lang="en" sz="1800">
                <a:solidFill>
                  <a:schemeClr val="dk1"/>
                </a:solidFill>
                <a:highlight>
                  <a:schemeClr val="accent2"/>
                </a:highlight>
                <a:uFill>
                  <a:noFill/>
                </a:uFill>
                <a:latin typeface="Hammersmith One"/>
                <a:ea typeface="Hammersmith One"/>
                <a:cs typeface="Hammersmith One"/>
                <a:sym typeface="Hammersmith On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[4]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 A main principle of 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uFill>
                  <a:noFill/>
                </a:uFill>
                <a:latin typeface="Hammersmith One"/>
                <a:ea typeface="Hammersmith One"/>
                <a:cs typeface="Hammersmith One"/>
                <a:sym typeface="Hammersmith One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open-source software development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 is 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uFill>
                  <a:noFill/>
                </a:uFill>
                <a:latin typeface="Hammersmith One"/>
                <a:ea typeface="Hammersmith One"/>
                <a:cs typeface="Hammersmith One"/>
                <a:sym typeface="Hammersmith One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peer production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, with products such as source code, 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uFill>
                  <a:noFill/>
                </a:uFill>
                <a:latin typeface="Hammersmith One"/>
                <a:ea typeface="Hammersmith One"/>
                <a:cs typeface="Hammersmith One"/>
                <a:sym typeface="Hammersmith One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blueprints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, and documentation freely available to the public. The 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uFill>
                  <a:noFill/>
                </a:uFill>
                <a:latin typeface="Hammersmith One"/>
                <a:ea typeface="Hammersmith One"/>
                <a:cs typeface="Hammersmith One"/>
                <a:sym typeface="Hammersmith One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open-source movement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 in software began as a response to the limitations of 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uFill>
                  <a:noFill/>
                </a:uFill>
                <a:latin typeface="Hammersmith One"/>
                <a:ea typeface="Hammersmith One"/>
                <a:cs typeface="Hammersmith One"/>
                <a:sym typeface="Hammersmith One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proprietary code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. </a:t>
            </a:r>
            <a:endParaRPr b="1" sz="1800">
              <a:solidFill>
                <a:schemeClr val="dk1"/>
              </a:solidFill>
              <a:highlight>
                <a:schemeClr val="accent2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7"/>
          <p:cNvSpPr txBox="1"/>
          <p:nvPr>
            <p:ph type="title"/>
          </p:nvPr>
        </p:nvSpPr>
        <p:spPr>
          <a:xfrm>
            <a:off x="6438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to contribute </a:t>
            </a:r>
            <a:r>
              <a:rPr lang="en">
                <a:solidFill>
                  <a:schemeClr val="accent3"/>
                </a:solidFill>
              </a:rPr>
              <a:t>OPEN SOURCE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86" name="Google Shape;686;p27"/>
          <p:cNvSpPr txBox="1"/>
          <p:nvPr/>
        </p:nvSpPr>
        <p:spPr>
          <a:xfrm>
            <a:off x="643800" y="1393250"/>
            <a:ext cx="77040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E3E3E"/>
                </a:solidFill>
                <a:highlight>
                  <a:schemeClr val="accent2"/>
                </a:highlight>
              </a:rPr>
              <a:t>1. Learn in a Practical Way</a:t>
            </a:r>
            <a:endParaRPr sz="1700">
              <a:solidFill>
                <a:srgbClr val="3E3E3E"/>
              </a:solidFill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E3E3E"/>
                </a:solidFill>
                <a:highlight>
                  <a:schemeClr val="accent2"/>
                </a:highlight>
              </a:rPr>
              <a:t>2. Learn to Look From Other Developers' Perspectives</a:t>
            </a:r>
            <a:endParaRPr sz="1700">
              <a:solidFill>
                <a:srgbClr val="3E3E3E"/>
              </a:solidFill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E3E3E"/>
                </a:solidFill>
                <a:highlight>
                  <a:schemeClr val="accent2"/>
                </a:highlight>
              </a:rPr>
              <a:t>3. Learn New Skills, Tools &amp; Technologies</a:t>
            </a:r>
            <a:endParaRPr sz="1700">
              <a:solidFill>
                <a:srgbClr val="3E3E3E"/>
              </a:solidFill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E3E3E"/>
                </a:solidFill>
                <a:highlight>
                  <a:schemeClr val="accent2"/>
                </a:highlight>
              </a:rPr>
              <a:t>4. Build Confidence</a:t>
            </a:r>
            <a:endParaRPr sz="1700">
              <a:solidFill>
                <a:srgbClr val="3E3E3E"/>
              </a:solidFill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E3E3E"/>
                </a:solidFill>
                <a:highlight>
                  <a:schemeClr val="accent2"/>
                </a:highlight>
              </a:rPr>
              <a:t>5. Build Your Reputation</a:t>
            </a:r>
            <a:endParaRPr sz="1700">
              <a:solidFill>
                <a:srgbClr val="3E3E3E"/>
              </a:solidFill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E3E3E"/>
                </a:solidFill>
                <a:highlight>
                  <a:schemeClr val="accent2"/>
                </a:highlight>
              </a:rPr>
              <a:t>6. Learn to Understand Feedback</a:t>
            </a:r>
            <a:endParaRPr sz="1700">
              <a:solidFill>
                <a:srgbClr val="3E3E3E"/>
              </a:solidFill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3E3E3E"/>
                </a:solidFill>
                <a:highlight>
                  <a:schemeClr val="accent2"/>
                </a:highlight>
              </a:rPr>
              <a:t>7. Meet New People</a:t>
            </a:r>
            <a:endParaRPr sz="1700">
              <a:solidFill>
                <a:srgbClr val="3E3E3E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8"/>
          <p:cNvSpPr txBox="1"/>
          <p:nvPr>
            <p:ph type="title"/>
          </p:nvPr>
        </p:nvSpPr>
        <p:spPr>
          <a:xfrm>
            <a:off x="567050" y="2024275"/>
            <a:ext cx="77040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not good at Tech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Can I still Contibute?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92" name="Google Shape;692;p28"/>
          <p:cNvSpPr txBox="1"/>
          <p:nvPr/>
        </p:nvSpPr>
        <p:spPr>
          <a:xfrm>
            <a:off x="1786350" y="4358250"/>
            <a:ext cx="55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GSOC,XROS,GSOD,LFX,OUTREACHY,SOB, Github Octernship …</a:t>
            </a:r>
            <a:endParaRPr>
              <a:solidFill>
                <a:schemeClr val="dk1"/>
              </a:solidFill>
              <a:highlight>
                <a:schemeClr val="accent2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9"/>
          <p:cNvSpPr txBox="1"/>
          <p:nvPr>
            <p:ph type="title"/>
          </p:nvPr>
        </p:nvSpPr>
        <p:spPr>
          <a:xfrm>
            <a:off x="643800" y="445025"/>
            <a:ext cx="77040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YESSSSS!!!</a:t>
            </a:r>
            <a:endParaRPr sz="5000">
              <a:solidFill>
                <a:schemeClr val="accent3"/>
              </a:solidFill>
            </a:endParaRPr>
          </a:p>
        </p:txBody>
      </p:sp>
      <p:sp>
        <p:nvSpPr>
          <p:cNvPr id="698" name="Google Shape;698;p29"/>
          <p:cNvSpPr txBox="1"/>
          <p:nvPr/>
        </p:nvSpPr>
        <p:spPr>
          <a:xfrm>
            <a:off x="643800" y="1393250"/>
            <a:ext cx="77040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3600">
                <a:solidFill>
                  <a:srgbClr val="0366D6"/>
                </a:solidFill>
                <a:highlight>
                  <a:schemeClr val="accent2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28% of casual contributions</a:t>
            </a:r>
            <a:r>
              <a:rPr lang="en" sz="3600">
                <a:solidFill>
                  <a:srgbClr val="6A737D"/>
                </a:solidFill>
                <a:highlight>
                  <a:schemeClr val="accent2"/>
                </a:highlight>
              </a:rPr>
              <a:t> to open source are documentation, such as a typo fix, reformatting, or writing a translation.</a:t>
            </a:r>
            <a:endParaRPr sz="3600">
              <a:solidFill>
                <a:srgbClr val="3E3E3E"/>
              </a:solidFill>
              <a:highlight>
                <a:schemeClr val="accent2"/>
              </a:highlight>
            </a:endParaRPr>
          </a:p>
        </p:txBody>
      </p:sp>
      <p:sp>
        <p:nvSpPr>
          <p:cNvPr id="699" name="Google Shape;699;p29"/>
          <p:cNvSpPr txBox="1"/>
          <p:nvPr/>
        </p:nvSpPr>
        <p:spPr>
          <a:xfrm>
            <a:off x="4707025" y="4424075"/>
            <a:ext cx="44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Reference</a:t>
            </a:r>
            <a:r>
              <a:rPr lang="en">
                <a:latin typeface="Quicksand Medium"/>
                <a:ea typeface="Quicksand Medium"/>
                <a:cs typeface="Quicksand Medium"/>
                <a:sym typeface="Quicksand Medium"/>
              </a:rPr>
              <a:t>: </a:t>
            </a:r>
            <a:r>
              <a:rPr lang="en">
                <a:solidFill>
                  <a:schemeClr val="accent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https://opensource.guide/how-to-contribute/</a:t>
            </a:r>
            <a:endParaRPr>
              <a:solidFill>
                <a:schemeClr val="accent3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0"/>
          <p:cNvSpPr txBox="1"/>
          <p:nvPr>
            <p:ph type="title"/>
          </p:nvPr>
        </p:nvSpPr>
        <p:spPr>
          <a:xfrm>
            <a:off x="665750" y="1525350"/>
            <a:ext cx="7704000" cy="20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not good at Github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What to do</a:t>
            </a:r>
            <a:r>
              <a:rPr lang="en">
                <a:solidFill>
                  <a:schemeClr val="accent3"/>
                </a:solidFill>
              </a:rPr>
              <a:t>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05" name="Google Shape;705;p30"/>
          <p:cNvSpPr txBox="1"/>
          <p:nvPr/>
        </p:nvSpPr>
        <p:spPr>
          <a:xfrm>
            <a:off x="3500650" y="4424075"/>
            <a:ext cx="566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Reference</a:t>
            </a:r>
            <a:r>
              <a:rPr lang="en">
                <a:latin typeface="Quicksand Medium"/>
                <a:ea typeface="Quicksand Medium"/>
                <a:cs typeface="Quicksand Medium"/>
                <a:sym typeface="Quicksand Medium"/>
              </a:rPr>
              <a:t>: </a:t>
            </a:r>
            <a:r>
              <a:rPr lang="en">
                <a:solidFill>
                  <a:schemeClr val="accent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https://education.github.com/git-cheat-sheet-education.pdf</a:t>
            </a:r>
            <a:endParaRPr>
              <a:solidFill>
                <a:schemeClr val="accent3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Google Shape;7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250" y="519575"/>
            <a:ext cx="6440950" cy="36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31"/>
          <p:cNvSpPr txBox="1"/>
          <p:nvPr/>
        </p:nvSpPr>
        <p:spPr>
          <a:xfrm>
            <a:off x="5231100" y="4119875"/>
            <a:ext cx="32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Medium"/>
                <a:ea typeface="Quicksand Medium"/>
                <a:cs typeface="Quicksand Medium"/>
                <a:sym typeface="Quicksand Medium"/>
              </a:rPr>
              <a:t>Credits: Ganesh Nathan</a:t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712" name="Google Shape;712;p31"/>
          <p:cNvSpPr txBox="1"/>
          <p:nvPr/>
        </p:nvSpPr>
        <p:spPr>
          <a:xfrm>
            <a:off x="210550" y="4312200"/>
            <a:ext cx="882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Reference</a:t>
            </a:r>
            <a:r>
              <a:rPr lang="en">
                <a:latin typeface="Quicksand Medium"/>
                <a:ea typeface="Quicksand Medium"/>
                <a:cs typeface="Quicksand Medium"/>
                <a:sym typeface="Quicksand Medium"/>
              </a:rPr>
              <a:t>: </a:t>
            </a:r>
            <a:r>
              <a:rPr lang="en">
                <a:solidFill>
                  <a:schemeClr val="accent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https://gdsc.community.dev/events/details/developer-student-clubs-indian-institute-of-information-technology-kottayam-presents-introduction-to-github-open-source-and-tech-article/</a:t>
            </a:r>
            <a:endParaRPr>
              <a:solidFill>
                <a:schemeClr val="accent3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713" name="Google Shape;713;p31"/>
          <p:cNvSpPr txBox="1"/>
          <p:nvPr/>
        </p:nvSpPr>
        <p:spPr>
          <a:xfrm>
            <a:off x="3232825" y="119375"/>
            <a:ext cx="30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ammersmith One"/>
                <a:ea typeface="Hammersmith One"/>
                <a:cs typeface="Hammersmith One"/>
                <a:sym typeface="Hammersmith One"/>
              </a:rPr>
              <a:t>USING GITHUB FOR OPEN SOURCE</a:t>
            </a:r>
            <a:endParaRPr b="1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2"/>
          <p:cNvSpPr txBox="1"/>
          <p:nvPr>
            <p:ph type="title"/>
          </p:nvPr>
        </p:nvSpPr>
        <p:spPr>
          <a:xfrm>
            <a:off x="6438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chemeClr val="accent3"/>
                </a:solidFill>
              </a:rPr>
              <a:t>CIPHER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19" name="Google Shape;719;p32"/>
          <p:cNvSpPr txBox="1"/>
          <p:nvPr/>
        </p:nvSpPr>
        <p:spPr>
          <a:xfrm>
            <a:off x="1438800" y="1831925"/>
            <a:ext cx="61140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accent2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A cipher uses a system of fixed rules -- an encryption algorithm -- to transform plaintext, a legible message, into ciphertext, an apparently random string of characters. Ciphers can be designed to encrypt or decrypt bits in a stream, known as stream ciphers.</a:t>
            </a:r>
            <a:endParaRPr b="1" sz="1800">
              <a:solidFill>
                <a:schemeClr val="dk2"/>
              </a:solidFill>
              <a:highlight>
                <a:schemeClr val="accent2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3"/>
          <p:cNvSpPr txBox="1"/>
          <p:nvPr>
            <p:ph type="title"/>
          </p:nvPr>
        </p:nvSpPr>
        <p:spPr>
          <a:xfrm>
            <a:off x="665175" y="2353275"/>
            <a:ext cx="7704000" cy="1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Gooo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accent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https://github.com/CSYClubIIITK/eco-crypt</a:t>
            </a:r>
            <a:endParaRPr b="0" sz="1800">
              <a:solidFill>
                <a:schemeClr val="accent3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3"/>
          <p:cNvSpPr txBox="1"/>
          <p:nvPr/>
        </p:nvSpPr>
        <p:spPr>
          <a:xfrm>
            <a:off x="5288275" y="4073125"/>
            <a:ext cx="38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Join Us:</a:t>
            </a:r>
            <a:br>
              <a:rPr lang="en">
                <a:latin typeface="Quicksand Medium"/>
                <a:ea typeface="Quicksand Medium"/>
                <a:cs typeface="Quicksand Medium"/>
                <a:sym typeface="Quicksand Medium"/>
              </a:rPr>
            </a:br>
            <a:r>
              <a:rPr lang="en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https://discord.gg/4znS588gX7</a:t>
            </a:r>
            <a:endParaRPr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vironmental Activist CV by Slidesgo">
  <a:themeElements>
    <a:clrScheme name="Simple Light">
      <a:dk1>
        <a:srgbClr val="003D1B"/>
      </a:dk1>
      <a:lt1>
        <a:srgbClr val="005A2A"/>
      </a:lt1>
      <a:dk2>
        <a:srgbClr val="0F7437"/>
      </a:dk2>
      <a:lt2>
        <a:srgbClr val="89BB4A"/>
      </a:lt2>
      <a:accent1>
        <a:srgbClr val="D8F1C1"/>
      </a:accent1>
      <a:accent2>
        <a:srgbClr val="F5FAE9"/>
      </a:accent2>
      <a:accent3>
        <a:srgbClr val="EA9E00"/>
      </a:accent3>
      <a:accent4>
        <a:srgbClr val="FFFFFF"/>
      </a:accent4>
      <a:accent5>
        <a:srgbClr val="FFFFFF"/>
      </a:accent5>
      <a:accent6>
        <a:srgbClr val="FFFFFF"/>
      </a:accent6>
      <a:hlink>
        <a:srgbClr val="003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