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Poppins"/>
      <p:regular r:id="rId41"/>
      <p:bold r:id="rId42"/>
      <p:italic r:id="rId43"/>
      <p:boldItalic r:id="rId44"/>
    </p:embeddedFont>
    <p:embeddedFont>
      <p:font typeface="Source Code Pro"/>
      <p:regular r:id="rId45"/>
      <p:bold r:id="rId46"/>
      <p:italic r:id="rId47"/>
      <p:boldItalic r:id="rId48"/>
    </p:embeddedFont>
    <p:embeddedFont>
      <p:font typeface="IBM Plex Mono SemiBold"/>
      <p:regular r:id="rId49"/>
      <p:bold r:id="rId50"/>
      <p:italic r:id="rId51"/>
      <p:boldItalic r:id="rId52"/>
    </p:embeddedFont>
    <p:embeddedFont>
      <p:font typeface="PT Sans"/>
      <p:regular r:id="rId53"/>
      <p:bold r:id="rId54"/>
      <p:italic r:id="rId55"/>
      <p:boldItalic r:id="rId56"/>
    </p:embeddedFont>
    <p:embeddedFont>
      <p:font typeface="IBM Plex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IBMPlexMon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IBMPlexMon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IBMPlexMonoSemiBold-italic.fntdata"/><Relationship Id="rId50" Type="http://schemas.openxmlformats.org/officeDocument/2006/relationships/font" Target="fonts/IBMPlexMonoSemiBold-bold.fntdata"/><Relationship Id="rId53" Type="http://schemas.openxmlformats.org/officeDocument/2006/relationships/font" Target="fonts/PTSans-regular.fntdata"/><Relationship Id="rId52" Type="http://schemas.openxmlformats.org/officeDocument/2006/relationships/font" Target="fonts/IBMPlexMonoSemiBold-boldItalic.fntdata"/><Relationship Id="rId11" Type="http://schemas.openxmlformats.org/officeDocument/2006/relationships/slide" Target="slides/slide7.xml"/><Relationship Id="rId55" Type="http://schemas.openxmlformats.org/officeDocument/2006/relationships/font" Target="fonts/PTSans-italic.fntdata"/><Relationship Id="rId10" Type="http://schemas.openxmlformats.org/officeDocument/2006/relationships/slide" Target="slides/slide6.xml"/><Relationship Id="rId54" Type="http://schemas.openxmlformats.org/officeDocument/2006/relationships/font" Target="fonts/PTSans-bold.fntdata"/><Relationship Id="rId13" Type="http://schemas.openxmlformats.org/officeDocument/2006/relationships/slide" Target="slides/slide9.xml"/><Relationship Id="rId57" Type="http://schemas.openxmlformats.org/officeDocument/2006/relationships/font" Target="fonts/IBMPlexMono-regular.fntdata"/><Relationship Id="rId12" Type="http://schemas.openxmlformats.org/officeDocument/2006/relationships/slide" Target="slides/slide8.xml"/><Relationship Id="rId56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59" Type="http://schemas.openxmlformats.org/officeDocument/2006/relationships/font" Target="fonts/IBMPlexMono-italic.fntdata"/><Relationship Id="rId14" Type="http://schemas.openxmlformats.org/officeDocument/2006/relationships/slide" Target="slides/slide10.xml"/><Relationship Id="rId58" Type="http://schemas.openxmlformats.org/officeDocument/2006/relationships/font" Target="fonts/IBMPlex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e3a0693df73fc3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e3a0693df73fc3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d6368f63a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d6368f63a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27d6368f63a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27d6368f63a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7d6368f63a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27d6368f63a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7d6368f63a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7d6368f63a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7d6368f63a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27d6368f63a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7d6368f63a_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7d6368f63a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7d6368f63a_3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7d6368f63a_3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27d6368f63a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27d6368f63a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27d6368f63a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27d6368f63a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27d6368f63a_3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27d6368f63a_3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27d6368f63a_3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27d6368f63a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7d6368f63a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27d6368f63a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7d6368f63a_3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7d6368f63a_3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27d6368f63a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27d6368f63a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27d6368f63a_3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27d6368f63a_3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27d6368f63a_3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27d6368f63a_3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7d6368f63a_3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7d6368f63a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7d6368f63a_3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7d6368f63a_3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7d6368f63a_3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7d6368f63a_3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7d2b70a2e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7d2b70a2e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7d6368f63a_3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7d6368f63a_3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7d6368f63a_3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7d6368f63a_3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7d6368f63a_3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27d6368f63a_3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7d6368f63a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27d6368f63a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27d6368f63a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27d6368f63a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27d6368f63a_3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27d6368f63a_3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4ed99bf1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4ed99bf1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4ed99bf1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4ed99bf1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7d2b70a2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7d2b70a2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27d6368f6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27d6368f6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7d6368f63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7d6368f63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e3a0693df73fc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e3a0693df73fc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YOQUVpEGyqg?si=HA0pIMh0rfX66tyg&amp;t=13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icoctf.org/" TargetMode="External"/><Relationship Id="rId4" Type="http://schemas.openxmlformats.org/officeDocument/2006/relationships/hyperlink" Target="https://tryhackme.com/hacktivities" TargetMode="External"/><Relationship Id="rId5" Type="http://schemas.openxmlformats.org/officeDocument/2006/relationships/hyperlink" Target="https://academy.hackthebox.com/" TargetMode="External"/><Relationship Id="rId6" Type="http://schemas.openxmlformats.org/officeDocument/2006/relationships/hyperlink" Target="https://portswigger.net/burp" TargetMode="External"/><Relationship Id="rId7" Type="http://schemas.openxmlformats.org/officeDocument/2006/relationships/hyperlink" Target="https://roadmap.sh/cyber-security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Relationship Id="rId8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22.jpg"/><Relationship Id="rId8" Type="http://schemas.openxmlformats.org/officeDocument/2006/relationships/image" Target="../media/image13.jpg"/><Relationship Id="rId11" Type="http://schemas.openxmlformats.org/officeDocument/2006/relationships/image" Target="../media/image18.jpg"/><Relationship Id="rId10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456250"/>
            <a:ext cx="6640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ready to dive into a world full of endless possibilities!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786125" y="816325"/>
            <a:ext cx="77376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SECURITY CLUB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Session</a:t>
            </a:r>
            <a:endParaRPr/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1"/>
          <p:cNvSpPr txBox="1"/>
          <p:nvPr>
            <p:ph type="ctrTitle"/>
          </p:nvPr>
        </p:nvSpPr>
        <p:spPr>
          <a:xfrm>
            <a:off x="259699" y="-1271600"/>
            <a:ext cx="87369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Perks of Elite Membership </a:t>
            </a:r>
            <a:endParaRPr sz="3600"/>
          </a:p>
        </p:txBody>
      </p:sp>
      <p:sp>
        <p:nvSpPr>
          <p:cNvPr id="1610" name="Google Shape;1610;p41"/>
          <p:cNvSpPr txBox="1"/>
          <p:nvPr>
            <p:ph idx="1" type="subTitle"/>
          </p:nvPr>
        </p:nvSpPr>
        <p:spPr>
          <a:xfrm>
            <a:off x="728601" y="1180175"/>
            <a:ext cx="8199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A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Certificate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 at the end of the Academic year for a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ctive participation. 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Badges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 for your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Github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 and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Linkedin 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rofiles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Cyber Security Club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Elite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Merchan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dise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2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616" name="Google Shape;1616;p42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617" name="Google Shape;1617;p42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618" name="Google Shape;1618;p42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619" name="Google Shape;1619;p42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20" name="Google Shape;1620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1" name="Google Shape;1621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2" name="Google Shape;1622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3" name="Google Shape;1623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4" name="Google Shape;1624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25" name="Google Shape;1625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26" name="Google Shape;1626;p42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27" name="Google Shape;1627;p42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28" name="Google Shape;1628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9" name="Google Shape;1629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0" name="Google Shape;1630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1" name="Google Shape;1631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2" name="Google Shape;1632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33" name="Google Shape;1633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4" name="Google Shape;1634;p42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35" name="Google Shape;1635;p42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36" name="Google Shape;1636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7" name="Google Shape;1637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8" name="Google Shape;1638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9" name="Google Shape;1639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0" name="Google Shape;1640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41" name="Google Shape;1641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42" name="Google Shape;1642;p42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43" name="Google Shape;1643;p42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44" name="Google Shape;1644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5" name="Google Shape;1645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6" name="Google Shape;1646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7" name="Google Shape;1647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8" name="Google Shape;1648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49" name="Google Shape;1649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50" name="Google Shape;1650;p42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651" name="Google Shape;1651;p42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652" name="Google Shape;1652;p4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7663" l="0" r="0" t="17657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53" name="Google Shape;1653;p42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654" name="Google Shape;1654;p42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42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6" name="Google Shape;1656;p42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657" name="Google Shape;1657;p4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9" name="Google Shape;1659;p42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660" name="Google Shape;1660;p42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 flipH="1" rot="-5400000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1" name="Google Shape;1661;p42"/>
            <p:cNvGrpSpPr/>
            <p:nvPr/>
          </p:nvGrpSpPr>
          <p:grpSpPr>
            <a:xfrm flipH="1" rot="-5400000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662" name="Google Shape;1662;p4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5" name="Google Shape;1665;p42"/>
            <p:cNvSpPr/>
            <p:nvPr/>
          </p:nvSpPr>
          <p:spPr>
            <a:xfrm flipH="1" rot="-5400000">
              <a:off x="5435889" y="14813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6" name="Google Shape;1666;p42"/>
            <p:cNvGrpSpPr/>
            <p:nvPr/>
          </p:nvGrpSpPr>
          <p:grpSpPr>
            <a:xfrm flipH="1" rot="-5400000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667" name="Google Shape;1667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9" name="Google Shape;1669;p42"/>
            <p:cNvGrpSpPr/>
            <p:nvPr/>
          </p:nvGrpSpPr>
          <p:grpSpPr>
            <a:xfrm flipH="1" rot="-5400000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70" name="Google Shape;1670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2" name="Google Shape;1672;p42"/>
            <p:cNvSpPr/>
            <p:nvPr/>
          </p:nvSpPr>
          <p:spPr>
            <a:xfrm flipH="1" rot="5400000">
              <a:off x="6561314" y="236813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 flipH="1" rot="5400000">
              <a:off x="6562398" y="267694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4" name="Google Shape;1674;p42"/>
            <p:cNvGrpSpPr/>
            <p:nvPr/>
          </p:nvGrpSpPr>
          <p:grpSpPr>
            <a:xfrm flipH="1" rot="-5400000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75" name="Google Shape;1675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2" name="Google Shape;1682;p42"/>
            <p:cNvGrpSpPr/>
            <p:nvPr/>
          </p:nvGrpSpPr>
          <p:grpSpPr>
            <a:xfrm flipH="1" rot="-5400000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83" name="Google Shape;1683;p4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6" name="Google Shape;1686;p42"/>
            <p:cNvSpPr/>
            <p:nvPr/>
          </p:nvSpPr>
          <p:spPr>
            <a:xfrm flipH="1" rot="147769">
              <a:off x="7025973" y="450498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 flipH="1" rot="147769">
              <a:off x="6785273" y="456993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8" name="Google Shape;1688;p42"/>
            <p:cNvGrpSpPr/>
            <p:nvPr/>
          </p:nvGrpSpPr>
          <p:grpSpPr>
            <a:xfrm flipH="1" rot="-5400000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89" name="Google Shape;1689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1" name="Google Shape;1691;p42"/>
          <p:cNvSpPr txBox="1"/>
          <p:nvPr>
            <p:ph type="title"/>
          </p:nvPr>
        </p:nvSpPr>
        <p:spPr>
          <a:xfrm>
            <a:off x="637025" y="1063250"/>
            <a:ext cx="6691200" cy="5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is Cybersecurity</a:t>
            </a:r>
            <a:endParaRPr sz="3500"/>
          </a:p>
        </p:txBody>
      </p:sp>
      <p:grpSp>
        <p:nvGrpSpPr>
          <p:cNvPr id="1692" name="Google Shape;1692;p42"/>
          <p:cNvGrpSpPr/>
          <p:nvPr/>
        </p:nvGrpSpPr>
        <p:grpSpPr>
          <a:xfrm flipH="1" rot="-5400000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93" name="Google Shape;1693;p42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5" name="Google Shape;1695;p42"/>
          <p:cNvGrpSpPr/>
          <p:nvPr/>
        </p:nvGrpSpPr>
        <p:grpSpPr>
          <a:xfrm>
            <a:off x="713225" y="1553338"/>
            <a:ext cx="4558967" cy="134100"/>
            <a:chOff x="796100" y="3019701"/>
            <a:chExt cx="4558967" cy="134100"/>
          </a:xfrm>
        </p:grpSpPr>
        <p:sp>
          <p:nvSpPr>
            <p:cNvPr id="1696" name="Google Shape;1696;p4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7" name="Google Shape;1697;p4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8" name="Google Shape;1698;p4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42"/>
          <p:cNvSpPr txBox="1"/>
          <p:nvPr/>
        </p:nvSpPr>
        <p:spPr>
          <a:xfrm>
            <a:off x="792550" y="2087725"/>
            <a:ext cx="46062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❖"/>
            </a:pPr>
            <a:r>
              <a:rPr lang="en" sz="1700">
                <a:latin typeface="IBM Plex Mono"/>
                <a:ea typeface="IBM Plex Mono"/>
                <a:cs typeface="IBM Plex Mono"/>
                <a:sym typeface="IBM Plex Mono"/>
              </a:rPr>
              <a:t>Protection of Data</a:t>
            </a:r>
            <a:endParaRPr sz="17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❖"/>
            </a:pPr>
            <a:r>
              <a:rPr lang="en" sz="1700">
                <a:latin typeface="IBM Plex Mono"/>
                <a:ea typeface="IBM Plex Mono"/>
                <a:cs typeface="IBM Plex Mono"/>
                <a:sym typeface="IBM Plex Mono"/>
              </a:rPr>
              <a:t>Continuous monitoring</a:t>
            </a:r>
            <a:endParaRPr sz="17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❖"/>
            </a:pPr>
            <a:r>
              <a:rPr lang="en" sz="1700">
                <a:latin typeface="IBM Plex Mono"/>
                <a:ea typeface="IBM Plex Mono"/>
                <a:cs typeface="IBM Plex Mono"/>
                <a:sym typeface="IBM Plex Mono"/>
              </a:rPr>
              <a:t>Risk management</a:t>
            </a:r>
            <a:endParaRPr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3"/>
          <p:cNvSpPr txBox="1"/>
          <p:nvPr>
            <p:ph type="title"/>
          </p:nvPr>
        </p:nvSpPr>
        <p:spPr>
          <a:xfrm>
            <a:off x="720000" y="392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Time!</a:t>
            </a:r>
            <a:endParaRPr/>
          </a:p>
        </p:txBody>
      </p:sp>
      <p:sp>
        <p:nvSpPr>
          <p:cNvPr id="1705" name="Google Shape;1705;p43"/>
          <p:cNvSpPr txBox="1"/>
          <p:nvPr/>
        </p:nvSpPr>
        <p:spPr>
          <a:xfrm>
            <a:off x="815875" y="1433500"/>
            <a:ext cx="5863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https://youtu.be/YOQUVpEGyqg?si=HA0pIMh0rfX66tyg&amp;t=135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4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11" name="Google Shape;1711;p4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2" name="Google Shape;1712;p4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13" name="Google Shape;1713;p4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6" name="Google Shape;1716;p44"/>
          <p:cNvSpPr txBox="1"/>
          <p:nvPr>
            <p:ph type="title"/>
          </p:nvPr>
        </p:nvSpPr>
        <p:spPr>
          <a:xfrm>
            <a:off x="720000" y="696475"/>
            <a:ext cx="6737100" cy="13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Website</a:t>
            </a:r>
            <a:endParaRPr/>
          </a:p>
        </p:txBody>
      </p:sp>
      <p:grpSp>
        <p:nvGrpSpPr>
          <p:cNvPr id="1717" name="Google Shape;1717;p4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18" name="Google Shape;1718;p4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3" name="Google Shape;1723;p4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4" name="Google Shape;1724;p4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25" name="Google Shape;1725;p4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4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33" name="Google Shape;1733;p4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4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41" name="Google Shape;1741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4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44" name="Google Shape;1744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6" name="Google Shape;1746;p4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7" name="Google Shape;1747;p44"/>
          <p:cNvSpPr txBox="1"/>
          <p:nvPr/>
        </p:nvSpPr>
        <p:spPr>
          <a:xfrm>
            <a:off x="847175" y="2320325"/>
            <a:ext cx="5571300" cy="1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Try to break(cheat?) this website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Pay attention to the details!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5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53" name="Google Shape;17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12" y="1370900"/>
            <a:ext cx="7081524" cy="32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6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59" name="Google Shape;17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12" y="1370900"/>
            <a:ext cx="7081524" cy="32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46"/>
          <p:cNvSpPr/>
          <p:nvPr/>
        </p:nvSpPr>
        <p:spPr>
          <a:xfrm>
            <a:off x="2349550" y="229945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47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66" name="Google Shape;17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12" y="1370900"/>
            <a:ext cx="7081524" cy="32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47"/>
          <p:cNvSpPr/>
          <p:nvPr/>
        </p:nvSpPr>
        <p:spPr>
          <a:xfrm>
            <a:off x="5750725" y="2326625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8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73" name="Google Shape;17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9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79" name="Google Shape;17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0" name="Google Shape;1780;p49"/>
          <p:cNvSpPr/>
          <p:nvPr/>
        </p:nvSpPr>
        <p:spPr>
          <a:xfrm>
            <a:off x="1942675" y="194060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50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86" name="Google Shape;17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50"/>
          <p:cNvSpPr/>
          <p:nvPr/>
        </p:nvSpPr>
        <p:spPr>
          <a:xfrm>
            <a:off x="4780450" y="290045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  <p:sp>
        <p:nvSpPr>
          <p:cNvPr id="1788" name="Google Shape;1788;p50"/>
          <p:cNvSpPr txBox="1"/>
          <p:nvPr/>
        </p:nvSpPr>
        <p:spPr>
          <a:xfrm>
            <a:off x="4102275" y="2733475"/>
            <a:ext cx="699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!!</a:t>
            </a:r>
            <a:endParaRPr sz="21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134775" y="445025"/>
            <a:ext cx="88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expect in this session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/>
          <p:nvPr>
            <p:ph idx="9" type="subTitle"/>
          </p:nvPr>
        </p:nvSpPr>
        <p:spPr>
          <a:xfrm>
            <a:off x="5537825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Team!</a:t>
            </a:r>
            <a:endParaRPr/>
          </a:p>
        </p:txBody>
      </p:sp>
      <p:sp>
        <p:nvSpPr>
          <p:cNvPr id="1454" name="Google Shape;1454;p33"/>
          <p:cNvSpPr txBox="1"/>
          <p:nvPr>
            <p:ph idx="1" type="subTitle"/>
          </p:nvPr>
        </p:nvSpPr>
        <p:spPr>
          <a:xfrm>
            <a:off x="5537825" y="2177200"/>
            <a:ext cx="2907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about the people that make the club what it is</a:t>
            </a:r>
            <a:endParaRPr/>
          </a:p>
        </p:txBody>
      </p:sp>
      <p:sp>
        <p:nvSpPr>
          <p:cNvPr id="1455" name="Google Shape;1455;p33"/>
          <p:cNvSpPr txBox="1"/>
          <p:nvPr>
            <p:ph idx="2" type="subTitle"/>
          </p:nvPr>
        </p:nvSpPr>
        <p:spPr>
          <a:xfrm>
            <a:off x="386325" y="2210875"/>
            <a:ext cx="41121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our tech team as they help you to explore infinite opportunities</a:t>
            </a:r>
            <a:endParaRPr/>
          </a:p>
        </p:txBody>
      </p:sp>
      <p:sp>
        <p:nvSpPr>
          <p:cNvPr id="1456" name="Google Shape;1456;p33"/>
          <p:cNvSpPr txBox="1"/>
          <p:nvPr>
            <p:ph idx="3" type="subTitle"/>
          </p:nvPr>
        </p:nvSpPr>
        <p:spPr>
          <a:xfrm>
            <a:off x="524250" y="40082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Witness the launch of our very own Cyber Security Website!</a:t>
            </a:r>
            <a:endParaRPr/>
          </a:p>
        </p:txBody>
      </p:sp>
      <p:sp>
        <p:nvSpPr>
          <p:cNvPr id="1457" name="Google Shape;1457;p33"/>
          <p:cNvSpPr txBox="1"/>
          <p:nvPr>
            <p:ph idx="4" type="subTitle"/>
          </p:nvPr>
        </p:nvSpPr>
        <p:spPr>
          <a:xfrm>
            <a:off x="5537825" y="4083525"/>
            <a:ext cx="3730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Ready to join us in our quest? Register and be a part of the club now!</a:t>
            </a:r>
            <a:endParaRPr/>
          </a:p>
        </p:txBody>
      </p:sp>
      <p:sp>
        <p:nvSpPr>
          <p:cNvPr id="1458" name="Google Shape;1458;p33"/>
          <p:cNvSpPr txBox="1"/>
          <p:nvPr>
            <p:ph idx="5" type="title"/>
          </p:nvPr>
        </p:nvSpPr>
        <p:spPr>
          <a:xfrm>
            <a:off x="524253" y="1294200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9" name="Google Shape;1459;p33"/>
          <p:cNvSpPr txBox="1"/>
          <p:nvPr>
            <p:ph idx="6" type="title"/>
          </p:nvPr>
        </p:nvSpPr>
        <p:spPr>
          <a:xfrm>
            <a:off x="524253" y="3057896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0" name="Google Shape;1460;p33"/>
          <p:cNvSpPr txBox="1"/>
          <p:nvPr>
            <p:ph idx="7" type="title"/>
          </p:nvPr>
        </p:nvSpPr>
        <p:spPr>
          <a:xfrm>
            <a:off x="56388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1" name="Google Shape;1461;p33"/>
          <p:cNvSpPr txBox="1"/>
          <p:nvPr>
            <p:ph idx="8" type="title"/>
          </p:nvPr>
        </p:nvSpPr>
        <p:spPr>
          <a:xfrm>
            <a:off x="5683823" y="3057896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62" name="Google Shape;1462;p33"/>
          <p:cNvSpPr txBox="1"/>
          <p:nvPr>
            <p:ph idx="13" type="subTitle"/>
          </p:nvPr>
        </p:nvSpPr>
        <p:spPr>
          <a:xfrm>
            <a:off x="386325" y="1918675"/>
            <a:ext cx="4595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Explore the realm of the cyber world</a:t>
            </a:r>
            <a:endParaRPr sz="1600"/>
          </a:p>
        </p:txBody>
      </p:sp>
      <p:sp>
        <p:nvSpPr>
          <p:cNvPr id="1463" name="Google Shape;1463;p33"/>
          <p:cNvSpPr txBox="1"/>
          <p:nvPr>
            <p:ph idx="14" type="subTitle"/>
          </p:nvPr>
        </p:nvSpPr>
        <p:spPr>
          <a:xfrm>
            <a:off x="524250" y="3681226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Launch</a:t>
            </a:r>
            <a:endParaRPr/>
          </a:p>
        </p:txBody>
      </p:sp>
      <p:sp>
        <p:nvSpPr>
          <p:cNvPr id="1464" name="Google Shape;1464;p33"/>
          <p:cNvSpPr txBox="1"/>
          <p:nvPr>
            <p:ph idx="15" type="subTitle"/>
          </p:nvPr>
        </p:nvSpPr>
        <p:spPr>
          <a:xfrm>
            <a:off x="5537823" y="3681226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1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Portals</a:t>
            </a:r>
            <a:endParaRPr/>
          </a:p>
        </p:txBody>
      </p:sp>
      <p:pic>
        <p:nvPicPr>
          <p:cNvPr id="1794" name="Google Shape;17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Google Shape;1795;p51"/>
          <p:cNvSpPr/>
          <p:nvPr/>
        </p:nvSpPr>
        <p:spPr>
          <a:xfrm>
            <a:off x="6867075" y="194060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52"/>
          <p:cNvSpPr txBox="1"/>
          <p:nvPr>
            <p:ph type="title"/>
          </p:nvPr>
        </p:nvSpPr>
        <p:spPr>
          <a:xfrm>
            <a:off x="669975" y="495050"/>
            <a:ext cx="80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“Hiding” and “Unhiding” Messages</a:t>
            </a:r>
            <a:endParaRPr/>
          </a:p>
        </p:txBody>
      </p:sp>
      <p:sp>
        <p:nvSpPr>
          <p:cNvPr id="1801" name="Google Shape;1801;p52"/>
          <p:cNvSpPr/>
          <p:nvPr/>
        </p:nvSpPr>
        <p:spPr>
          <a:xfrm>
            <a:off x="1066275" y="2655450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  <p:sp>
        <p:nvSpPr>
          <p:cNvPr id="1802" name="Google Shape;1802;p52"/>
          <p:cNvSpPr/>
          <p:nvPr/>
        </p:nvSpPr>
        <p:spPr>
          <a:xfrm>
            <a:off x="3010900" y="2677275"/>
            <a:ext cx="2462100" cy="4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2"/>
          <p:cNvSpPr txBox="1"/>
          <p:nvPr/>
        </p:nvSpPr>
        <p:spPr>
          <a:xfrm>
            <a:off x="3553425" y="2374725"/>
            <a:ext cx="1512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“Magic spell”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4" name="Google Shape;1804;p52"/>
          <p:cNvSpPr/>
          <p:nvPr/>
        </p:nvSpPr>
        <p:spPr>
          <a:xfrm>
            <a:off x="5934425" y="2696175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  <p:sp>
        <p:nvSpPr>
          <p:cNvPr id="1805" name="Google Shape;1805;p52"/>
          <p:cNvSpPr txBox="1"/>
          <p:nvPr/>
        </p:nvSpPr>
        <p:spPr>
          <a:xfrm>
            <a:off x="555050" y="1191300"/>
            <a:ext cx="66876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Magic spell - converts our message into a secret language that no one except itself can understand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Only we have the recipe for this secret “magic spell”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6" name="Google Shape;1806;p52"/>
          <p:cNvSpPr/>
          <p:nvPr/>
        </p:nvSpPr>
        <p:spPr>
          <a:xfrm>
            <a:off x="1066275" y="3569850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  <p:sp>
        <p:nvSpPr>
          <p:cNvPr id="1807" name="Google Shape;1807;p52"/>
          <p:cNvSpPr/>
          <p:nvPr/>
        </p:nvSpPr>
        <p:spPr>
          <a:xfrm rot="10800000">
            <a:off x="3010900" y="3591675"/>
            <a:ext cx="2462100" cy="4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2"/>
          <p:cNvSpPr txBox="1"/>
          <p:nvPr/>
        </p:nvSpPr>
        <p:spPr>
          <a:xfrm>
            <a:off x="3553425" y="3289125"/>
            <a:ext cx="1512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“Magic spell”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9" name="Google Shape;1809;p52"/>
          <p:cNvSpPr/>
          <p:nvPr/>
        </p:nvSpPr>
        <p:spPr>
          <a:xfrm>
            <a:off x="5934425" y="3610575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53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Secured Payment Portals</a:t>
            </a:r>
            <a:endParaRPr/>
          </a:p>
        </p:txBody>
      </p:sp>
      <p:pic>
        <p:nvPicPr>
          <p:cNvPr id="1815" name="Google Shape;18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53"/>
          <p:cNvSpPr/>
          <p:nvPr/>
        </p:nvSpPr>
        <p:spPr>
          <a:xfrm>
            <a:off x="1942675" y="194060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54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Secured Payment Portals</a:t>
            </a:r>
            <a:endParaRPr/>
          </a:p>
        </p:txBody>
      </p:sp>
      <p:pic>
        <p:nvPicPr>
          <p:cNvPr id="1822" name="Google Shape;18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p54"/>
          <p:cNvSpPr/>
          <p:nvPr/>
        </p:nvSpPr>
        <p:spPr>
          <a:xfrm>
            <a:off x="1942675" y="194060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5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Secured Payment Portals</a:t>
            </a:r>
            <a:endParaRPr/>
          </a:p>
        </p:txBody>
      </p:sp>
      <p:pic>
        <p:nvPicPr>
          <p:cNvPr id="1829" name="Google Shape;18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Google Shape;1830;p55"/>
          <p:cNvSpPr/>
          <p:nvPr/>
        </p:nvSpPr>
        <p:spPr>
          <a:xfrm>
            <a:off x="4728300" y="3067375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  <p:sp>
        <p:nvSpPr>
          <p:cNvPr id="1831" name="Google Shape;1831;p55"/>
          <p:cNvSpPr txBox="1"/>
          <p:nvPr/>
        </p:nvSpPr>
        <p:spPr>
          <a:xfrm>
            <a:off x="4102275" y="2733475"/>
            <a:ext cx="699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??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56"/>
          <p:cNvSpPr txBox="1"/>
          <p:nvPr>
            <p:ph type="title"/>
          </p:nvPr>
        </p:nvSpPr>
        <p:spPr>
          <a:xfrm>
            <a:off x="669975" y="49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Secured Payment Portals</a:t>
            </a:r>
            <a:endParaRPr/>
          </a:p>
        </p:txBody>
      </p:sp>
      <p:pic>
        <p:nvPicPr>
          <p:cNvPr id="1837" name="Google Shape;18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56"/>
          <p:cNvSpPr/>
          <p:nvPr/>
        </p:nvSpPr>
        <p:spPr>
          <a:xfrm>
            <a:off x="6906975" y="194375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7"/>
          <p:cNvSpPr txBox="1"/>
          <p:nvPr>
            <p:ph type="title"/>
          </p:nvPr>
        </p:nvSpPr>
        <p:spPr>
          <a:xfrm>
            <a:off x="669975" y="495050"/>
            <a:ext cx="80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Secured Payment Portals</a:t>
            </a:r>
            <a:endParaRPr/>
          </a:p>
        </p:txBody>
      </p:sp>
      <p:pic>
        <p:nvPicPr>
          <p:cNvPr id="1844" name="Google Shape;18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1203975"/>
            <a:ext cx="8013150" cy="3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p57"/>
          <p:cNvSpPr/>
          <p:nvPr/>
        </p:nvSpPr>
        <p:spPr>
          <a:xfrm>
            <a:off x="6946900" y="1909300"/>
            <a:ext cx="1314600" cy="36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1851" name="Google Shape;1851;p58"/>
          <p:cNvSpPr txBox="1"/>
          <p:nvPr/>
        </p:nvSpPr>
        <p:spPr>
          <a:xfrm>
            <a:off x="687500" y="1433500"/>
            <a:ext cx="7146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Study of these “magic spells”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These magic spells are nothing but complex mathematical functions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2" name="Google Shape;1852;p58"/>
          <p:cNvSpPr txBox="1"/>
          <p:nvPr>
            <p:ph type="title"/>
          </p:nvPr>
        </p:nvSpPr>
        <p:spPr>
          <a:xfrm>
            <a:off x="659375" y="2883425"/>
            <a:ext cx="79170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F(x) = &lt;mathematical expressions…&gt;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 = Result</a:t>
            </a:r>
            <a:endParaRPr sz="2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1858" name="Google Shape;1858;p59"/>
          <p:cNvSpPr txBox="1"/>
          <p:nvPr/>
        </p:nvSpPr>
        <p:spPr>
          <a:xfrm>
            <a:off x="687500" y="1433500"/>
            <a:ext cx="7146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Study of these “magic spells”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These magic spells are nothing but complex mathematical functions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9" name="Google Shape;1859;p59"/>
          <p:cNvSpPr txBox="1"/>
          <p:nvPr>
            <p:ph type="title"/>
          </p:nvPr>
        </p:nvSpPr>
        <p:spPr>
          <a:xfrm>
            <a:off x="659375" y="2883425"/>
            <a:ext cx="79170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F(“password123”) = “as6abc7qLt”</a:t>
            </a:r>
            <a:endParaRPr sz="2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1865" name="Google Shape;1865;p60"/>
          <p:cNvSpPr txBox="1"/>
          <p:nvPr/>
        </p:nvSpPr>
        <p:spPr>
          <a:xfrm>
            <a:off x="687500" y="1433500"/>
            <a:ext cx="7146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Study of these “magic spells”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These magic spells are nothing but complex mathematical functions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6" name="Google Shape;1866;p60"/>
          <p:cNvSpPr/>
          <p:nvPr/>
        </p:nvSpPr>
        <p:spPr>
          <a:xfrm>
            <a:off x="1066275" y="2884050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  <p:sp>
        <p:nvSpPr>
          <p:cNvPr id="1867" name="Google Shape;1867;p60"/>
          <p:cNvSpPr/>
          <p:nvPr/>
        </p:nvSpPr>
        <p:spPr>
          <a:xfrm>
            <a:off x="3010900" y="2905875"/>
            <a:ext cx="2462100" cy="4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60"/>
          <p:cNvSpPr txBox="1"/>
          <p:nvPr/>
        </p:nvSpPr>
        <p:spPr>
          <a:xfrm>
            <a:off x="3553425" y="2603325"/>
            <a:ext cx="1512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“Encryption”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9" name="Google Shape;1869;p60"/>
          <p:cNvSpPr/>
          <p:nvPr/>
        </p:nvSpPr>
        <p:spPr>
          <a:xfrm>
            <a:off x="5934425" y="2924775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  <p:sp>
        <p:nvSpPr>
          <p:cNvPr id="1870" name="Google Shape;1870;p60"/>
          <p:cNvSpPr/>
          <p:nvPr/>
        </p:nvSpPr>
        <p:spPr>
          <a:xfrm>
            <a:off x="1066275" y="3798450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password123</a:t>
            </a:r>
            <a:endParaRPr/>
          </a:p>
        </p:txBody>
      </p:sp>
      <p:sp>
        <p:nvSpPr>
          <p:cNvPr id="1871" name="Google Shape;1871;p60"/>
          <p:cNvSpPr/>
          <p:nvPr/>
        </p:nvSpPr>
        <p:spPr>
          <a:xfrm rot="10800000">
            <a:off x="3010900" y="3820275"/>
            <a:ext cx="2462100" cy="4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0"/>
          <p:cNvSpPr txBox="1"/>
          <p:nvPr/>
        </p:nvSpPr>
        <p:spPr>
          <a:xfrm>
            <a:off x="3553425" y="3517725"/>
            <a:ext cx="1512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“Decryption”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3" name="Google Shape;1873;p60"/>
          <p:cNvSpPr/>
          <p:nvPr/>
        </p:nvSpPr>
        <p:spPr>
          <a:xfrm>
            <a:off x="5934425" y="3839175"/>
            <a:ext cx="1512900" cy="44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as6abc7qLt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4"/>
          <p:cNvSpPr txBox="1"/>
          <p:nvPr>
            <p:ph idx="1" type="subTitle"/>
          </p:nvPr>
        </p:nvSpPr>
        <p:spPr>
          <a:xfrm>
            <a:off x="1292750" y="3520475"/>
            <a:ext cx="23235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Head Of Department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CSE - </a:t>
            </a:r>
            <a:r>
              <a:rPr lang="en" sz="1600"/>
              <a:t>Cyber</a:t>
            </a:r>
            <a:r>
              <a:rPr lang="en" sz="1600"/>
              <a:t> Security</a:t>
            </a:r>
            <a:endParaRPr sz="1600"/>
          </a:p>
        </p:txBody>
      </p:sp>
      <p:sp>
        <p:nvSpPr>
          <p:cNvPr id="1470" name="Google Shape;1470;p34"/>
          <p:cNvSpPr txBox="1"/>
          <p:nvPr>
            <p:ph idx="4" type="subTitle"/>
          </p:nvPr>
        </p:nvSpPr>
        <p:spPr>
          <a:xfrm>
            <a:off x="1255400" y="3194375"/>
            <a:ext cx="2504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Panchami V</a:t>
            </a:r>
            <a:endParaRPr/>
          </a:p>
        </p:txBody>
      </p:sp>
      <p:pic>
        <p:nvPicPr>
          <p:cNvPr id="1471" name="Google Shape;1471;p34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9109" l="-4501" r="-4501" t="2317"/>
          <a:stretch/>
        </p:blipFill>
        <p:spPr>
          <a:xfrm>
            <a:off x="5391600" y="1308600"/>
            <a:ext cx="1981800" cy="1662300"/>
          </a:xfrm>
          <a:prstGeom prst="snip1Rect">
            <a:avLst>
              <a:gd fmla="val 16667" name="adj"/>
            </a:avLst>
          </a:prstGeom>
        </p:spPr>
      </p:pic>
      <p:pic>
        <p:nvPicPr>
          <p:cNvPr id="1472" name="Google Shape;1472;p34"/>
          <p:cNvPicPr preferRelativeResize="0"/>
          <p:nvPr>
            <p:ph idx="9" type="pic"/>
          </p:nvPr>
        </p:nvPicPr>
        <p:blipFill rotWithShape="1">
          <a:blip r:embed="rId4">
            <a:alphaModFix/>
          </a:blip>
          <a:srcRect b="10630" l="0" r="0" t="10622"/>
          <a:stretch/>
        </p:blipFill>
        <p:spPr>
          <a:xfrm>
            <a:off x="1416300" y="1308600"/>
            <a:ext cx="1981800" cy="1662300"/>
          </a:xfrm>
          <a:prstGeom prst="snip1Rect">
            <a:avLst>
              <a:gd fmla="val 16667" name="adj"/>
            </a:avLst>
          </a:prstGeom>
        </p:spPr>
      </p:pic>
      <p:sp>
        <p:nvSpPr>
          <p:cNvPr id="1473" name="Google Shape;1473;p34"/>
          <p:cNvSpPr txBox="1"/>
          <p:nvPr>
            <p:ph idx="4" type="subTitle"/>
          </p:nvPr>
        </p:nvSpPr>
        <p:spPr>
          <a:xfrm>
            <a:off x="4721575" y="3194375"/>
            <a:ext cx="3582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Lavanya Settipalli</a:t>
            </a:r>
            <a:endParaRPr/>
          </a:p>
        </p:txBody>
      </p:sp>
      <p:sp>
        <p:nvSpPr>
          <p:cNvPr id="1474" name="Google Shape;1474;p34"/>
          <p:cNvSpPr txBox="1"/>
          <p:nvPr>
            <p:ph idx="1" type="subTitle"/>
          </p:nvPr>
        </p:nvSpPr>
        <p:spPr>
          <a:xfrm>
            <a:off x="5077350" y="3520475"/>
            <a:ext cx="27627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Faculty-In-Charge, Assistant Professor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CSE - Cyber Security</a:t>
            </a:r>
            <a:endParaRPr sz="1600"/>
          </a:p>
        </p:txBody>
      </p:sp>
      <p:grpSp>
        <p:nvGrpSpPr>
          <p:cNvPr id="1475" name="Google Shape;1475;p34"/>
          <p:cNvGrpSpPr/>
          <p:nvPr/>
        </p:nvGrpSpPr>
        <p:grpSpPr>
          <a:xfrm>
            <a:off x="3862993" y="281708"/>
            <a:ext cx="853235" cy="785487"/>
            <a:chOff x="5776798" y="3409778"/>
            <a:chExt cx="346379" cy="264518"/>
          </a:xfrm>
        </p:grpSpPr>
        <p:sp>
          <p:nvSpPr>
            <p:cNvPr id="1476" name="Google Shape;1476;p34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76798" y="3409778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Yahoo data breach</a:t>
            </a:r>
            <a:endParaRPr/>
          </a:p>
        </p:txBody>
      </p:sp>
      <p:sp>
        <p:nvSpPr>
          <p:cNvPr id="1879" name="Google Shape;1879;p61"/>
          <p:cNvSpPr txBox="1"/>
          <p:nvPr/>
        </p:nvSpPr>
        <p:spPr>
          <a:xfrm>
            <a:off x="872600" y="1214825"/>
            <a:ext cx="71949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Yahoo exposes three billion users' data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Why did it happen ?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massive user base - emails, passwords, personal info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outdated software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Weak Passwords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Unencrypted Data - sensitive info vulnerable to theft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62"/>
          <p:cNvSpPr txBox="1"/>
          <p:nvPr/>
        </p:nvSpPr>
        <p:spPr>
          <a:xfrm>
            <a:off x="452300" y="324225"/>
            <a:ext cx="69849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How did it happen ?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 initial access - spear phishing attacks.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5" name="Google Shape;1885;p62"/>
          <p:cNvPicPr preferRelativeResize="0"/>
          <p:nvPr/>
        </p:nvPicPr>
        <p:blipFill rotWithShape="1">
          <a:blip r:embed="rId3">
            <a:alphaModFix/>
          </a:blip>
          <a:srcRect b="0" l="0" r="0" t="25278"/>
          <a:stretch/>
        </p:blipFill>
        <p:spPr>
          <a:xfrm>
            <a:off x="960675" y="1683632"/>
            <a:ext cx="6984900" cy="207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63"/>
          <p:cNvSpPr txBox="1"/>
          <p:nvPr/>
        </p:nvSpPr>
        <p:spPr>
          <a:xfrm>
            <a:off x="712500" y="321775"/>
            <a:ext cx="7155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Malicious web cookies-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○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"Cookies" are small pieces of data that websites store on a user's computer when they visit a site.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○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Helps in improving user experience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○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They contain info such as login credentials or session identifiers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○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If the website is not properly coded hackers can manipulate the cookies such that it allows access to any account without a password .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4"/>
          <p:cNvSpPr txBox="1"/>
          <p:nvPr>
            <p:ph idx="1" type="subTitle"/>
          </p:nvPr>
        </p:nvSpPr>
        <p:spPr>
          <a:xfrm>
            <a:off x="5608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2022</a:t>
            </a:r>
            <a:endParaRPr sz="1500"/>
          </a:p>
        </p:txBody>
      </p:sp>
      <p:grpSp>
        <p:nvGrpSpPr>
          <p:cNvPr id="1896" name="Google Shape;1896;p64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97" name="Google Shape;1897;p64"/>
            <p:cNvPicPr preferRelativeResize="0"/>
            <p:nvPr/>
          </p:nvPicPr>
          <p:blipFill rotWithShape="1">
            <a:blip r:embed="rId3">
              <a:alphaModFix/>
            </a:blip>
            <a:srcRect b="17663" l="0" r="0" t="17657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8" name="Google Shape;1898;p64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9" name="Google Shape;1899;p64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4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4"/>
            <p:cNvSpPr/>
            <p:nvPr/>
          </p:nvSpPr>
          <p:spPr>
            <a:xfrm>
              <a:off x="6222800" y="-628462"/>
              <a:ext cx="3980181" cy="6461569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2" name="Google Shape;1902;p64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903" name="Google Shape;1903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0" name="Google Shape;1910;p64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911" name="Google Shape;1911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3" name="Google Shape;1913;p64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914" name="Google Shape;1914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6" name="Google Shape;1916;p64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917" name="Google Shape;191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9" name="Google Shape;1919;p64"/>
            <p:cNvSpPr/>
            <p:nvPr/>
          </p:nvSpPr>
          <p:spPr>
            <a:xfrm>
              <a:off x="8754821" y="2763320"/>
              <a:ext cx="606949" cy="600556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0" name="Google Shape;1920;p64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921" name="Google Shape;1921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4" name="Google Shape;1924;p64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925" name="Google Shape;1925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8" name="Google Shape;1928;p64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64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930" name="Google Shape;1930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7" name="Google Shape;1937;p64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38" name="Google Shape;1938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5" name="Google Shape;1945;p64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64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47" name="Google Shape;1947;p64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8" name="Google Shape;1948;p64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9" name="Google Shape;1949;p64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0" name="Google Shape;1950;p64"/>
          <p:cNvSpPr txBox="1"/>
          <p:nvPr/>
        </p:nvSpPr>
        <p:spPr>
          <a:xfrm>
            <a:off x="752500" y="2051400"/>
            <a:ext cx="5543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6,000,000,000,000 </a:t>
            </a:r>
            <a:endParaRPr sz="4000">
              <a:solidFill>
                <a:schemeClr val="dk2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65"/>
          <p:cNvSpPr txBox="1"/>
          <p:nvPr>
            <p:ph type="title"/>
          </p:nvPr>
        </p:nvSpPr>
        <p:spPr>
          <a:xfrm>
            <a:off x="637025" y="392800"/>
            <a:ext cx="66912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Scope of Cybersecurity</a:t>
            </a:r>
            <a:endParaRPr sz="3500"/>
          </a:p>
        </p:txBody>
      </p:sp>
      <p:sp>
        <p:nvSpPr>
          <p:cNvPr id="1956" name="Google Shape;1956;p65"/>
          <p:cNvSpPr txBox="1"/>
          <p:nvPr/>
        </p:nvSpPr>
        <p:spPr>
          <a:xfrm>
            <a:off x="872600" y="1417250"/>
            <a:ext cx="6294300" cy="29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Hackers attack every 39 seconds, on an average of 2,244 times a day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In the MIT technology review CyberDefense Index (CDI) 2022/23 has put India at No. 17 among 20 countries.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○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digital economies on their preparation against, and response and recovery from cybersecurity threats.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3.5 million cyber security jobs by 2025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66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66"/>
          <p:cNvSpPr txBox="1"/>
          <p:nvPr>
            <p:ph idx="4" type="subTitle"/>
          </p:nvPr>
        </p:nvSpPr>
        <p:spPr>
          <a:xfrm>
            <a:off x="782525" y="941525"/>
            <a:ext cx="7327200" cy="3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➢"/>
            </a:pPr>
            <a:r>
              <a:rPr b="0" lang="en" sz="1700">
                <a:solidFill>
                  <a:schemeClr val="lt2"/>
                </a:solidFill>
              </a:rPr>
              <a:t>Linux</a:t>
            </a:r>
            <a:endParaRPr b="0" sz="17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➢"/>
            </a:pPr>
            <a:r>
              <a:rPr b="0" lang="en" sz="1700">
                <a:solidFill>
                  <a:schemeClr val="lt2"/>
                </a:solidFill>
              </a:rPr>
              <a:t>Networks</a:t>
            </a:r>
            <a:endParaRPr b="0" sz="17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0" lang="en" sz="1700"/>
              <a:t>Ctfs </a:t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	- </a:t>
            </a:r>
            <a:r>
              <a:rPr b="0" lang="en" sz="1700" u="sng">
                <a:solidFill>
                  <a:schemeClr val="hlink"/>
                </a:solidFill>
                <a:hlinkClick r:id="rId3"/>
              </a:rPr>
              <a:t>Pico ctf</a:t>
            </a:r>
            <a:endParaRPr b="0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0" lang="en" sz="1700" u="sng">
                <a:solidFill>
                  <a:schemeClr val="hlink"/>
                </a:solidFill>
                <a:hlinkClick r:id="rId4"/>
              </a:rPr>
              <a:t>Try hack me</a:t>
            </a:r>
            <a:endParaRPr b="0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0" lang="en" sz="1700"/>
              <a:t>PreSecurity</a:t>
            </a:r>
            <a:endParaRPr b="0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0" lang="en" sz="1700"/>
              <a:t>Introduction to Cyber Security</a:t>
            </a:r>
            <a:endParaRPr b="0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0" lang="en" sz="1700"/>
              <a:t>Complete Beginner</a:t>
            </a:r>
            <a:endParaRPr b="0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0" lang="en" sz="1700" u="sng">
                <a:solidFill>
                  <a:schemeClr val="hlink"/>
                </a:solidFill>
                <a:hlinkClick r:id="rId5"/>
              </a:rPr>
              <a:t>Hack the box</a:t>
            </a:r>
            <a:endParaRPr b="0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0" lang="en" sz="1700" u="sng">
                <a:solidFill>
                  <a:schemeClr val="hlink"/>
                </a:solidFill>
                <a:hlinkClick r:id="rId6"/>
              </a:rPr>
              <a:t>Portswigger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0" lang="en" sz="1700" u="sng">
                <a:solidFill>
                  <a:schemeClr val="hlink"/>
                </a:solidFill>
                <a:hlinkClick r:id="rId7"/>
              </a:rPr>
              <a:t>Roadmap.sh</a:t>
            </a:r>
            <a:endParaRPr b="0"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67"/>
          <p:cNvGrpSpPr/>
          <p:nvPr/>
        </p:nvGrpSpPr>
        <p:grpSpPr>
          <a:xfrm>
            <a:off x="-3236142" y="-3410535"/>
            <a:ext cx="8164418" cy="6343459"/>
            <a:chOff x="-2613417" y="-2806210"/>
            <a:chExt cx="8164418" cy="6343459"/>
          </a:xfrm>
        </p:grpSpPr>
        <p:grpSp>
          <p:nvGrpSpPr>
            <p:cNvPr id="1968" name="Google Shape;1968;p67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969" name="Google Shape;1969;p67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970" name="Google Shape;1970;p67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971" name="Google Shape;1971;p67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72" name="Google Shape;1972;p6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3" name="Google Shape;1973;p6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4" name="Google Shape;1974;p6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5" name="Google Shape;1975;p6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6" name="Google Shape;1976;p6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77" name="Google Shape;1977;p67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78" name="Google Shape;1978;p67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79" name="Google Shape;1979;p67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0" name="Google Shape;1980;p6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1" name="Google Shape;1981;p6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2" name="Google Shape;1982;p6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3" name="Google Shape;1983;p6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4" name="Google Shape;1984;p6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85" name="Google Shape;1985;p67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86" name="Google Shape;1986;p67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87" name="Google Shape;1987;p67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8" name="Google Shape;1988;p6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9" name="Google Shape;1989;p6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0" name="Google Shape;1990;p6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1" name="Google Shape;1991;p6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2" name="Google Shape;1992;p6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93" name="Google Shape;1993;p67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94" name="Google Shape;1994;p67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95" name="Google Shape;1995;p67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6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7" name="Google Shape;1997;p6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8" name="Google Shape;1998;p6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9" name="Google Shape;1999;p6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00" name="Google Shape;2000;p6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001" name="Google Shape;2001;p67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02" name="Google Shape;2002;p67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003" name="Google Shape;2003;p67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004" name="Google Shape;2004;p6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7663" l="0" r="0" t="17657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5" name="Google Shape;2005;p67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2006" name="Google Shape;2006;p67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67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8" name="Google Shape;2008;p67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009" name="Google Shape;2009;p6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6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1" name="Google Shape;2011;p67"/>
          <p:cNvGrpSpPr/>
          <p:nvPr/>
        </p:nvGrpSpPr>
        <p:grpSpPr>
          <a:xfrm>
            <a:off x="4765444" y="2877675"/>
            <a:ext cx="5765856" cy="4103650"/>
            <a:chOff x="4452944" y="2184175"/>
            <a:chExt cx="5765856" cy="4103650"/>
          </a:xfrm>
        </p:grpSpPr>
        <p:pic>
          <p:nvPicPr>
            <p:cNvPr id="2012" name="Google Shape;2012;p67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 flipH="1" rot="-5400000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3" name="Google Shape;2013;p67"/>
            <p:cNvGrpSpPr/>
            <p:nvPr/>
          </p:nvGrpSpPr>
          <p:grpSpPr>
            <a:xfrm flipH="1" rot="-5400000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2014" name="Google Shape;2014;p6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6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6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7" name="Google Shape;2017;p67"/>
            <p:cNvSpPr/>
            <p:nvPr/>
          </p:nvSpPr>
          <p:spPr>
            <a:xfrm flipH="1" rot="-5400000">
              <a:off x="5435889" y="14813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8" name="Google Shape;2018;p67"/>
            <p:cNvGrpSpPr/>
            <p:nvPr/>
          </p:nvGrpSpPr>
          <p:grpSpPr>
            <a:xfrm flipH="1" rot="-5400000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2019" name="Google Shape;2019;p6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6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1" name="Google Shape;2021;p67"/>
            <p:cNvGrpSpPr/>
            <p:nvPr/>
          </p:nvGrpSpPr>
          <p:grpSpPr>
            <a:xfrm flipH="1" rot="-5400000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2022" name="Google Shape;2022;p6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6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4" name="Google Shape;2024;p67"/>
            <p:cNvSpPr/>
            <p:nvPr/>
          </p:nvSpPr>
          <p:spPr>
            <a:xfrm flipH="1" rot="5400000">
              <a:off x="6561314" y="236813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7"/>
            <p:cNvSpPr/>
            <p:nvPr/>
          </p:nvSpPr>
          <p:spPr>
            <a:xfrm flipH="1" rot="5400000">
              <a:off x="6562398" y="267694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6" name="Google Shape;2026;p67"/>
            <p:cNvGrpSpPr/>
            <p:nvPr/>
          </p:nvGrpSpPr>
          <p:grpSpPr>
            <a:xfrm flipH="1" rot="-5400000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027" name="Google Shape;2027;p6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6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6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6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6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6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6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4" name="Google Shape;2034;p67"/>
            <p:cNvGrpSpPr/>
            <p:nvPr/>
          </p:nvGrpSpPr>
          <p:grpSpPr>
            <a:xfrm flipH="1" rot="-5400000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035" name="Google Shape;2035;p6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6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6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8" name="Google Shape;2038;p67"/>
            <p:cNvSpPr/>
            <p:nvPr/>
          </p:nvSpPr>
          <p:spPr>
            <a:xfrm flipH="1" rot="147769">
              <a:off x="7025973" y="450498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7"/>
            <p:cNvSpPr/>
            <p:nvPr/>
          </p:nvSpPr>
          <p:spPr>
            <a:xfrm flipH="1" rot="147769">
              <a:off x="6785273" y="456993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0" name="Google Shape;2040;p67"/>
            <p:cNvGrpSpPr/>
            <p:nvPr/>
          </p:nvGrpSpPr>
          <p:grpSpPr>
            <a:xfrm flipH="1" rot="-5400000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2041" name="Google Shape;2041;p6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6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3" name="Google Shape;2043;p67"/>
          <p:cNvGrpSpPr/>
          <p:nvPr/>
        </p:nvGrpSpPr>
        <p:grpSpPr>
          <a:xfrm flipH="1" rot="-5400000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044" name="Google Shape;2044;p67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7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Google Shape;2046;p67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2047" name="Google Shape;2047;p6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8" name="Google Shape;2048;p6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9" name="Google Shape;2049;p6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0" name="Google Shape;2050;p67"/>
          <p:cNvSpPr txBox="1"/>
          <p:nvPr>
            <p:ph idx="4294967295" type="title"/>
          </p:nvPr>
        </p:nvSpPr>
        <p:spPr>
          <a:xfrm>
            <a:off x="527712" y="196675"/>
            <a:ext cx="8510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Thanks!</a:t>
            </a:r>
            <a:endParaRPr sz="5000"/>
          </a:p>
        </p:txBody>
      </p:sp>
      <p:sp>
        <p:nvSpPr>
          <p:cNvPr id="2051" name="Google Shape;2051;p67"/>
          <p:cNvSpPr txBox="1"/>
          <p:nvPr>
            <p:ph idx="4294967295" type="title"/>
          </p:nvPr>
        </p:nvSpPr>
        <p:spPr>
          <a:xfrm>
            <a:off x="5427688" y="1273425"/>
            <a:ext cx="32517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Scan this QR for all the important links! </a:t>
            </a:r>
            <a:endParaRPr sz="2900"/>
          </a:p>
        </p:txBody>
      </p:sp>
      <p:sp>
        <p:nvSpPr>
          <p:cNvPr id="2052" name="Google Shape;2052;p67"/>
          <p:cNvSpPr/>
          <p:nvPr/>
        </p:nvSpPr>
        <p:spPr>
          <a:xfrm>
            <a:off x="5503895" y="329793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3" name="Google Shape;2053;p67"/>
          <p:cNvGrpSpPr/>
          <p:nvPr/>
        </p:nvGrpSpPr>
        <p:grpSpPr>
          <a:xfrm>
            <a:off x="6058404" y="3298127"/>
            <a:ext cx="346056" cy="345674"/>
            <a:chOff x="3303268" y="3817349"/>
            <a:chExt cx="346056" cy="345674"/>
          </a:xfrm>
        </p:grpSpPr>
        <p:sp>
          <p:nvSpPr>
            <p:cNvPr id="2054" name="Google Shape;2054;p67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7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7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7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8" name="Google Shape;2058;p67"/>
          <p:cNvGrpSpPr/>
          <p:nvPr/>
        </p:nvGrpSpPr>
        <p:grpSpPr>
          <a:xfrm>
            <a:off x="6613306" y="3298127"/>
            <a:ext cx="346056" cy="345674"/>
            <a:chOff x="3752358" y="3817349"/>
            <a:chExt cx="346056" cy="345674"/>
          </a:xfrm>
        </p:grpSpPr>
        <p:sp>
          <p:nvSpPr>
            <p:cNvPr id="2059" name="Google Shape;2059;p67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7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7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7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3" name="Google Shape;2063;p67"/>
          <p:cNvGrpSpPr/>
          <p:nvPr/>
        </p:nvGrpSpPr>
        <p:grpSpPr>
          <a:xfrm>
            <a:off x="7130996" y="3298127"/>
            <a:ext cx="346024" cy="345674"/>
            <a:chOff x="4201447" y="3817349"/>
            <a:chExt cx="346024" cy="345674"/>
          </a:xfrm>
        </p:grpSpPr>
        <p:sp>
          <p:nvSpPr>
            <p:cNvPr id="2064" name="Google Shape;2064;p67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7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67"/>
          <p:cNvGrpSpPr/>
          <p:nvPr/>
        </p:nvGrpSpPr>
        <p:grpSpPr>
          <a:xfrm>
            <a:off x="7723085" y="3298127"/>
            <a:ext cx="345642" cy="345674"/>
            <a:chOff x="5549861" y="3817349"/>
            <a:chExt cx="345642" cy="345674"/>
          </a:xfrm>
        </p:grpSpPr>
        <p:sp>
          <p:nvSpPr>
            <p:cNvPr id="2067" name="Google Shape;2067;p67"/>
            <p:cNvSpPr/>
            <p:nvPr/>
          </p:nvSpPr>
          <p:spPr>
            <a:xfrm>
              <a:off x="5549861" y="3817349"/>
              <a:ext cx="345642" cy="345674"/>
            </a:xfrm>
            <a:custGeom>
              <a:rect b="b" l="l" r="r" t="t"/>
              <a:pathLst>
                <a:path extrusionOk="0" h="10860" w="10859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7"/>
            <p:cNvSpPr/>
            <p:nvPr/>
          </p:nvSpPr>
          <p:spPr>
            <a:xfrm>
              <a:off x="5590763" y="3890208"/>
              <a:ext cx="262661" cy="200052"/>
            </a:xfrm>
            <a:custGeom>
              <a:rect b="b" l="l" r="r" t="t"/>
              <a:pathLst>
                <a:path extrusionOk="0" h="6285" w="8252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7"/>
            <p:cNvSpPr/>
            <p:nvPr/>
          </p:nvSpPr>
          <p:spPr>
            <a:xfrm>
              <a:off x="5680587" y="3935024"/>
              <a:ext cx="105389" cy="110514"/>
            </a:xfrm>
            <a:custGeom>
              <a:rect b="b" l="l" r="r" t="t"/>
              <a:pathLst>
                <a:path extrusionOk="0" h="3472" w="3311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67"/>
          <p:cNvGrpSpPr/>
          <p:nvPr/>
        </p:nvGrpSpPr>
        <p:grpSpPr>
          <a:xfrm>
            <a:off x="8293387" y="3293236"/>
            <a:ext cx="371424" cy="355446"/>
            <a:chOff x="5621097" y="1500761"/>
            <a:chExt cx="371424" cy="355446"/>
          </a:xfrm>
        </p:grpSpPr>
        <p:sp>
          <p:nvSpPr>
            <p:cNvPr id="2071" name="Google Shape;2071;p67"/>
            <p:cNvSpPr/>
            <p:nvPr/>
          </p:nvSpPr>
          <p:spPr>
            <a:xfrm>
              <a:off x="5621097" y="1539721"/>
              <a:ext cx="324061" cy="316486"/>
            </a:xfrm>
            <a:custGeom>
              <a:rect b="b" l="l" r="r" t="t"/>
              <a:pathLst>
                <a:path extrusionOk="0" h="9943" w="10181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7"/>
            <p:cNvSpPr/>
            <p:nvPr/>
          </p:nvSpPr>
          <p:spPr>
            <a:xfrm>
              <a:off x="5669606" y="1500761"/>
              <a:ext cx="322915" cy="316390"/>
            </a:xfrm>
            <a:custGeom>
              <a:rect b="b" l="l" r="r" t="t"/>
              <a:pathLst>
                <a:path extrusionOk="0" h="9940" w="10145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3" name="Google Shape;20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100" y="1407775"/>
            <a:ext cx="3200399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our Club Leads!</a:t>
            </a:r>
            <a:endParaRPr/>
          </a:p>
        </p:txBody>
      </p:sp>
      <p:sp>
        <p:nvSpPr>
          <p:cNvPr id="1487" name="Google Shape;1487;p35"/>
          <p:cNvSpPr txBox="1"/>
          <p:nvPr>
            <p:ph idx="1" type="subTitle"/>
          </p:nvPr>
        </p:nvSpPr>
        <p:spPr>
          <a:xfrm>
            <a:off x="796200" y="3749075"/>
            <a:ext cx="15651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Security</a:t>
            </a:r>
            <a:endParaRPr/>
          </a:p>
        </p:txBody>
      </p:sp>
      <p:sp>
        <p:nvSpPr>
          <p:cNvPr id="1488" name="Google Shape;1488;p35"/>
          <p:cNvSpPr txBox="1"/>
          <p:nvPr>
            <p:ph idx="4" type="subTitle"/>
          </p:nvPr>
        </p:nvSpPr>
        <p:spPr>
          <a:xfrm>
            <a:off x="437975" y="3422975"/>
            <a:ext cx="2504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Tanuj Karteek Allena</a:t>
            </a:r>
            <a:endParaRPr sz="1500"/>
          </a:p>
        </p:txBody>
      </p:sp>
      <p:pic>
        <p:nvPicPr>
          <p:cNvPr id="1489" name="Google Shape;1489;p35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9516" l="0" r="0" t="7563"/>
          <a:stretch/>
        </p:blipFill>
        <p:spPr>
          <a:xfrm>
            <a:off x="720000" y="1465400"/>
            <a:ext cx="1981800" cy="1662300"/>
          </a:xfrm>
          <a:prstGeom prst="snip1Rect">
            <a:avLst>
              <a:gd fmla="val 16667" name="adj"/>
            </a:avLst>
          </a:prstGeom>
        </p:spPr>
      </p:pic>
      <p:pic>
        <p:nvPicPr>
          <p:cNvPr id="1490" name="Google Shape;1490;p35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28326" l="0" r="0" t="8796"/>
          <a:stretch/>
        </p:blipFill>
        <p:spPr>
          <a:xfrm>
            <a:off x="3584475" y="1465400"/>
            <a:ext cx="1981800" cy="1662300"/>
          </a:xfrm>
          <a:prstGeom prst="snip1Rect">
            <a:avLst>
              <a:gd fmla="val 16667" name="adj"/>
            </a:avLst>
          </a:prstGeom>
        </p:spPr>
      </p:pic>
      <p:pic>
        <p:nvPicPr>
          <p:cNvPr id="1491" name="Google Shape;1491;p35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30032" l="0" r="0" t="7097"/>
          <a:stretch/>
        </p:blipFill>
        <p:spPr>
          <a:xfrm>
            <a:off x="6448950" y="1465400"/>
            <a:ext cx="1981800" cy="1662300"/>
          </a:xfrm>
          <a:prstGeom prst="snip1Rect">
            <a:avLst>
              <a:gd fmla="val 16667" name="adj"/>
            </a:avLst>
          </a:prstGeom>
        </p:spPr>
      </p:pic>
      <p:sp>
        <p:nvSpPr>
          <p:cNvPr id="1492" name="Google Shape;1492;p35"/>
          <p:cNvSpPr txBox="1"/>
          <p:nvPr>
            <p:ph idx="4" type="subTitle"/>
          </p:nvPr>
        </p:nvSpPr>
        <p:spPr>
          <a:xfrm>
            <a:off x="3092025" y="3422975"/>
            <a:ext cx="3096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Ajay Krishna Narayansetti</a:t>
            </a:r>
            <a:endParaRPr sz="1500"/>
          </a:p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6208375" y="3422975"/>
            <a:ext cx="2504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Darisi Priyatham</a:t>
            </a:r>
            <a:endParaRPr sz="1500"/>
          </a:p>
        </p:txBody>
      </p:sp>
      <p:sp>
        <p:nvSpPr>
          <p:cNvPr id="1494" name="Google Shape;1494;p35"/>
          <p:cNvSpPr txBox="1"/>
          <p:nvPr>
            <p:ph idx="1" type="subTitle"/>
          </p:nvPr>
        </p:nvSpPr>
        <p:spPr>
          <a:xfrm>
            <a:off x="3747250" y="3749075"/>
            <a:ext cx="15651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Security</a:t>
            </a:r>
            <a:endParaRPr/>
          </a:p>
        </p:txBody>
      </p:sp>
      <p:sp>
        <p:nvSpPr>
          <p:cNvPr id="1495" name="Google Shape;1495;p35"/>
          <p:cNvSpPr txBox="1"/>
          <p:nvPr>
            <p:ph idx="1" type="subTitle"/>
          </p:nvPr>
        </p:nvSpPr>
        <p:spPr>
          <a:xfrm>
            <a:off x="6622100" y="3749075"/>
            <a:ext cx="16278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Security</a:t>
            </a:r>
            <a:endParaRPr/>
          </a:p>
        </p:txBody>
      </p:sp>
      <p:grpSp>
        <p:nvGrpSpPr>
          <p:cNvPr id="1496" name="Google Shape;1496;p35"/>
          <p:cNvGrpSpPr/>
          <p:nvPr/>
        </p:nvGrpSpPr>
        <p:grpSpPr>
          <a:xfrm>
            <a:off x="7915880" y="445022"/>
            <a:ext cx="796900" cy="572707"/>
            <a:chOff x="5331913" y="3413947"/>
            <a:chExt cx="347143" cy="254684"/>
          </a:xfrm>
        </p:grpSpPr>
        <p:sp>
          <p:nvSpPr>
            <p:cNvPr id="1497" name="Google Shape;1497;p35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5331913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35"/>
          <p:cNvGrpSpPr/>
          <p:nvPr/>
        </p:nvGrpSpPr>
        <p:grpSpPr>
          <a:xfrm>
            <a:off x="437980" y="445022"/>
            <a:ext cx="796900" cy="572707"/>
            <a:chOff x="5331913" y="3413947"/>
            <a:chExt cx="347143" cy="254684"/>
          </a:xfrm>
        </p:grpSpPr>
        <p:sp>
          <p:nvSpPr>
            <p:cNvPr id="1504" name="Google Shape;1504;p35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5331913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6"/>
          <p:cNvSpPr txBox="1"/>
          <p:nvPr>
            <p:ph type="title"/>
          </p:nvPr>
        </p:nvSpPr>
        <p:spPr>
          <a:xfrm>
            <a:off x="2931400" y="320150"/>
            <a:ext cx="34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Team 2021</a:t>
            </a:r>
            <a:endParaRPr/>
          </a:p>
        </p:txBody>
      </p:sp>
      <p:pic>
        <p:nvPicPr>
          <p:cNvPr id="1515" name="Google Shape;15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78" y="1094958"/>
            <a:ext cx="1319578" cy="123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36"/>
          <p:cNvSpPr txBox="1"/>
          <p:nvPr/>
        </p:nvSpPr>
        <p:spPr>
          <a:xfrm>
            <a:off x="802550" y="2292155"/>
            <a:ext cx="2219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Shivani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Department of CSY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7" name="Google Shape;15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437" y="1094958"/>
            <a:ext cx="1319577" cy="1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36"/>
          <p:cNvSpPr txBox="1"/>
          <p:nvPr/>
        </p:nvSpPr>
        <p:spPr>
          <a:xfrm>
            <a:off x="3347950" y="2292155"/>
            <a:ext cx="2219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Jayant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9" name="Google Shape;15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800" y="1094775"/>
            <a:ext cx="1319975" cy="1236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36"/>
          <p:cNvSpPr txBox="1"/>
          <p:nvPr/>
        </p:nvSpPr>
        <p:spPr>
          <a:xfrm>
            <a:off x="6153920" y="2292158"/>
            <a:ext cx="2286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Richa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Department of CSY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1" name="Google Shape;15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3986" y="3045085"/>
            <a:ext cx="1319975" cy="12362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2" name="Google Shape;1522;p36"/>
          <p:cNvGrpSpPr/>
          <p:nvPr/>
        </p:nvGrpSpPr>
        <p:grpSpPr>
          <a:xfrm>
            <a:off x="-1457202" y="4120744"/>
            <a:ext cx="4368858" cy="1326782"/>
            <a:chOff x="-123925" y="4132283"/>
            <a:chExt cx="4558967" cy="1141122"/>
          </a:xfrm>
        </p:grpSpPr>
        <p:grpSp>
          <p:nvGrpSpPr>
            <p:cNvPr id="1523" name="Google Shape;1523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24" name="Google Shape;1524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6" name="Google Shape;1526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7" name="Google Shape;1527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8" name="Google Shape;1528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9" name="Google Shape;1529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0" name="Google Shape;1530;p36"/>
          <p:cNvSpPr txBox="1"/>
          <p:nvPr/>
        </p:nvSpPr>
        <p:spPr>
          <a:xfrm>
            <a:off x="843925" y="4223329"/>
            <a:ext cx="217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Akhilesh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Department of CSY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1" name="Google Shape;153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3106" y="3045085"/>
            <a:ext cx="1319975" cy="1236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36"/>
          <p:cNvSpPr txBox="1"/>
          <p:nvPr/>
        </p:nvSpPr>
        <p:spPr>
          <a:xfrm>
            <a:off x="3322451" y="4223318"/>
            <a:ext cx="2177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Divyesh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3" name="Google Shape;153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2348" y="2987066"/>
            <a:ext cx="1319976" cy="123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36"/>
          <p:cNvSpPr txBox="1"/>
          <p:nvPr/>
        </p:nvSpPr>
        <p:spPr>
          <a:xfrm>
            <a:off x="6262071" y="4145955"/>
            <a:ext cx="22860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Arnav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35" name="Google Shape;1535;p36"/>
          <p:cNvGrpSpPr/>
          <p:nvPr/>
        </p:nvGrpSpPr>
        <p:grpSpPr>
          <a:xfrm>
            <a:off x="6851268" y="251737"/>
            <a:ext cx="821836" cy="571882"/>
            <a:chOff x="5652227" y="3480167"/>
            <a:chExt cx="447843" cy="264136"/>
          </a:xfrm>
        </p:grpSpPr>
        <p:sp>
          <p:nvSpPr>
            <p:cNvPr id="1536" name="Google Shape;1536;p36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5652227" y="3480167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36"/>
          <p:cNvGrpSpPr/>
          <p:nvPr/>
        </p:nvGrpSpPr>
        <p:grpSpPr>
          <a:xfrm>
            <a:off x="1607905" y="266247"/>
            <a:ext cx="796900" cy="572707"/>
            <a:chOff x="5331913" y="3413947"/>
            <a:chExt cx="347143" cy="254684"/>
          </a:xfrm>
        </p:grpSpPr>
        <p:sp>
          <p:nvSpPr>
            <p:cNvPr id="1543" name="Google Shape;1543;p36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5331913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7"/>
          <p:cNvSpPr txBox="1"/>
          <p:nvPr>
            <p:ph type="title"/>
          </p:nvPr>
        </p:nvSpPr>
        <p:spPr>
          <a:xfrm>
            <a:off x="643800" y="30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Core Team 2022</a:t>
            </a:r>
            <a:endParaRPr sz="2900"/>
          </a:p>
        </p:txBody>
      </p:sp>
      <p:sp>
        <p:nvSpPr>
          <p:cNvPr id="1554" name="Google Shape;1554;p37"/>
          <p:cNvSpPr txBox="1"/>
          <p:nvPr/>
        </p:nvSpPr>
        <p:spPr>
          <a:xfrm>
            <a:off x="445287" y="2311174"/>
            <a:ext cx="1650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Sarthak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CSY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5" name="Google Shape;15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8" y="1040850"/>
            <a:ext cx="1272861" cy="13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37"/>
          <p:cNvSpPr txBox="1"/>
          <p:nvPr/>
        </p:nvSpPr>
        <p:spPr>
          <a:xfrm>
            <a:off x="6120765" y="4326684"/>
            <a:ext cx="26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Kaustubh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7" name="Google Shape;1557;p37"/>
          <p:cNvSpPr txBox="1"/>
          <p:nvPr/>
        </p:nvSpPr>
        <p:spPr>
          <a:xfrm>
            <a:off x="4197405" y="4326672"/>
            <a:ext cx="26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Shravasti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CSY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8" name="Google Shape;1558;p37"/>
          <p:cNvSpPr txBox="1"/>
          <p:nvPr/>
        </p:nvSpPr>
        <p:spPr>
          <a:xfrm>
            <a:off x="2324418" y="4326684"/>
            <a:ext cx="26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Vedanta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ECE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9" name="Google Shape;1559;p37"/>
          <p:cNvSpPr txBox="1"/>
          <p:nvPr/>
        </p:nvSpPr>
        <p:spPr>
          <a:xfrm>
            <a:off x="350675" y="4326684"/>
            <a:ext cx="26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Abel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0" name="Google Shape;15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292" y="2988779"/>
            <a:ext cx="1272862" cy="134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932" y="2988779"/>
            <a:ext cx="1272863" cy="134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7562" y="2989871"/>
            <a:ext cx="1272863" cy="134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00" y="2989859"/>
            <a:ext cx="1272863" cy="134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5580" y="1040850"/>
            <a:ext cx="1272862" cy="134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5137" y="1040850"/>
            <a:ext cx="1272863" cy="134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68236" y="1040850"/>
            <a:ext cx="1272863" cy="1341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37"/>
          <p:cNvSpPr txBox="1"/>
          <p:nvPr/>
        </p:nvSpPr>
        <p:spPr>
          <a:xfrm>
            <a:off x="2085921" y="2312085"/>
            <a:ext cx="154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Gunj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8" name="Google Shape;1568;p37"/>
          <p:cNvSpPr txBox="1"/>
          <p:nvPr/>
        </p:nvSpPr>
        <p:spPr>
          <a:xfrm>
            <a:off x="3888276" y="2323158"/>
            <a:ext cx="154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Gaurav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9" name="Google Shape;1569;p37"/>
          <p:cNvSpPr txBox="1"/>
          <p:nvPr/>
        </p:nvSpPr>
        <p:spPr>
          <a:xfrm>
            <a:off x="5533430" y="2312132"/>
            <a:ext cx="154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Purandhar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70" name="Google Shape;1570;p37"/>
          <p:cNvGrpSpPr/>
          <p:nvPr/>
        </p:nvGrpSpPr>
        <p:grpSpPr>
          <a:xfrm>
            <a:off x="1601105" y="327822"/>
            <a:ext cx="796900" cy="572707"/>
            <a:chOff x="5431495" y="3413947"/>
            <a:chExt cx="347143" cy="254684"/>
          </a:xfrm>
        </p:grpSpPr>
        <p:sp>
          <p:nvSpPr>
            <p:cNvPr id="1571" name="Google Shape;1571;p37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5431495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577" name="Google Shape;1577;p37"/>
          <p:cNvGrpSpPr/>
          <p:nvPr/>
        </p:nvGrpSpPr>
        <p:grpSpPr>
          <a:xfrm>
            <a:off x="6698868" y="327937"/>
            <a:ext cx="635640" cy="572709"/>
            <a:chOff x="5776798" y="3409778"/>
            <a:chExt cx="346379" cy="264518"/>
          </a:xfrm>
        </p:grpSpPr>
        <p:sp>
          <p:nvSpPr>
            <p:cNvPr id="1578" name="Google Shape;1578;p37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5776798" y="3409778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pic>
        <p:nvPicPr>
          <p:cNvPr id="1584" name="Google Shape;1584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8596" y="1040850"/>
            <a:ext cx="1272863" cy="13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37"/>
          <p:cNvSpPr txBox="1"/>
          <p:nvPr/>
        </p:nvSpPr>
        <p:spPr>
          <a:xfrm>
            <a:off x="7035365" y="2306796"/>
            <a:ext cx="1542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Gowtham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Department of CSE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/>
          <p:nvPr>
            <p:ph type="ctrTitle"/>
          </p:nvPr>
        </p:nvSpPr>
        <p:spPr>
          <a:xfrm>
            <a:off x="259699" y="-1271600"/>
            <a:ext cx="87369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Timeline &amp; Events</a:t>
            </a:r>
            <a:endParaRPr sz="3600"/>
          </a:p>
        </p:txBody>
      </p:sp>
      <p:sp>
        <p:nvSpPr>
          <p:cNvPr id="1591" name="Google Shape;1591;p38"/>
          <p:cNvSpPr txBox="1"/>
          <p:nvPr>
            <p:ph idx="1" type="subTitle"/>
          </p:nvPr>
        </p:nvSpPr>
        <p:spPr>
          <a:xfrm>
            <a:off x="728601" y="1180175"/>
            <a:ext cx="8199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Jan 13 Club </a:t>
            </a: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Inauguration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EcoCrypt - Open Source Cipher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Project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Introduction to Cyber Security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Capture the Flag - Apoorv CTF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Introduction to Web3.0 &amp; Smart Contracts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Reimagining the Future of Drones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Mono"/>
              <a:buChar char="-"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Advanced Cryptography Digital-Forensics</a:t>
            </a:r>
            <a:endParaRPr b="1"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9"/>
          <p:cNvSpPr txBox="1"/>
          <p:nvPr>
            <p:ph type="ctrTitle"/>
          </p:nvPr>
        </p:nvSpPr>
        <p:spPr>
          <a:xfrm>
            <a:off x="259699" y="-1271600"/>
            <a:ext cx="87369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Projects</a:t>
            </a:r>
            <a:endParaRPr sz="3600"/>
          </a:p>
        </p:txBody>
      </p:sp>
      <p:sp>
        <p:nvSpPr>
          <p:cNvPr id="1597" name="Google Shape;1597;p39"/>
          <p:cNvSpPr txBox="1"/>
          <p:nvPr>
            <p:ph idx="1" type="subTitle"/>
          </p:nvPr>
        </p:nvSpPr>
        <p:spPr>
          <a:xfrm>
            <a:off x="728601" y="1180175"/>
            <a:ext cx="8199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Achievements</a:t>
            </a: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 Dashboard - IIITK</a:t>
            </a:r>
            <a:endParaRPr b="1"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-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single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place to showcase all the badges you earned in IIIT Kottayam from all the clubs, in all events.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-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Blockchain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verified dashboard, displays your achievements.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-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Plan of Action: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-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1 month Blockchain Learning Phase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-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Development Phase of the Project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0"/>
          <p:cNvSpPr txBox="1"/>
          <p:nvPr>
            <p:ph type="ctrTitle"/>
          </p:nvPr>
        </p:nvSpPr>
        <p:spPr>
          <a:xfrm>
            <a:off x="1659506" y="-1044415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 Membership</a:t>
            </a:r>
            <a:endParaRPr/>
          </a:p>
        </p:txBody>
      </p:sp>
      <p:sp>
        <p:nvSpPr>
          <p:cNvPr id="1603" name="Google Shape;1603;p40"/>
          <p:cNvSpPr txBox="1"/>
          <p:nvPr>
            <p:ph idx="1" type="subTitle"/>
          </p:nvPr>
        </p:nvSpPr>
        <p:spPr>
          <a:xfrm>
            <a:off x="123525" y="1510675"/>
            <a:ext cx="88158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Mono"/>
              <a:buChar char="-"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Attend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 all the Cyber Security Club sessions</a:t>
            </a:r>
            <a:b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</a:b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Mono"/>
              <a:buChar char="-"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Active 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participation in projects,events…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Mono"/>
              <a:buChar char="-"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Achieve </a:t>
            </a:r>
            <a:r>
              <a:rPr lang="en" sz="2000">
                <a:latin typeface="IBM Plex Mono"/>
                <a:ea typeface="IBM Plex Mono"/>
                <a:cs typeface="IBM Plex Mono"/>
                <a:sym typeface="IBM Plex Mono"/>
              </a:rPr>
              <a:t>in Cyber Security  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04" name="Google Shape;1604;p40"/>
          <p:cNvSpPr txBox="1"/>
          <p:nvPr/>
        </p:nvSpPr>
        <p:spPr>
          <a:xfrm>
            <a:off x="5206750" y="4405125"/>
            <a:ext cx="1592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Mono"/>
                <a:ea typeface="IBM Plex Mono"/>
                <a:cs typeface="IBM Plex Mono"/>
                <a:sym typeface="IBM Plex Mono"/>
              </a:rPr>
              <a:t>-AAA Policy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Mono"/>
                <a:ea typeface="IBM Plex Mono"/>
                <a:cs typeface="IBM Plex Mono"/>
                <a:sym typeface="IBM Plex Mono"/>
              </a:rPr>
              <a:t>Ajay Krishna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