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pitch.com?utm_medium=product-presentation&amp;utm_source=powerpoint-export&amp;utm_campaign=bottom_bar_cta&amp;utm_content=2ffdd58c-916f-4a07-b420-275a54ca6dde&amp;utm_term=PDF-PPTX-last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776" y="937172"/>
            <a:ext cx="6859302" cy="1143000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4500" b="0" kern="0" spc="-3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Image Processing with Swing</a:t>
            </a:r>
            <a:endParaRPr lang="en-US" sz="4500" dirty="0"/>
          </a:p>
        </p:txBody>
      </p:sp>
      <p:sp>
        <p:nvSpPr>
          <p:cNvPr id="5" name="Shape 2"/>
          <p:cNvSpPr/>
          <p:nvPr/>
        </p:nvSpPr>
        <p:spPr>
          <a:xfrm>
            <a:off x="6180485" y="415678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6" name="Shape 3"/>
          <p:cNvSpPr/>
          <p:nvPr/>
        </p:nvSpPr>
        <p:spPr>
          <a:xfrm>
            <a:off x="-4485710" y="43168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5"/>
          <p:cNvSpPr/>
          <p:nvPr/>
        </p:nvSpPr>
        <p:spPr>
          <a:xfrm>
            <a:off x="7096808" y="3293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sp>
        <p:nvSpPr>
          <p:cNvPr id="2" name="Text Box 1"/>
          <p:cNvSpPr txBox="1"/>
          <p:nvPr/>
        </p:nvSpPr>
        <p:spPr>
          <a:xfrm>
            <a:off x="439420" y="2134235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Team-9 Member:</a:t>
            </a:r>
            <a:br>
              <a:rPr lang="en-US"/>
            </a:br>
            <a:r>
              <a:rPr lang="en-US"/>
              <a:t>Ganta Karthik</a:t>
            </a:r>
            <a:br>
              <a:rPr lang="en-US"/>
            </a:br>
            <a:r>
              <a:rPr lang="en-US"/>
              <a:t>Sindhura</a:t>
            </a:r>
            <a:br>
              <a:rPr lang="en-US"/>
            </a:br>
            <a:r>
              <a:rPr lang="en-US"/>
              <a:t>Harika</a:t>
            </a:r>
            <a:br>
              <a:rPr lang="en-US"/>
            </a:br>
            <a:r>
              <a:rPr lang="en-US"/>
              <a:t>Chethana</a:t>
            </a:r>
            <a:br>
              <a:rPr lang="en-US"/>
            </a:br>
            <a:r>
              <a:rPr lang="en-US"/>
              <a:t>Rohith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895" y="1948180"/>
            <a:ext cx="270129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Sharpen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200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Enhances the sharpness of the image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85" y="1653540"/>
            <a:ext cx="272034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Sepia Tone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1200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Apply a sepia tone effect to the image to give it an elegant vintage look. Sepia tone can evoke feelings of nostalgia and add a touch of class to your photos. With our image processing application using Swing, you can effortlessly transform your images into timeless masterpieces.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" y="2571750"/>
            <a:ext cx="2716530" cy="1718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Blur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18002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Applies a blur effect to the image. The blur feature is a powerful tool that can be used to add a sense of depth and create a soft, dreamy effect. By applying a blur effect, you can focus the viewer's attention on specific areas of the image while subtly blurring out the background. Whether you want to enhance the mood of a landscape photo or add a touch of mystery to a portrait, the blur feature is a versatile tool for any image processing application.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2946400"/>
            <a:ext cx="269367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App View</a:t>
            </a:r>
            <a:endParaRPr lang="en-US" sz="210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7962948" y="341513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39190"/>
            <a:ext cx="7577455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665601" y="206101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3000" dirty="0"/>
              <a:t>Thank you</a:t>
            </a:r>
            <a:endParaRPr lang="en-US" sz="30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400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endParaRPr lang="en-US" sz="1050" dirty="0"/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Introduction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250" y="944880"/>
            <a:ext cx="3618865" cy="21043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Purpose of the application: To demonstrate image processing capabilities using Java Swing.</a:t>
            </a: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Overview of key features: Image manipulation, color adjustment, and image effects.</a:t>
            </a: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  <a:p>
            <a:pPr algn="l">
              <a:lnSpc>
                <a:spcPts val="1575"/>
              </a:lnSpc>
            </a:pP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Target audience: Developers, students, and educators interested in Java graphics programming</a:t>
            </a: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39115" y="3474720"/>
            <a:ext cx="1443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Swing UI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76250" y="288607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Tech Stack :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76885" y="476250"/>
            <a:ext cx="7842885" cy="6788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Contributions and </a:t>
            </a:r>
            <a:r>
              <a:rPr lang="en-US" sz="210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  <a:sym typeface="+mn-ea"/>
              </a:rPr>
              <a:t>Functionalities</a:t>
            </a: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 Implemented:</a:t>
            </a:r>
            <a:endParaRPr lang="en-US" sz="210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sp>
        <p:nvSpPr>
          <p:cNvPr id="2" name="Text Box 1"/>
          <p:cNvSpPr txBox="1"/>
          <p:nvPr/>
        </p:nvSpPr>
        <p:spPr>
          <a:xfrm>
            <a:off x="1444625" y="25692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6550" y="1127760"/>
            <a:ext cx="1971040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ym typeface="+mn-ea"/>
              </a:rPr>
              <a:t>Ganta Karthik</a:t>
            </a:r>
            <a:endParaRPr lang="en-US">
              <a:sym typeface="+mn-ea"/>
            </a:endParaRPr>
          </a:p>
          <a:p>
            <a:r>
              <a:rPr lang="en-US" i="1">
                <a:sym typeface="+mn-ea"/>
              </a:rPr>
              <a:t>Image Operations</a:t>
            </a:r>
            <a:endParaRPr lang="en-US" i="1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18815" y="1127760"/>
            <a:ext cx="1971040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ym typeface="+mn-ea"/>
              </a:rPr>
              <a:t>Sindhura</a:t>
            </a:r>
            <a:endParaRPr lang="en-US">
              <a:sym typeface="+mn-ea"/>
            </a:endParaRPr>
          </a:p>
          <a:p>
            <a:r>
              <a:rPr lang="en-US" i="1">
                <a:sym typeface="+mn-ea"/>
              </a:rPr>
              <a:t>Image Models</a:t>
            </a:r>
            <a:endParaRPr lang="en-US" i="1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24525" y="1015365"/>
            <a:ext cx="1903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Harika</a:t>
            </a:r>
            <a:endParaRPr lang="en-US"/>
          </a:p>
          <a:p>
            <a:r>
              <a:rPr lang="en-US" i="1"/>
              <a:t>Image Formatting</a:t>
            </a:r>
            <a:endParaRPr lang="en-US" i="1"/>
          </a:p>
        </p:txBody>
      </p:sp>
      <p:sp>
        <p:nvSpPr>
          <p:cNvPr id="11" name="Text Box 10"/>
          <p:cNvSpPr txBox="1"/>
          <p:nvPr/>
        </p:nvSpPr>
        <p:spPr>
          <a:xfrm>
            <a:off x="363855" y="2292350"/>
            <a:ext cx="1898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Chethana</a:t>
            </a:r>
            <a:endParaRPr lang="en-US"/>
          </a:p>
          <a:p>
            <a:r>
              <a:rPr lang="en-US" i="1"/>
              <a:t>Image Controller</a:t>
            </a:r>
            <a:endParaRPr lang="en-US" i="1"/>
          </a:p>
        </p:txBody>
      </p:sp>
      <p:sp>
        <p:nvSpPr>
          <p:cNvPr id="13" name="Text Box 12"/>
          <p:cNvSpPr txBox="1"/>
          <p:nvPr/>
        </p:nvSpPr>
        <p:spPr>
          <a:xfrm>
            <a:off x="3258820" y="2292350"/>
            <a:ext cx="1605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Rohith</a:t>
            </a:r>
            <a:endParaRPr lang="en-US"/>
          </a:p>
          <a:p>
            <a:r>
              <a:rPr lang="en-US" i="1"/>
              <a:t>Image View</a:t>
            </a: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Vertical Flip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200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Flips the image vertically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" y="1402080"/>
            <a:ext cx="3639185" cy="325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Horizontal Flip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200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Inverting the image along the Y-axis.</a:t>
            </a:r>
            <a:endParaRPr lang="en-US" sz="1100" b="0" dirty="0">
              <a:solidFill>
                <a:srgbClr val="471C80"/>
              </a:solidFill>
              <a:latin typeface="Inter" panose="02000503000000020004" pitchFamily="34" charset="0"/>
              <a:ea typeface="Inter" panose="02000503000000020004" pitchFamily="34" charset="-122"/>
              <a:cs typeface="Inter" panose="02000503000000020004" pitchFamily="34" charset="-12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1682115"/>
            <a:ext cx="394335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Red Color Changing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250" y="944880"/>
            <a:ext cx="3618865" cy="6343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05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  <a:sym typeface="+mn-ea"/>
              </a:rPr>
              <a:t>Transform your images by changing the Red color channel to create stunning visual effects.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884680"/>
            <a:ext cx="3531870" cy="2267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Green Color Changing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250" y="944880"/>
            <a:ext cx="3618865" cy="711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  <a:sym typeface="+mn-ea"/>
              </a:rPr>
              <a:t>Transform your images by changing the Green color channel to create stunning visual effects.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703070"/>
            <a:ext cx="3561715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Blue Color Changing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400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Transform your images by changing the blue color channel to create stunning visual effects.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2101215"/>
            <a:ext cx="3934460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AFB1FF"/>
          </a:solidFill>
        </p:spPr>
      </p:sp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9B3EC4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Compression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200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471C80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Compresses the image to reduce file size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B3EC4"/>
          </a:solidFill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CA8CFF"/>
          </a:solidFill>
        </p:spPr>
      </p:sp>
      <p:pic>
        <p:nvPicPr>
          <p:cNvPr id="9" name="Image 1" descr="https://pitch-assets-ccb95893-de3f-4266-973c-20049231b248.s3.eu-west-1.amazonaws.com/try-pitch-pdf-export-logo.svg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" y="1935480"/>
            <a:ext cx="273939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Presentation</Application>
  <PresentationFormat>On-screen Show (16:9)</PresentationFormat>
  <Paragraphs>75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Inter</vt:lpstr>
      <vt:lpstr>Inter</vt:lpstr>
      <vt:lpstr>Inter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Image Processing with Swing</dc:title>
  <dc:creator>Pitch Software GmbH</dc:creator>
  <dc:subject>PptxGenJS Presentation</dc:subject>
  <cp:lastModifiedBy>Karth</cp:lastModifiedBy>
  <cp:revision>9</cp:revision>
  <dcterms:created xsi:type="dcterms:W3CDTF">2024-04-22T17:31:00Z</dcterms:created>
  <dcterms:modified xsi:type="dcterms:W3CDTF">2024-04-22T18:33:45Z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65688CDC612C48ACA02628C1BA91E26A_13</vt:lpwstr>
  </property>
  <property fmtid="{D5CDD505-2E9C-101B-9397-08002B2CF9AE}" pid="3" name="KSOProductBuildVer">
    <vt:lpwstr>1033-12.2.0.16731</vt:lpwstr>
  </property>
</Properties>
</file>