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8" r:id="rId3"/>
    <p:sldId id="270" r:id="rId4"/>
    <p:sldId id="271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prasannachakkera2004@gmail.com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IBM SKILLS BUILD</a:t>
            </a:r>
            <a:br>
              <a:rPr lang="en-US" dirty="0"/>
            </a:br>
            <a:r>
              <a:rPr lang="en-US" dirty="0"/>
              <a:t>DATA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24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Visualizing the superstore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Bar plot between category and sub-category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this we can see the frequency of the item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53496" y="2050868"/>
            <a:ext cx="5438503" cy="4807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858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10252" y="0"/>
            <a:ext cx="528174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608729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52607" y="0"/>
            <a:ext cx="603939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HEAT MAP FOR VISUALIZING DATASET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2046" y="2209800"/>
            <a:ext cx="9396548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have visualized and analyzed various use cases in the superstore dataset. We have got some insightful results about the Profits and Sales that can be used to improve future results.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is what I understood from the superstore dataset and I analyzed the dataset accordingly.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234" y="624110"/>
            <a:ext cx="9793377" cy="132225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Name : </a:t>
            </a:r>
            <a:r>
              <a:rPr lang="en-US" dirty="0" err="1"/>
              <a:t>Chakkera</a:t>
            </a:r>
            <a:r>
              <a:rPr lang="en-US" dirty="0"/>
              <a:t> Sai Prasanna</a:t>
            </a:r>
            <a:br>
              <a:rPr lang="en-US" dirty="0"/>
            </a:br>
            <a:r>
              <a:rPr lang="en-US" dirty="0"/>
              <a:t>email : </a:t>
            </a:r>
            <a:r>
              <a:rPr lang="en-US" dirty="0">
                <a:hlinkClick r:id="rId2"/>
              </a:rPr>
              <a:t>prasannachakkera2004@gmail.com</a:t>
            </a:r>
            <a:br>
              <a:rPr lang="en-US" dirty="0"/>
            </a:br>
            <a:r>
              <a:rPr lang="en-US" dirty="0"/>
              <a:t>College name : Madanapalle institute of technology and science(MITS)</a:t>
            </a:r>
            <a:br>
              <a:rPr lang="en-US" dirty="0"/>
            </a:br>
            <a:r>
              <a:rPr lang="en-US" dirty="0" err="1"/>
              <a:t>Course:B.tech</a:t>
            </a:r>
            <a:r>
              <a:rPr lang="en-US" dirty="0"/>
              <a:t> 3</a:t>
            </a:r>
            <a:r>
              <a:rPr lang="en-US" baseline="30000" dirty="0"/>
              <a:t>nd</a:t>
            </a:r>
            <a:r>
              <a:rPr lang="en-US" dirty="0"/>
              <a:t> year</a:t>
            </a:r>
            <a:br>
              <a:rPr lang="en-US" dirty="0"/>
            </a:br>
            <a:r>
              <a:rPr lang="en-US" dirty="0" err="1"/>
              <a:t>Branch:Computer</a:t>
            </a:r>
            <a:r>
              <a:rPr lang="en-US" dirty="0"/>
              <a:t> science &amp; Engineering(Data Science)</a:t>
            </a:r>
            <a:br>
              <a:rPr lang="en-US" dirty="0"/>
            </a:br>
            <a:r>
              <a:rPr lang="en-US" dirty="0"/>
              <a:t>College state : Andhra Pradesh</a:t>
            </a:r>
            <a:br>
              <a:rPr lang="en-US" dirty="0"/>
            </a:br>
            <a:r>
              <a:rPr lang="en-US" dirty="0"/>
              <a:t>Internship Domain : Data Analytics</a:t>
            </a:r>
            <a:br>
              <a:rPr lang="en-US" dirty="0"/>
            </a:br>
            <a:r>
              <a:rPr lang="en-US" dirty="0"/>
              <a:t>Internship start date : 12-06-2023</a:t>
            </a:r>
            <a:br>
              <a:rPr lang="en-US" dirty="0"/>
            </a:br>
            <a:r>
              <a:rPr lang="en-US" dirty="0"/>
              <a:t>Internship end date : 24-07-2023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138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08D08-1B2E-8D93-0E49-E78A1CB7C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366" y="157693"/>
            <a:ext cx="8915399" cy="1126283"/>
          </a:xfrm>
        </p:spPr>
        <p:txBody>
          <a:bodyPr/>
          <a:lstStyle/>
          <a:p>
            <a:r>
              <a:rPr lang="en-US" dirty="0"/>
              <a:t>Data analytics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E5580-5CFD-9E6F-BB0B-3ED8C5301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1918447"/>
            <a:ext cx="10805365" cy="3985215"/>
          </a:xfrm>
        </p:spPr>
        <p:txBody>
          <a:bodyPr>
            <a:normAutofit lnSpcReduction="10000"/>
          </a:bodyPr>
          <a:lstStyle/>
          <a:p>
            <a:pPr marL="1143000" marR="331470" lvl="2" indent="-228600" algn="just">
              <a:spcAft>
                <a:spcPts val="0"/>
              </a:spcAft>
              <a:buClr>
                <a:srgbClr val="111111"/>
              </a:buClr>
              <a:buSzPts val="1000"/>
              <a:buFont typeface="Symbol" panose="05050102010706020507" pitchFamily="18" charset="2"/>
              <a:buChar char=""/>
              <a:tabLst>
                <a:tab pos="521335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Data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analytics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science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of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analysing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raw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data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make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conclusions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about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that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information.</a:t>
            </a:r>
            <a:endParaRPr lang="en-IN" sz="1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1143000" marR="334010" lvl="2" indent="-228600" algn="just">
              <a:spcAft>
                <a:spcPts val="0"/>
              </a:spcAft>
              <a:buClr>
                <a:srgbClr val="111111"/>
              </a:buClr>
              <a:buSzPts val="1000"/>
              <a:buFont typeface="Symbol" panose="05050102010706020507" pitchFamily="18" charset="2"/>
              <a:buChar char=""/>
              <a:tabLst>
                <a:tab pos="521335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Data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analytics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help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business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optimize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its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performance,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perform</a:t>
            </a:r>
            <a:r>
              <a:rPr lang="en-US" sz="1800" spc="3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more</a:t>
            </a:r>
            <a:r>
              <a:rPr lang="en-US" sz="1800" spc="3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efficiently,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maximize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profit,</a:t>
            </a:r>
            <a:r>
              <a:rPr lang="en-US" sz="1800" spc="2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or</a:t>
            </a:r>
            <a:r>
              <a:rPr lang="en-US" sz="1800" spc="1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make</a:t>
            </a:r>
            <a:r>
              <a:rPr lang="en-US" sz="1800" spc="1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more</a:t>
            </a:r>
            <a:r>
              <a:rPr lang="en-US" sz="1800" spc="1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strategically-guided</a:t>
            </a:r>
            <a:r>
              <a:rPr lang="en-US" sz="1800" spc="2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decisions.</a:t>
            </a:r>
            <a:endParaRPr lang="en-IN" sz="1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1143000" marR="332740" lvl="2" indent="-228600" algn="just">
              <a:spcAft>
                <a:spcPts val="0"/>
              </a:spcAft>
              <a:buClr>
                <a:srgbClr val="111111"/>
              </a:buClr>
              <a:buSzPts val="1000"/>
              <a:buFont typeface="Symbol" panose="05050102010706020507" pitchFamily="18" charset="2"/>
              <a:buChar char=""/>
              <a:tabLst>
                <a:tab pos="521335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techniques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and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processes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of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data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analytics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have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been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automated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into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mechanical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processes</a:t>
            </a:r>
            <a:r>
              <a:rPr lang="en-US" sz="1800" spc="1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and</a:t>
            </a:r>
            <a:r>
              <a:rPr lang="en-US" sz="1800" spc="2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algorithms</a:t>
            </a:r>
            <a:r>
              <a:rPr lang="en-US" sz="1800" spc="1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that</a:t>
            </a:r>
            <a:r>
              <a:rPr lang="en-US" sz="1800" spc="1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work</a:t>
            </a:r>
            <a:r>
              <a:rPr lang="en-US" sz="1800" spc="2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over</a:t>
            </a:r>
            <a:r>
              <a:rPr lang="en-US" sz="1800" spc="2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raw</a:t>
            </a:r>
            <a:r>
              <a:rPr lang="en-US" sz="1800" spc="1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data</a:t>
            </a:r>
            <a:r>
              <a:rPr lang="en-US" sz="1800" spc="1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for</a:t>
            </a:r>
            <a:r>
              <a:rPr lang="en-US" sz="1800" spc="2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human</a:t>
            </a:r>
            <a:r>
              <a:rPr lang="en-US" sz="1800" spc="1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consumption.</a:t>
            </a:r>
            <a:endParaRPr lang="en-IN" sz="1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1143000" marR="332105" lvl="2" indent="-228600" algn="just">
              <a:spcAft>
                <a:spcPts val="0"/>
              </a:spcAft>
              <a:buClr>
                <a:srgbClr val="111111"/>
              </a:buClr>
              <a:buSzPts val="1000"/>
              <a:buFont typeface="Symbol" panose="05050102010706020507" pitchFamily="18" charset="2"/>
              <a:buChar char=""/>
              <a:tabLst>
                <a:tab pos="521335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Various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approaches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data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analytics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include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looking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at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what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happened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(descriptive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analytics),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why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something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happened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(diagnostic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analytics),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what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going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happen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(predictive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analytics),</a:t>
            </a:r>
            <a:r>
              <a:rPr lang="en-US" sz="1800" spc="2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or</a:t>
            </a:r>
            <a:r>
              <a:rPr lang="en-US" sz="1800" spc="2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what</a:t>
            </a:r>
            <a:r>
              <a:rPr lang="en-US" sz="1800" spc="1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should</a:t>
            </a:r>
            <a:r>
              <a:rPr lang="en-US" sz="1800" spc="2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be</a:t>
            </a:r>
            <a:r>
              <a:rPr lang="en-US" sz="1800" spc="1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done</a:t>
            </a:r>
            <a:r>
              <a:rPr lang="en-US" sz="1800" spc="1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next</a:t>
            </a:r>
            <a:r>
              <a:rPr lang="en-US" sz="1800" spc="1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(prescriptive</a:t>
            </a:r>
            <a:r>
              <a:rPr lang="en-US" sz="1800" spc="2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analytics).</a:t>
            </a:r>
            <a:endParaRPr lang="en-IN" sz="1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1143000" marR="332105" lvl="2" indent="-228600" algn="just">
              <a:spcAft>
                <a:spcPts val="0"/>
              </a:spcAft>
              <a:buClr>
                <a:srgbClr val="111111"/>
              </a:buClr>
              <a:buSzPts val="1000"/>
              <a:buFont typeface="Symbol" panose="05050102010706020507" pitchFamily="18" charset="2"/>
              <a:buChar char=""/>
              <a:tabLst>
                <a:tab pos="521335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Data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analytics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relies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on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variety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of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software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tools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including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spreadsheets,</a:t>
            </a:r>
            <a:r>
              <a:rPr lang="en-US" sz="1800" spc="30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data</a:t>
            </a:r>
            <a:r>
              <a:rPr lang="en-US" sz="1800" spc="-28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visualization, reporting tools, data mining programs, and open-source languages for the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greatest</a:t>
            </a:r>
            <a:r>
              <a:rPr lang="en-US" sz="1800" spc="1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data</a:t>
            </a:r>
            <a:r>
              <a:rPr lang="en-US" sz="18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manipulation.</a:t>
            </a:r>
            <a:endParaRPr lang="en-IN" sz="1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4961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4.jpeg">
            <a:extLst>
              <a:ext uri="{FF2B5EF4-FFF2-40B4-BE49-F238E27FC236}">
                <a16:creationId xmlns:a16="http://schemas.microsoft.com/office/drawing/2014/main" id="{2E00873F-1B31-A382-7E46-48EE092B8FB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0165" y="932329"/>
            <a:ext cx="8417859" cy="623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68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TOPIC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i="1" dirty="0"/>
              <a:t>Analyzing the data for understanding the trends and patterns associated with profits and sales of superstore with the help of data visualization.</a:t>
            </a:r>
          </a:p>
          <a:p>
            <a:r>
              <a:rPr lang="en-US" sz="2800" b="1" i="1" dirty="0"/>
              <a:t>The trends and patterns desired will give insight and insights will lead to recommendations help in business to strategies for growth</a:t>
            </a:r>
            <a:r>
              <a:rPr lang="en-US" b="1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834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i="1" dirty="0">
                <a:latin typeface="Times New Roman" pitchFamily="18" charset="0"/>
                <a:cs typeface="Times New Roman" pitchFamily="18" charset="0"/>
              </a:rPr>
              <a:t>Analysis of superstore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Working with dataset</a:t>
            </a:r>
          </a:p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Visualization</a:t>
            </a:r>
          </a:p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Overall Analysis</a:t>
            </a:r>
          </a:p>
        </p:txBody>
      </p:sp>
    </p:spTree>
    <p:extLst>
      <p:ext uri="{BB962C8B-B14F-4D97-AF65-F5344CB8AC3E}">
        <p14:creationId xmlns:p14="http://schemas.microsoft.com/office/powerpoint/2010/main" val="3739632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In this dataset we have many features like ship mode, Segment, country, city, state, postal code, region, category, sub-category, sales, quantity, discount, and the dependent variable is profit. The remaining are Independent variables.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Working with superstore dataset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446" y="2071688"/>
            <a:ext cx="11573691" cy="428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this we don’t need postal code for analyzing the superstore dataset. So we will drop that column.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007" y="1968408"/>
            <a:ext cx="11704319" cy="488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333</TotalTime>
  <Words>422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Symbol</vt:lpstr>
      <vt:lpstr>Times New Roman</vt:lpstr>
      <vt:lpstr>Wingdings 3</vt:lpstr>
      <vt:lpstr>Wisp</vt:lpstr>
      <vt:lpstr>IBM SKILLS BUILD DATA ANALYTICS</vt:lpstr>
      <vt:lpstr>   Name : Chakkera Sai Prasanna email : prasannachakkera2004@gmail.com College name : Madanapalle institute of technology and science(MITS) Course:B.tech 3nd year Branch:Computer science &amp; Engineering(Data Science) College state : Andhra Pradesh Internship Domain : Data Analytics Internship start date : 12-06-2023 Internship end date : 24-07-2023  </vt:lpstr>
      <vt:lpstr>Data analytics</vt:lpstr>
      <vt:lpstr>PowerPoint Presentation</vt:lpstr>
      <vt:lpstr>PROJECT TOPIC </vt:lpstr>
      <vt:lpstr>Analysis of superstore dataset</vt:lpstr>
      <vt:lpstr>Introduction</vt:lpstr>
      <vt:lpstr>Working with superstore dataset</vt:lpstr>
      <vt:lpstr>In this we don’t need postal code for analyzing the superstore dataset. So we will drop that column.</vt:lpstr>
      <vt:lpstr>Visualizing the superstore dataset</vt:lpstr>
      <vt:lpstr>PowerPoint Presentation</vt:lpstr>
      <vt:lpstr>PowerPoint Presentation</vt:lpstr>
      <vt:lpstr>HEAT MAP FOR VISUALIZING DATASET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SKILLS BUILD DATA ANALYTICS</dc:title>
  <dc:creator>DELL</dc:creator>
  <cp:lastModifiedBy>Reddi Pavani</cp:lastModifiedBy>
  <cp:revision>21</cp:revision>
  <dcterms:created xsi:type="dcterms:W3CDTF">2023-07-21T14:40:29Z</dcterms:created>
  <dcterms:modified xsi:type="dcterms:W3CDTF">2023-12-03T13:31:07Z</dcterms:modified>
</cp:coreProperties>
</file>