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9A9AA9-5264-4E3B-B6E0-B03B6C541E7A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25C618-D8D9-476E-ABD3-1BF0A5CB2963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6655668"/>
            <a:ext cx="9144000" cy="404664"/>
          </a:xfrm>
        </p:spPr>
        <p:txBody>
          <a:bodyPr>
            <a:noAutofit/>
          </a:bodyPr>
          <a:lstStyle/>
          <a:p>
            <a:r>
              <a:rPr lang="de-DE" sz="800" dirty="0" smtClean="0"/>
              <a:t>Cristian Sanchez, Andra </a:t>
            </a:r>
            <a:r>
              <a:rPr lang="de-DE" sz="800" dirty="0" err="1" smtClean="0"/>
              <a:t>Draghiciu</a:t>
            </a:r>
            <a:r>
              <a:rPr lang="de-DE" sz="800" dirty="0" smtClean="0"/>
              <a:t>, Kathrin </a:t>
            </a:r>
            <a:r>
              <a:rPr lang="de-DE" sz="800" dirty="0" err="1" smtClean="0"/>
              <a:t>Kuczera</a:t>
            </a:r>
            <a:r>
              <a:rPr lang="de-DE" sz="800" dirty="0" smtClean="0"/>
              <a:t>, Karin </a:t>
            </a:r>
            <a:r>
              <a:rPr lang="de-DE" sz="800" dirty="0" err="1" smtClean="0"/>
              <a:t>Günnewig</a:t>
            </a:r>
            <a:r>
              <a:rPr lang="de-DE" sz="800" dirty="0" smtClean="0"/>
              <a:t>, </a:t>
            </a:r>
            <a:r>
              <a:rPr lang="de-DE" sz="800" dirty="0" err="1" smtClean="0"/>
              <a:t>Annalena</a:t>
            </a:r>
            <a:r>
              <a:rPr lang="de-DE" sz="800" dirty="0" smtClean="0"/>
              <a:t> </a:t>
            </a:r>
            <a:r>
              <a:rPr lang="de-DE" sz="800" dirty="0" err="1" smtClean="0"/>
              <a:t>Artinger</a:t>
            </a:r>
            <a:endParaRPr lang="de-DE" sz="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Bil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4000" cy="5150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Software </a:t>
            </a:r>
            <a:r>
              <a:rPr lang="en-GB" b="1" dirty="0" smtClean="0"/>
              <a:t>Architecture</a:t>
            </a:r>
            <a:r>
              <a:rPr lang="de-DE" b="1" dirty="0" smtClean="0"/>
              <a:t> </a:t>
            </a:r>
            <a:r>
              <a:rPr lang="en-GB" b="1" dirty="0" smtClean="0"/>
              <a:t>Document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Schichtenarchitektur</a:t>
            </a:r>
          </a:p>
          <a:p>
            <a:endParaRPr lang="de-DE" dirty="0" smtClean="0"/>
          </a:p>
        </p:txBody>
      </p:sp>
      <p:pic>
        <p:nvPicPr>
          <p:cNvPr id="5" name="Grafik 4" descr="Schicht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348880"/>
            <a:ext cx="428625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Software </a:t>
            </a:r>
            <a:r>
              <a:rPr lang="en-GB" b="1" dirty="0" smtClean="0"/>
              <a:t>Architecture</a:t>
            </a:r>
            <a:r>
              <a:rPr lang="de-DE" b="1" dirty="0" smtClean="0"/>
              <a:t> </a:t>
            </a:r>
            <a:r>
              <a:rPr lang="en-GB" b="1" dirty="0" smtClean="0"/>
              <a:t>Document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Physikalische Sicht</a:t>
            </a:r>
            <a:endParaRPr lang="de-DE" dirty="0"/>
          </a:p>
        </p:txBody>
      </p:sp>
      <p:pic>
        <p:nvPicPr>
          <p:cNvPr id="5" name="Grafik 4" descr="Physik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060848"/>
            <a:ext cx="3429000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Systemtestdokument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de-DE" dirty="0" err="1" smtClean="0"/>
              <a:t>Unittests</a:t>
            </a:r>
            <a:r>
              <a:rPr lang="de-DE" dirty="0" smtClean="0"/>
              <a:t> mit NUnit</a:t>
            </a:r>
          </a:p>
          <a:p>
            <a:r>
              <a:rPr lang="de-DE" dirty="0" smtClean="0"/>
              <a:t>Dokumentation: </a:t>
            </a:r>
            <a:endParaRPr lang="de-DE" dirty="0" smtClean="0"/>
          </a:p>
          <a:p>
            <a:pPr lvl="1"/>
            <a:r>
              <a:rPr lang="de-DE" dirty="0" smtClean="0"/>
              <a:t>Anzahl </a:t>
            </a:r>
            <a:r>
              <a:rPr lang="de-DE" dirty="0" smtClean="0"/>
              <a:t>der </a:t>
            </a:r>
            <a:r>
              <a:rPr lang="de-DE" dirty="0" smtClean="0"/>
              <a:t>Durchläufe</a:t>
            </a:r>
          </a:p>
          <a:p>
            <a:pPr lvl="1"/>
            <a:r>
              <a:rPr lang="de-DE" dirty="0" smtClean="0"/>
              <a:t>Erwartetes Ergebnis</a:t>
            </a:r>
          </a:p>
          <a:p>
            <a:pPr lvl="1"/>
            <a:r>
              <a:rPr lang="de-DE" dirty="0" smtClean="0"/>
              <a:t>R</a:t>
            </a:r>
            <a:r>
              <a:rPr lang="de-DE" dirty="0" smtClean="0"/>
              <a:t>ichtige </a:t>
            </a:r>
            <a:r>
              <a:rPr lang="de-DE" dirty="0" smtClean="0"/>
              <a:t>oder falsche Eingabe </a:t>
            </a:r>
          </a:p>
          <a:p>
            <a:pPr lvl="1"/>
            <a:r>
              <a:rPr lang="de-DE" dirty="0" smtClean="0"/>
              <a:t>E</a:t>
            </a:r>
            <a:r>
              <a:rPr lang="de-DE" dirty="0" smtClean="0"/>
              <a:t>ndgültiges Ergebnis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Systemtestdokument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de-DE" dirty="0" smtClean="0"/>
              <a:t>Tests:</a:t>
            </a:r>
          </a:p>
          <a:p>
            <a:pPr lvl="1"/>
            <a:r>
              <a:rPr lang="de-DE" dirty="0" smtClean="0"/>
              <a:t>Profil anlegen/bearbeiten</a:t>
            </a:r>
          </a:p>
          <a:p>
            <a:pPr lvl="1"/>
            <a:r>
              <a:rPr lang="de-DE" dirty="0" smtClean="0"/>
              <a:t>Termin erstellen</a:t>
            </a:r>
          </a:p>
          <a:p>
            <a:pPr lvl="1"/>
            <a:r>
              <a:rPr lang="de-DE" dirty="0" smtClean="0"/>
              <a:t>Termin löschen</a:t>
            </a:r>
          </a:p>
          <a:p>
            <a:pPr lvl="1"/>
            <a:r>
              <a:rPr lang="de-DE" dirty="0" smtClean="0"/>
              <a:t>Erinnerungen einstellen/bekommen</a:t>
            </a:r>
          </a:p>
          <a:p>
            <a:pPr lvl="1"/>
            <a:r>
              <a:rPr lang="de-DE" dirty="0" smtClean="0"/>
              <a:t>Gruppe erstellen/Einladungen verschicken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Anmelden</a:t>
            </a:r>
          </a:p>
          <a:p>
            <a:pPr lvl="1"/>
            <a:r>
              <a:rPr lang="de-DE" dirty="0" smtClean="0"/>
              <a:t>Kompatibilität der Ansichten</a:t>
            </a:r>
          </a:p>
          <a:p>
            <a:pPr lvl="1"/>
            <a:r>
              <a:rPr lang="de-DE" dirty="0" smtClean="0"/>
              <a:t>GUI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Systemtestdokument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de-DE" sz="2400" dirty="0" err="1" smtClean="0"/>
              <a:t>Bedienbarkeit</a:t>
            </a:r>
            <a:r>
              <a:rPr lang="de-DE" sz="2400" dirty="0" smtClean="0"/>
              <a:t>: wenn alle Seiten verbunden sind</a:t>
            </a:r>
          </a:p>
          <a:p>
            <a:r>
              <a:rPr lang="de-DE" sz="2400" dirty="0" smtClean="0"/>
              <a:t>Datenschutz: über NUnit</a:t>
            </a:r>
          </a:p>
          <a:p>
            <a:r>
              <a:rPr lang="de-DE" sz="2400" dirty="0" smtClean="0"/>
              <a:t>Leistungsanforderungen: über NUnit</a:t>
            </a:r>
          </a:p>
          <a:p>
            <a:r>
              <a:rPr lang="de-DE" sz="2400" dirty="0" smtClean="0"/>
              <a:t>Zuverlässigkeit: mehrfache Durchführung</a:t>
            </a:r>
          </a:p>
          <a:p>
            <a:r>
              <a:rPr lang="de-DE" sz="2400" dirty="0" smtClean="0"/>
              <a:t>Schnittstellen: Datenbank und E-Mail-Benachrichtigungssystem</a:t>
            </a:r>
          </a:p>
          <a:p>
            <a:r>
              <a:rPr lang="de-DE" sz="2400" dirty="0" smtClean="0"/>
              <a:t>Installation: ab Beta-Version</a:t>
            </a:r>
          </a:p>
          <a:p>
            <a:r>
              <a:rPr lang="de-DE" sz="2400" dirty="0" smtClean="0"/>
              <a:t>Verfolgbarkeit: erst kleinere Teile, dann Zusammenführung</a:t>
            </a:r>
            <a:endParaRPr lang="de-DE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Bil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15034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97</Words>
  <Application>Microsoft Office PowerPoint</Application>
  <PresentationFormat>Bildschirmpräsentation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Cronus</vt:lpstr>
      <vt:lpstr>Folie 1</vt:lpstr>
      <vt:lpstr>Software Architecture Document</vt:lpstr>
      <vt:lpstr>Software Architecture Document</vt:lpstr>
      <vt:lpstr>Systemtestdokument</vt:lpstr>
      <vt:lpstr>Systemtestdokument</vt:lpstr>
      <vt:lpstr>Systemtestdokument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Lena</dc:creator>
  <cp:lastModifiedBy>Lena</cp:lastModifiedBy>
  <cp:revision>44</cp:revision>
  <dcterms:created xsi:type="dcterms:W3CDTF">2017-06-06T13:10:40Z</dcterms:created>
  <dcterms:modified xsi:type="dcterms:W3CDTF">2017-06-07T14:04:31Z</dcterms:modified>
</cp:coreProperties>
</file>