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2" r:id="rId14"/>
    <p:sldId id="264" r:id="rId15"/>
    <p:sldId id="281" r:id="rId16"/>
    <p:sldId id="266" r:id="rId17"/>
    <p:sldId id="267" r:id="rId18"/>
    <p:sldId id="277" r:id="rId19"/>
    <p:sldId id="278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8" autoAdjust="0"/>
    <p:restoredTop sz="94660"/>
  </p:normalViewPr>
  <p:slideViewPr>
    <p:cSldViewPr>
      <p:cViewPr>
        <p:scale>
          <a:sx n="100" d="100"/>
          <a:sy n="100" d="100"/>
        </p:scale>
        <p:origin x="-10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05.07.2017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517981"/>
            <a:ext cx="7772400" cy="2090663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3332990"/>
            <a:ext cx="7774632" cy="43554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05.07.2017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05.07.2017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915307"/>
            <a:ext cx="8568000" cy="52152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05.07.2017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6" y="923593"/>
            <a:ext cx="8569325" cy="52089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05.07.2017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5" y="1468799"/>
            <a:ext cx="8569325" cy="46928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797047"/>
            <a:ext cx="8568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05.07.2017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468800"/>
            <a:ext cx="4175512" cy="467919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2" y="1468800"/>
            <a:ext cx="4175999" cy="467919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1025336"/>
            <a:ext cx="4175512" cy="3132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1027200"/>
            <a:ext cx="4175512" cy="3132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05.07.2017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6364805"/>
            <a:ext cx="4507224" cy="493201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941178"/>
            <a:ext cx="4168744" cy="481254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387013"/>
            <a:ext cx="4180692" cy="4752057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5915040"/>
            <a:ext cx="4176712" cy="224029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797047"/>
            <a:ext cx="41796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05.07.2017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387013"/>
            <a:ext cx="4180692" cy="4752057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949885"/>
            <a:ext cx="4176000" cy="519811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797047"/>
            <a:ext cx="41796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05.07.2017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905256"/>
            <a:ext cx="8568000" cy="441694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5897400"/>
            <a:ext cx="8568000" cy="41192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5332800"/>
            <a:ext cx="8568000" cy="5664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097854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079F-7ED7-493E-9278-D4F3E9EB863F}" type="datetimeFigureOut">
              <a:rPr lang="de-DE" smtClean="0"/>
              <a:pPr/>
              <a:t>05.07.2017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671E-1EF0-494F-901F-B367D00D64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063361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079F-7ED7-493E-9278-D4F3E9EB863F}" type="datetimeFigureOut">
              <a:rPr lang="de-DE" smtClean="0"/>
              <a:pPr/>
              <a:t>05.07.2017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671E-1EF0-494F-901F-B367D00D64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1054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05.07.2017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382077"/>
            <a:ext cx="8568000" cy="467666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797047"/>
            <a:ext cx="8568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05.07.2017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8" y="891612"/>
            <a:ext cx="8569633" cy="525744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/>
        </p:nvCxnSpPr>
        <p:spPr>
          <a:xfrm>
            <a:off x="0" y="7128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989893"/>
            <a:ext cx="8569325" cy="415076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392597"/>
            <a:ext cx="8568000" cy="349795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0000"/>
          <a:stretch/>
        </p:blipFill>
        <p:spPr>
          <a:xfrm>
            <a:off x="279403" y="139700"/>
            <a:ext cx="2237306" cy="432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6364805"/>
            <a:ext cx="3284488" cy="493201"/>
          </a:xfrm>
        </p:spPr>
        <p:txBody>
          <a:bodyPr/>
          <a:lstStyle/>
          <a:p>
            <a:fld id="{B28071CF-2B03-41CF-BE20-8947A52D2A69}" type="datetimeFigureOut">
              <a:rPr lang="de-DE" smtClean="0"/>
              <a:pPr/>
              <a:t>05.07.2017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6364805"/>
            <a:ext cx="4507224" cy="493201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6356351"/>
            <a:ext cx="792088" cy="493200"/>
          </a:xfrm>
        </p:spPr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/>
        </p:nvCxnSpPr>
        <p:spPr>
          <a:xfrm>
            <a:off x="0" y="63647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797047"/>
            <a:ext cx="8568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05.07.2017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628599"/>
            <a:ext cx="4176000" cy="4520456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628598"/>
            <a:ext cx="4176000" cy="452045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797047"/>
            <a:ext cx="8568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05.07.2017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2009213"/>
            <a:ext cx="4176000" cy="41387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1262339"/>
            <a:ext cx="4176000" cy="530069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2009213"/>
            <a:ext cx="4176000" cy="41387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1262339"/>
            <a:ext cx="4176000" cy="530069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797047"/>
            <a:ext cx="4176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05.07.2017</a:t>
            </a:fld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6364805"/>
            <a:ext cx="4507224" cy="493201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3" y="1017848"/>
            <a:ext cx="2387937" cy="216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3" y="1017848"/>
            <a:ext cx="2386835" cy="216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390623"/>
            <a:ext cx="3385012" cy="4752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3" y="3269635"/>
            <a:ext cx="2386835" cy="181019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3" y="3265463"/>
            <a:ext cx="2386835" cy="181019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3" y="3725209"/>
            <a:ext cx="2387937" cy="216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3" y="3725209"/>
            <a:ext cx="2386835" cy="216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3" y="5969293"/>
            <a:ext cx="2386835" cy="181019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3" y="5965121"/>
            <a:ext cx="2386835" cy="181019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797047"/>
            <a:ext cx="3384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05.07.2017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6364805"/>
            <a:ext cx="4507224" cy="493201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1017848"/>
            <a:ext cx="2403162" cy="5119264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1017848"/>
            <a:ext cx="2387938" cy="5119264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390623"/>
            <a:ext cx="3385012" cy="4752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797047"/>
            <a:ext cx="3384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05.07.2017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6364799"/>
            <a:ext cx="792088" cy="493200"/>
          </a:xfrm>
        </p:spPr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1017849"/>
            <a:ext cx="4987042" cy="5119257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390623"/>
            <a:ext cx="3385012" cy="4752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797047"/>
            <a:ext cx="3384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6356351"/>
            <a:ext cx="792088" cy="4932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A45193-F569-404E-AB30-84B0942A4E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6364805"/>
            <a:ext cx="3284488" cy="4932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8071CF-2B03-41CF-BE20-8947A52D2A69}" type="datetimeFigureOut">
              <a:rPr lang="de-DE" smtClean="0"/>
              <a:pPr/>
              <a:t>05.07.2017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6364805"/>
            <a:ext cx="4507224" cy="4932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7128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63647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600201"/>
            <a:ext cx="8568000" cy="4525963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39700"/>
            <a:ext cx="6148800" cy="432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0000"/>
          <a:stretch/>
        </p:blipFill>
        <p:spPr>
          <a:xfrm>
            <a:off x="280801" y="139700"/>
            <a:ext cx="2237306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00108"/>
            <a:ext cx="9144065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6574" y="1517981"/>
            <a:ext cx="8571706" cy="2090663"/>
          </a:xfrm>
        </p:spPr>
        <p:txBody>
          <a:bodyPr>
            <a:normAutofit/>
          </a:bodyPr>
          <a:lstStyle/>
          <a:p>
            <a:pPr algn="ctr"/>
            <a:endParaRPr lang="de-DE" sz="5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5720" y="5072074"/>
            <a:ext cx="8571706" cy="435540"/>
          </a:xfrm>
        </p:spPr>
        <p:txBody>
          <a:bodyPr>
            <a:noAutofit/>
          </a:bodyPr>
          <a:lstStyle/>
          <a:p>
            <a:pPr algn="ctr"/>
            <a:endParaRPr lang="de-DE" sz="3200" dirty="0"/>
          </a:p>
        </p:txBody>
      </p:sp>
      <p:sp>
        <p:nvSpPr>
          <p:cNvPr id="4" name="Textfeld 3"/>
          <p:cNvSpPr txBox="1"/>
          <p:nvPr/>
        </p:nvSpPr>
        <p:spPr>
          <a:xfrm>
            <a:off x="0" y="6429396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Cristian Sanchez, Karin Günnewig, Andra Draghiciu, Kathrin Kuczera, Annalena Artinger</a:t>
            </a:r>
            <a:endParaRPr lang="de-DE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DE" sz="2400" dirty="0" smtClean="0"/>
              <a:t>Package „GUI“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Package „Problemdomain“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Package „Datenbank“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Package „E-Mail-Benachrichtigungssystem“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600" dirty="0" smtClean="0"/>
              <a:t>Design Pakete</a:t>
            </a:r>
            <a:endParaRPr lang="de-DE" sz="3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VirtualCalendar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7305898" y="785795"/>
            <a:ext cx="2266761" cy="127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08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934499496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DE" sz="2400" dirty="0" smtClean="0"/>
              <a:t>Datenbank: auf der virtuellen Maschine, über Server verbunden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E-Mail-Benachrichtigungs-system: über Server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Domänenschicht: auf lokalem Rechner</a:t>
            </a:r>
          </a:p>
          <a:p>
            <a:pPr>
              <a:buNone/>
            </a:pPr>
            <a:endParaRPr lang="de-DE" dirty="0"/>
          </a:p>
        </p:txBody>
      </p:sp>
      <p:pic>
        <p:nvPicPr>
          <p:cNvPr id="10" name="Inhaltsplatzhalter 9" descr="Physikalisch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80988" y="2057386"/>
            <a:ext cx="4175125" cy="366239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VirtualCalendar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600" dirty="0" smtClean="0"/>
              <a:t>Physikalische </a:t>
            </a:r>
            <a:r>
              <a:rPr lang="de-DE" sz="3600" dirty="0" smtClean="0"/>
              <a:t>Sicht</a:t>
            </a:r>
            <a:endParaRPr lang="de-DE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7305898" y="785795"/>
            <a:ext cx="2266761" cy="127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08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055328322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7305898" y="785795"/>
            <a:ext cx="2266761" cy="127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4" name="Picture 2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755576" y="1412776"/>
            <a:ext cx="6614332" cy="4676775"/>
          </a:xfrm>
          <a:prstGeom prst="rect">
            <a:avLst/>
          </a:prstGeom>
          <a:ln>
            <a:noFill/>
          </a:ln>
        </p:spPr>
      </p:pic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600" dirty="0" smtClean="0"/>
              <a:t>Datenspeicherung</a:t>
            </a:r>
            <a:endParaRPr lang="de-DE" sz="3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VirtualCalendar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67929839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Klassendiagram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3" y="0"/>
            <a:ext cx="4563577" cy="6858000"/>
          </a:xfrm>
          <a:ln>
            <a:noFill/>
          </a:ln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600" dirty="0" smtClean="0"/>
              <a:t>Klassen</a:t>
            </a:r>
            <a:endParaRPr lang="de-DE" sz="36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VirtualCalendar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7305898" y="785795"/>
            <a:ext cx="2266761" cy="127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8" name="Grafik 7" descr="Klasse_Übersich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556792"/>
            <a:ext cx="9144000" cy="4137595"/>
          </a:xfrm>
          <a:prstGeom prst="rect">
            <a:avLst/>
          </a:prstGeom>
        </p:spPr>
      </p:pic>
      <p:pic>
        <p:nvPicPr>
          <p:cNvPr id="9" name="Grafik 8" descr="klassen_all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3648" y="1281509"/>
            <a:ext cx="5688632" cy="5576491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1412776"/>
            <a:ext cx="8568000" cy="4676667"/>
          </a:xfrm>
        </p:spPr>
        <p:txBody>
          <a:bodyPr anchor="ctr">
            <a:normAutofit/>
          </a:bodyPr>
          <a:lstStyle/>
          <a:p>
            <a:endParaRPr lang="de-DE" sz="2000" dirty="0" smtClean="0"/>
          </a:p>
          <a:p>
            <a:endParaRPr lang="de-DE" sz="2000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600" dirty="0" smtClean="0"/>
              <a:t>Technisch Interessantes</a:t>
            </a:r>
            <a:endParaRPr lang="de-DE" sz="36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VirtualCalendar</a:t>
            </a:r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7305898" y="785795"/>
            <a:ext cx="2266761" cy="127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88B61095-9CBB-4778-A6DA-38DDF92B622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705797"/>
            <a:ext cx="9144000" cy="5152203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1268760"/>
            <a:ext cx="2160240" cy="504056"/>
          </a:xfrm>
        </p:spPr>
        <p:txBody>
          <a:bodyPr anchor="ctr">
            <a:normAutofit/>
          </a:bodyPr>
          <a:lstStyle/>
          <a:p>
            <a:endParaRPr lang="de-DE" sz="2000" dirty="0"/>
          </a:p>
          <a:p>
            <a:endParaRPr lang="de-DE" sz="2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600" dirty="0"/>
              <a:t>Technisch Interessantes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VirtualCalendar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90A5ABE8-44E8-45FA-8EF7-7A132CE1276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697119"/>
            <a:ext cx="5256584" cy="45380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8D80D5F8-D809-407C-B3DE-C8450C4E9C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67425" y="838095"/>
            <a:ext cx="3076575" cy="10572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Grafik 14">
            <a:extLst>
              <a:ext uri="{FF2B5EF4-FFF2-40B4-BE49-F238E27FC236}">
                <a16:creationId xmlns="" xmlns:a16="http://schemas.microsoft.com/office/drawing/2014/main" id="{15CF3A65-178C-480C-B5BE-D168A250E76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2045343"/>
            <a:ext cx="8567542" cy="44802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26125006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7305898" y="785795"/>
            <a:ext cx="2266761" cy="127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628800"/>
            <a:ext cx="8568000" cy="4904443"/>
          </a:xfrm>
        </p:spPr>
        <p:txBody>
          <a:bodyPr anchor="t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DE" sz="2400" u="sng" dirty="0" smtClean="0"/>
              <a:t>Überraschungen: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Visual Studio / C# (UWP Windows 10)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Datenbank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Zeiterfassung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Dokumente</a:t>
            </a:r>
          </a:p>
          <a:p>
            <a:pPr lvl="1">
              <a:buFont typeface="Arial" pitchFamily="34" charset="0"/>
              <a:buChar char="•"/>
            </a:pPr>
            <a:endParaRPr lang="de-DE" sz="2400" dirty="0" smtClean="0"/>
          </a:p>
          <a:p>
            <a:pPr>
              <a:buFont typeface="Arial" pitchFamily="34" charset="0"/>
              <a:buChar char="•"/>
            </a:pPr>
            <a:r>
              <a:rPr lang="de-DE" sz="2400" u="sng" dirty="0" smtClean="0"/>
              <a:t>Probleme: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Unittests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Informationsbeschaffung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Anzeigen der richtigen Termine</a:t>
            </a:r>
          </a:p>
          <a:p>
            <a:pPr lvl="1">
              <a:buFont typeface="Arial" pitchFamily="34" charset="0"/>
              <a:buChar char="•"/>
            </a:pPr>
            <a:endParaRPr lang="de-DE" sz="2800" dirty="0" smtClean="0"/>
          </a:p>
          <a:p>
            <a:pPr lvl="1">
              <a:buFont typeface="Arial" pitchFamily="34" charset="0"/>
              <a:buChar char="•"/>
            </a:pPr>
            <a:endParaRPr lang="de-DE" sz="2800" dirty="0" smtClean="0"/>
          </a:p>
          <a:p>
            <a:pPr lvl="1">
              <a:buFont typeface="Arial" pitchFamily="34" charset="0"/>
              <a:buChar char="•"/>
            </a:pPr>
            <a:endParaRPr lang="de-DE" sz="2800" dirty="0" smtClean="0"/>
          </a:p>
          <a:p>
            <a:pPr>
              <a:buFont typeface="Arial" pitchFamily="34" charset="0"/>
              <a:buChar char="•"/>
            </a:pPr>
            <a:endParaRPr lang="de-DE" sz="2000" dirty="0" smtClean="0"/>
          </a:p>
          <a:p>
            <a:pPr>
              <a:buFont typeface="Arial" pitchFamily="34" charset="0"/>
              <a:buChar char="•"/>
            </a:pPr>
            <a:endParaRPr lang="de-DE" sz="2000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600" dirty="0" smtClean="0"/>
              <a:t>Überraschungen und Probleme</a:t>
            </a:r>
            <a:endParaRPr lang="de-DE" sz="36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VirtualCalendar</a:t>
            </a:r>
            <a:endParaRPr lang="de-DE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5Startsei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556792"/>
            <a:ext cx="8567738" cy="4566115"/>
          </a:xfrm>
          <a:ln>
            <a:solidFill>
              <a:schemeClr val="tx1"/>
            </a:solidFill>
          </a:ln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600" dirty="0" smtClean="0"/>
              <a:t>Vorstellung unserer Software</a:t>
            </a:r>
            <a:endParaRPr lang="de-DE" sz="36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VirtualCalendar</a:t>
            </a:r>
            <a:endParaRPr lang="de-DE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DE" sz="2400" dirty="0" smtClean="0"/>
              <a:t>Lines of Code…</a:t>
            </a:r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600" dirty="0" smtClean="0"/>
              <a:t>Statistiken</a:t>
            </a:r>
            <a:endParaRPr lang="de-DE" sz="36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VirtualCalendar</a:t>
            </a:r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7305898" y="785795"/>
            <a:ext cx="2266761" cy="127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0800" sx="1000" sy="1000" algn="ctr" rotWithShape="0">
              <a:srgbClr val="000000"/>
            </a:outerShdw>
          </a:effectLst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sz="3600" dirty="0" smtClean="0"/>
              <a:t>Danke für Ihre Aufmerksamkeit!</a:t>
            </a:r>
            <a:endParaRPr lang="de-DE" sz="36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VirtualCalendar</a:t>
            </a:r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6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VirtualCalendar Team.JPG-revHEAD.svn000.tm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836712"/>
            <a:ext cx="7560840" cy="5040560"/>
          </a:xfrm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VirtualCalendar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0" y="594928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Cristian Sanchez, Andra Draghiciu, Kathrin Kuczera, Annalena Artinger, Karin Günnewig</a:t>
            </a:r>
            <a:endParaRPr lang="de-DE" sz="1600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7305898" y="785795"/>
            <a:ext cx="2266761" cy="127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85720" y="1428736"/>
            <a:ext cx="8568000" cy="4676667"/>
          </a:xfrm>
        </p:spPr>
        <p:txBody>
          <a:bodyPr anchor="ctr"/>
          <a:lstStyle/>
          <a:p>
            <a:pPr>
              <a:buFont typeface="Arial" pitchFamily="34" charset="0"/>
              <a:buChar char="•"/>
            </a:pPr>
            <a:r>
              <a:rPr lang="de-DE" sz="2400" dirty="0" smtClean="0"/>
              <a:t>Zweck und Ziel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Architektur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Technisch Interessantes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Überraschungen und Probleme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Vorstellung unserer Software</a:t>
            </a:r>
            <a:endParaRPr lang="de-DE" sz="2000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600" dirty="0" smtClean="0"/>
              <a:t>Gliederung</a:t>
            </a:r>
            <a:endParaRPr lang="de-DE" sz="36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VirtualCalendar</a:t>
            </a:r>
            <a:endParaRPr lang="de-DE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DE" sz="2400" dirty="0" smtClean="0"/>
              <a:t>Für Wen?</a:t>
            </a:r>
          </a:p>
          <a:p>
            <a:pPr lvl="1"/>
            <a:r>
              <a:rPr lang="de-DE" sz="2400" dirty="0" smtClean="0"/>
              <a:t>Größere Gruppen (z.B. WG-Bewohner, Familien) 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Für Was?</a:t>
            </a:r>
          </a:p>
          <a:p>
            <a:pPr lvl="1"/>
            <a:r>
              <a:rPr lang="de-DE" sz="2400" dirty="0" smtClean="0"/>
              <a:t>Bessere Kommunikation</a:t>
            </a:r>
          </a:p>
          <a:p>
            <a:pPr lvl="1"/>
            <a:r>
              <a:rPr lang="de-DE" sz="2400" dirty="0" smtClean="0"/>
              <a:t>Erleichterung von Terminplanung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51520" y="797047"/>
            <a:ext cx="8597738" cy="652449"/>
          </a:xfrm>
        </p:spPr>
        <p:txBody>
          <a:bodyPr/>
          <a:lstStyle/>
          <a:p>
            <a:r>
              <a:rPr lang="de-DE" sz="3600" dirty="0" smtClean="0"/>
              <a:t>Zweck und Ziel</a:t>
            </a:r>
            <a:endParaRPr lang="de-DE" sz="36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VirtualCalendar</a:t>
            </a:r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7305898" y="785795"/>
            <a:ext cx="2266761" cy="127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0800" sx="1000" sy="1000" algn="ctr" rotWithShape="0">
              <a:srgbClr val="000000"/>
            </a:outerShdw>
          </a:effectLst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1556792"/>
            <a:ext cx="8568000" cy="4676667"/>
          </a:xfrm>
        </p:spPr>
        <p:txBody>
          <a:bodyPr anchor="ctr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DE" sz="2400" dirty="0" smtClean="0"/>
              <a:t>Rechner mit Windows 10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Visual Studio Enterprise 2015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GIMP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UMLET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Subversion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TurtoiseSVN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NUnit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MySQL Server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MySQL Workbench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Smtp-Client</a:t>
            </a:r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600" dirty="0" smtClean="0"/>
              <a:t>Infrastruktur</a:t>
            </a:r>
            <a:endParaRPr lang="de-DE" sz="36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VirtualCalendar</a:t>
            </a:r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7305898" y="785795"/>
            <a:ext cx="2266761" cy="127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0800" sx="1000" sy="1000" algn="ctr" rotWithShape="0">
              <a:srgbClr val="000000"/>
            </a:outerShdw>
          </a:effectLst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itchFamily="34" charset="0"/>
              <a:buChar char="•"/>
            </a:pPr>
            <a:r>
              <a:rPr lang="de-DE" sz="2400" dirty="0" smtClean="0"/>
              <a:t>Abhängigkeit der Komponenten voneinander wird dargestellt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Logische Trennung der Schichten</a:t>
            </a:r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600" dirty="0" smtClean="0"/>
              <a:t>Warum Schichtenarchitektur?</a:t>
            </a:r>
            <a:endParaRPr lang="de-DE" sz="3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VirtualCalendar</a:t>
            </a:r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7305898" y="785795"/>
            <a:ext cx="2266761" cy="127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08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303295050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7305898" y="785795"/>
            <a:ext cx="2266761" cy="127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600" dirty="0" smtClean="0"/>
              <a:t>Logische Sicht</a:t>
            </a:r>
            <a:endParaRPr lang="de-DE" sz="3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VirtualCalendar</a:t>
            </a:r>
            <a:endParaRPr lang="de-DE" dirty="0"/>
          </a:p>
        </p:txBody>
      </p:sp>
      <p:pic>
        <p:nvPicPr>
          <p:cNvPr id="8" name="Inhaltsplatzhalter 7" descr="Unbenannt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11560" y="1628800"/>
            <a:ext cx="7038975" cy="4305300"/>
          </a:xfrm>
        </p:spPr>
      </p:pic>
    </p:spTree>
    <p:extLst>
      <p:ext uri="{BB962C8B-B14F-4D97-AF65-F5344CB8AC3E}">
        <p14:creationId xmlns:p14="http://schemas.microsoft.com/office/powerpoint/2010/main" xmlns="" val="2465912178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itchFamily="34" charset="0"/>
              <a:buChar char="•"/>
            </a:pPr>
            <a:r>
              <a:rPr lang="de-DE" sz="2400" dirty="0" smtClean="0"/>
              <a:t>Ziel:</a:t>
            </a:r>
          </a:p>
          <a:p>
            <a:pPr lvl="1"/>
            <a:r>
              <a:rPr lang="de-DE" sz="2400" dirty="0" smtClean="0"/>
              <a:t>Abhängigkeit der Komponenten voneinander reduzieren</a:t>
            </a:r>
          </a:p>
          <a:p>
            <a:pPr lvl="1"/>
            <a:r>
              <a:rPr lang="de-DE" sz="2400" dirty="0" smtClean="0"/>
              <a:t>Erleichterung der Wartbarkeit durch Bearbeitung der einzelnen Komponenten</a:t>
            </a:r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600" dirty="0" smtClean="0"/>
              <a:t>Ziele…</a:t>
            </a:r>
            <a:endParaRPr lang="de-DE" sz="3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VirtualCalendar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7305898" y="785795"/>
            <a:ext cx="2266761" cy="127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08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662952346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DE" sz="2400" dirty="0" smtClean="0"/>
              <a:t>Einschränkung:</a:t>
            </a:r>
          </a:p>
          <a:p>
            <a:pPr marL="457200" lvl="1" indent="0" algn="ctr">
              <a:buNone/>
            </a:pPr>
            <a:r>
              <a:rPr lang="de-DE" sz="2400" dirty="0" smtClean="0"/>
              <a:t>Abhängigkeit der Komponenten </a:t>
            </a:r>
          </a:p>
          <a:p>
            <a:pPr marL="457200" lvl="1" indent="0" algn="ctr">
              <a:buNone/>
            </a:pPr>
            <a:r>
              <a:rPr lang="de-DE" sz="2400" dirty="0" smtClean="0"/>
              <a:t>≙ </a:t>
            </a:r>
          </a:p>
          <a:p>
            <a:pPr marL="457200" lvl="1" indent="0" algn="ctr">
              <a:buNone/>
            </a:pPr>
            <a:r>
              <a:rPr lang="de-DE" sz="2400" dirty="0" smtClean="0"/>
              <a:t>Schwachstelle des Systems</a:t>
            </a:r>
          </a:p>
          <a:p>
            <a:pPr marL="457200" lvl="1" indent="0">
              <a:buNone/>
            </a:pPr>
            <a:r>
              <a:rPr lang="de-DE" sz="2400" dirty="0" smtClean="0"/>
              <a:t>Wie wäre unser Programm ohne…</a:t>
            </a:r>
          </a:p>
          <a:p>
            <a:pPr marL="457200" lvl="1" indent="0">
              <a:buNone/>
            </a:pPr>
            <a:r>
              <a:rPr lang="de-DE" sz="2400" dirty="0"/>
              <a:t>	</a:t>
            </a:r>
            <a:r>
              <a:rPr lang="de-DE" sz="2400" dirty="0" smtClean="0"/>
              <a:t>…Datenbank?</a:t>
            </a:r>
          </a:p>
          <a:p>
            <a:pPr marL="457200" lvl="1" indent="0">
              <a:buNone/>
            </a:pPr>
            <a:r>
              <a:rPr lang="de-DE" sz="2400" dirty="0" smtClean="0"/>
              <a:t>	… E-Mail-Benachrichtigungssystem?</a:t>
            </a:r>
          </a:p>
          <a:p>
            <a:pPr marL="457200" lvl="1" indent="0">
              <a:buNone/>
            </a:pPr>
            <a:r>
              <a:rPr lang="de-DE" sz="2400" dirty="0"/>
              <a:t>	</a:t>
            </a:r>
            <a:r>
              <a:rPr lang="de-DE" sz="2400" dirty="0" smtClean="0"/>
              <a:t>… GUI?</a:t>
            </a:r>
            <a:endParaRPr lang="de-DE" sz="24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600" dirty="0" smtClean="0"/>
              <a:t>… und Einschränkungen</a:t>
            </a:r>
            <a:endParaRPr lang="de-DE" sz="3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VirtualCalendar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7305898" y="785795"/>
            <a:ext cx="2266761" cy="127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08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539198356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TH_PowerPoint_16x9_Vorschlag_pepig.potx" id="{43620CFC-C386-4CA8-B9E6-5EEE78A9B3C3}" vid="{E10F38B3-65C0-4F3B-89E5-411266422D7E}"/>
    </a:ext>
  </a:extLst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OTH_Vorlage_16x9_2016_07</Template>
  <TotalTime>0</TotalTime>
  <Words>235</Words>
  <Application>Microsoft Office PowerPoint</Application>
  <PresentationFormat>Bildschirmpräsentation (4:3)</PresentationFormat>
  <Paragraphs>91</Paragraphs>
  <Slides>19</Slides>
  <Notes>0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OTH_PPT_16x9</vt:lpstr>
      <vt:lpstr>Folie 1</vt:lpstr>
      <vt:lpstr>VirtualCalendar</vt:lpstr>
      <vt:lpstr>VirtualCalendar</vt:lpstr>
      <vt:lpstr>VirtualCalendar</vt:lpstr>
      <vt:lpstr>VirtualCalendar</vt:lpstr>
      <vt:lpstr>VirtualCalendar</vt:lpstr>
      <vt:lpstr>VirtualCalendar</vt:lpstr>
      <vt:lpstr>VirtualCalendar</vt:lpstr>
      <vt:lpstr>VirtualCalendar</vt:lpstr>
      <vt:lpstr>VirtualCalendar</vt:lpstr>
      <vt:lpstr>VirtualCalendar</vt:lpstr>
      <vt:lpstr>VirtualCalendar</vt:lpstr>
      <vt:lpstr>VirtualCalendar</vt:lpstr>
      <vt:lpstr>VirtualCalendar</vt:lpstr>
      <vt:lpstr>VirtualCalendar</vt:lpstr>
      <vt:lpstr>VirtualCalendar</vt:lpstr>
      <vt:lpstr>VirtualCalendar</vt:lpstr>
      <vt:lpstr>VirtualCalendar</vt:lpstr>
      <vt:lpstr>VirtualCalendar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VirtualCalendar</dc:title>
  <dc:creator>Lena</dc:creator>
  <cp:lastModifiedBy>Lena</cp:lastModifiedBy>
  <cp:revision>37</cp:revision>
  <dcterms:created xsi:type="dcterms:W3CDTF">2017-04-01T08:39:06Z</dcterms:created>
  <dcterms:modified xsi:type="dcterms:W3CDTF">2017-07-05T07:42:16Z</dcterms:modified>
</cp:coreProperties>
</file>