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079F-7ED7-493E-9278-D4F3E9EB86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671E-1EF0-494F-901F-B367D00D64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7314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079F-7ED7-493E-9278-D4F3E9EB86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671E-1EF0-494F-901F-B367D00D64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4978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079F-7ED7-493E-9278-D4F3E9EB86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671E-1EF0-494F-901F-B367D00D64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239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079F-7ED7-493E-9278-D4F3E9EB86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671E-1EF0-494F-901F-B367D00D64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6336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079F-7ED7-493E-9278-D4F3E9EB86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671E-1EF0-494F-901F-B367D00D64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2890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079F-7ED7-493E-9278-D4F3E9EB86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671E-1EF0-494F-901F-B367D00D64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105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079F-7ED7-493E-9278-D4F3E9EB86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671E-1EF0-494F-901F-B367D00D64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2128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079F-7ED7-493E-9278-D4F3E9EB86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671E-1EF0-494F-901F-B367D00D64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5770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079F-7ED7-493E-9278-D4F3E9EB86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671E-1EF0-494F-901F-B367D00D64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8298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079F-7ED7-493E-9278-D4F3E9EB86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671E-1EF0-494F-901F-B367D00D64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7279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079F-7ED7-493E-9278-D4F3E9EB86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8671E-1EF0-494F-901F-B367D00D64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240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079F-7ED7-493E-9278-D4F3E9EB86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671E-1EF0-494F-901F-B367D00D649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8061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Schichtenarchitektur?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Abhängigkeit der Komponenten voneinander wird dargestellt</a:t>
            </a:r>
          </a:p>
          <a:p>
            <a:r>
              <a:rPr lang="de-DE" dirty="0" smtClean="0"/>
              <a:t>Logische Trennung der Schichten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0329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Aufteilung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Schnittstelle zum Benutzer</a:t>
            </a:r>
          </a:p>
          <a:p>
            <a:r>
              <a:rPr lang="de-DE" dirty="0" smtClean="0"/>
              <a:t>Beinhaltet </a:t>
            </a:r>
            <a:r>
              <a:rPr lang="de-DE" dirty="0" smtClean="0"/>
              <a:t>verschiedene </a:t>
            </a:r>
            <a:r>
              <a:rPr lang="de-DE" dirty="0" smtClean="0"/>
              <a:t>Kalenderansichten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Klassen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Informiert Benutzer über Termine</a:t>
            </a:r>
          </a:p>
          <a:p>
            <a:r>
              <a:rPr lang="de-DE" dirty="0" smtClean="0"/>
              <a:t>Gibt Gruppennamen und Gruppenpasswort weiter</a:t>
            </a:r>
            <a:endParaRPr lang="de-DE" dirty="0"/>
          </a:p>
        </p:txBody>
      </p:sp>
      <p:pic>
        <p:nvPicPr>
          <p:cNvPr id="4" name="Grafik 3" descr="Schichten.jp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1412776"/>
            <a:ext cx="4104456" cy="4896544"/>
          </a:xfrm>
          <a:prstGeom prst="rect">
            <a:avLst/>
          </a:prstGeom>
        </p:spPr>
      </p:pic>
      <p:sp>
        <p:nvSpPr>
          <p:cNvPr id="10" name="Gefaltete Ecke 9"/>
          <p:cNvSpPr/>
          <p:nvPr/>
        </p:nvSpPr>
        <p:spPr>
          <a:xfrm>
            <a:off x="4644008" y="1484784"/>
            <a:ext cx="3744416" cy="1656184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3844078" y="1988840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faltete Ecke 10"/>
          <p:cNvSpPr/>
          <p:nvPr/>
        </p:nvSpPr>
        <p:spPr>
          <a:xfrm>
            <a:off x="4644008" y="3429000"/>
            <a:ext cx="3744416" cy="792088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866074" y="3609190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faltete Ecke 11"/>
          <p:cNvSpPr/>
          <p:nvPr/>
        </p:nvSpPr>
        <p:spPr>
          <a:xfrm>
            <a:off x="4644008" y="4509120"/>
            <a:ext cx="3816424" cy="172819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3875178" y="4981808"/>
            <a:ext cx="92700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6591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Ziel:</a:t>
            </a:r>
          </a:p>
          <a:p>
            <a:pPr lvl="1"/>
            <a:r>
              <a:rPr lang="de-DE" dirty="0" smtClean="0"/>
              <a:t>Abhängigkeit der Komponenten voneinander reduzieren</a:t>
            </a:r>
          </a:p>
          <a:p>
            <a:pPr lvl="1"/>
            <a:r>
              <a:rPr lang="de-DE" dirty="0" smtClean="0"/>
              <a:t>Erleichterung der Wartbarkeit durch Bearbeitung der einzelnen Komponenten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66295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 und Einschränkungen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Einschränkung:</a:t>
            </a:r>
          </a:p>
          <a:p>
            <a:pPr marL="457200" lvl="1" indent="0" algn="ctr">
              <a:buNone/>
            </a:pPr>
            <a:r>
              <a:rPr lang="de-DE" dirty="0" smtClean="0"/>
              <a:t>Abhängigkeit der Komponenten </a:t>
            </a:r>
          </a:p>
          <a:p>
            <a:pPr marL="457200" lvl="1" indent="0" algn="ctr">
              <a:buNone/>
            </a:pPr>
            <a:r>
              <a:rPr lang="de-DE" dirty="0" smtClean="0"/>
              <a:t>≙ </a:t>
            </a:r>
          </a:p>
          <a:p>
            <a:pPr marL="457200" lvl="1" indent="0" algn="ctr">
              <a:buNone/>
            </a:pPr>
            <a:r>
              <a:rPr lang="de-DE" dirty="0" smtClean="0"/>
              <a:t>Schwachstelle des Systems</a:t>
            </a:r>
          </a:p>
          <a:p>
            <a:pPr marL="457200" lvl="1" indent="0">
              <a:buNone/>
            </a:pPr>
            <a:r>
              <a:rPr lang="de-DE" dirty="0" smtClean="0"/>
              <a:t>Wie wäre unser Programm ohne…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smtClean="0"/>
              <a:t>…Datenbank?</a:t>
            </a:r>
          </a:p>
          <a:p>
            <a:pPr marL="457200" lvl="1" indent="0">
              <a:buNone/>
            </a:pPr>
            <a:r>
              <a:rPr lang="de-DE" dirty="0" smtClean="0"/>
              <a:t>	… E-Mail-Benachrichtigungssystem?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smtClean="0"/>
              <a:t>… GUI?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3919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Pakete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Package „GUI“</a:t>
            </a:r>
          </a:p>
          <a:p>
            <a:r>
              <a:rPr lang="de-DE" dirty="0" smtClean="0"/>
              <a:t>Package „Problemdomain“</a:t>
            </a:r>
          </a:p>
          <a:p>
            <a:r>
              <a:rPr lang="de-DE" dirty="0" smtClean="0"/>
              <a:t>Package „Datenbank“</a:t>
            </a:r>
          </a:p>
          <a:p>
            <a:r>
              <a:rPr lang="de-DE" dirty="0" smtClean="0"/>
              <a:t>Package „E-Mail-Benachrichtigungssystem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393449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Physikalische Schicht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091866"/>
            <a:ext cx="4038599" cy="3542631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644008" y="1600200"/>
            <a:ext cx="4042792" cy="4525963"/>
          </a:xfrm>
        </p:spPr>
        <p:txBody>
          <a:bodyPr/>
          <a:lstStyle/>
          <a:p>
            <a:r>
              <a:rPr lang="de-DE" dirty="0" smtClean="0"/>
              <a:t>Datenbank: auf der virtuellen Maschine, über Server verbunden</a:t>
            </a:r>
          </a:p>
          <a:p>
            <a:r>
              <a:rPr lang="de-DE" dirty="0" smtClean="0"/>
              <a:t>E-Mail-Benachrichtigungs-system: über Server</a:t>
            </a:r>
          </a:p>
          <a:p>
            <a:r>
              <a:rPr lang="de-DE" dirty="0" smtClean="0"/>
              <a:t>Domänenschicht: auf lokalem Rechner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5532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Datenspeicherung</a:t>
            </a:r>
            <a:endParaRPr lang="de-DE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71480" y="1600200"/>
            <a:ext cx="640103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9298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Bildschirmpräsentation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Warum Schichtenarchitektur?</vt:lpstr>
      <vt:lpstr>Aufteilung</vt:lpstr>
      <vt:lpstr>Ziele…</vt:lpstr>
      <vt:lpstr>… und Einschränkungen</vt:lpstr>
      <vt:lpstr>Design Pakete</vt:lpstr>
      <vt:lpstr>Physikalische Schicht</vt:lpstr>
      <vt:lpstr>Datenspeicherung</vt:lpstr>
    </vt:vector>
  </TitlesOfParts>
  <Company>Universität Regensburg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Architektur Spezifikation</dc:title>
  <dc:creator>Rechenzentrum</dc:creator>
  <cp:lastModifiedBy>Lena</cp:lastModifiedBy>
  <cp:revision>10</cp:revision>
  <dcterms:created xsi:type="dcterms:W3CDTF">2017-07-03T09:26:04Z</dcterms:created>
  <dcterms:modified xsi:type="dcterms:W3CDTF">2017-07-04T20:30:11Z</dcterms:modified>
</cp:coreProperties>
</file>