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2" r:id="rId4"/>
    <p:sldId id="266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517981"/>
            <a:ext cx="7772400" cy="2090663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3332990"/>
            <a:ext cx="7774632" cy="43554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915307"/>
            <a:ext cx="8568000" cy="52152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6" y="923593"/>
            <a:ext cx="8569325" cy="52089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5" y="1468799"/>
            <a:ext cx="8569325" cy="46928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8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468800"/>
            <a:ext cx="4175512" cy="467919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2" y="1468800"/>
            <a:ext cx="4175999" cy="467919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1025336"/>
            <a:ext cx="4175512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1027200"/>
            <a:ext cx="4175512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6364805"/>
            <a:ext cx="4507224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941178"/>
            <a:ext cx="4168744" cy="481254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387013"/>
            <a:ext cx="4180692" cy="4752057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5915040"/>
            <a:ext cx="4176712" cy="22402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41796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387013"/>
            <a:ext cx="4180692" cy="4752057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949885"/>
            <a:ext cx="4176000" cy="519811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41796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905256"/>
            <a:ext cx="8568000" cy="441694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5897400"/>
            <a:ext cx="8568000" cy="41192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5332800"/>
            <a:ext cx="8568000" cy="5664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382077"/>
            <a:ext cx="8568000" cy="46766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797047"/>
            <a:ext cx="8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8" y="891612"/>
            <a:ext cx="8569633" cy="525744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/>
        </p:nvCxnSpPr>
        <p:spPr>
          <a:xfrm>
            <a:off x="0" y="7128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989893"/>
            <a:ext cx="8569325" cy="41507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392597"/>
            <a:ext cx="8568000" cy="34979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39700"/>
            <a:ext cx="2237306" cy="432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6364805"/>
            <a:ext cx="3284488" cy="493201"/>
          </a:xfrm>
        </p:spPr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6364805"/>
            <a:ext cx="4507224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6356351"/>
            <a:ext cx="792088" cy="493200"/>
          </a:xfrm>
        </p:spPr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8" name="Gerade Verbindung oben"/>
          <p:cNvCxnSpPr/>
          <p:nvPr/>
        </p:nvCxnSpPr>
        <p:spPr>
          <a:xfrm>
            <a:off x="0" y="63647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8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628599"/>
            <a:ext cx="4176000" cy="452045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628598"/>
            <a:ext cx="4176000" cy="452045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797047"/>
            <a:ext cx="8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2009213"/>
            <a:ext cx="4176000" cy="41387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1262339"/>
            <a:ext cx="4176000" cy="530069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2009213"/>
            <a:ext cx="4176000" cy="41387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1262339"/>
            <a:ext cx="4176000" cy="530069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4176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6364805"/>
            <a:ext cx="4507224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3" y="1017848"/>
            <a:ext cx="2387937" cy="216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3" y="1017848"/>
            <a:ext cx="2386835" cy="216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390623"/>
            <a:ext cx="3385012" cy="4752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3" y="3269635"/>
            <a:ext cx="2386835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3" y="3265463"/>
            <a:ext cx="2386835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3" y="3725209"/>
            <a:ext cx="2387937" cy="216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3" y="3725209"/>
            <a:ext cx="2386835" cy="216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3" y="5969293"/>
            <a:ext cx="2386835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3" y="5965121"/>
            <a:ext cx="2386835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338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6364805"/>
            <a:ext cx="4507224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1017848"/>
            <a:ext cx="2403162" cy="511926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1017848"/>
            <a:ext cx="2387938" cy="511926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390623"/>
            <a:ext cx="3385012" cy="4752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338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6364799"/>
            <a:ext cx="792088" cy="493200"/>
          </a:xfrm>
        </p:spPr>
        <p:txBody>
          <a:bodyPr/>
          <a:lstStyle/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1017849"/>
            <a:ext cx="4987042" cy="5119257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390623"/>
            <a:ext cx="3385012" cy="4752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797047"/>
            <a:ext cx="338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6356351"/>
            <a:ext cx="792088" cy="4932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A45193-F569-404E-AB30-84B0942A4E5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6364805"/>
            <a:ext cx="3284488" cy="4932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8071CF-2B03-41CF-BE20-8947A52D2A69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6364805"/>
            <a:ext cx="4507224" cy="4932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7128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63647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600201"/>
            <a:ext cx="8568000" cy="4525963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39700"/>
            <a:ext cx="6148800" cy="432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39700"/>
            <a:ext cx="223730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556792"/>
            <a:ext cx="8568000" cy="4676667"/>
          </a:xfrm>
        </p:spPr>
        <p:txBody>
          <a:bodyPr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/>
              <a:t>Rechner mit Windows 10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/>
              <a:t>Visual Studio Enterprise 2015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/>
              <a:t>GIMP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/>
              <a:t>UMLET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/>
              <a:t>Subversion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err="1"/>
              <a:t>TurtoiseSVN</a:t>
            </a:r>
            <a:endParaRPr lang="de-DE" sz="2400" dirty="0"/>
          </a:p>
          <a:p>
            <a:pPr>
              <a:buFont typeface="Arial" pitchFamily="34" charset="0"/>
              <a:buChar char="•"/>
            </a:pPr>
            <a:r>
              <a:rPr lang="de-DE" sz="2400" dirty="0" err="1"/>
              <a:t>NUnit</a:t>
            </a:r>
            <a:endParaRPr lang="de-DE" sz="2400" dirty="0"/>
          </a:p>
          <a:p>
            <a:pPr>
              <a:buFont typeface="Arial" pitchFamily="34" charset="0"/>
              <a:buChar char="•"/>
            </a:pPr>
            <a:r>
              <a:rPr lang="de-DE" sz="2400" dirty="0">
                <a:highlight>
                  <a:srgbClr val="FFFF00"/>
                </a:highlight>
              </a:rPr>
              <a:t>MySQL Server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>
                <a:highlight>
                  <a:srgbClr val="FFFF00"/>
                </a:highlight>
              </a:rPr>
              <a:t>MySQL </a:t>
            </a:r>
            <a:r>
              <a:rPr lang="de-DE" sz="2400" dirty="0" err="1">
                <a:highlight>
                  <a:srgbClr val="FFFF00"/>
                </a:highlight>
              </a:rPr>
              <a:t>Workbench</a:t>
            </a:r>
            <a:endParaRPr lang="de-DE" sz="2400" dirty="0">
              <a:highlight>
                <a:srgbClr val="FFFF00"/>
              </a:highlight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err="1"/>
              <a:t>Smtp</a:t>
            </a:r>
            <a:r>
              <a:rPr lang="de-DE" sz="2400" dirty="0"/>
              <a:t>-Client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/>
              <a:t>Infrastruktur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VirtualCalendar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268760"/>
            <a:ext cx="2160240" cy="504056"/>
          </a:xfrm>
        </p:spPr>
        <p:txBody>
          <a:bodyPr anchor="ctr">
            <a:normAutofit fontScale="62500" lnSpcReduction="20000"/>
          </a:bodyPr>
          <a:lstStyle/>
          <a:p>
            <a:endParaRPr lang="de-DE" sz="2000" dirty="0"/>
          </a:p>
          <a:p>
            <a:pPr>
              <a:buFont typeface="Arial" pitchFamily="34" charset="0"/>
              <a:buChar char="•"/>
            </a:pPr>
            <a:r>
              <a:rPr lang="de-DE" sz="2800" dirty="0"/>
              <a:t>Datenbank</a:t>
            </a:r>
          </a:p>
          <a:p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/>
              <a:t>Technisch Interessantes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VirtualCalendar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B61095-9CBB-4778-A6DA-38DDF92B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24"/>
            <a:ext cx="9144000" cy="51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33700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268760"/>
            <a:ext cx="2160240" cy="504056"/>
          </a:xfrm>
        </p:spPr>
        <p:txBody>
          <a:bodyPr anchor="ctr">
            <a:normAutofit fontScale="62500" lnSpcReduction="20000"/>
          </a:bodyPr>
          <a:lstStyle/>
          <a:p>
            <a:endParaRPr lang="de-DE" sz="2000" dirty="0"/>
          </a:p>
          <a:p>
            <a:pPr>
              <a:buFont typeface="Arial" pitchFamily="34" charset="0"/>
              <a:buChar char="•"/>
            </a:pPr>
            <a:r>
              <a:rPr lang="de-DE" sz="2800" dirty="0"/>
              <a:t>Datenbank</a:t>
            </a:r>
          </a:p>
          <a:p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/>
              <a:t>Technisch Interessantes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VirtualCalendar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5ABE8-44E8-45FA-8EF7-7A132CE1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97119"/>
            <a:ext cx="5256584" cy="4538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D80D5F8-D809-407C-B3DE-C8450C4E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838095"/>
            <a:ext cx="3076575" cy="1057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5CF3A65-178C-480C-B5BE-D168A250E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45343"/>
            <a:ext cx="8567542" cy="44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2500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305898" y="785795"/>
            <a:ext cx="2266761" cy="127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568000" cy="4904443"/>
          </a:xfrm>
        </p:spPr>
        <p:txBody>
          <a:bodyPr anchor="t"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de-DE" sz="2800" u="sng" dirty="0"/>
              <a:t>Überraschungen: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>
                <a:highlight>
                  <a:srgbClr val="FFFF00"/>
                </a:highlight>
              </a:rPr>
              <a:t>Visual Studio / C# (UWP Windows 10)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Datenbank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Zeiterfassung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Dokumente</a:t>
            </a:r>
          </a:p>
          <a:p>
            <a:pPr lvl="1">
              <a:buFont typeface="Arial" pitchFamily="34" charset="0"/>
              <a:buChar char="•"/>
            </a:pPr>
            <a:endParaRPr lang="de-DE" sz="2800" dirty="0"/>
          </a:p>
          <a:p>
            <a:pPr>
              <a:buFont typeface="Arial" pitchFamily="34" charset="0"/>
              <a:buChar char="•"/>
            </a:pPr>
            <a:r>
              <a:rPr lang="de-DE" sz="2800" u="sng" dirty="0"/>
              <a:t>Probleme: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err="1"/>
              <a:t>Unittests</a:t>
            </a:r>
            <a:endParaRPr lang="de-DE" sz="2800" dirty="0"/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Informationsbeschaffung (E-Mail-Benachrichtigungssystem)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/>
              <a:t>Anzeigen der Termine (Verknüpfung zwischen den Ansichten)</a:t>
            </a:r>
          </a:p>
          <a:p>
            <a:pPr lvl="1">
              <a:buFont typeface="Arial" pitchFamily="34" charset="0"/>
              <a:buChar char="•"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endParaRPr lang="de-DE" sz="2800" dirty="0"/>
          </a:p>
          <a:p>
            <a:pPr lvl="1">
              <a:buFont typeface="Arial" pitchFamily="34" charset="0"/>
              <a:buChar char="•"/>
            </a:pPr>
            <a:endParaRPr lang="de-DE" sz="2800" dirty="0"/>
          </a:p>
          <a:p>
            <a:pPr>
              <a:buFont typeface="Arial" pitchFamily="34" charset="0"/>
              <a:buChar char="•"/>
            </a:pPr>
            <a:endParaRPr lang="de-DE" sz="2000" dirty="0"/>
          </a:p>
          <a:p>
            <a:pPr>
              <a:buFont typeface="Arial" pitchFamily="34" charset="0"/>
              <a:buChar char="•"/>
            </a:pP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600" dirty="0"/>
              <a:t>Überraschungen und Probleme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VirtualCalendar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OTH_Vorlage_16x9_2016_07</Template>
  <TotalTime>0</TotalTime>
  <Words>63</Words>
  <Application>Microsoft Office PowerPoint</Application>
  <PresentationFormat>Bildschirmpräsentation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Lucida Sans</vt:lpstr>
      <vt:lpstr>Wingdings</vt:lpstr>
      <vt:lpstr>OTH_PPT_16x9</vt:lpstr>
      <vt:lpstr>VirtualCalendar</vt:lpstr>
      <vt:lpstr>VirtualCalendar</vt:lpstr>
      <vt:lpstr>VirtualCalendar</vt:lpstr>
      <vt:lpstr>VirtualCalendar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VirtualCalendar</dc:title>
  <dc:creator>Lena</dc:creator>
  <cp:lastModifiedBy>K-Chan</cp:lastModifiedBy>
  <cp:revision>36</cp:revision>
  <dcterms:created xsi:type="dcterms:W3CDTF">2017-04-01T08:39:06Z</dcterms:created>
  <dcterms:modified xsi:type="dcterms:W3CDTF">2017-07-03T17:05:38Z</dcterms:modified>
</cp:coreProperties>
</file>