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A591-BBEB-491D-8057-09145C38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5D351-624D-49FF-85EC-0A8BA4F3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86E9-392E-4530-8959-F261BC9D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CD80-2871-428C-803E-BBE03368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EE83-66F0-4F92-B07B-0174776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375F-81AB-45C7-BAA5-7060E274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F7583-F026-416C-8B6C-4F00434FC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43993-EE2E-43DD-B76C-4FA0374A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1AA9-D9FE-4261-A83F-81BECB86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06CD-A2D1-4B0B-BAA7-74856F8E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5EF02-21EF-484B-B3A4-32587ABB6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C8269-FA40-4443-A43E-603DA4FA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D068-8533-4E51-8E74-986940BF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DA4C-9ED3-403D-99FC-2CDFCF91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3231-0081-4510-9641-7126E1B9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119F-4E1A-456D-A1AC-78214EB4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29CF-6B13-4CC2-A9DF-269E664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7A13-29D1-46CE-88F2-31BF23B9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CC65-95A4-45B4-883A-0473C5C2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5541-74FF-4DD9-8084-29A9D5E7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6C32-DCC6-4FE7-98F9-319EFC74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AFCA-64EF-4AA1-B70D-FFF14D5F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054B-6F8B-4243-AB33-D4710F6B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6E61-6521-4BFD-BF5E-2BFFFE97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C354-ADF2-41F6-ADF9-074B4414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2A7B-0C92-4427-9DCA-C54B99A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9439-874B-4E8F-B084-AAF513C0E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4D578-8C24-44F1-92BB-AC8B68FBC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13B70-A947-4FD2-B16E-5BE16F3E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DA2F-A9C6-4825-8260-D9BBF04B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D2BD4-CA70-4E23-B2A8-2579AD57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0BA5-CC30-40EB-A97B-E99C2641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C548-6B12-4E13-A26D-3689CDF7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C2EBA-BB92-4099-B534-BEB97E66F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8D0E0-E615-4A01-AC9F-E923492E9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43D6F-7E1E-4384-884E-1070E240C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F15B7-5B13-4567-B9DC-E2572381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72122-D7FD-4680-9D1D-48C1D4A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D11CC-FE47-4DEC-9962-85EE4F56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0E1-F9E3-4EBA-9013-6022F352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3006B-BE88-424B-A378-529069AB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BC5AC-6176-4C5D-A925-45D00873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0D9E-5549-4407-B21D-0B13A1AB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59951-A501-4A32-8726-FAA6403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D7A92-1983-44C7-A073-217F94B4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AD6A0-3D71-4CFE-BBDC-607C01DF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1EAC-5FA8-47E1-BCFA-B3C7B1E6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532D-D714-4FE3-820B-4A73E195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02C-D2B9-444B-B9E8-50C99AE9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7DB0E-B497-4FBD-B680-65373F94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78E1-92F8-49F1-AE83-CCBF5487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2E33A-8E3B-496C-85A8-C41EC8FC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7E6F-850F-4F4A-B0D2-D154D5C5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F0CEC-801C-4AA1-9876-84F5CF43E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BF773-51A2-489A-AA00-D5DE5C7E5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A94EA-AA64-4966-9DC1-563145E1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09FB3-DD03-4020-BDB3-E4EB5634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AF6E-D297-4B4F-AEB7-DB68315E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CEDEC-AEF1-459C-AE6F-EAD2A763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EF36-7D0E-40DB-A852-F3070CE0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C486-DAF9-427F-B01B-ADFEF03B8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E04BB-8C9B-41CA-90AD-D90C510B64F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7038-9432-47CA-9902-F3605833F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8BC5E-0063-4972-BF55-60F320864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36A6-2AE8-4E9D-B3B6-7D799EEA6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02.01 Add desired item to cart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1E6F04-14BA-4F94-9AFC-91EBBF49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12" y="251927"/>
            <a:ext cx="9820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02.02 update Stock inventory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2F4161-6F4B-4130-A933-1CA275A64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1060"/>
            <a:ext cx="1175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0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02.03 options to checkout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ABDAB2-F097-45C2-8AD5-2E7BD735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8" y="261258"/>
            <a:ext cx="1175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0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03.01 Total cart value at check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5A041-76D6-40FF-9A93-9ED12856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1060"/>
            <a:ext cx="1175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03.02 Enter credit card amount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329E11-AACE-4FF5-A018-6D8423833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93" y="326571"/>
            <a:ext cx="1175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03.03 Enter </a:t>
            </a:r>
            <a:r>
              <a:rPr lang="en-US" altLang="zh-CN" sz="2800" dirty="0"/>
              <a:t>mailing info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B8917B-BD32-452E-9E50-B9362D3C2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67" y="853164"/>
            <a:ext cx="1175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4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03.04 confirm purchase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489C0F3-A1B6-4438-8775-5A3F5C65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" y="1295269"/>
            <a:ext cx="11753022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CDCBF15-2CA8-49A5-9F7F-27DEC70C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02" y="1563299"/>
            <a:ext cx="1175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03.05 generate receipt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1FB6E9E-A256-412C-B242-A72BD675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64" y="1295269"/>
            <a:ext cx="1175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02.02 update Stock inventory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84C044-B44A-4364-A53D-D3CD12F6F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1"/>
            <a:ext cx="12192000" cy="6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02.03 options to checkout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EEED22-88AA-47E6-93FA-46197424A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77" y="-301951"/>
            <a:ext cx="10373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03.01 Total cart value at check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4D4F9E-D127-4C0A-9884-CEC52D61E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5" y="0"/>
            <a:ext cx="11116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2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03.02 Enter credit card </a:t>
            </a:r>
            <a:r>
              <a:rPr lang="en-US" altLang="zh-CN" sz="2800" dirty="0"/>
              <a:t>Info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00B478-75EE-465C-9D5A-6FC70797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6" y="0"/>
            <a:ext cx="11993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03.03 Enter mailing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FD1CC4-5CE4-4976-8EC0-5CC2CF6FD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1" y="0"/>
            <a:ext cx="10154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03.04 confirm purchase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59CE41-A1D5-4144-9F0B-11A03F644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" y="0"/>
            <a:ext cx="11993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6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03.05 order receipt generated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EAC3E0-7E75-4633-83D0-5DB249C5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1" y="0"/>
            <a:ext cx="11704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6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0E-09CC-4431-8842-6087C1006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884209"/>
          </a:xfrm>
        </p:spPr>
        <p:txBody>
          <a:bodyPr>
            <a:normAutofit/>
          </a:bodyPr>
          <a:lstStyle/>
          <a:p>
            <a:r>
              <a:rPr lang="en-US" sz="2800" dirty="0"/>
              <a:t>02.01 Add desired item to cart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08FD-7AE0-48BE-9D6E-F1066981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014611-0B25-47A6-AAFE-55613418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173038"/>
            <a:ext cx="1175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73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02.01 Add desired item to cart </vt:lpstr>
      <vt:lpstr>02.02 update Stock inventory </vt:lpstr>
      <vt:lpstr>02.03 options to checkout</vt:lpstr>
      <vt:lpstr>03.01 Total cart value at check out</vt:lpstr>
      <vt:lpstr>03.02 Enter credit card Info</vt:lpstr>
      <vt:lpstr>03.03 Enter mailing info</vt:lpstr>
      <vt:lpstr>03.04 confirm purchase</vt:lpstr>
      <vt:lpstr>03.05 order receipt generated</vt:lpstr>
      <vt:lpstr>02.01 Add desired item to cart </vt:lpstr>
      <vt:lpstr>02.02 update Stock inventory </vt:lpstr>
      <vt:lpstr>02.03 options to checkout</vt:lpstr>
      <vt:lpstr>03.01 Total cart value at check out</vt:lpstr>
      <vt:lpstr>03.02 Enter credit card amount</vt:lpstr>
      <vt:lpstr>03.03 Enter mailing info</vt:lpstr>
      <vt:lpstr>03.04 confirm purchase</vt:lpstr>
      <vt:lpstr>03.05 generate receipt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Zixin</dc:creator>
  <cp:lastModifiedBy>Yang, Zixin</cp:lastModifiedBy>
  <cp:revision>7</cp:revision>
  <dcterms:created xsi:type="dcterms:W3CDTF">2020-04-17T01:43:49Z</dcterms:created>
  <dcterms:modified xsi:type="dcterms:W3CDTF">2020-04-30T17:14:54Z</dcterms:modified>
</cp:coreProperties>
</file>