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9"/>
    <p:restoredTop sz="97059"/>
  </p:normalViewPr>
  <p:slideViewPr>
    <p:cSldViewPr snapToGrid="0" snapToObjects="1">
      <p:cViewPr>
        <p:scale>
          <a:sx n="110" d="100"/>
          <a:sy n="110" d="100"/>
        </p:scale>
        <p:origin x="5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C258-8245-D64E-ACF6-DA2552F06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9322-E059-4544-ADB9-73390862B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808A-1AD4-8840-9684-A86C5F77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ACF5-3BD3-DC49-93EB-16C2565E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46CF-B2EA-3848-8631-E8FE4CB3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4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D434-8ABB-1944-9023-2DFBB556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65F24-9881-4347-A953-328E4868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5B5A-7642-E54A-A280-A3940277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DB02-A8CF-FD40-8DE2-C95D81DE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4BF3-EF8E-5249-AF5A-8F0B2E8F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2AAA-2025-D345-B725-C115A4DF8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CAAB0-8493-A443-9900-3239CA69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FC66-7470-3541-885D-DDDA7C30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D42C-51B5-9B4C-B2F1-55AB877D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F0F4-9971-A749-B3FD-ADB7E700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62B6-FA5E-2240-9BE3-DA90A084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B569-F904-504E-A2FF-6FB88DAC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7B7A-0F5B-C048-A13D-06E010C9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4CD5-C20A-EA46-8868-B3CE2AAB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0605-F24C-0447-9B97-6B3E6EF4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7568-0AA2-C642-B40A-51A4CF87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74F5F-7FBD-284C-9EC5-9B468FB8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5A89-9706-6C4F-9705-B27BE1DD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6AFB-5EF5-2445-9FA1-9FBD288E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68F24-C630-564C-B630-69AE59E2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E72A-D0DA-B944-96C8-230B7734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1B8F-1A01-E941-BE72-343168B67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A09B4-4A1B-304D-8122-8516A876C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0D3A4-6FB3-714C-8BD6-6C11ACF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01677-4F3B-8043-AADC-B90160F8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418DC-F2BF-F649-B2F0-A6BFBE47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6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8DDB-E3B8-854C-A56A-D35BAD17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9930-4B26-0243-BBF3-AE0FB774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FFEF0-7509-6647-B90B-FD4F5195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51C33-A188-8740-B9B3-6E20E5D00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F76EA-D9E3-FC4F-BD36-2A0202315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5B2CD-E439-914F-9912-BFF035BF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8662E-FD05-2641-A7AA-4ED1AC2C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E119-9542-B44B-99A8-680490F6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59EA-FCBB-FC4D-A4AD-AD8F01BB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A198F-A915-E943-975D-CF85FB7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B20C6-C55C-3D41-A1E3-D21544D2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EE33E-49DF-6340-90CC-E9B7C63C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5819C-0B15-3244-BA7D-DC767640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B382F-5E7E-9347-A20B-EE2A489B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C4F6-5A7C-434C-9E3C-6FE474B1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5F8E-BBBB-3542-8EBE-6549076C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658D-8FE4-6F48-8BDA-0CC5777E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91601-B828-DC45-9ACD-60B76FAA1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50DA-9A8D-5E40-8AAF-EB70799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EF5DD-3F0A-EA45-B902-2C21DE15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4288-D4FB-4C44-AD10-77E068C6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6B19-C5EB-004A-967D-F30FD693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D0B46-AFD1-6C4D-A459-218471699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F9D83-731E-CE43-8E3E-FD2191839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701D-DA4E-6440-94FE-0312C9D8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5AD0-5477-DF4D-84A7-CA48EBFA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81A65-FD1E-2C41-8AF3-1E837F1A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334CB-A908-1849-BE36-F9ED78B4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4DB3-12A8-8D4C-B30A-61ECB976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F5B6-DC22-D84F-87DF-E7F0C847A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0B1F-A142-D54A-8553-16AC828E5963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7EF5-CBFD-D84C-B8E5-5413605A8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49235-EBFF-A04A-9BDE-A1125C2AF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E4E7-2E9A-504F-9E48-A542ECA2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4.png"/><Relationship Id="rId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34B4-06DE-5A41-B4B3-73FE2437A1D2}"/>
              </a:ext>
            </a:extLst>
          </p:cNvPr>
          <p:cNvSpPr/>
          <p:nvPr/>
        </p:nvSpPr>
        <p:spPr>
          <a:xfrm>
            <a:off x="166914" y="253164"/>
            <a:ext cx="3265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DesignHub</a:t>
            </a:r>
            <a:r>
              <a:rPr lang="en-US" dirty="0"/>
              <a:t> Web Application</a:t>
            </a:r>
          </a:p>
          <a:p>
            <a:r>
              <a:rPr lang="en-US" dirty="0"/>
              <a:t>Type: Application Architecture</a:t>
            </a:r>
          </a:p>
          <a:p>
            <a:r>
              <a:rPr lang="en-US" dirty="0"/>
              <a:t>View: Physical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2E425-D365-8B41-AF3F-44EB8E2FB400}"/>
              </a:ext>
            </a:extLst>
          </p:cNvPr>
          <p:cNvSpPr txBox="1"/>
          <p:nvPr/>
        </p:nvSpPr>
        <p:spPr>
          <a:xfrm>
            <a:off x="4757195" y="371639"/>
            <a:ext cx="2622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Architecture Diagram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6261885-D3D5-4C4A-AAFC-57BA6E8A69BF}"/>
              </a:ext>
            </a:extLst>
          </p:cNvPr>
          <p:cNvSpPr/>
          <p:nvPr/>
        </p:nvSpPr>
        <p:spPr>
          <a:xfrm>
            <a:off x="370297" y="2546431"/>
            <a:ext cx="2500225" cy="37501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192594-EAA5-1942-B33E-E90EB7701077}"/>
              </a:ext>
            </a:extLst>
          </p:cNvPr>
          <p:cNvSpPr/>
          <p:nvPr/>
        </p:nvSpPr>
        <p:spPr>
          <a:xfrm>
            <a:off x="3692324" y="1176494"/>
            <a:ext cx="4421529" cy="25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9AF253A-065F-5D4A-9316-B5921784BCBC}"/>
              </a:ext>
            </a:extLst>
          </p:cNvPr>
          <p:cNvSpPr/>
          <p:nvPr/>
        </p:nvSpPr>
        <p:spPr>
          <a:xfrm>
            <a:off x="4421529" y="4190035"/>
            <a:ext cx="3379808" cy="1643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2FFAE84-F708-2740-B4DD-3E2D3E6A41BE}"/>
              </a:ext>
            </a:extLst>
          </p:cNvPr>
          <p:cNvSpPr/>
          <p:nvPr/>
        </p:nvSpPr>
        <p:spPr>
          <a:xfrm>
            <a:off x="9028253" y="2210765"/>
            <a:ext cx="2372810" cy="3472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27FF4-535A-724B-8935-D9AE58708690}"/>
              </a:ext>
            </a:extLst>
          </p:cNvPr>
          <p:cNvSpPr txBox="1"/>
          <p:nvPr/>
        </p:nvSpPr>
        <p:spPr>
          <a:xfrm>
            <a:off x="706055" y="2546431"/>
            <a:ext cx="1506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762B-032B-9247-ABCE-47D79E2B839A}"/>
              </a:ext>
            </a:extLst>
          </p:cNvPr>
          <p:cNvSpPr txBox="1"/>
          <p:nvPr/>
        </p:nvSpPr>
        <p:spPr>
          <a:xfrm>
            <a:off x="4676172" y="1176494"/>
            <a:ext cx="221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D8AD5-E8AC-FB46-89C1-819CFFD02154}"/>
              </a:ext>
            </a:extLst>
          </p:cNvPr>
          <p:cNvSpPr txBox="1"/>
          <p:nvPr/>
        </p:nvSpPr>
        <p:spPr>
          <a:xfrm>
            <a:off x="4496375" y="4190035"/>
            <a:ext cx="32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of office Equipment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E8FB6-EBFE-2047-A3FC-B543DC01CDE3}"/>
              </a:ext>
            </a:extLst>
          </p:cNvPr>
          <p:cNvSpPr txBox="1"/>
          <p:nvPr/>
        </p:nvSpPr>
        <p:spPr>
          <a:xfrm>
            <a:off x="9415616" y="2177099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Layer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635D6D-88AF-B24E-8E8F-E63A76F2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629" y="5833641"/>
            <a:ext cx="723510" cy="7235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C30F14-F0AA-014F-87F4-AF0C42694179}"/>
              </a:ext>
            </a:extLst>
          </p:cNvPr>
          <p:cNvSpPr txBox="1"/>
          <p:nvPr/>
        </p:nvSpPr>
        <p:spPr>
          <a:xfrm>
            <a:off x="3459196" y="655715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BEB58-E7A9-E34C-9DCD-9586A2845F3E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882940" y="5683170"/>
            <a:ext cx="1549689" cy="51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1CAFE51-E22D-5843-94B9-65B9BEB3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16" y="817235"/>
            <a:ext cx="1457181" cy="145718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BEC91-962E-2B48-A83C-3F4D6B9A7883}"/>
              </a:ext>
            </a:extLst>
          </p:cNvPr>
          <p:cNvCxnSpPr>
            <a:stCxn id="8" idx="0"/>
          </p:cNvCxnSpPr>
          <p:nvPr/>
        </p:nvCxnSpPr>
        <p:spPr>
          <a:xfrm flipV="1">
            <a:off x="1459178" y="1956122"/>
            <a:ext cx="0" cy="59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21C0A7-6F3F-1346-B7F6-F1C75518F71B}"/>
              </a:ext>
            </a:extLst>
          </p:cNvPr>
          <p:cNvSpPr txBox="1"/>
          <p:nvPr/>
        </p:nvSpPr>
        <p:spPr>
          <a:xfrm>
            <a:off x="1127177" y="1478580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F81A3D6-7C90-3C46-998A-A6C02246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2738822"/>
            <a:ext cx="998694" cy="998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42EA69-D733-124F-94B0-D534B880A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144" y="1478580"/>
            <a:ext cx="998694" cy="9986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CBF547-9233-B24C-9690-55990FE5B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280" y="522309"/>
            <a:ext cx="998694" cy="9986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677F69-3AEC-4542-B834-A3B55EC1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464" y="2727617"/>
            <a:ext cx="723510" cy="7235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23A243-3147-514A-B463-7B351E09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903" y="4458664"/>
            <a:ext cx="723510" cy="7235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627B82-2EC5-6F44-942B-EE2EA0DB2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725" y="2353160"/>
            <a:ext cx="771324" cy="7713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B3FC44-5DD5-F740-8394-D3CCBCCD3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594" y="2549415"/>
            <a:ext cx="771324" cy="7713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19647C-04C7-434A-9B0D-B66B11907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196" y="1484544"/>
            <a:ext cx="771324" cy="7713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8BF82CA-219F-0648-A878-E02AF0DC8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16" y="4941267"/>
            <a:ext cx="847524" cy="8475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EA3581C-A29B-044A-B945-58545F935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172" y="4621741"/>
            <a:ext cx="423762" cy="42376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773230E-E943-DC4E-9018-44DF4CA94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523" y="5015810"/>
            <a:ext cx="423762" cy="4237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8607D72-9A1A-5B40-872B-F638B8020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656" y="5075311"/>
            <a:ext cx="423762" cy="42376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2124ED8-3747-1646-A0F1-37ED0DFB3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030" y="4617562"/>
            <a:ext cx="423762" cy="4237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B7F6417-0765-3E47-B85C-B9AD43CCF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452" y="3750182"/>
            <a:ext cx="1044890" cy="10448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0547CC4-9F57-AC44-8399-9CC9AD66D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718" y="4604864"/>
            <a:ext cx="692781" cy="692781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1E469C90-CB77-D04F-B875-F2DEB6EA2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55464" y="3477239"/>
            <a:ext cx="897462" cy="897462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4B37100A-72E1-8645-9EF7-BA3B93719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96330" y="2452989"/>
            <a:ext cx="609709" cy="60970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02D222-CCB6-5649-B6AB-B9B272FA9BED}"/>
              </a:ext>
            </a:extLst>
          </p:cNvPr>
          <p:cNvCxnSpPr/>
          <p:nvPr/>
        </p:nvCxnSpPr>
        <p:spPr>
          <a:xfrm flipH="1">
            <a:off x="1342893" y="3563663"/>
            <a:ext cx="34222" cy="38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573AED-5A3C-924F-BD1D-29FA9EA49007}"/>
              </a:ext>
            </a:extLst>
          </p:cNvPr>
          <p:cNvSpPr txBox="1"/>
          <p:nvPr/>
        </p:nvSpPr>
        <p:spPr>
          <a:xfrm>
            <a:off x="1529769" y="3545315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9CD0A7-1518-7948-8571-58308E38674E}"/>
              </a:ext>
            </a:extLst>
          </p:cNvPr>
          <p:cNvSpPr txBox="1"/>
          <p:nvPr/>
        </p:nvSpPr>
        <p:spPr>
          <a:xfrm>
            <a:off x="3835346" y="2336163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262A3F-0C2C-F34D-B44F-7DD2DC5FB450}"/>
              </a:ext>
            </a:extLst>
          </p:cNvPr>
          <p:cNvSpPr txBox="1"/>
          <p:nvPr/>
        </p:nvSpPr>
        <p:spPr>
          <a:xfrm>
            <a:off x="9480280" y="1370003"/>
            <a:ext cx="19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 </a:t>
            </a:r>
            <a:r>
              <a:rPr lang="en-US" dirty="0" err="1"/>
              <a:t>Ngnix</a:t>
            </a:r>
            <a:r>
              <a:rPr lang="en-US" dirty="0"/>
              <a:t> 1.15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DCF265A-2426-9A44-94B8-103CB0A693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009137" y="2808234"/>
            <a:ext cx="632499" cy="632499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EAD660-8B33-FA45-AF0E-EB5CC0C4A4E5}"/>
              </a:ext>
            </a:extLst>
          </p:cNvPr>
          <p:cNvCxnSpPr/>
          <p:nvPr/>
        </p:nvCxnSpPr>
        <p:spPr>
          <a:xfrm flipH="1">
            <a:off x="4009137" y="3336866"/>
            <a:ext cx="13954" cy="1594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E0D412-AD33-1440-81AF-B530EE134021}"/>
              </a:ext>
            </a:extLst>
          </p:cNvPr>
          <p:cNvCxnSpPr/>
          <p:nvPr/>
        </p:nvCxnSpPr>
        <p:spPr>
          <a:xfrm>
            <a:off x="4009137" y="4931694"/>
            <a:ext cx="632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B0A897-9433-EF49-857F-C08661B10C48}"/>
              </a:ext>
            </a:extLst>
          </p:cNvPr>
          <p:cNvCxnSpPr>
            <a:stCxn id="34" idx="0"/>
          </p:cNvCxnSpPr>
          <p:nvPr/>
        </p:nvCxnSpPr>
        <p:spPr>
          <a:xfrm flipV="1">
            <a:off x="1459178" y="4617562"/>
            <a:ext cx="0" cy="32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816DD75-C043-7545-AA74-BE61116722A1}"/>
              </a:ext>
            </a:extLst>
          </p:cNvPr>
          <p:cNvSpPr txBox="1"/>
          <p:nvPr/>
        </p:nvSpPr>
        <p:spPr>
          <a:xfrm>
            <a:off x="1820673" y="4421937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61DDAB-3656-C047-B3D4-54533CDDD406}"/>
              </a:ext>
            </a:extLst>
          </p:cNvPr>
          <p:cNvSpPr txBox="1"/>
          <p:nvPr/>
        </p:nvSpPr>
        <p:spPr>
          <a:xfrm>
            <a:off x="3670397" y="3320402"/>
            <a:ext cx="13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Cisco Switch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969496E-254A-B04A-A1FF-28C9B6138F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392033" y="1572934"/>
            <a:ext cx="632499" cy="632499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A65B7B-9DA9-7E42-9547-A456DF3D2850}"/>
              </a:ext>
            </a:extLst>
          </p:cNvPr>
          <p:cNvCxnSpPr/>
          <p:nvPr/>
        </p:nvCxnSpPr>
        <p:spPr>
          <a:xfrm>
            <a:off x="4421529" y="2705495"/>
            <a:ext cx="0" cy="22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C403BC5-5DB0-8B44-B99F-E2C7AA8ECFF7}"/>
              </a:ext>
            </a:extLst>
          </p:cNvPr>
          <p:cNvCxnSpPr>
            <a:cxnSpLocks/>
          </p:cNvCxnSpPr>
          <p:nvPr/>
        </p:nvCxnSpPr>
        <p:spPr>
          <a:xfrm>
            <a:off x="5966405" y="1889183"/>
            <a:ext cx="688270" cy="293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D3B25A-6055-C444-B966-8250AEA0AF97}"/>
              </a:ext>
            </a:extLst>
          </p:cNvPr>
          <p:cNvCxnSpPr>
            <a:cxnSpLocks/>
          </p:cNvCxnSpPr>
          <p:nvPr/>
        </p:nvCxnSpPr>
        <p:spPr>
          <a:xfrm flipH="1">
            <a:off x="5671147" y="1870206"/>
            <a:ext cx="37135" cy="49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4E1176-AF57-AA40-B592-0045BE092092}"/>
              </a:ext>
            </a:extLst>
          </p:cNvPr>
          <p:cNvCxnSpPr>
            <a:cxnSpLocks/>
          </p:cNvCxnSpPr>
          <p:nvPr/>
        </p:nvCxnSpPr>
        <p:spPr>
          <a:xfrm flipV="1">
            <a:off x="5860683" y="1739335"/>
            <a:ext cx="933982" cy="28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5D1AB5-09EA-0B40-A27B-181926455F34}"/>
              </a:ext>
            </a:extLst>
          </p:cNvPr>
          <p:cNvCxnSpPr>
            <a:cxnSpLocks/>
          </p:cNvCxnSpPr>
          <p:nvPr/>
        </p:nvCxnSpPr>
        <p:spPr>
          <a:xfrm>
            <a:off x="6013083" y="2175007"/>
            <a:ext cx="803509" cy="45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35FCA9-F60E-5B40-A8D9-18802BF7060C}"/>
              </a:ext>
            </a:extLst>
          </p:cNvPr>
          <p:cNvCxnSpPr>
            <a:cxnSpLocks/>
          </p:cNvCxnSpPr>
          <p:nvPr/>
        </p:nvCxnSpPr>
        <p:spPr>
          <a:xfrm>
            <a:off x="4496375" y="3320402"/>
            <a:ext cx="996746" cy="136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468561-C4D0-F349-A625-E7435C1155F2}"/>
              </a:ext>
            </a:extLst>
          </p:cNvPr>
          <p:cNvCxnSpPr>
            <a:cxnSpLocks/>
          </p:cNvCxnSpPr>
          <p:nvPr/>
        </p:nvCxnSpPr>
        <p:spPr>
          <a:xfrm>
            <a:off x="4648775" y="3472802"/>
            <a:ext cx="766396" cy="163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11BF990-D360-E54C-99EE-04A11E066F63}"/>
              </a:ext>
            </a:extLst>
          </p:cNvPr>
          <p:cNvCxnSpPr>
            <a:endCxn id="26" idx="1"/>
          </p:cNvCxnSpPr>
          <p:nvPr/>
        </p:nvCxnSpPr>
        <p:spPr>
          <a:xfrm flipV="1">
            <a:off x="8113853" y="1021656"/>
            <a:ext cx="1366427" cy="49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25E254-B5DA-AB4B-B139-2875873887E0}"/>
              </a:ext>
            </a:extLst>
          </p:cNvPr>
          <p:cNvCxnSpPr/>
          <p:nvPr/>
        </p:nvCxnSpPr>
        <p:spPr>
          <a:xfrm>
            <a:off x="9979627" y="1663246"/>
            <a:ext cx="0" cy="58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0CEAB13-2469-7B4E-91FE-8BBEFF7E3244}"/>
              </a:ext>
            </a:extLst>
          </p:cNvPr>
          <p:cNvSpPr txBox="1"/>
          <p:nvPr/>
        </p:nvSpPr>
        <p:spPr>
          <a:xfrm>
            <a:off x="10460516" y="2866861"/>
            <a:ext cx="14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Ads Manager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23FD58-040F-804E-A206-B5CDE837E090}"/>
              </a:ext>
            </a:extLst>
          </p:cNvPr>
          <p:cNvSpPr txBox="1"/>
          <p:nvPr/>
        </p:nvSpPr>
        <p:spPr>
          <a:xfrm>
            <a:off x="9415616" y="5142228"/>
            <a:ext cx="184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Manager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B79DAA3-171E-6F4A-BDE0-E41C60D8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12" y="4884425"/>
            <a:ext cx="723510" cy="72351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902E5F5-C20C-A14A-BE27-0D75DE6F2EAC}"/>
              </a:ext>
            </a:extLst>
          </p:cNvPr>
          <p:cNvSpPr txBox="1"/>
          <p:nvPr/>
        </p:nvSpPr>
        <p:spPr>
          <a:xfrm>
            <a:off x="2921223" y="5536122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50978B1-5031-DF45-AE71-24170C5B7818}"/>
              </a:ext>
            </a:extLst>
          </p:cNvPr>
          <p:cNvCxnSpPr>
            <a:stCxn id="88" idx="1"/>
            <a:endCxn id="34" idx="3"/>
          </p:cNvCxnSpPr>
          <p:nvPr/>
        </p:nvCxnSpPr>
        <p:spPr>
          <a:xfrm flipH="1">
            <a:off x="1882940" y="5246180"/>
            <a:ext cx="1130972" cy="11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0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CB323-0C57-834F-ABD9-392028F5EB1C}"/>
              </a:ext>
            </a:extLst>
          </p:cNvPr>
          <p:cNvSpPr/>
          <p:nvPr/>
        </p:nvSpPr>
        <p:spPr>
          <a:xfrm>
            <a:off x="370114" y="202362"/>
            <a:ext cx="3672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DesignHub</a:t>
            </a:r>
            <a:r>
              <a:rPr lang="en-US" dirty="0"/>
              <a:t> Web Application</a:t>
            </a:r>
          </a:p>
          <a:p>
            <a:r>
              <a:rPr lang="en-US" dirty="0"/>
              <a:t>Type: Application Architecture</a:t>
            </a:r>
          </a:p>
          <a:p>
            <a:r>
              <a:rPr lang="en-US" dirty="0"/>
              <a:t>View: Logical view</a:t>
            </a:r>
          </a:p>
          <a:p>
            <a:r>
              <a:rPr lang="en-US" dirty="0"/>
              <a:t>Style: Layered Architecture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472C7-6756-7E4E-9637-5EE1FCBE8D6F}"/>
              </a:ext>
            </a:extLst>
          </p:cNvPr>
          <p:cNvSpPr txBox="1"/>
          <p:nvPr/>
        </p:nvSpPr>
        <p:spPr>
          <a:xfrm>
            <a:off x="4757195" y="371639"/>
            <a:ext cx="2622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Architecture Diagram</a:t>
            </a:r>
          </a:p>
        </p:txBody>
      </p:sp>
      <p:sp>
        <p:nvSpPr>
          <p:cNvPr id="44" name="Google Shape;54;p13">
            <a:extLst>
              <a:ext uri="{FF2B5EF4-FFF2-40B4-BE49-F238E27FC236}">
                <a16:creationId xmlns:a16="http://schemas.microsoft.com/office/drawing/2014/main" id="{DC72F32D-247C-2F4E-B870-CFEDB6CAEF8A}"/>
              </a:ext>
            </a:extLst>
          </p:cNvPr>
          <p:cNvSpPr/>
          <p:nvPr/>
        </p:nvSpPr>
        <p:spPr>
          <a:xfrm>
            <a:off x="4857300" y="1689767"/>
            <a:ext cx="2089204" cy="4676609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" name="Google Shape;55;p13">
            <a:extLst>
              <a:ext uri="{FF2B5EF4-FFF2-40B4-BE49-F238E27FC236}">
                <a16:creationId xmlns:a16="http://schemas.microsoft.com/office/drawing/2014/main" id="{064AD9E6-5893-E747-AC6F-EA3F0C4DB81E}"/>
              </a:ext>
            </a:extLst>
          </p:cNvPr>
          <p:cNvSpPr/>
          <p:nvPr/>
        </p:nvSpPr>
        <p:spPr>
          <a:xfrm>
            <a:off x="9659100" y="1689467"/>
            <a:ext cx="2089204" cy="4676609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Google Shape;56;p13">
            <a:extLst>
              <a:ext uri="{FF2B5EF4-FFF2-40B4-BE49-F238E27FC236}">
                <a16:creationId xmlns:a16="http://schemas.microsoft.com/office/drawing/2014/main" id="{30118A75-8335-A046-AD3A-36F6F59268B2}"/>
              </a:ext>
            </a:extLst>
          </p:cNvPr>
          <p:cNvSpPr/>
          <p:nvPr/>
        </p:nvSpPr>
        <p:spPr>
          <a:xfrm>
            <a:off x="7265848" y="1674474"/>
            <a:ext cx="2089204" cy="4676609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59;p13">
            <a:extLst>
              <a:ext uri="{FF2B5EF4-FFF2-40B4-BE49-F238E27FC236}">
                <a16:creationId xmlns:a16="http://schemas.microsoft.com/office/drawing/2014/main" id="{A5451738-C8CF-B542-A496-35E78065853B}"/>
              </a:ext>
            </a:extLst>
          </p:cNvPr>
          <p:cNvSpPr txBox="1"/>
          <p:nvPr/>
        </p:nvSpPr>
        <p:spPr>
          <a:xfrm>
            <a:off x="5033399" y="2076267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User’s Account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" name="Google Shape;61;p13">
            <a:extLst>
              <a:ext uri="{FF2B5EF4-FFF2-40B4-BE49-F238E27FC236}">
                <a16:creationId xmlns:a16="http://schemas.microsoft.com/office/drawing/2014/main" id="{D0EDCEB4-F341-EE49-89F6-81F9BC92D679}"/>
              </a:ext>
            </a:extLst>
          </p:cNvPr>
          <p:cNvSpPr txBox="1"/>
          <p:nvPr/>
        </p:nvSpPr>
        <p:spPr>
          <a:xfrm>
            <a:off x="4994853" y="2879074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Create an Order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62;p13">
            <a:extLst>
              <a:ext uri="{FF2B5EF4-FFF2-40B4-BE49-F238E27FC236}">
                <a16:creationId xmlns:a16="http://schemas.microsoft.com/office/drawing/2014/main" id="{5265DF76-BA18-D848-AE85-F0A8EFA084ED}"/>
              </a:ext>
            </a:extLst>
          </p:cNvPr>
          <p:cNvSpPr txBox="1"/>
          <p:nvPr/>
        </p:nvSpPr>
        <p:spPr>
          <a:xfrm>
            <a:off x="5032962" y="3601399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Check purchase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63;p13">
            <a:extLst>
              <a:ext uri="{FF2B5EF4-FFF2-40B4-BE49-F238E27FC236}">
                <a16:creationId xmlns:a16="http://schemas.microsoft.com/office/drawing/2014/main" id="{9EC668C4-A2CD-3246-9C22-07E4F03EA8D4}"/>
              </a:ext>
            </a:extLst>
          </p:cNvPr>
          <p:cNvSpPr txBox="1"/>
          <p:nvPr/>
        </p:nvSpPr>
        <p:spPr>
          <a:xfrm>
            <a:off x="4994852" y="4395323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Accept</a:t>
            </a:r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purchase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64;p13">
            <a:extLst>
              <a:ext uri="{FF2B5EF4-FFF2-40B4-BE49-F238E27FC236}">
                <a16:creationId xmlns:a16="http://schemas.microsoft.com/office/drawing/2014/main" id="{CDEC073C-73DB-184B-A700-B00E68DF7CFE}"/>
              </a:ext>
            </a:extLst>
          </p:cNvPr>
          <p:cNvSpPr txBox="1"/>
          <p:nvPr/>
        </p:nvSpPr>
        <p:spPr>
          <a:xfrm>
            <a:off x="5033399" y="5124267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Deliver products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65;p13">
            <a:extLst>
              <a:ext uri="{FF2B5EF4-FFF2-40B4-BE49-F238E27FC236}">
                <a16:creationId xmlns:a16="http://schemas.microsoft.com/office/drawing/2014/main" id="{44E7CF0E-F0C2-3745-A5A5-A4FAEEBD3E6C}"/>
              </a:ext>
            </a:extLst>
          </p:cNvPr>
          <p:cNvSpPr txBox="1"/>
          <p:nvPr/>
        </p:nvSpPr>
        <p:spPr>
          <a:xfrm>
            <a:off x="7395199" y="1974667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 profile Data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66;p13">
            <a:extLst>
              <a:ext uri="{FF2B5EF4-FFF2-40B4-BE49-F238E27FC236}">
                <a16:creationId xmlns:a16="http://schemas.microsoft.com/office/drawing/2014/main" id="{12496741-B8B6-514B-9D18-5D16E745CDFC}"/>
              </a:ext>
            </a:extLst>
          </p:cNvPr>
          <p:cNvSpPr txBox="1"/>
          <p:nvPr/>
        </p:nvSpPr>
        <p:spPr>
          <a:xfrm>
            <a:off x="7395199" y="2774364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Ads Details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67;p13">
            <a:extLst>
              <a:ext uri="{FF2B5EF4-FFF2-40B4-BE49-F238E27FC236}">
                <a16:creationId xmlns:a16="http://schemas.microsoft.com/office/drawing/2014/main" id="{DC6ECB16-F914-3242-86AF-1056CA666C8C}"/>
              </a:ext>
            </a:extLst>
          </p:cNvPr>
          <p:cNvSpPr txBox="1"/>
          <p:nvPr/>
        </p:nvSpPr>
        <p:spPr>
          <a:xfrm>
            <a:off x="7364637" y="3617998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Order Details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68;p13">
            <a:extLst>
              <a:ext uri="{FF2B5EF4-FFF2-40B4-BE49-F238E27FC236}">
                <a16:creationId xmlns:a16="http://schemas.microsoft.com/office/drawing/2014/main" id="{D053784C-CFC5-2B4C-866A-D9EF98A3E6E3}"/>
              </a:ext>
            </a:extLst>
          </p:cNvPr>
          <p:cNvSpPr txBox="1"/>
          <p:nvPr/>
        </p:nvSpPr>
        <p:spPr>
          <a:xfrm>
            <a:off x="7379450" y="4395323"/>
            <a:ext cx="1814097" cy="461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Purchase Data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69;p13">
            <a:extLst>
              <a:ext uri="{FF2B5EF4-FFF2-40B4-BE49-F238E27FC236}">
                <a16:creationId xmlns:a16="http://schemas.microsoft.com/office/drawing/2014/main" id="{45F93C0A-51DA-474E-97E1-6ED78B9744CC}"/>
              </a:ext>
            </a:extLst>
          </p:cNvPr>
          <p:cNvSpPr txBox="1"/>
          <p:nvPr/>
        </p:nvSpPr>
        <p:spPr>
          <a:xfrm>
            <a:off x="7379450" y="5285548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Delivery Data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" name="Google Shape;71;p13">
            <a:extLst>
              <a:ext uri="{FF2B5EF4-FFF2-40B4-BE49-F238E27FC236}">
                <a16:creationId xmlns:a16="http://schemas.microsoft.com/office/drawing/2014/main" id="{E6A10251-0170-FE4F-BDDF-7D7119E21176}"/>
              </a:ext>
            </a:extLst>
          </p:cNvPr>
          <p:cNvCxnSpPr>
            <a:cxnSpLocks/>
          </p:cNvCxnSpPr>
          <p:nvPr/>
        </p:nvCxnSpPr>
        <p:spPr>
          <a:xfrm flipV="1">
            <a:off x="5141400" y="1399655"/>
            <a:ext cx="1597225" cy="3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61" name="Google Shape;72;p13">
            <a:extLst>
              <a:ext uri="{FF2B5EF4-FFF2-40B4-BE49-F238E27FC236}">
                <a16:creationId xmlns:a16="http://schemas.microsoft.com/office/drawing/2014/main" id="{3B80A5E4-B4FB-BE42-9812-D6DAF66C22D1}"/>
              </a:ext>
            </a:extLst>
          </p:cNvPr>
          <p:cNvCxnSpPr>
            <a:cxnSpLocks/>
          </p:cNvCxnSpPr>
          <p:nvPr/>
        </p:nvCxnSpPr>
        <p:spPr>
          <a:xfrm flipV="1">
            <a:off x="7503200" y="1399655"/>
            <a:ext cx="1597225" cy="3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62" name="Google Shape;73;p13">
            <a:extLst>
              <a:ext uri="{FF2B5EF4-FFF2-40B4-BE49-F238E27FC236}">
                <a16:creationId xmlns:a16="http://schemas.microsoft.com/office/drawing/2014/main" id="{9407E22A-C000-E044-AAC8-FDC6F211FFF1}"/>
              </a:ext>
            </a:extLst>
          </p:cNvPr>
          <p:cNvCxnSpPr>
            <a:cxnSpLocks/>
          </p:cNvCxnSpPr>
          <p:nvPr/>
        </p:nvCxnSpPr>
        <p:spPr>
          <a:xfrm flipV="1">
            <a:off x="9904100" y="1399655"/>
            <a:ext cx="1597225" cy="3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63" name="Google Shape;74;p13">
            <a:extLst>
              <a:ext uri="{FF2B5EF4-FFF2-40B4-BE49-F238E27FC236}">
                <a16:creationId xmlns:a16="http://schemas.microsoft.com/office/drawing/2014/main" id="{06F1CF29-3DA8-624D-92BB-341542CA7AE7}"/>
              </a:ext>
            </a:extLst>
          </p:cNvPr>
          <p:cNvCxnSpPr>
            <a:cxnSpLocks/>
          </p:cNvCxnSpPr>
          <p:nvPr/>
        </p:nvCxnSpPr>
        <p:spPr>
          <a:xfrm flipV="1">
            <a:off x="2530232" y="1777283"/>
            <a:ext cx="1597225" cy="3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64" name="Google Shape;77;p13">
            <a:extLst>
              <a:ext uri="{FF2B5EF4-FFF2-40B4-BE49-F238E27FC236}">
                <a16:creationId xmlns:a16="http://schemas.microsoft.com/office/drawing/2014/main" id="{86DE3A2B-1666-E54A-95DA-80B3D5E38EB5}"/>
              </a:ext>
            </a:extLst>
          </p:cNvPr>
          <p:cNvSpPr txBox="1"/>
          <p:nvPr/>
        </p:nvSpPr>
        <p:spPr>
          <a:xfrm>
            <a:off x="2530232" y="1500733"/>
            <a:ext cx="1597225" cy="26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>
                <a:latin typeface="Lato"/>
                <a:ea typeface="Lato"/>
                <a:cs typeface="Lato"/>
                <a:sym typeface="Lato"/>
              </a:rPr>
              <a:t>Delivery Channels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78;p13">
            <a:extLst>
              <a:ext uri="{FF2B5EF4-FFF2-40B4-BE49-F238E27FC236}">
                <a16:creationId xmlns:a16="http://schemas.microsoft.com/office/drawing/2014/main" id="{6FB2BA37-9CF0-4D4F-9B32-BD9AB9934442}"/>
              </a:ext>
            </a:extLst>
          </p:cNvPr>
          <p:cNvSpPr txBox="1"/>
          <p:nvPr/>
        </p:nvSpPr>
        <p:spPr>
          <a:xfrm>
            <a:off x="5141399" y="968200"/>
            <a:ext cx="1597225" cy="41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>
                <a:latin typeface="Lato"/>
                <a:ea typeface="Lato"/>
                <a:cs typeface="Lato"/>
                <a:sym typeface="Lato"/>
              </a:rPr>
              <a:t>Core Business Processes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79;p13">
            <a:extLst>
              <a:ext uri="{FF2B5EF4-FFF2-40B4-BE49-F238E27FC236}">
                <a16:creationId xmlns:a16="http://schemas.microsoft.com/office/drawing/2014/main" id="{951F6887-6408-5546-823C-2D90173205F0}"/>
              </a:ext>
            </a:extLst>
          </p:cNvPr>
          <p:cNvSpPr txBox="1"/>
          <p:nvPr/>
        </p:nvSpPr>
        <p:spPr>
          <a:xfrm>
            <a:off x="7503199" y="968367"/>
            <a:ext cx="1597225" cy="41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>
                <a:latin typeface="Lato"/>
                <a:ea typeface="Lato"/>
                <a:cs typeface="Lato"/>
                <a:sym typeface="Lato"/>
              </a:rPr>
              <a:t>Data and Information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80;p13">
            <a:extLst>
              <a:ext uri="{FF2B5EF4-FFF2-40B4-BE49-F238E27FC236}">
                <a16:creationId xmlns:a16="http://schemas.microsoft.com/office/drawing/2014/main" id="{3F0B8CE1-5EFA-A34A-9341-5503B124DFCA}"/>
              </a:ext>
            </a:extLst>
          </p:cNvPr>
          <p:cNvSpPr txBox="1"/>
          <p:nvPr/>
        </p:nvSpPr>
        <p:spPr>
          <a:xfrm>
            <a:off x="9904099" y="959567"/>
            <a:ext cx="1597225" cy="41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>
                <a:latin typeface="Lato"/>
                <a:ea typeface="Lato"/>
                <a:cs typeface="Lato"/>
                <a:sym typeface="Lato"/>
              </a:rPr>
              <a:t>Technology Enablers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83;p13">
            <a:extLst>
              <a:ext uri="{FF2B5EF4-FFF2-40B4-BE49-F238E27FC236}">
                <a16:creationId xmlns:a16="http://schemas.microsoft.com/office/drawing/2014/main" id="{6E7492FB-000C-A34F-88ED-1FCBAEB405ED}"/>
              </a:ext>
            </a:extLst>
          </p:cNvPr>
          <p:cNvSpPr txBox="1"/>
          <p:nvPr/>
        </p:nvSpPr>
        <p:spPr>
          <a:xfrm>
            <a:off x="2314232" y="2414667"/>
            <a:ext cx="1814097" cy="6778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Internet</a:t>
            </a:r>
            <a:b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(Web Browser)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84;p13">
            <a:extLst>
              <a:ext uri="{FF2B5EF4-FFF2-40B4-BE49-F238E27FC236}">
                <a16:creationId xmlns:a16="http://schemas.microsoft.com/office/drawing/2014/main" id="{AE093BF6-BB4F-494A-A267-C955164A1D93}"/>
              </a:ext>
            </a:extLst>
          </p:cNvPr>
          <p:cNvSpPr txBox="1"/>
          <p:nvPr/>
        </p:nvSpPr>
        <p:spPr>
          <a:xfrm>
            <a:off x="2314232" y="3949667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 Services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85;p13">
            <a:extLst>
              <a:ext uri="{FF2B5EF4-FFF2-40B4-BE49-F238E27FC236}">
                <a16:creationId xmlns:a16="http://schemas.microsoft.com/office/drawing/2014/main" id="{F5A40AA1-AB77-F84F-A6EF-4B8DD8AF5849}"/>
              </a:ext>
            </a:extLst>
          </p:cNvPr>
          <p:cNvSpPr txBox="1"/>
          <p:nvPr/>
        </p:nvSpPr>
        <p:spPr>
          <a:xfrm>
            <a:off x="107402" y="2932196"/>
            <a:ext cx="1028939" cy="41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b="1">
                <a:latin typeface="Lato"/>
                <a:ea typeface="Lato"/>
                <a:cs typeface="Lato"/>
                <a:sym typeface="Lato"/>
              </a:rPr>
              <a:t>User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86;p13">
            <a:extLst>
              <a:ext uri="{FF2B5EF4-FFF2-40B4-BE49-F238E27FC236}">
                <a16:creationId xmlns:a16="http://schemas.microsoft.com/office/drawing/2014/main" id="{68E56EB4-BC49-474B-88D8-794A473967AF}"/>
              </a:ext>
            </a:extLst>
          </p:cNvPr>
          <p:cNvSpPr txBox="1"/>
          <p:nvPr/>
        </p:nvSpPr>
        <p:spPr>
          <a:xfrm>
            <a:off x="99812" y="5827174"/>
            <a:ext cx="1317701" cy="41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Accounts Manager</a:t>
            </a:r>
            <a:endParaRPr sz="1200" b="1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" name="Google Shape;90;p13">
            <a:extLst>
              <a:ext uri="{FF2B5EF4-FFF2-40B4-BE49-F238E27FC236}">
                <a16:creationId xmlns:a16="http://schemas.microsoft.com/office/drawing/2014/main" id="{49306617-FFD4-0D48-83DA-D5457D343894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975445" y="2634929"/>
            <a:ext cx="1338787" cy="1186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" name="Google Shape;91;p13">
            <a:extLst>
              <a:ext uri="{FF2B5EF4-FFF2-40B4-BE49-F238E27FC236}">
                <a16:creationId xmlns:a16="http://schemas.microsoft.com/office/drawing/2014/main" id="{AE730AC0-0EA5-6845-820B-2E8EDB02A361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981045" y="4157821"/>
            <a:ext cx="1333187" cy="1198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8" name="Google Shape;92;p13">
            <a:extLst>
              <a:ext uri="{FF2B5EF4-FFF2-40B4-BE49-F238E27FC236}">
                <a16:creationId xmlns:a16="http://schemas.microsoft.com/office/drawing/2014/main" id="{9BB35367-7CB3-3843-8C4E-B561D0195525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81045" y="2753616"/>
            <a:ext cx="1333187" cy="26027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93;p13">
            <a:extLst>
              <a:ext uri="{FF2B5EF4-FFF2-40B4-BE49-F238E27FC236}">
                <a16:creationId xmlns:a16="http://schemas.microsoft.com/office/drawing/2014/main" id="{BC8740C9-F9E6-AC4D-B7EB-1BC514FF4177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75445" y="2753616"/>
            <a:ext cx="1338787" cy="11222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94;p13">
            <a:extLst>
              <a:ext uri="{FF2B5EF4-FFF2-40B4-BE49-F238E27FC236}">
                <a16:creationId xmlns:a16="http://schemas.microsoft.com/office/drawing/2014/main" id="{10CDBB66-E9F5-B44B-9570-79A189BF0B33}"/>
              </a:ext>
            </a:extLst>
          </p:cNvPr>
          <p:cNvCxnSpPr>
            <a:stCxn id="71" idx="3"/>
            <a:endCxn id="44" idx="1"/>
          </p:cNvCxnSpPr>
          <p:nvPr/>
        </p:nvCxnSpPr>
        <p:spPr>
          <a:xfrm flipV="1">
            <a:off x="4128329" y="4028072"/>
            <a:ext cx="728971" cy="1297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95;p13">
            <a:extLst>
              <a:ext uri="{FF2B5EF4-FFF2-40B4-BE49-F238E27FC236}">
                <a16:creationId xmlns:a16="http://schemas.microsoft.com/office/drawing/2014/main" id="{B251840D-7490-C844-A9B6-DF2F74552AB9}"/>
              </a:ext>
            </a:extLst>
          </p:cNvPr>
          <p:cNvCxnSpPr>
            <a:stCxn id="70" idx="3"/>
            <a:endCxn id="44" idx="1"/>
          </p:cNvCxnSpPr>
          <p:nvPr/>
        </p:nvCxnSpPr>
        <p:spPr>
          <a:xfrm>
            <a:off x="4128329" y="2753616"/>
            <a:ext cx="728971" cy="12744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96;p13">
            <a:extLst>
              <a:ext uri="{FF2B5EF4-FFF2-40B4-BE49-F238E27FC236}">
                <a16:creationId xmlns:a16="http://schemas.microsoft.com/office/drawing/2014/main" id="{F5937CBB-FE0C-764D-8F2A-E1CAF6421E4D}"/>
              </a:ext>
            </a:extLst>
          </p:cNvPr>
          <p:cNvCxnSpPr>
            <a:endCxn id="46" idx="1"/>
          </p:cNvCxnSpPr>
          <p:nvPr/>
        </p:nvCxnSpPr>
        <p:spPr>
          <a:xfrm flipV="1">
            <a:off x="6945848" y="4012779"/>
            <a:ext cx="320000" cy="862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3" name="Google Shape;97;p13">
            <a:extLst>
              <a:ext uri="{FF2B5EF4-FFF2-40B4-BE49-F238E27FC236}">
                <a16:creationId xmlns:a16="http://schemas.microsoft.com/office/drawing/2014/main" id="{78664E2D-F027-6E4E-812B-87031DD7BC0F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>
            <a:off x="9355052" y="4012779"/>
            <a:ext cx="304048" cy="14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4" name="Google Shape;98;p13">
            <a:extLst>
              <a:ext uri="{FF2B5EF4-FFF2-40B4-BE49-F238E27FC236}">
                <a16:creationId xmlns:a16="http://schemas.microsoft.com/office/drawing/2014/main" id="{B3585A8A-1A8A-9148-B3F0-B3E8E19D90A8}"/>
              </a:ext>
            </a:extLst>
          </p:cNvPr>
          <p:cNvSpPr txBox="1"/>
          <p:nvPr/>
        </p:nvSpPr>
        <p:spPr>
          <a:xfrm>
            <a:off x="9796099" y="1974667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Product data pull API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99;p13">
            <a:extLst>
              <a:ext uri="{FF2B5EF4-FFF2-40B4-BE49-F238E27FC236}">
                <a16:creationId xmlns:a16="http://schemas.microsoft.com/office/drawing/2014/main" id="{77821379-493E-9C4D-ACDF-8DC45C56B0E4}"/>
              </a:ext>
            </a:extLst>
          </p:cNvPr>
          <p:cNvSpPr txBox="1"/>
          <p:nvPr/>
        </p:nvSpPr>
        <p:spPr>
          <a:xfrm>
            <a:off x="9795661" y="2799278"/>
            <a:ext cx="1814097" cy="6778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Order detail Data Pull API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100;p13">
            <a:extLst>
              <a:ext uri="{FF2B5EF4-FFF2-40B4-BE49-F238E27FC236}">
                <a16:creationId xmlns:a16="http://schemas.microsoft.com/office/drawing/2014/main" id="{F9E1D79A-0496-0C4C-95A0-EE75EA157653}"/>
              </a:ext>
            </a:extLst>
          </p:cNvPr>
          <p:cNvSpPr txBox="1"/>
          <p:nvPr/>
        </p:nvSpPr>
        <p:spPr>
          <a:xfrm>
            <a:off x="9795662" y="3795715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101;p13">
            <a:extLst>
              <a:ext uri="{FF2B5EF4-FFF2-40B4-BE49-F238E27FC236}">
                <a16:creationId xmlns:a16="http://schemas.microsoft.com/office/drawing/2014/main" id="{43B3C733-CF5E-D041-80FE-0E53E80E3456}"/>
              </a:ext>
            </a:extLst>
          </p:cNvPr>
          <p:cNvSpPr txBox="1"/>
          <p:nvPr/>
        </p:nvSpPr>
        <p:spPr>
          <a:xfrm>
            <a:off x="9795662" y="4467211"/>
            <a:ext cx="1814097" cy="413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Ads Data Pull API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102;p13">
            <a:extLst>
              <a:ext uri="{FF2B5EF4-FFF2-40B4-BE49-F238E27FC236}">
                <a16:creationId xmlns:a16="http://schemas.microsoft.com/office/drawing/2014/main" id="{B9CD0430-FC2F-FE47-AAB6-A37FCC4849C3}"/>
              </a:ext>
            </a:extLst>
          </p:cNvPr>
          <p:cNvSpPr txBox="1"/>
          <p:nvPr/>
        </p:nvSpPr>
        <p:spPr>
          <a:xfrm>
            <a:off x="9795662" y="5244608"/>
            <a:ext cx="1814097" cy="416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Delivery Data pull API</a:t>
            </a:r>
            <a:endParaRPr sz="1333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3" name="Google Shape;74;p13">
            <a:extLst>
              <a:ext uri="{FF2B5EF4-FFF2-40B4-BE49-F238E27FC236}">
                <a16:creationId xmlns:a16="http://schemas.microsoft.com/office/drawing/2014/main" id="{5B341B73-AA8A-7F4C-A985-22407FDB5986}"/>
              </a:ext>
            </a:extLst>
          </p:cNvPr>
          <p:cNvCxnSpPr>
            <a:cxnSpLocks/>
          </p:cNvCxnSpPr>
          <p:nvPr/>
        </p:nvCxnSpPr>
        <p:spPr>
          <a:xfrm flipV="1">
            <a:off x="407502" y="1788818"/>
            <a:ext cx="1597225" cy="3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9442BCE-4D7C-7240-92ED-06BC9E8C2D16}"/>
              </a:ext>
            </a:extLst>
          </p:cNvPr>
          <p:cNvSpPr txBox="1"/>
          <p:nvPr/>
        </p:nvSpPr>
        <p:spPr>
          <a:xfrm>
            <a:off x="644797" y="1492609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4846FCB0-45C1-864A-A753-67CFA6D1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1" y="2259926"/>
            <a:ext cx="700108" cy="70010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658435F-40E2-5E48-BE73-E8D8C780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0" y="5006324"/>
            <a:ext cx="700108" cy="70010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9CF7F03-98AE-154A-A5A3-BBC4762B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2" y="3502205"/>
            <a:ext cx="700108" cy="70010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BCA7C09-D783-8249-B404-7C03296E4D33}"/>
              </a:ext>
            </a:extLst>
          </p:cNvPr>
          <p:cNvSpPr txBox="1"/>
          <p:nvPr/>
        </p:nvSpPr>
        <p:spPr>
          <a:xfrm>
            <a:off x="235323" y="4212022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suppliers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CE2EE73-E77F-0348-BDB6-3F99C7EF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1" y="5429208"/>
            <a:ext cx="700108" cy="700108"/>
          </a:xfrm>
          <a:prstGeom prst="rect">
            <a:avLst/>
          </a:prstGeom>
        </p:spPr>
      </p:pic>
      <p:cxnSp>
        <p:nvCxnSpPr>
          <p:cNvPr id="102" name="Google Shape;91;p13">
            <a:extLst>
              <a:ext uri="{FF2B5EF4-FFF2-40B4-BE49-F238E27FC236}">
                <a16:creationId xmlns:a16="http://schemas.microsoft.com/office/drawing/2014/main" id="{5A987110-4443-1A4F-BE94-97034313908E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2228695" y="4310222"/>
            <a:ext cx="237937" cy="11189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812C856-B2D7-FF4B-A0A2-E45CF591094B}"/>
              </a:ext>
            </a:extLst>
          </p:cNvPr>
          <p:cNvSpPr txBox="1"/>
          <p:nvPr/>
        </p:nvSpPr>
        <p:spPr>
          <a:xfrm>
            <a:off x="1644838" y="6202146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Ads</a:t>
            </a:r>
            <a:r>
              <a:rPr lang="en-US" sz="1200" dirty="0"/>
              <a:t> </a:t>
            </a:r>
            <a:r>
              <a:rPr lang="en-US" sz="1200" b="1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74802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30965-5FC7-7E4E-B7D8-1FC804C9BABC}"/>
              </a:ext>
            </a:extLst>
          </p:cNvPr>
          <p:cNvSpPr txBox="1"/>
          <p:nvPr/>
        </p:nvSpPr>
        <p:spPr>
          <a:xfrm>
            <a:off x="203200" y="224972"/>
            <a:ext cx="3017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DesignHub</a:t>
            </a:r>
            <a:r>
              <a:rPr lang="en-US" dirty="0"/>
              <a:t> Web Application</a:t>
            </a:r>
          </a:p>
          <a:p>
            <a:r>
              <a:rPr lang="en-US" dirty="0"/>
              <a:t>Type: Application Architecture</a:t>
            </a:r>
          </a:p>
          <a:p>
            <a:r>
              <a:rPr lang="en-US" dirty="0"/>
              <a:t>View: Process view</a:t>
            </a:r>
          </a:p>
          <a:p>
            <a:r>
              <a:rPr lang="en-US" dirty="0"/>
              <a:t>Style: Client-Server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68DAE-37B0-C24C-85F8-6CFB48F7A3F5}"/>
              </a:ext>
            </a:extLst>
          </p:cNvPr>
          <p:cNvSpPr txBox="1"/>
          <p:nvPr/>
        </p:nvSpPr>
        <p:spPr>
          <a:xfrm>
            <a:off x="5000171" y="283029"/>
            <a:ext cx="284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Architecture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1AA93-21DA-1743-80F4-084175238840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36312-E685-404A-AE14-C247E7FA4FF6}"/>
              </a:ext>
            </a:extLst>
          </p:cNvPr>
          <p:cNvSpPr txBox="1"/>
          <p:nvPr/>
        </p:nvSpPr>
        <p:spPr>
          <a:xfrm>
            <a:off x="386545" y="3105834"/>
            <a:ext cx="1944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&amp; Manager &amp; suppliers</a:t>
            </a:r>
          </a:p>
        </p:txBody>
      </p:sp>
      <p:pic>
        <p:nvPicPr>
          <p:cNvPr id="21" name="Google Shape;111;p14">
            <a:extLst>
              <a:ext uri="{FF2B5EF4-FFF2-40B4-BE49-F238E27FC236}">
                <a16:creationId xmlns:a16="http://schemas.microsoft.com/office/drawing/2014/main" id="{29E7F2CC-8BCF-2C40-96BB-7379560D7D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97850" y="2190789"/>
            <a:ext cx="1238833" cy="58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2;p14">
            <a:extLst>
              <a:ext uri="{FF2B5EF4-FFF2-40B4-BE49-F238E27FC236}">
                <a16:creationId xmlns:a16="http://schemas.microsoft.com/office/drawing/2014/main" id="{F5C502E5-36B6-DD42-92E0-14EB74C621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825" y="4092725"/>
            <a:ext cx="757995" cy="923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14;p14">
            <a:extLst>
              <a:ext uri="{FF2B5EF4-FFF2-40B4-BE49-F238E27FC236}">
                <a16:creationId xmlns:a16="http://schemas.microsoft.com/office/drawing/2014/main" id="{F0C2039A-0152-8540-93CF-2D8D5BFBE07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892" y="3420074"/>
            <a:ext cx="1213000" cy="38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24;p14">
            <a:extLst>
              <a:ext uri="{FF2B5EF4-FFF2-40B4-BE49-F238E27FC236}">
                <a16:creationId xmlns:a16="http://schemas.microsoft.com/office/drawing/2014/main" id="{C52C90F5-A40A-5446-BC71-281D2D8E7AA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234" y="4288500"/>
            <a:ext cx="1606567" cy="584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26;p14">
            <a:extLst>
              <a:ext uri="{FF2B5EF4-FFF2-40B4-BE49-F238E27FC236}">
                <a16:creationId xmlns:a16="http://schemas.microsoft.com/office/drawing/2014/main" id="{A59BC101-A2A1-8B46-8A68-8D55DA0A47D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4102" y="4290518"/>
            <a:ext cx="1606567" cy="58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29;p14">
            <a:extLst>
              <a:ext uri="{FF2B5EF4-FFF2-40B4-BE49-F238E27FC236}">
                <a16:creationId xmlns:a16="http://schemas.microsoft.com/office/drawing/2014/main" id="{4D28A208-9AB2-8148-BFC3-CD720CCD9D1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58924" y="1177827"/>
            <a:ext cx="1206400" cy="551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130;p14">
            <a:extLst>
              <a:ext uri="{FF2B5EF4-FFF2-40B4-BE49-F238E27FC236}">
                <a16:creationId xmlns:a16="http://schemas.microsoft.com/office/drawing/2014/main" id="{FFA77A91-7DD6-5347-8ADA-D8DAFB8D19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79433" y="3721100"/>
            <a:ext cx="1206400" cy="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131;p14">
            <a:extLst>
              <a:ext uri="{FF2B5EF4-FFF2-40B4-BE49-F238E27FC236}">
                <a16:creationId xmlns:a16="http://schemas.microsoft.com/office/drawing/2014/main" id="{2EEA0446-F741-C848-8529-E587B3F681F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998124" y="1729259"/>
            <a:ext cx="64000" cy="8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" name="Google Shape;133;p14">
            <a:extLst>
              <a:ext uri="{FF2B5EF4-FFF2-40B4-BE49-F238E27FC236}">
                <a16:creationId xmlns:a16="http://schemas.microsoft.com/office/drawing/2014/main" id="{8CE7A6C8-FFE6-7847-857A-61A5CB9B5380}"/>
              </a:ext>
            </a:extLst>
          </p:cNvPr>
          <p:cNvCxnSpPr>
            <a:cxnSpLocks/>
          </p:cNvCxnSpPr>
          <p:nvPr/>
        </p:nvCxnSpPr>
        <p:spPr>
          <a:xfrm>
            <a:off x="9789422" y="3212713"/>
            <a:ext cx="674925" cy="316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" name="Google Shape;137;p14">
            <a:extLst>
              <a:ext uri="{FF2B5EF4-FFF2-40B4-BE49-F238E27FC236}">
                <a16:creationId xmlns:a16="http://schemas.microsoft.com/office/drawing/2014/main" id="{12749258-516D-9F4C-9748-B2D484AC07AA}"/>
              </a:ext>
            </a:extLst>
          </p:cNvPr>
          <p:cNvCxnSpPr>
            <a:cxnSpLocks/>
          </p:cNvCxnSpPr>
          <p:nvPr/>
        </p:nvCxnSpPr>
        <p:spPr>
          <a:xfrm>
            <a:off x="1209271" y="3429000"/>
            <a:ext cx="149303" cy="11515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" name="Google Shape;115;p14">
            <a:extLst>
              <a:ext uri="{FF2B5EF4-FFF2-40B4-BE49-F238E27FC236}">
                <a16:creationId xmlns:a16="http://schemas.microsoft.com/office/drawing/2014/main" id="{B8574EAB-2CD1-7D4E-865F-488E3733D25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5914100" y="811567"/>
            <a:ext cx="50133" cy="566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15;p14">
            <a:extLst>
              <a:ext uri="{FF2B5EF4-FFF2-40B4-BE49-F238E27FC236}">
                <a16:creationId xmlns:a16="http://schemas.microsoft.com/office/drawing/2014/main" id="{01D55597-A597-1547-AACF-987A45B63D2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8203469" y="801816"/>
            <a:ext cx="50133" cy="566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15;p14">
            <a:extLst>
              <a:ext uri="{FF2B5EF4-FFF2-40B4-BE49-F238E27FC236}">
                <a16:creationId xmlns:a16="http://schemas.microsoft.com/office/drawing/2014/main" id="{5C7F7543-11AA-2A45-BE75-AB6E72052F4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0129648" y="825136"/>
            <a:ext cx="50133" cy="566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5F3EF18-0D83-D84E-BBC8-A1CCFBDAF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266" y="4378504"/>
            <a:ext cx="1474616" cy="147461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BCEDF56-B594-ED4D-8255-0EEA6C75DE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0852" y="2899628"/>
            <a:ext cx="1384782" cy="13847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AE7BF6-8FC8-B34A-8B68-EAE3CCC28C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4320" y="2550611"/>
            <a:ext cx="1508487" cy="15084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2240FF8-DE0A-7146-A536-7B37D4E828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1049" y="2529349"/>
            <a:ext cx="1508487" cy="15084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EF65BB4-8DDF-8E43-BC29-FC5E3EEFD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9191" y="2581965"/>
            <a:ext cx="1508487" cy="150848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084D13D-536D-7047-9FFF-0FC4632618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3933" y="2032818"/>
            <a:ext cx="1059704" cy="105970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A781E49-5C08-9049-8D68-DAAB5281BDC4}"/>
              </a:ext>
            </a:extLst>
          </p:cNvPr>
          <p:cNvSpPr txBox="1"/>
          <p:nvPr/>
        </p:nvSpPr>
        <p:spPr>
          <a:xfrm>
            <a:off x="10644105" y="1359927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</a:t>
            </a:r>
          </a:p>
        </p:txBody>
      </p:sp>
    </p:spTree>
    <p:extLst>
      <p:ext uri="{BB962C8B-B14F-4D97-AF65-F5344CB8AC3E}">
        <p14:creationId xmlns:p14="http://schemas.microsoft.com/office/powerpoint/2010/main" val="218615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147</Words>
  <Application>Microsoft Macintosh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Lato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 Qiu</dc:creator>
  <cp:lastModifiedBy>Mira Qiu</cp:lastModifiedBy>
  <cp:revision>7</cp:revision>
  <dcterms:created xsi:type="dcterms:W3CDTF">2020-02-13T02:49:22Z</dcterms:created>
  <dcterms:modified xsi:type="dcterms:W3CDTF">2020-02-13T03:42:03Z</dcterms:modified>
</cp:coreProperties>
</file>