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10.xml" ContentType="application/vnd.openxmlformats-officedocument.presentationml.slideLayout+xml"/>
  <Override PartName="/ppt/slideLayouts/slideLayout5.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12.xml" ContentType="application/vnd.openxmlformats-officedocument.presentationml.slideLayout+xml"/>
  <Override PartName="/ppt/slideLayouts/slideLayout8.xml" ContentType="application/vnd.openxmlformats-officedocument.presentationml.slideLayout+xml"/>
  <Override PartName="/ppt/slideLayouts/slideLayout13.xml" ContentType="application/vnd.openxmlformats-officedocument.presentationml.slideLayout+xml"/>
  <Override PartName="/ppt/slideLayouts/slideLayout9.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0.xml.rels" ContentType="application/vnd.openxmlformats-package.relationships+xml"/>
  <Override PartName="/ppt/slideLayouts/_rels/slideLayout5.xml.rels" ContentType="application/vnd.openxmlformats-package.relationships+xml"/>
  <Override PartName="/ppt/slideLayouts/_rels/slideLayout11.xml.rels" ContentType="application/vnd.openxmlformats-package.relationships+xml"/>
  <Override PartName="/ppt/slideLayouts/_rels/slideLayout6.xml.rels" ContentType="application/vnd.openxmlformats-package.relationships+xml"/>
  <Override PartName="/ppt/slideLayouts/_rels/slideLayout12.xml.rels" ContentType="application/vnd.openxmlformats-package.relationships+xml"/>
  <Override PartName="/ppt/slideLayouts/_rels/slideLayout7.xml.rels" ContentType="application/vnd.openxmlformats-package.relationships+xml"/>
  <Override PartName="/ppt/slideLayouts/_rels/slideLayout13.xml.rels" ContentType="application/vnd.openxmlformats-package.relationships+xml"/>
  <Override PartName="/ppt/slideLayouts/_rels/slideLayout8.xml.rels" ContentType="application/vnd.openxmlformats-package.relationships+xml"/>
  <Override PartName="/ppt/slideLayouts/_rels/slideLayout14.xml.rels" ContentType="application/vnd.openxmlformats-package.relationships+xml"/>
  <Override PartName="/ppt/slideLayouts/_rels/slideLayout9.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_rels/data1.xml.rels" ContentType="application/vnd.openxmlformats-package.relationships+xml"/>
  <Override PartName="/ppt/diagrams/_rels/drawing1.xml.rels" ContentType="application/vnd.openxmlformats-package.relationships+xml"/>
  <Override PartName="/ppt/presProps.xml" ContentType="application/vnd.openxmlformats-officedocument.presentationml.presProps+xml"/>
  <Override PartName="/ppt/theme/theme1.xml" ContentType="application/vnd.openxmlformats-officedocument.theme+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24.xml.rels" ContentType="application/vnd.openxmlformats-package.relationships+xml"/>
  <Override PartName="/ppt/slides/_rels/slide25.xml.rels" ContentType="application/vnd.openxmlformats-package.relationships+xml"/>
  <Override PartName="/ppt/slides/_rels/slide26.xml.rels" ContentType="application/vnd.openxmlformats-package.relationships+xml"/>
  <Override PartName="/ppt/slides/_rels/slide27.xml.rels" ContentType="application/vnd.openxmlformats-package.relationships+xml"/>
  <Override PartName="/ppt/slides/_rels/slide28.xml.rels" ContentType="application/vnd.openxmlformats-package.relationships+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media/image1.jpeg" ContentType="image/jpeg"/>
  <Override PartName="/ppt/media/OOXDiagramDataRels1_2.png" ContentType="image/png"/>
  <Override PartName="/ppt/media/OOXDiagramDrawingRels1_5.svg" ContentType="image/svg"/>
  <Override PartName="/ppt/media/OOXDiagramDrawingRels1_0.png" ContentType="image/png"/>
  <Override PartName="/ppt/media/OOXDiagramDataRels1_0.png" ContentType="image/png"/>
  <Override PartName="/ppt/media/OOXDiagramDataRels1_5.svg" ContentType="image/svg"/>
  <Override PartName="/ppt/media/OOXDiagramDataRels1_1.svg" ContentType="image/svg"/>
  <Override PartName="/ppt/media/OOXDiagramDataRels1_4.png" ContentType="image/png"/>
  <Override PartName="/ppt/media/OOXDiagramDataRels1_3.svg" ContentType="image/svg"/>
  <Override PartName="/ppt/media/OOXDiagramDrawingRels1_1.svg" ContentType="image/svg"/>
  <Override PartName="/ppt/media/OOXDiagramDrawingRels1_2.png" ContentType="image/png"/>
  <Override PartName="/ppt/media/OOXDiagramDrawingRels1_3.svg" ContentType="image/svg"/>
  <Override PartName="/ppt/media/OOXDiagramDrawingRels1_4.png" ContentType="image/png"/>
  <Override PartName="/ppt/media/image2.jpeg" ContentType="image/jpeg"/>
  <Override PartName="/ppt/media/image3.png" ContentType="image/png"/>
  <Override PartName="/ppt/_rels/presentation.xml.rels" ContentType="application/vnd.openxmlformats-package.relationships+xml"/>
  <Override PartName="/_rels/.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presProps" Target="presProps.xml"/>
</Relationships>
</file>

<file path=ppt/diagrams/_rels/data1.xml.rels><?xml version="1.0" encoding="UTF-8"?>
<Relationships xmlns="http://schemas.openxmlformats.org/package/2006/relationships"><Relationship Id="rId1" Type="http://schemas.openxmlformats.org/officeDocument/2006/relationships/image" Target="../media/OOXDiagramDataRels1_0.png"/><Relationship Id="rId2" Type="http://schemas.openxmlformats.org/officeDocument/2006/relationships/image" Target="../media/OOXDiagramDataRels1_1.svg"/><Relationship Id="rId3" Type="http://schemas.openxmlformats.org/officeDocument/2006/relationships/image" Target="../media/OOXDiagramDataRels1_2.png"/><Relationship Id="rId4" Type="http://schemas.openxmlformats.org/officeDocument/2006/relationships/image" Target="../media/OOXDiagramDataRels1_3.svg"/><Relationship Id="rId5" Type="http://schemas.openxmlformats.org/officeDocument/2006/relationships/image" Target="../media/OOXDiagramDataRels1_4.png"/><Relationship Id="rId6" Type="http://schemas.openxmlformats.org/officeDocument/2006/relationships/image" Target="../media/OOXDiagramDataRels1_5.svg"/>
</Relationships>
</file>

<file path=ppt/diagrams/_rels/drawing1.xml.rels><?xml version="1.0" encoding="UTF-8"?>
<Relationships xmlns="http://schemas.openxmlformats.org/package/2006/relationships"><Relationship Id="rId1" Type="http://schemas.openxmlformats.org/officeDocument/2006/relationships/image" Target="../media/OOXDiagramDrawingRels1_0.png"/><Relationship Id="rId2" Type="http://schemas.openxmlformats.org/officeDocument/2006/relationships/image" Target="../media/OOXDiagramDrawingRels1_1.svg"/><Relationship Id="rId3" Type="http://schemas.openxmlformats.org/officeDocument/2006/relationships/image" Target="../media/OOXDiagramDrawingRels1_2.png"/><Relationship Id="rId4" Type="http://schemas.openxmlformats.org/officeDocument/2006/relationships/image" Target="../media/OOXDiagramDrawingRels1_3.svg"/><Relationship Id="rId5" Type="http://schemas.openxmlformats.org/officeDocument/2006/relationships/image" Target="../media/OOXDiagramDrawingRels1_4.png"/><Relationship Id="rId6" Type="http://schemas.openxmlformats.org/officeDocument/2006/relationships/image" Target="../media/OOXDiagramDrawingRels1_5.svg"/>
</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47AD20D-1FD9-4480-8DD1-04833015FD1C}"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36326ABC-2907-48F8-BFCE-4151F4C7400A}">
      <dgm:prSet/>
      <dgm:spPr/>
      <dgm:t>
        <a:bodyPr/>
        <a:lstStyle/>
        <a:p>
          <a:pPr>
            <a:defRPr cap="all"/>
          </a:pPr>
          <a:r>
            <a:rPr lang="es-ES"/>
            <a:t>1.- INTRODUCCIÓN A LOS SISTEMAS MULTITAREA</a:t>
          </a:r>
          <a:endParaRPr lang="en-US"/>
        </a:p>
      </dgm:t>
    </dgm:pt>
    <dgm:pt modelId="{01563F32-C8D7-4646-A3A6-FCB83FEBB620}" type="parTrans" cxnId="{B93D9038-6166-4AEF-8D25-DEAF1508339D}">
      <dgm:prSet/>
      <dgm:spPr/>
      <dgm:t>
        <a:bodyPr/>
        <a:lstStyle/>
        <a:p>
          <a:endParaRPr lang="en-US"/>
        </a:p>
      </dgm:t>
    </dgm:pt>
    <dgm:pt modelId="{163AA54B-8306-4BAB-B30E-CFBF8AD1587F}" type="sibTrans" cxnId="{B93D9038-6166-4AEF-8D25-DEAF1508339D}">
      <dgm:prSet/>
      <dgm:spPr/>
      <dgm:t>
        <a:bodyPr/>
        <a:lstStyle/>
        <a:p>
          <a:endParaRPr lang="en-US"/>
        </a:p>
      </dgm:t>
    </dgm:pt>
    <dgm:pt modelId="{9C33B332-767C-4C90-A09E-0DEB1862F8B8}">
      <dgm:prSet/>
      <dgm:spPr/>
      <dgm:t>
        <a:bodyPr/>
        <a:lstStyle/>
        <a:p>
          <a:pPr>
            <a:defRPr cap="all"/>
          </a:pPr>
          <a:r>
            <a:rPr lang="es-ES"/>
            <a:t>2.- PROCESOS: CONCEPTOS BÁSICOS</a:t>
          </a:r>
          <a:endParaRPr lang="en-US"/>
        </a:p>
      </dgm:t>
    </dgm:pt>
    <dgm:pt modelId="{D5C00F41-63E7-4761-81DE-46923248B9AF}" type="parTrans" cxnId="{B06538EF-BEE1-4362-BCE1-ED351D280F54}">
      <dgm:prSet/>
      <dgm:spPr/>
      <dgm:t>
        <a:bodyPr/>
        <a:lstStyle/>
        <a:p>
          <a:endParaRPr lang="en-US"/>
        </a:p>
      </dgm:t>
    </dgm:pt>
    <dgm:pt modelId="{D2C2C786-9D50-43AC-AF04-4F193F49CE79}" type="sibTrans" cxnId="{B06538EF-BEE1-4362-BCE1-ED351D280F54}">
      <dgm:prSet/>
      <dgm:spPr/>
      <dgm:t>
        <a:bodyPr/>
        <a:lstStyle/>
        <a:p>
          <a:endParaRPr lang="en-US"/>
        </a:p>
      </dgm:t>
    </dgm:pt>
    <dgm:pt modelId="{D0270844-47CA-4E1A-85DC-7E7C546C0B7B}">
      <dgm:prSet/>
      <dgm:spPr/>
      <dgm:t>
        <a:bodyPr/>
        <a:lstStyle/>
        <a:p>
          <a:pPr>
            <a:defRPr cap="all"/>
          </a:pPr>
          <a:r>
            <a:rPr lang="es-ES"/>
            <a:t>3.- PROGRAMACIÓN DE APLICACIONES MULTIPROCESO EN JAVA</a:t>
          </a:r>
          <a:endParaRPr lang="en-US"/>
        </a:p>
      </dgm:t>
    </dgm:pt>
    <dgm:pt modelId="{F6EA794C-C926-4FCC-9B98-64E4D49ECC6B}" type="parTrans" cxnId="{7EF963B7-4505-435A-B554-55FC65D38C68}">
      <dgm:prSet/>
      <dgm:spPr/>
      <dgm:t>
        <a:bodyPr/>
        <a:lstStyle/>
        <a:p>
          <a:endParaRPr lang="en-US"/>
        </a:p>
      </dgm:t>
    </dgm:pt>
    <dgm:pt modelId="{36EF3A1F-7F55-4822-8138-7AAE78C30378}" type="sibTrans" cxnId="{7EF963B7-4505-435A-B554-55FC65D38C68}">
      <dgm:prSet/>
      <dgm:spPr/>
      <dgm:t>
        <a:bodyPr/>
        <a:lstStyle/>
        <a:p>
          <a:endParaRPr lang="en-US"/>
        </a:p>
      </dgm:t>
    </dgm:pt>
    <dgm:pt modelId="{C06C7468-2204-41D2-B3BA-9D4BECBD5C58}" type="pres">
      <dgm:prSet presAssocID="{D47AD20D-1FD9-4480-8DD1-04833015FD1C}" presName="root" presStyleCnt="0">
        <dgm:presLayoutVars>
          <dgm:dir/>
          <dgm:resizeHandles val="exact"/>
        </dgm:presLayoutVars>
      </dgm:prSet>
      <dgm:spPr/>
    </dgm:pt>
    <dgm:pt modelId="{A24BFFA3-2C48-4857-9573-4BAE055598FA}" type="pres">
      <dgm:prSet presAssocID="{36326ABC-2907-48F8-BFCE-4151F4C7400A}" presName="compNode" presStyleCnt="0"/>
      <dgm:spPr/>
    </dgm:pt>
    <dgm:pt modelId="{EF14CF27-7C13-44FD-9DD6-3FE7D7431D02}" type="pres">
      <dgm:prSet presAssocID="{36326ABC-2907-48F8-BFCE-4151F4C7400A}" presName="iconBgRect" presStyleLbl="bgShp" presStyleIdx="0" presStyleCnt="3"/>
      <dgm:spPr/>
    </dgm:pt>
    <dgm:pt modelId="{B07F3F8F-BD2B-451B-B263-C5052A19DFF8}" type="pres">
      <dgm:prSet presAssocID="{36326ABC-2907-48F8-BFCE-4151F4C7400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erebro"/>
        </a:ext>
      </dgm:extLst>
    </dgm:pt>
    <dgm:pt modelId="{F321E89E-773D-4B46-B5C5-7B30BD24AE1A}" type="pres">
      <dgm:prSet presAssocID="{36326ABC-2907-48F8-BFCE-4151F4C7400A}" presName="spaceRect" presStyleCnt="0"/>
      <dgm:spPr/>
    </dgm:pt>
    <dgm:pt modelId="{E08E650C-DB8F-4746-A58B-F3DE2FE90E65}" type="pres">
      <dgm:prSet presAssocID="{36326ABC-2907-48F8-BFCE-4151F4C7400A}" presName="textRect" presStyleLbl="revTx" presStyleIdx="0" presStyleCnt="3">
        <dgm:presLayoutVars>
          <dgm:chMax val="1"/>
          <dgm:chPref val="1"/>
        </dgm:presLayoutVars>
      </dgm:prSet>
      <dgm:spPr/>
    </dgm:pt>
    <dgm:pt modelId="{53DF5AE2-B7EF-4F85-9C0B-5AD485D814A0}" type="pres">
      <dgm:prSet presAssocID="{163AA54B-8306-4BAB-B30E-CFBF8AD1587F}" presName="sibTrans" presStyleCnt="0"/>
      <dgm:spPr/>
    </dgm:pt>
    <dgm:pt modelId="{5EEFBEEC-EEDB-4ACB-8AEC-FC91F06E2884}" type="pres">
      <dgm:prSet presAssocID="{9C33B332-767C-4C90-A09E-0DEB1862F8B8}" presName="compNode" presStyleCnt="0"/>
      <dgm:spPr/>
    </dgm:pt>
    <dgm:pt modelId="{16B9053E-D060-481F-9F2D-1AB53EB3FA9B}" type="pres">
      <dgm:prSet presAssocID="{9C33B332-767C-4C90-A09E-0DEB1862F8B8}" presName="iconBgRect" presStyleLbl="bgShp" presStyleIdx="1" presStyleCnt="3"/>
      <dgm:spPr/>
    </dgm:pt>
    <dgm:pt modelId="{4A972DB0-CD3C-4BF4-8151-8F73E4E0F2D7}" type="pres">
      <dgm:prSet presAssocID="{9C33B332-767C-4C90-A09E-0DEB1862F8B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ircular Flowchart"/>
        </a:ext>
      </dgm:extLst>
    </dgm:pt>
    <dgm:pt modelId="{C09C83D5-0618-44C8-845D-556572846AD8}" type="pres">
      <dgm:prSet presAssocID="{9C33B332-767C-4C90-A09E-0DEB1862F8B8}" presName="spaceRect" presStyleCnt="0"/>
      <dgm:spPr/>
    </dgm:pt>
    <dgm:pt modelId="{CD9975A3-0318-443C-8C21-303D78933119}" type="pres">
      <dgm:prSet presAssocID="{9C33B332-767C-4C90-A09E-0DEB1862F8B8}" presName="textRect" presStyleLbl="revTx" presStyleIdx="1" presStyleCnt="3">
        <dgm:presLayoutVars>
          <dgm:chMax val="1"/>
          <dgm:chPref val="1"/>
        </dgm:presLayoutVars>
      </dgm:prSet>
      <dgm:spPr/>
    </dgm:pt>
    <dgm:pt modelId="{56030EB4-3FB5-471B-9B27-B3A70DD4BA87}" type="pres">
      <dgm:prSet presAssocID="{D2C2C786-9D50-43AC-AF04-4F193F49CE79}" presName="sibTrans" presStyleCnt="0"/>
      <dgm:spPr/>
    </dgm:pt>
    <dgm:pt modelId="{AEF738B2-3696-4FF2-B582-1D044271C9BD}" type="pres">
      <dgm:prSet presAssocID="{D0270844-47CA-4E1A-85DC-7E7C546C0B7B}" presName="compNode" presStyleCnt="0"/>
      <dgm:spPr/>
    </dgm:pt>
    <dgm:pt modelId="{ABE8A25D-51EE-4210-962C-F36B71C80334}" type="pres">
      <dgm:prSet presAssocID="{D0270844-47CA-4E1A-85DC-7E7C546C0B7B}" presName="iconBgRect" presStyleLbl="bgShp" presStyleIdx="2" presStyleCnt="3"/>
      <dgm:spPr/>
    </dgm:pt>
    <dgm:pt modelId="{8757705A-90E1-4589-9681-82F012385216}" type="pres">
      <dgm:prSet presAssocID="{D0270844-47CA-4E1A-85DC-7E7C546C0B7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eb Design"/>
        </a:ext>
      </dgm:extLst>
    </dgm:pt>
    <dgm:pt modelId="{B0DFAED9-A0AD-47AA-85A3-13DF6DDCAD9E}" type="pres">
      <dgm:prSet presAssocID="{D0270844-47CA-4E1A-85DC-7E7C546C0B7B}" presName="spaceRect" presStyleCnt="0"/>
      <dgm:spPr/>
    </dgm:pt>
    <dgm:pt modelId="{5A7700B1-C00E-47CF-AC7A-B555445686A5}" type="pres">
      <dgm:prSet presAssocID="{D0270844-47CA-4E1A-85DC-7E7C546C0B7B}" presName="textRect" presStyleLbl="revTx" presStyleIdx="2" presStyleCnt="3">
        <dgm:presLayoutVars>
          <dgm:chMax val="1"/>
          <dgm:chPref val="1"/>
        </dgm:presLayoutVars>
      </dgm:prSet>
      <dgm:spPr/>
    </dgm:pt>
  </dgm:ptLst>
  <dgm:cxnLst>
    <dgm:cxn modelId="{3DF3DF18-0CB2-473D-BD5B-0D2C8D86615C}" type="presOf" srcId="{36326ABC-2907-48F8-BFCE-4151F4C7400A}" destId="{E08E650C-DB8F-4746-A58B-F3DE2FE90E65}" srcOrd="0" destOrd="0" presId="urn:microsoft.com/office/officeart/2018/5/layout/IconCircleLabelList"/>
    <dgm:cxn modelId="{3285DA2D-B732-4D36-8529-C0FD88D777DD}" type="presOf" srcId="{D0270844-47CA-4E1A-85DC-7E7C546C0B7B}" destId="{5A7700B1-C00E-47CF-AC7A-B555445686A5}" srcOrd="0" destOrd="0" presId="urn:microsoft.com/office/officeart/2018/5/layout/IconCircleLabelList"/>
    <dgm:cxn modelId="{B93D9038-6166-4AEF-8D25-DEAF1508339D}" srcId="{D47AD20D-1FD9-4480-8DD1-04833015FD1C}" destId="{36326ABC-2907-48F8-BFCE-4151F4C7400A}" srcOrd="0" destOrd="0" parTransId="{01563F32-C8D7-4646-A3A6-FCB83FEBB620}" sibTransId="{163AA54B-8306-4BAB-B30E-CFBF8AD1587F}"/>
    <dgm:cxn modelId="{3CA6397E-486A-4C50-ABA8-BC7AC1666330}" type="presOf" srcId="{D47AD20D-1FD9-4480-8DD1-04833015FD1C}" destId="{C06C7468-2204-41D2-B3BA-9D4BECBD5C58}" srcOrd="0" destOrd="0" presId="urn:microsoft.com/office/officeart/2018/5/layout/IconCircleLabelList"/>
    <dgm:cxn modelId="{7EF963B7-4505-435A-B554-55FC65D38C68}" srcId="{D47AD20D-1FD9-4480-8DD1-04833015FD1C}" destId="{D0270844-47CA-4E1A-85DC-7E7C546C0B7B}" srcOrd="2" destOrd="0" parTransId="{F6EA794C-C926-4FCC-9B98-64E4D49ECC6B}" sibTransId="{36EF3A1F-7F55-4822-8138-7AAE78C30378}"/>
    <dgm:cxn modelId="{B06538EF-BEE1-4362-BCE1-ED351D280F54}" srcId="{D47AD20D-1FD9-4480-8DD1-04833015FD1C}" destId="{9C33B332-767C-4C90-A09E-0DEB1862F8B8}" srcOrd="1" destOrd="0" parTransId="{D5C00F41-63E7-4761-81DE-46923248B9AF}" sibTransId="{D2C2C786-9D50-43AC-AF04-4F193F49CE79}"/>
    <dgm:cxn modelId="{7C4F48FA-4066-4D36-BA4C-408BB056B4E1}" type="presOf" srcId="{9C33B332-767C-4C90-A09E-0DEB1862F8B8}" destId="{CD9975A3-0318-443C-8C21-303D78933119}" srcOrd="0" destOrd="0" presId="urn:microsoft.com/office/officeart/2018/5/layout/IconCircleLabelList"/>
    <dgm:cxn modelId="{A651C5DC-49CA-4FAB-9E1B-6BB94F24B5AB}" type="presParOf" srcId="{C06C7468-2204-41D2-B3BA-9D4BECBD5C58}" destId="{A24BFFA3-2C48-4857-9573-4BAE055598FA}" srcOrd="0" destOrd="0" presId="urn:microsoft.com/office/officeart/2018/5/layout/IconCircleLabelList"/>
    <dgm:cxn modelId="{42770794-DEDB-4197-B7B9-DDB52B9E73A5}" type="presParOf" srcId="{A24BFFA3-2C48-4857-9573-4BAE055598FA}" destId="{EF14CF27-7C13-44FD-9DD6-3FE7D7431D02}" srcOrd="0" destOrd="0" presId="urn:microsoft.com/office/officeart/2018/5/layout/IconCircleLabelList"/>
    <dgm:cxn modelId="{FBBF4F54-516E-46CF-B961-6A52A6B3B011}" type="presParOf" srcId="{A24BFFA3-2C48-4857-9573-4BAE055598FA}" destId="{B07F3F8F-BD2B-451B-B263-C5052A19DFF8}" srcOrd="1" destOrd="0" presId="urn:microsoft.com/office/officeart/2018/5/layout/IconCircleLabelList"/>
    <dgm:cxn modelId="{1473C8DD-5FD9-4757-92AF-DEF348C330AB}" type="presParOf" srcId="{A24BFFA3-2C48-4857-9573-4BAE055598FA}" destId="{F321E89E-773D-4B46-B5C5-7B30BD24AE1A}" srcOrd="2" destOrd="0" presId="urn:microsoft.com/office/officeart/2018/5/layout/IconCircleLabelList"/>
    <dgm:cxn modelId="{F72005C2-0840-4114-ABDD-BF9F28916B6B}" type="presParOf" srcId="{A24BFFA3-2C48-4857-9573-4BAE055598FA}" destId="{E08E650C-DB8F-4746-A58B-F3DE2FE90E65}" srcOrd="3" destOrd="0" presId="urn:microsoft.com/office/officeart/2018/5/layout/IconCircleLabelList"/>
    <dgm:cxn modelId="{930EE923-C83F-4763-B498-6D31ECD663A4}" type="presParOf" srcId="{C06C7468-2204-41D2-B3BA-9D4BECBD5C58}" destId="{53DF5AE2-B7EF-4F85-9C0B-5AD485D814A0}" srcOrd="1" destOrd="0" presId="urn:microsoft.com/office/officeart/2018/5/layout/IconCircleLabelList"/>
    <dgm:cxn modelId="{A9B09777-0F15-4F92-AEA8-F32704916FD8}" type="presParOf" srcId="{C06C7468-2204-41D2-B3BA-9D4BECBD5C58}" destId="{5EEFBEEC-EEDB-4ACB-8AEC-FC91F06E2884}" srcOrd="2" destOrd="0" presId="urn:microsoft.com/office/officeart/2018/5/layout/IconCircleLabelList"/>
    <dgm:cxn modelId="{C9BBB213-BB77-4505-859F-088C7D379A22}" type="presParOf" srcId="{5EEFBEEC-EEDB-4ACB-8AEC-FC91F06E2884}" destId="{16B9053E-D060-481F-9F2D-1AB53EB3FA9B}" srcOrd="0" destOrd="0" presId="urn:microsoft.com/office/officeart/2018/5/layout/IconCircleLabelList"/>
    <dgm:cxn modelId="{42A88585-9A07-4A14-8999-598B9F5C10DC}" type="presParOf" srcId="{5EEFBEEC-EEDB-4ACB-8AEC-FC91F06E2884}" destId="{4A972DB0-CD3C-4BF4-8151-8F73E4E0F2D7}" srcOrd="1" destOrd="0" presId="urn:microsoft.com/office/officeart/2018/5/layout/IconCircleLabelList"/>
    <dgm:cxn modelId="{4B2CDBA0-B60A-4BAF-B18C-C9E0CBA81E38}" type="presParOf" srcId="{5EEFBEEC-EEDB-4ACB-8AEC-FC91F06E2884}" destId="{C09C83D5-0618-44C8-845D-556572846AD8}" srcOrd="2" destOrd="0" presId="urn:microsoft.com/office/officeart/2018/5/layout/IconCircleLabelList"/>
    <dgm:cxn modelId="{947316F0-28FC-4E43-BB92-66CEF4D355D2}" type="presParOf" srcId="{5EEFBEEC-EEDB-4ACB-8AEC-FC91F06E2884}" destId="{CD9975A3-0318-443C-8C21-303D78933119}" srcOrd="3" destOrd="0" presId="urn:microsoft.com/office/officeart/2018/5/layout/IconCircleLabelList"/>
    <dgm:cxn modelId="{DB8416FA-1672-48B0-9DD4-B4A032C98130}" type="presParOf" srcId="{C06C7468-2204-41D2-B3BA-9D4BECBD5C58}" destId="{56030EB4-3FB5-471B-9B27-B3A70DD4BA87}" srcOrd="3" destOrd="0" presId="urn:microsoft.com/office/officeart/2018/5/layout/IconCircleLabelList"/>
    <dgm:cxn modelId="{0F795BD1-E7D1-40C6-8EAB-B317D38CC67F}" type="presParOf" srcId="{C06C7468-2204-41D2-B3BA-9D4BECBD5C58}" destId="{AEF738B2-3696-4FF2-B582-1D044271C9BD}" srcOrd="4" destOrd="0" presId="urn:microsoft.com/office/officeart/2018/5/layout/IconCircleLabelList"/>
    <dgm:cxn modelId="{3D24E0BE-ADD1-438C-AD8C-B8F62A8A9A11}" type="presParOf" srcId="{AEF738B2-3696-4FF2-B582-1D044271C9BD}" destId="{ABE8A25D-51EE-4210-962C-F36B71C80334}" srcOrd="0" destOrd="0" presId="urn:microsoft.com/office/officeart/2018/5/layout/IconCircleLabelList"/>
    <dgm:cxn modelId="{09FEBFC0-8D34-4563-85FF-FBDAEF8D280E}" type="presParOf" srcId="{AEF738B2-3696-4FF2-B582-1D044271C9BD}" destId="{8757705A-90E1-4589-9681-82F012385216}" srcOrd="1" destOrd="0" presId="urn:microsoft.com/office/officeart/2018/5/layout/IconCircleLabelList"/>
    <dgm:cxn modelId="{EA2BA655-3FDC-4DC8-B607-433D4D322E86}" type="presParOf" srcId="{AEF738B2-3696-4FF2-B582-1D044271C9BD}" destId="{B0DFAED9-A0AD-47AA-85A3-13DF6DDCAD9E}" srcOrd="2" destOrd="0" presId="urn:microsoft.com/office/officeart/2018/5/layout/IconCircleLabelList"/>
    <dgm:cxn modelId="{F18F68C4-C85C-410F-9173-9BC90EB8BFDB}" type="presParOf" srcId="{AEF738B2-3696-4FF2-B582-1D044271C9BD}" destId="{5A7700B1-C00E-47CF-AC7A-B555445686A5}" srcOrd="3" destOrd="0" presId="urn:microsoft.com/office/officeart/2018/5/layout/IconCircleLabelLis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14CF27-7C13-44FD-9DD6-3FE7D7431D02}">
      <dsp:nvSpPr>
        <dsp:cNvPr id="0" name=""/>
        <dsp:cNvSpPr/>
      </dsp:nvSpPr>
      <dsp:spPr>
        <a:xfrm>
          <a:off x="514729" y="232059"/>
          <a:ext cx="1475437" cy="1475437"/>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07F3F8F-BD2B-451B-B263-C5052A19DFF8}">
      <dsp:nvSpPr>
        <dsp:cNvPr id="0" name=""/>
        <dsp:cNvSpPr/>
      </dsp:nvSpPr>
      <dsp:spPr>
        <a:xfrm>
          <a:off x="829167" y="546497"/>
          <a:ext cx="846562" cy="8465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08E650C-DB8F-4746-A58B-F3DE2FE90E65}">
      <dsp:nvSpPr>
        <dsp:cNvPr id="0" name=""/>
        <dsp:cNvSpPr/>
      </dsp:nvSpPr>
      <dsp:spPr>
        <a:xfrm>
          <a:off x="43073" y="2167060"/>
          <a:ext cx="241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cap="all"/>
          </a:pPr>
          <a:r>
            <a:rPr lang="es-ES" sz="1400" kern="1200"/>
            <a:t>1.- INTRODUCCIÓN A LOS SISTEMAS MULTITAREA</a:t>
          </a:r>
          <a:endParaRPr lang="en-US" sz="1400" kern="1200"/>
        </a:p>
      </dsp:txBody>
      <dsp:txXfrm>
        <a:off x="43073" y="2167060"/>
        <a:ext cx="2418750" cy="720000"/>
      </dsp:txXfrm>
    </dsp:sp>
    <dsp:sp modelId="{16B9053E-D060-481F-9F2D-1AB53EB3FA9B}">
      <dsp:nvSpPr>
        <dsp:cNvPr id="0" name=""/>
        <dsp:cNvSpPr/>
      </dsp:nvSpPr>
      <dsp:spPr>
        <a:xfrm>
          <a:off x="3356761" y="232059"/>
          <a:ext cx="1475437" cy="1475437"/>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A972DB0-CD3C-4BF4-8151-8F73E4E0F2D7}">
      <dsp:nvSpPr>
        <dsp:cNvPr id="0" name=""/>
        <dsp:cNvSpPr/>
      </dsp:nvSpPr>
      <dsp:spPr>
        <a:xfrm>
          <a:off x="3671198" y="546497"/>
          <a:ext cx="846562" cy="8465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D9975A3-0318-443C-8C21-303D78933119}">
      <dsp:nvSpPr>
        <dsp:cNvPr id="0" name=""/>
        <dsp:cNvSpPr/>
      </dsp:nvSpPr>
      <dsp:spPr>
        <a:xfrm>
          <a:off x="2885104" y="2167060"/>
          <a:ext cx="241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cap="all"/>
          </a:pPr>
          <a:r>
            <a:rPr lang="es-ES" sz="1400" kern="1200"/>
            <a:t>2.- PROCESOS: CONCEPTOS BÁSICOS</a:t>
          </a:r>
          <a:endParaRPr lang="en-US" sz="1400" kern="1200"/>
        </a:p>
      </dsp:txBody>
      <dsp:txXfrm>
        <a:off x="2885104" y="2167060"/>
        <a:ext cx="2418750" cy="720000"/>
      </dsp:txXfrm>
    </dsp:sp>
    <dsp:sp modelId="{ABE8A25D-51EE-4210-962C-F36B71C80334}">
      <dsp:nvSpPr>
        <dsp:cNvPr id="0" name=""/>
        <dsp:cNvSpPr/>
      </dsp:nvSpPr>
      <dsp:spPr>
        <a:xfrm>
          <a:off x="6198792" y="232059"/>
          <a:ext cx="1475437" cy="1475437"/>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757705A-90E1-4589-9681-82F012385216}">
      <dsp:nvSpPr>
        <dsp:cNvPr id="0" name=""/>
        <dsp:cNvSpPr/>
      </dsp:nvSpPr>
      <dsp:spPr>
        <a:xfrm>
          <a:off x="6513230" y="546497"/>
          <a:ext cx="846562" cy="84656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A7700B1-C00E-47CF-AC7A-B555445686A5}">
      <dsp:nvSpPr>
        <dsp:cNvPr id="0" name=""/>
        <dsp:cNvSpPr/>
      </dsp:nvSpPr>
      <dsp:spPr>
        <a:xfrm>
          <a:off x="5727136" y="2167060"/>
          <a:ext cx="241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cap="all"/>
          </a:pPr>
          <a:r>
            <a:rPr lang="es-ES" sz="1400" kern="1200"/>
            <a:t>3.- PROGRAMACIÓN DE APLICACIONES MULTIPROCESO EN JAVA</a:t>
          </a:r>
          <a:endParaRPr lang="en-US" sz="1400" kern="1200"/>
        </a:p>
      </dsp:txBody>
      <dsp:txXfrm>
        <a:off x="5727136" y="2167060"/>
        <a:ext cx="241875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3337998B-8D49-4DC5-A09E-39D7E811B15D}" type="slidenum">
              <a:t>&lt;#&gt;</a:t>
            </a:fld>
          </a:p>
        </p:txBody>
      </p:sp>
      <p:sp>
        <p:nvSpPr>
          <p:cNvPr id="4" name="PlaceHolder 3"/>
          <p:cNvSpPr>
            <a:spLocks noGrp="1"/>
          </p:cNvSpPr>
          <p:nvPr>
            <p:ph type="dt" idx="1"/>
          </p:nvPr>
        </p:nvSpPr>
        <p:spPr/>
        <p:txBody>
          <a:bodyPr/>
          <a:p>
            <a:r>
              <a:rPr lang="es-E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1066680" y="936720"/>
            <a:ext cx="8886600" cy="953280"/>
          </a:xfrm>
          <a:prstGeom prst="rect">
            <a:avLst/>
          </a:prstGeom>
          <a:noFill/>
          <a:ln w="0">
            <a:noFill/>
          </a:ln>
        </p:spPr>
        <p:txBody>
          <a:bodyPr lIns="0" rIns="0" tIns="0" bIns="0" anchor="ctr">
            <a:noAutofit/>
          </a:bodyPr>
          <a:p>
            <a:pPr indent="0">
              <a:buNone/>
            </a:pPr>
            <a:endParaRPr b="0" lang="es-ES" sz="1800" spc="-1" strike="noStrike">
              <a:solidFill>
                <a:schemeClr val="dk1"/>
              </a:solidFill>
              <a:latin typeface="Neue Haas Grotesk Text Pro"/>
            </a:endParaRPr>
          </a:p>
        </p:txBody>
      </p:sp>
      <p:sp>
        <p:nvSpPr>
          <p:cNvPr id="28" name="PlaceHolder 2"/>
          <p:cNvSpPr>
            <a:spLocks noGrp="1"/>
          </p:cNvSpPr>
          <p:nvPr>
            <p:ph/>
          </p:nvPr>
        </p:nvSpPr>
        <p:spPr>
          <a:xfrm>
            <a:off x="1069920" y="2139840"/>
            <a:ext cx="8883360" cy="1753920"/>
          </a:xfrm>
          <a:prstGeom prst="rect">
            <a:avLst/>
          </a:prstGeom>
          <a:noFill/>
          <a:ln w="0">
            <a:noFill/>
          </a:ln>
        </p:spPr>
        <p:txBody>
          <a:bodyPr lIns="0" rIns="0" tIns="0" bIns="0" anchor="t">
            <a:normAutofit/>
          </a:bodyPr>
          <a:p>
            <a:pPr indent="0">
              <a:lnSpc>
                <a:spcPct val="120000"/>
              </a:lnSpc>
              <a:spcBef>
                <a:spcPts val="1417"/>
              </a:spcBef>
              <a:buNone/>
            </a:pPr>
            <a:endParaRPr b="0" lang="es-ES" sz="1800" spc="-1" strike="noStrike">
              <a:solidFill>
                <a:schemeClr val="dk1"/>
              </a:solidFill>
              <a:latin typeface="Neue Haas Grotesk Text Pro"/>
            </a:endParaRPr>
          </a:p>
        </p:txBody>
      </p:sp>
      <p:sp>
        <p:nvSpPr>
          <p:cNvPr id="29" name="PlaceHolder 3"/>
          <p:cNvSpPr>
            <a:spLocks noGrp="1"/>
          </p:cNvSpPr>
          <p:nvPr>
            <p:ph/>
          </p:nvPr>
        </p:nvSpPr>
        <p:spPr>
          <a:xfrm>
            <a:off x="1069920" y="4060800"/>
            <a:ext cx="8883360" cy="1753920"/>
          </a:xfrm>
          <a:prstGeom prst="rect">
            <a:avLst/>
          </a:prstGeom>
          <a:noFill/>
          <a:ln w="0">
            <a:noFill/>
          </a:ln>
        </p:spPr>
        <p:txBody>
          <a:bodyPr lIns="0" rIns="0" tIns="0" bIns="0" anchor="t">
            <a:normAutofit/>
          </a:bodyPr>
          <a:p>
            <a:pPr indent="0">
              <a:lnSpc>
                <a:spcPct val="120000"/>
              </a:lnSpc>
              <a:spcBef>
                <a:spcPts val="1417"/>
              </a:spcBef>
              <a:buNone/>
            </a:pPr>
            <a:endParaRPr b="0" lang="es-ES" sz="1800" spc="-1" strike="noStrike">
              <a:solidFill>
                <a:schemeClr val="dk1"/>
              </a:solidFill>
              <a:latin typeface="Neue Haas Grotesk Text Pro"/>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871B8720-6002-4225-B545-526E8EE54760}" type="slidenum">
              <a:t>&lt;#&gt;</a:t>
            </a:fld>
          </a:p>
        </p:txBody>
      </p:sp>
      <p:sp>
        <p:nvSpPr>
          <p:cNvPr id="7" name="PlaceHolder 6"/>
          <p:cNvSpPr>
            <a:spLocks noGrp="1"/>
          </p:cNvSpPr>
          <p:nvPr>
            <p:ph type="dt" idx="1"/>
          </p:nvPr>
        </p:nvSpPr>
        <p:spPr/>
        <p:txBody>
          <a:bodyPr/>
          <a:p>
            <a:r>
              <a:rPr lang="es-E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1066680" y="936720"/>
            <a:ext cx="8886600" cy="953280"/>
          </a:xfrm>
          <a:prstGeom prst="rect">
            <a:avLst/>
          </a:prstGeom>
          <a:noFill/>
          <a:ln w="0">
            <a:noFill/>
          </a:ln>
        </p:spPr>
        <p:txBody>
          <a:bodyPr lIns="0" rIns="0" tIns="0" bIns="0" anchor="ctr">
            <a:noAutofit/>
          </a:bodyPr>
          <a:p>
            <a:pPr indent="0">
              <a:buNone/>
            </a:pPr>
            <a:endParaRPr b="0" lang="es-ES" sz="1800" spc="-1" strike="noStrike">
              <a:solidFill>
                <a:schemeClr val="dk1"/>
              </a:solidFill>
              <a:latin typeface="Neue Haas Grotesk Text Pro"/>
            </a:endParaRPr>
          </a:p>
        </p:txBody>
      </p:sp>
      <p:sp>
        <p:nvSpPr>
          <p:cNvPr id="31" name="PlaceHolder 2"/>
          <p:cNvSpPr>
            <a:spLocks noGrp="1"/>
          </p:cNvSpPr>
          <p:nvPr>
            <p:ph/>
          </p:nvPr>
        </p:nvSpPr>
        <p:spPr>
          <a:xfrm>
            <a:off x="1069920" y="2139840"/>
            <a:ext cx="4334760" cy="1753920"/>
          </a:xfrm>
          <a:prstGeom prst="rect">
            <a:avLst/>
          </a:prstGeom>
          <a:noFill/>
          <a:ln w="0">
            <a:noFill/>
          </a:ln>
        </p:spPr>
        <p:txBody>
          <a:bodyPr lIns="0" rIns="0" tIns="0" bIns="0" anchor="t">
            <a:normAutofit/>
          </a:bodyPr>
          <a:p>
            <a:pPr indent="0">
              <a:lnSpc>
                <a:spcPct val="120000"/>
              </a:lnSpc>
              <a:spcBef>
                <a:spcPts val="1417"/>
              </a:spcBef>
              <a:buNone/>
            </a:pPr>
            <a:endParaRPr b="0" lang="es-ES" sz="1800" spc="-1" strike="noStrike">
              <a:solidFill>
                <a:schemeClr val="dk1"/>
              </a:solidFill>
              <a:latin typeface="Neue Haas Grotesk Text Pro"/>
            </a:endParaRPr>
          </a:p>
        </p:txBody>
      </p:sp>
      <p:sp>
        <p:nvSpPr>
          <p:cNvPr id="32" name="PlaceHolder 3"/>
          <p:cNvSpPr>
            <a:spLocks noGrp="1"/>
          </p:cNvSpPr>
          <p:nvPr>
            <p:ph/>
          </p:nvPr>
        </p:nvSpPr>
        <p:spPr>
          <a:xfrm>
            <a:off x="5621760" y="2139840"/>
            <a:ext cx="4334760" cy="1753920"/>
          </a:xfrm>
          <a:prstGeom prst="rect">
            <a:avLst/>
          </a:prstGeom>
          <a:noFill/>
          <a:ln w="0">
            <a:noFill/>
          </a:ln>
        </p:spPr>
        <p:txBody>
          <a:bodyPr lIns="0" rIns="0" tIns="0" bIns="0" anchor="t">
            <a:normAutofit/>
          </a:bodyPr>
          <a:p>
            <a:pPr indent="0">
              <a:lnSpc>
                <a:spcPct val="120000"/>
              </a:lnSpc>
              <a:spcBef>
                <a:spcPts val="1417"/>
              </a:spcBef>
              <a:buNone/>
            </a:pPr>
            <a:endParaRPr b="0" lang="es-ES" sz="1800" spc="-1" strike="noStrike">
              <a:solidFill>
                <a:schemeClr val="dk1"/>
              </a:solidFill>
              <a:latin typeface="Neue Haas Grotesk Text Pro"/>
            </a:endParaRPr>
          </a:p>
        </p:txBody>
      </p:sp>
      <p:sp>
        <p:nvSpPr>
          <p:cNvPr id="33" name="PlaceHolder 4"/>
          <p:cNvSpPr>
            <a:spLocks noGrp="1"/>
          </p:cNvSpPr>
          <p:nvPr>
            <p:ph/>
          </p:nvPr>
        </p:nvSpPr>
        <p:spPr>
          <a:xfrm>
            <a:off x="1069920" y="4060800"/>
            <a:ext cx="4334760" cy="1753920"/>
          </a:xfrm>
          <a:prstGeom prst="rect">
            <a:avLst/>
          </a:prstGeom>
          <a:noFill/>
          <a:ln w="0">
            <a:noFill/>
          </a:ln>
        </p:spPr>
        <p:txBody>
          <a:bodyPr lIns="0" rIns="0" tIns="0" bIns="0" anchor="t">
            <a:normAutofit/>
          </a:bodyPr>
          <a:p>
            <a:pPr indent="0">
              <a:lnSpc>
                <a:spcPct val="120000"/>
              </a:lnSpc>
              <a:spcBef>
                <a:spcPts val="1417"/>
              </a:spcBef>
              <a:buNone/>
            </a:pPr>
            <a:endParaRPr b="0" lang="es-ES" sz="1800" spc="-1" strike="noStrike">
              <a:solidFill>
                <a:schemeClr val="dk1"/>
              </a:solidFill>
              <a:latin typeface="Neue Haas Grotesk Text Pro"/>
            </a:endParaRPr>
          </a:p>
        </p:txBody>
      </p:sp>
      <p:sp>
        <p:nvSpPr>
          <p:cNvPr id="34" name="PlaceHolder 5"/>
          <p:cNvSpPr>
            <a:spLocks noGrp="1"/>
          </p:cNvSpPr>
          <p:nvPr>
            <p:ph/>
          </p:nvPr>
        </p:nvSpPr>
        <p:spPr>
          <a:xfrm>
            <a:off x="5621760" y="4060800"/>
            <a:ext cx="4334760" cy="1753920"/>
          </a:xfrm>
          <a:prstGeom prst="rect">
            <a:avLst/>
          </a:prstGeom>
          <a:noFill/>
          <a:ln w="0">
            <a:noFill/>
          </a:ln>
        </p:spPr>
        <p:txBody>
          <a:bodyPr lIns="0" rIns="0" tIns="0" bIns="0" anchor="t">
            <a:normAutofit/>
          </a:bodyPr>
          <a:p>
            <a:pPr indent="0">
              <a:lnSpc>
                <a:spcPct val="120000"/>
              </a:lnSpc>
              <a:spcBef>
                <a:spcPts val="1417"/>
              </a:spcBef>
              <a:buNone/>
            </a:pPr>
            <a:endParaRPr b="0" lang="es-ES" sz="1800" spc="-1" strike="noStrike">
              <a:solidFill>
                <a:schemeClr val="dk1"/>
              </a:solidFill>
              <a:latin typeface="Neue Haas Grotesk Text Pro"/>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6418ECD3-4064-45F5-AE26-A74EF5B37516}" type="slidenum">
              <a:t>&lt;#&gt;</a:t>
            </a:fld>
          </a:p>
        </p:txBody>
      </p:sp>
      <p:sp>
        <p:nvSpPr>
          <p:cNvPr id="9" name="PlaceHolder 8"/>
          <p:cNvSpPr>
            <a:spLocks noGrp="1"/>
          </p:cNvSpPr>
          <p:nvPr>
            <p:ph type="dt" idx="1"/>
          </p:nvPr>
        </p:nvSpPr>
        <p:spPr/>
        <p:txBody>
          <a:bodyPr/>
          <a:p>
            <a:r>
              <a:rPr lang="es-E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1066680" y="936720"/>
            <a:ext cx="8886600" cy="953280"/>
          </a:xfrm>
          <a:prstGeom prst="rect">
            <a:avLst/>
          </a:prstGeom>
          <a:noFill/>
          <a:ln w="0">
            <a:noFill/>
          </a:ln>
        </p:spPr>
        <p:txBody>
          <a:bodyPr lIns="0" rIns="0" tIns="0" bIns="0" anchor="ctr">
            <a:noAutofit/>
          </a:bodyPr>
          <a:p>
            <a:pPr indent="0">
              <a:buNone/>
            </a:pPr>
            <a:endParaRPr b="0" lang="es-ES" sz="1800" spc="-1" strike="noStrike">
              <a:solidFill>
                <a:schemeClr val="dk1"/>
              </a:solidFill>
              <a:latin typeface="Neue Haas Grotesk Text Pro"/>
            </a:endParaRPr>
          </a:p>
        </p:txBody>
      </p:sp>
      <p:sp>
        <p:nvSpPr>
          <p:cNvPr id="36" name="PlaceHolder 2"/>
          <p:cNvSpPr>
            <a:spLocks noGrp="1"/>
          </p:cNvSpPr>
          <p:nvPr>
            <p:ph/>
          </p:nvPr>
        </p:nvSpPr>
        <p:spPr>
          <a:xfrm>
            <a:off x="1069920" y="2139840"/>
            <a:ext cx="2860200" cy="1753920"/>
          </a:xfrm>
          <a:prstGeom prst="rect">
            <a:avLst/>
          </a:prstGeom>
          <a:noFill/>
          <a:ln w="0">
            <a:noFill/>
          </a:ln>
        </p:spPr>
        <p:txBody>
          <a:bodyPr lIns="0" rIns="0" tIns="0" bIns="0" anchor="t">
            <a:normAutofit/>
          </a:bodyPr>
          <a:p>
            <a:pPr indent="0">
              <a:lnSpc>
                <a:spcPct val="120000"/>
              </a:lnSpc>
              <a:spcBef>
                <a:spcPts val="1417"/>
              </a:spcBef>
              <a:buNone/>
            </a:pPr>
            <a:endParaRPr b="0" lang="es-ES" sz="1800" spc="-1" strike="noStrike">
              <a:solidFill>
                <a:schemeClr val="dk1"/>
              </a:solidFill>
              <a:latin typeface="Neue Haas Grotesk Text Pro"/>
            </a:endParaRPr>
          </a:p>
        </p:txBody>
      </p:sp>
      <p:sp>
        <p:nvSpPr>
          <p:cNvPr id="37" name="PlaceHolder 3"/>
          <p:cNvSpPr>
            <a:spLocks noGrp="1"/>
          </p:cNvSpPr>
          <p:nvPr>
            <p:ph/>
          </p:nvPr>
        </p:nvSpPr>
        <p:spPr>
          <a:xfrm>
            <a:off x="4073400" y="2139840"/>
            <a:ext cx="2860200" cy="1753920"/>
          </a:xfrm>
          <a:prstGeom prst="rect">
            <a:avLst/>
          </a:prstGeom>
          <a:noFill/>
          <a:ln w="0">
            <a:noFill/>
          </a:ln>
        </p:spPr>
        <p:txBody>
          <a:bodyPr lIns="0" rIns="0" tIns="0" bIns="0" anchor="t">
            <a:normAutofit/>
          </a:bodyPr>
          <a:p>
            <a:pPr indent="0">
              <a:lnSpc>
                <a:spcPct val="120000"/>
              </a:lnSpc>
              <a:spcBef>
                <a:spcPts val="1417"/>
              </a:spcBef>
              <a:buNone/>
            </a:pPr>
            <a:endParaRPr b="0" lang="es-ES" sz="1800" spc="-1" strike="noStrike">
              <a:solidFill>
                <a:schemeClr val="dk1"/>
              </a:solidFill>
              <a:latin typeface="Neue Haas Grotesk Text Pro"/>
            </a:endParaRPr>
          </a:p>
        </p:txBody>
      </p:sp>
      <p:sp>
        <p:nvSpPr>
          <p:cNvPr id="38" name="PlaceHolder 4"/>
          <p:cNvSpPr>
            <a:spLocks noGrp="1"/>
          </p:cNvSpPr>
          <p:nvPr>
            <p:ph/>
          </p:nvPr>
        </p:nvSpPr>
        <p:spPr>
          <a:xfrm>
            <a:off x="7077240" y="2139840"/>
            <a:ext cx="2860200" cy="1753920"/>
          </a:xfrm>
          <a:prstGeom prst="rect">
            <a:avLst/>
          </a:prstGeom>
          <a:noFill/>
          <a:ln w="0">
            <a:noFill/>
          </a:ln>
        </p:spPr>
        <p:txBody>
          <a:bodyPr lIns="0" rIns="0" tIns="0" bIns="0" anchor="t">
            <a:normAutofit/>
          </a:bodyPr>
          <a:p>
            <a:pPr indent="0">
              <a:lnSpc>
                <a:spcPct val="120000"/>
              </a:lnSpc>
              <a:spcBef>
                <a:spcPts val="1417"/>
              </a:spcBef>
              <a:buNone/>
            </a:pPr>
            <a:endParaRPr b="0" lang="es-ES" sz="1800" spc="-1" strike="noStrike">
              <a:solidFill>
                <a:schemeClr val="dk1"/>
              </a:solidFill>
              <a:latin typeface="Neue Haas Grotesk Text Pro"/>
            </a:endParaRPr>
          </a:p>
        </p:txBody>
      </p:sp>
      <p:sp>
        <p:nvSpPr>
          <p:cNvPr id="39" name="PlaceHolder 5"/>
          <p:cNvSpPr>
            <a:spLocks noGrp="1"/>
          </p:cNvSpPr>
          <p:nvPr>
            <p:ph/>
          </p:nvPr>
        </p:nvSpPr>
        <p:spPr>
          <a:xfrm>
            <a:off x="1069920" y="4060800"/>
            <a:ext cx="2860200" cy="1753920"/>
          </a:xfrm>
          <a:prstGeom prst="rect">
            <a:avLst/>
          </a:prstGeom>
          <a:noFill/>
          <a:ln w="0">
            <a:noFill/>
          </a:ln>
        </p:spPr>
        <p:txBody>
          <a:bodyPr lIns="0" rIns="0" tIns="0" bIns="0" anchor="t">
            <a:normAutofit/>
          </a:bodyPr>
          <a:p>
            <a:pPr indent="0">
              <a:lnSpc>
                <a:spcPct val="120000"/>
              </a:lnSpc>
              <a:spcBef>
                <a:spcPts val="1417"/>
              </a:spcBef>
              <a:buNone/>
            </a:pPr>
            <a:endParaRPr b="0" lang="es-ES" sz="1800" spc="-1" strike="noStrike">
              <a:solidFill>
                <a:schemeClr val="dk1"/>
              </a:solidFill>
              <a:latin typeface="Neue Haas Grotesk Text Pro"/>
            </a:endParaRPr>
          </a:p>
        </p:txBody>
      </p:sp>
      <p:sp>
        <p:nvSpPr>
          <p:cNvPr id="40" name="PlaceHolder 6"/>
          <p:cNvSpPr>
            <a:spLocks noGrp="1"/>
          </p:cNvSpPr>
          <p:nvPr>
            <p:ph/>
          </p:nvPr>
        </p:nvSpPr>
        <p:spPr>
          <a:xfrm>
            <a:off x="4073400" y="4060800"/>
            <a:ext cx="2860200" cy="1753920"/>
          </a:xfrm>
          <a:prstGeom prst="rect">
            <a:avLst/>
          </a:prstGeom>
          <a:noFill/>
          <a:ln w="0">
            <a:noFill/>
          </a:ln>
        </p:spPr>
        <p:txBody>
          <a:bodyPr lIns="0" rIns="0" tIns="0" bIns="0" anchor="t">
            <a:normAutofit/>
          </a:bodyPr>
          <a:p>
            <a:pPr indent="0">
              <a:lnSpc>
                <a:spcPct val="120000"/>
              </a:lnSpc>
              <a:spcBef>
                <a:spcPts val="1417"/>
              </a:spcBef>
              <a:buNone/>
            </a:pPr>
            <a:endParaRPr b="0" lang="es-ES" sz="1800" spc="-1" strike="noStrike">
              <a:solidFill>
                <a:schemeClr val="dk1"/>
              </a:solidFill>
              <a:latin typeface="Neue Haas Grotesk Text Pro"/>
            </a:endParaRPr>
          </a:p>
        </p:txBody>
      </p:sp>
      <p:sp>
        <p:nvSpPr>
          <p:cNvPr id="41" name="PlaceHolder 7"/>
          <p:cNvSpPr>
            <a:spLocks noGrp="1"/>
          </p:cNvSpPr>
          <p:nvPr>
            <p:ph/>
          </p:nvPr>
        </p:nvSpPr>
        <p:spPr>
          <a:xfrm>
            <a:off x="7077240" y="4060800"/>
            <a:ext cx="2860200" cy="1753920"/>
          </a:xfrm>
          <a:prstGeom prst="rect">
            <a:avLst/>
          </a:prstGeom>
          <a:noFill/>
          <a:ln w="0">
            <a:noFill/>
          </a:ln>
        </p:spPr>
        <p:txBody>
          <a:bodyPr lIns="0" rIns="0" tIns="0" bIns="0" anchor="t">
            <a:normAutofit/>
          </a:bodyPr>
          <a:p>
            <a:pPr indent="0">
              <a:lnSpc>
                <a:spcPct val="120000"/>
              </a:lnSpc>
              <a:spcBef>
                <a:spcPts val="1417"/>
              </a:spcBef>
              <a:buNone/>
            </a:pPr>
            <a:endParaRPr b="0" lang="es-ES" sz="1800" spc="-1" strike="noStrike">
              <a:solidFill>
                <a:schemeClr val="dk1"/>
              </a:solidFill>
              <a:latin typeface="Neue Haas Grotesk Text Pro"/>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377368A6-5CEA-4ADB-A1A5-EB6B60CCFC0A}" type="slidenum">
              <a:t>&lt;#&gt;</a:t>
            </a:fld>
          </a:p>
        </p:txBody>
      </p:sp>
      <p:sp>
        <p:nvSpPr>
          <p:cNvPr id="11" name="PlaceHolder 10"/>
          <p:cNvSpPr>
            <a:spLocks noGrp="1"/>
          </p:cNvSpPr>
          <p:nvPr>
            <p:ph type="dt" idx="1"/>
          </p:nvPr>
        </p:nvSpPr>
        <p:spPr/>
        <p:txBody>
          <a:bodyPr/>
          <a:p>
            <a:r>
              <a:rPr lang="es-E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7722D16E-09C0-4F05-A127-FBC6BFD8234B}" type="slidenum">
              <a:t>&lt;#&gt;</a:t>
            </a:fld>
          </a:p>
        </p:txBody>
      </p:sp>
      <p:sp>
        <p:nvSpPr>
          <p:cNvPr id="4" name="PlaceHolder 3"/>
          <p:cNvSpPr>
            <a:spLocks noGrp="1"/>
          </p:cNvSpPr>
          <p:nvPr>
            <p:ph type="dt" idx="4"/>
          </p:nvPr>
        </p:nvSpPr>
        <p:spPr/>
        <p:txBody>
          <a:bodyPr/>
          <a:p>
            <a:r>
              <a:rPr lang="es-E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7" name="PlaceHolder 1"/>
          <p:cNvSpPr>
            <a:spLocks noGrp="1"/>
          </p:cNvSpPr>
          <p:nvPr>
            <p:ph type="title"/>
          </p:nvPr>
        </p:nvSpPr>
        <p:spPr>
          <a:xfrm>
            <a:off x="1066680" y="936720"/>
            <a:ext cx="8886600" cy="953280"/>
          </a:xfrm>
          <a:prstGeom prst="rect">
            <a:avLst/>
          </a:prstGeom>
          <a:noFill/>
          <a:ln w="0">
            <a:noFill/>
          </a:ln>
        </p:spPr>
        <p:txBody>
          <a:bodyPr lIns="0" rIns="0" tIns="0" bIns="0" anchor="ctr">
            <a:noAutofit/>
          </a:bodyPr>
          <a:p>
            <a:pPr indent="0">
              <a:buNone/>
            </a:pPr>
            <a:endParaRPr b="0" lang="es-ES" sz="1800" spc="-1" strike="noStrike">
              <a:solidFill>
                <a:schemeClr val="dk1"/>
              </a:solidFill>
              <a:latin typeface="Neue Haas Grotesk Text Pro"/>
            </a:endParaRPr>
          </a:p>
        </p:txBody>
      </p:sp>
      <p:sp>
        <p:nvSpPr>
          <p:cNvPr id="48" name="PlaceHolder 2"/>
          <p:cNvSpPr>
            <a:spLocks noGrp="1"/>
          </p:cNvSpPr>
          <p:nvPr>
            <p:ph type="subTitle"/>
          </p:nvPr>
        </p:nvSpPr>
        <p:spPr>
          <a:xfrm>
            <a:off x="1069920" y="2139840"/>
            <a:ext cx="8883360" cy="3677400"/>
          </a:xfrm>
          <a:prstGeom prst="rect">
            <a:avLst/>
          </a:prstGeom>
          <a:noFill/>
          <a:ln w="0">
            <a:noFill/>
          </a:ln>
        </p:spPr>
        <p:txBody>
          <a:bodyPr lIns="0" rIns="0" tIns="0" bIns="0" anchor="ctr">
            <a:noAutofit/>
          </a:bodyPr>
          <a:p>
            <a:pPr indent="0" algn="ctr">
              <a:buNone/>
            </a:pPr>
            <a:endParaRPr b="0" lang="es-ES" sz="3200" spc="-1" strike="noStrike">
              <a:solidFill>
                <a:srgbClr val="000000"/>
              </a:solidFill>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B7E9C15B-B535-4E7F-8658-07A03A49FFF2}" type="slidenum">
              <a:t>&lt;#&gt;</a:t>
            </a:fld>
          </a:p>
        </p:txBody>
      </p:sp>
      <p:sp>
        <p:nvSpPr>
          <p:cNvPr id="6" name="PlaceHolder 5"/>
          <p:cNvSpPr>
            <a:spLocks noGrp="1"/>
          </p:cNvSpPr>
          <p:nvPr>
            <p:ph type="dt" idx="4"/>
          </p:nvPr>
        </p:nvSpPr>
        <p:spPr/>
        <p:txBody>
          <a:bodyPr/>
          <a:p>
            <a:r>
              <a:rPr lang="es-E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1066680" y="936720"/>
            <a:ext cx="8886600" cy="953280"/>
          </a:xfrm>
          <a:prstGeom prst="rect">
            <a:avLst/>
          </a:prstGeom>
          <a:noFill/>
          <a:ln w="0">
            <a:noFill/>
          </a:ln>
        </p:spPr>
        <p:txBody>
          <a:bodyPr lIns="0" rIns="0" tIns="0" bIns="0" anchor="ctr">
            <a:noAutofit/>
          </a:bodyPr>
          <a:p>
            <a:pPr indent="0">
              <a:buNone/>
            </a:pPr>
            <a:endParaRPr b="0" lang="es-ES" sz="1800" spc="-1" strike="noStrike">
              <a:solidFill>
                <a:schemeClr val="dk1"/>
              </a:solidFill>
              <a:latin typeface="Neue Haas Grotesk Text Pro"/>
            </a:endParaRPr>
          </a:p>
        </p:txBody>
      </p:sp>
      <p:sp>
        <p:nvSpPr>
          <p:cNvPr id="50" name="PlaceHolder 2"/>
          <p:cNvSpPr>
            <a:spLocks noGrp="1"/>
          </p:cNvSpPr>
          <p:nvPr>
            <p:ph/>
          </p:nvPr>
        </p:nvSpPr>
        <p:spPr>
          <a:xfrm>
            <a:off x="1069920" y="2139840"/>
            <a:ext cx="8883360" cy="3677400"/>
          </a:xfrm>
          <a:prstGeom prst="rect">
            <a:avLst/>
          </a:prstGeom>
          <a:noFill/>
          <a:ln w="0">
            <a:noFill/>
          </a:ln>
        </p:spPr>
        <p:txBody>
          <a:bodyPr lIns="0" rIns="0" tIns="0" bIns="0" anchor="t">
            <a:normAutofit/>
          </a:bodyPr>
          <a:p>
            <a:pPr indent="0">
              <a:lnSpc>
                <a:spcPct val="120000"/>
              </a:lnSpc>
              <a:spcBef>
                <a:spcPts val="1417"/>
              </a:spcBef>
              <a:buNone/>
            </a:pPr>
            <a:endParaRPr b="0" lang="es-ES" sz="1800" spc="-1" strike="noStrike">
              <a:solidFill>
                <a:schemeClr val="dk1"/>
              </a:solidFill>
              <a:latin typeface="Neue Haas Grotesk Text Pro"/>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1BA767E5-FEA7-4592-8190-740C12FABEAB}" type="slidenum">
              <a:t>&lt;#&gt;</a:t>
            </a:fld>
          </a:p>
        </p:txBody>
      </p:sp>
      <p:sp>
        <p:nvSpPr>
          <p:cNvPr id="6" name="PlaceHolder 5"/>
          <p:cNvSpPr>
            <a:spLocks noGrp="1"/>
          </p:cNvSpPr>
          <p:nvPr>
            <p:ph type="dt" idx="4"/>
          </p:nvPr>
        </p:nvSpPr>
        <p:spPr/>
        <p:txBody>
          <a:bodyPr/>
          <a:p>
            <a:r>
              <a:rPr lang="es-E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1066680" y="936720"/>
            <a:ext cx="8886600" cy="953280"/>
          </a:xfrm>
          <a:prstGeom prst="rect">
            <a:avLst/>
          </a:prstGeom>
          <a:noFill/>
          <a:ln w="0">
            <a:noFill/>
          </a:ln>
        </p:spPr>
        <p:txBody>
          <a:bodyPr lIns="0" rIns="0" tIns="0" bIns="0" anchor="ctr">
            <a:noAutofit/>
          </a:bodyPr>
          <a:p>
            <a:pPr indent="0">
              <a:buNone/>
            </a:pPr>
            <a:endParaRPr b="0" lang="es-ES" sz="1800" spc="-1" strike="noStrike">
              <a:solidFill>
                <a:schemeClr val="dk1"/>
              </a:solidFill>
              <a:latin typeface="Neue Haas Grotesk Text Pro"/>
            </a:endParaRPr>
          </a:p>
        </p:txBody>
      </p:sp>
      <p:sp>
        <p:nvSpPr>
          <p:cNvPr id="52" name="PlaceHolder 2"/>
          <p:cNvSpPr>
            <a:spLocks noGrp="1"/>
          </p:cNvSpPr>
          <p:nvPr>
            <p:ph/>
          </p:nvPr>
        </p:nvSpPr>
        <p:spPr>
          <a:xfrm>
            <a:off x="1069920" y="2139840"/>
            <a:ext cx="4334760" cy="3677400"/>
          </a:xfrm>
          <a:prstGeom prst="rect">
            <a:avLst/>
          </a:prstGeom>
          <a:noFill/>
          <a:ln w="0">
            <a:noFill/>
          </a:ln>
        </p:spPr>
        <p:txBody>
          <a:bodyPr lIns="0" rIns="0" tIns="0" bIns="0" anchor="t">
            <a:normAutofit/>
          </a:bodyPr>
          <a:p>
            <a:pPr indent="0">
              <a:lnSpc>
                <a:spcPct val="120000"/>
              </a:lnSpc>
              <a:spcBef>
                <a:spcPts val="1417"/>
              </a:spcBef>
              <a:buNone/>
            </a:pPr>
            <a:endParaRPr b="0" lang="es-ES" sz="1800" spc="-1" strike="noStrike">
              <a:solidFill>
                <a:schemeClr val="dk1"/>
              </a:solidFill>
              <a:latin typeface="Neue Haas Grotesk Text Pro"/>
            </a:endParaRPr>
          </a:p>
        </p:txBody>
      </p:sp>
      <p:sp>
        <p:nvSpPr>
          <p:cNvPr id="53" name="PlaceHolder 3"/>
          <p:cNvSpPr>
            <a:spLocks noGrp="1"/>
          </p:cNvSpPr>
          <p:nvPr>
            <p:ph/>
          </p:nvPr>
        </p:nvSpPr>
        <p:spPr>
          <a:xfrm>
            <a:off x="5621760" y="2139840"/>
            <a:ext cx="4334760" cy="3677400"/>
          </a:xfrm>
          <a:prstGeom prst="rect">
            <a:avLst/>
          </a:prstGeom>
          <a:noFill/>
          <a:ln w="0">
            <a:noFill/>
          </a:ln>
        </p:spPr>
        <p:txBody>
          <a:bodyPr lIns="0" rIns="0" tIns="0" bIns="0" anchor="t">
            <a:normAutofit/>
          </a:bodyPr>
          <a:p>
            <a:pPr indent="0">
              <a:lnSpc>
                <a:spcPct val="120000"/>
              </a:lnSpc>
              <a:spcBef>
                <a:spcPts val="1417"/>
              </a:spcBef>
              <a:buNone/>
            </a:pPr>
            <a:endParaRPr b="0" lang="es-ES" sz="1800" spc="-1" strike="noStrike">
              <a:solidFill>
                <a:schemeClr val="dk1"/>
              </a:solidFill>
              <a:latin typeface="Neue Haas Grotesk Text Pro"/>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0D1242F2-06D2-4387-825A-447A3CFE915C}" type="slidenum">
              <a:t>&lt;#&gt;</a:t>
            </a:fld>
          </a:p>
        </p:txBody>
      </p:sp>
      <p:sp>
        <p:nvSpPr>
          <p:cNvPr id="7" name="PlaceHolder 6"/>
          <p:cNvSpPr>
            <a:spLocks noGrp="1"/>
          </p:cNvSpPr>
          <p:nvPr>
            <p:ph type="dt" idx="4"/>
          </p:nvPr>
        </p:nvSpPr>
        <p:spPr/>
        <p:txBody>
          <a:bodyPr/>
          <a:p>
            <a:r>
              <a:rPr lang="es-E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4" name="PlaceHolder 1"/>
          <p:cNvSpPr>
            <a:spLocks noGrp="1"/>
          </p:cNvSpPr>
          <p:nvPr>
            <p:ph type="title"/>
          </p:nvPr>
        </p:nvSpPr>
        <p:spPr>
          <a:xfrm>
            <a:off x="1066680" y="936720"/>
            <a:ext cx="8886600" cy="953280"/>
          </a:xfrm>
          <a:prstGeom prst="rect">
            <a:avLst/>
          </a:prstGeom>
          <a:noFill/>
          <a:ln w="0">
            <a:noFill/>
          </a:ln>
        </p:spPr>
        <p:txBody>
          <a:bodyPr lIns="0" rIns="0" tIns="0" bIns="0" anchor="ctr">
            <a:noAutofit/>
          </a:bodyPr>
          <a:p>
            <a:pPr indent="0">
              <a:buNone/>
            </a:pPr>
            <a:endParaRPr b="0" lang="es-ES" sz="1800" spc="-1" strike="noStrike">
              <a:solidFill>
                <a:schemeClr val="dk1"/>
              </a:solidFill>
              <a:latin typeface="Neue Haas Grotesk Text Pro"/>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36404EFD-56B7-4E3A-B4F2-50A3B4783D66}" type="slidenum">
              <a:t>&lt;#&gt;</a:t>
            </a:fld>
          </a:p>
        </p:txBody>
      </p:sp>
      <p:sp>
        <p:nvSpPr>
          <p:cNvPr id="5" name="PlaceHolder 4"/>
          <p:cNvSpPr>
            <a:spLocks noGrp="1"/>
          </p:cNvSpPr>
          <p:nvPr>
            <p:ph type="dt" idx="4"/>
          </p:nvPr>
        </p:nvSpPr>
        <p:spPr/>
        <p:txBody>
          <a:bodyPr/>
          <a:p>
            <a:r>
              <a:rPr lang="es-E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5" name="PlaceHolder 1"/>
          <p:cNvSpPr>
            <a:spLocks noGrp="1"/>
          </p:cNvSpPr>
          <p:nvPr>
            <p:ph type="subTitle"/>
          </p:nvPr>
        </p:nvSpPr>
        <p:spPr>
          <a:xfrm>
            <a:off x="1066680" y="936720"/>
            <a:ext cx="8886600" cy="4420080"/>
          </a:xfrm>
          <a:prstGeom prst="rect">
            <a:avLst/>
          </a:prstGeom>
          <a:noFill/>
          <a:ln w="0">
            <a:noFill/>
          </a:ln>
        </p:spPr>
        <p:txBody>
          <a:bodyPr lIns="0" rIns="0" tIns="0" bIns="0" anchor="ctr">
            <a:noAutofit/>
          </a:bodyPr>
          <a:p>
            <a:pPr algn="ctr"/>
            <a:endParaRPr b="0" lang="es-ES" sz="3200" spc="-1" strike="noStrike">
              <a:solidFill>
                <a:srgbClr val="000000"/>
              </a:solidFill>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3D1FFA98-4B65-46C0-ACC0-F126A055FB73}" type="slidenum">
              <a:t>&lt;#&gt;</a:t>
            </a:fld>
          </a:p>
        </p:txBody>
      </p:sp>
      <p:sp>
        <p:nvSpPr>
          <p:cNvPr id="5" name="PlaceHolder 4"/>
          <p:cNvSpPr>
            <a:spLocks noGrp="1"/>
          </p:cNvSpPr>
          <p:nvPr>
            <p:ph type="dt" idx="4"/>
          </p:nvPr>
        </p:nvSpPr>
        <p:spPr/>
        <p:txBody>
          <a:bodyPr/>
          <a:p>
            <a:r>
              <a:rPr lang="es-ES"/>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1066680" y="936720"/>
            <a:ext cx="8886600" cy="953280"/>
          </a:xfrm>
          <a:prstGeom prst="rect">
            <a:avLst/>
          </a:prstGeom>
          <a:noFill/>
          <a:ln w="0">
            <a:noFill/>
          </a:ln>
        </p:spPr>
        <p:txBody>
          <a:bodyPr lIns="0" rIns="0" tIns="0" bIns="0" anchor="ctr">
            <a:noAutofit/>
          </a:bodyPr>
          <a:p>
            <a:pPr indent="0">
              <a:buNone/>
            </a:pPr>
            <a:endParaRPr b="0" lang="es-ES" sz="1800" spc="-1" strike="noStrike">
              <a:solidFill>
                <a:schemeClr val="dk1"/>
              </a:solidFill>
              <a:latin typeface="Neue Haas Grotesk Text Pro"/>
            </a:endParaRPr>
          </a:p>
        </p:txBody>
      </p:sp>
      <p:sp>
        <p:nvSpPr>
          <p:cNvPr id="57" name="PlaceHolder 2"/>
          <p:cNvSpPr>
            <a:spLocks noGrp="1"/>
          </p:cNvSpPr>
          <p:nvPr>
            <p:ph/>
          </p:nvPr>
        </p:nvSpPr>
        <p:spPr>
          <a:xfrm>
            <a:off x="1069920" y="2139840"/>
            <a:ext cx="4334760" cy="1753920"/>
          </a:xfrm>
          <a:prstGeom prst="rect">
            <a:avLst/>
          </a:prstGeom>
          <a:noFill/>
          <a:ln w="0">
            <a:noFill/>
          </a:ln>
        </p:spPr>
        <p:txBody>
          <a:bodyPr lIns="0" rIns="0" tIns="0" bIns="0" anchor="t">
            <a:normAutofit/>
          </a:bodyPr>
          <a:p>
            <a:pPr indent="0">
              <a:lnSpc>
                <a:spcPct val="120000"/>
              </a:lnSpc>
              <a:spcBef>
                <a:spcPts val="1417"/>
              </a:spcBef>
              <a:buNone/>
            </a:pPr>
            <a:endParaRPr b="0" lang="es-ES" sz="1800" spc="-1" strike="noStrike">
              <a:solidFill>
                <a:schemeClr val="dk1"/>
              </a:solidFill>
              <a:latin typeface="Neue Haas Grotesk Text Pro"/>
            </a:endParaRPr>
          </a:p>
        </p:txBody>
      </p:sp>
      <p:sp>
        <p:nvSpPr>
          <p:cNvPr id="58" name="PlaceHolder 3"/>
          <p:cNvSpPr>
            <a:spLocks noGrp="1"/>
          </p:cNvSpPr>
          <p:nvPr>
            <p:ph/>
          </p:nvPr>
        </p:nvSpPr>
        <p:spPr>
          <a:xfrm>
            <a:off x="5621760" y="2139840"/>
            <a:ext cx="4334760" cy="3677400"/>
          </a:xfrm>
          <a:prstGeom prst="rect">
            <a:avLst/>
          </a:prstGeom>
          <a:noFill/>
          <a:ln w="0">
            <a:noFill/>
          </a:ln>
        </p:spPr>
        <p:txBody>
          <a:bodyPr lIns="0" rIns="0" tIns="0" bIns="0" anchor="t">
            <a:normAutofit/>
          </a:bodyPr>
          <a:p>
            <a:pPr indent="0">
              <a:lnSpc>
                <a:spcPct val="120000"/>
              </a:lnSpc>
              <a:spcBef>
                <a:spcPts val="1417"/>
              </a:spcBef>
              <a:buNone/>
            </a:pPr>
            <a:endParaRPr b="0" lang="es-ES" sz="1800" spc="-1" strike="noStrike">
              <a:solidFill>
                <a:schemeClr val="dk1"/>
              </a:solidFill>
              <a:latin typeface="Neue Haas Grotesk Text Pro"/>
            </a:endParaRPr>
          </a:p>
        </p:txBody>
      </p:sp>
      <p:sp>
        <p:nvSpPr>
          <p:cNvPr id="59" name="PlaceHolder 4"/>
          <p:cNvSpPr>
            <a:spLocks noGrp="1"/>
          </p:cNvSpPr>
          <p:nvPr>
            <p:ph/>
          </p:nvPr>
        </p:nvSpPr>
        <p:spPr>
          <a:xfrm>
            <a:off x="1069920" y="4060800"/>
            <a:ext cx="4334760" cy="1753920"/>
          </a:xfrm>
          <a:prstGeom prst="rect">
            <a:avLst/>
          </a:prstGeom>
          <a:noFill/>
          <a:ln w="0">
            <a:noFill/>
          </a:ln>
        </p:spPr>
        <p:txBody>
          <a:bodyPr lIns="0" rIns="0" tIns="0" bIns="0" anchor="t">
            <a:normAutofit/>
          </a:bodyPr>
          <a:p>
            <a:pPr indent="0">
              <a:lnSpc>
                <a:spcPct val="120000"/>
              </a:lnSpc>
              <a:spcBef>
                <a:spcPts val="1417"/>
              </a:spcBef>
              <a:buNone/>
            </a:pPr>
            <a:endParaRPr b="0" lang="es-ES" sz="1800" spc="-1" strike="noStrike">
              <a:solidFill>
                <a:schemeClr val="dk1"/>
              </a:solidFill>
              <a:latin typeface="Neue Haas Grotesk Text Pro"/>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DCABB6F6-F0C1-40FD-8474-C65E8FB856BD}" type="slidenum">
              <a:t>&lt;#&gt;</a:t>
            </a:fld>
          </a:p>
        </p:txBody>
      </p:sp>
      <p:sp>
        <p:nvSpPr>
          <p:cNvPr id="8" name="PlaceHolder 7"/>
          <p:cNvSpPr>
            <a:spLocks noGrp="1"/>
          </p:cNvSpPr>
          <p:nvPr>
            <p:ph type="dt" idx="4"/>
          </p:nvPr>
        </p:nvSpPr>
        <p:spPr/>
        <p:txBody>
          <a:bodyPr/>
          <a:p>
            <a:r>
              <a:rPr lang="es-E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1066680" y="936720"/>
            <a:ext cx="8886600" cy="953280"/>
          </a:xfrm>
          <a:prstGeom prst="rect">
            <a:avLst/>
          </a:prstGeom>
          <a:noFill/>
          <a:ln w="0">
            <a:noFill/>
          </a:ln>
        </p:spPr>
        <p:txBody>
          <a:bodyPr lIns="0" rIns="0" tIns="0" bIns="0" anchor="ctr">
            <a:noAutofit/>
          </a:bodyPr>
          <a:p>
            <a:pPr indent="0">
              <a:buNone/>
            </a:pPr>
            <a:endParaRPr b="0" lang="es-ES" sz="1800" spc="-1" strike="noStrike">
              <a:solidFill>
                <a:schemeClr val="dk1"/>
              </a:solidFill>
              <a:latin typeface="Neue Haas Grotesk Text Pro"/>
            </a:endParaRPr>
          </a:p>
        </p:txBody>
      </p:sp>
      <p:sp>
        <p:nvSpPr>
          <p:cNvPr id="7" name="PlaceHolder 2"/>
          <p:cNvSpPr>
            <a:spLocks noGrp="1"/>
          </p:cNvSpPr>
          <p:nvPr>
            <p:ph type="subTitle"/>
          </p:nvPr>
        </p:nvSpPr>
        <p:spPr>
          <a:xfrm>
            <a:off x="1069920" y="2139840"/>
            <a:ext cx="8883360" cy="3677400"/>
          </a:xfrm>
          <a:prstGeom prst="rect">
            <a:avLst/>
          </a:prstGeom>
          <a:noFill/>
          <a:ln w="0">
            <a:noFill/>
          </a:ln>
        </p:spPr>
        <p:txBody>
          <a:bodyPr lIns="0" rIns="0" tIns="0" bIns="0" anchor="ctr">
            <a:noAutofit/>
          </a:bodyPr>
          <a:p>
            <a:pPr indent="0" algn="ctr">
              <a:buNone/>
            </a:pPr>
            <a:endParaRPr b="0" lang="es-ES" sz="32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FB8E7686-5FA2-4C86-8800-E37B8A3766FE}" type="slidenum">
              <a:t>&lt;#&gt;</a:t>
            </a:fld>
          </a:p>
        </p:txBody>
      </p:sp>
      <p:sp>
        <p:nvSpPr>
          <p:cNvPr id="6" name="PlaceHolder 5"/>
          <p:cNvSpPr>
            <a:spLocks noGrp="1"/>
          </p:cNvSpPr>
          <p:nvPr>
            <p:ph type="dt" idx="1"/>
          </p:nvPr>
        </p:nvSpPr>
        <p:spPr/>
        <p:txBody>
          <a:bodyPr/>
          <a:p>
            <a:r>
              <a:rPr lang="es-ES"/>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1066680" y="936720"/>
            <a:ext cx="8886600" cy="953280"/>
          </a:xfrm>
          <a:prstGeom prst="rect">
            <a:avLst/>
          </a:prstGeom>
          <a:noFill/>
          <a:ln w="0">
            <a:noFill/>
          </a:ln>
        </p:spPr>
        <p:txBody>
          <a:bodyPr lIns="0" rIns="0" tIns="0" bIns="0" anchor="ctr">
            <a:noAutofit/>
          </a:bodyPr>
          <a:p>
            <a:pPr indent="0">
              <a:buNone/>
            </a:pPr>
            <a:endParaRPr b="0" lang="es-ES" sz="1800" spc="-1" strike="noStrike">
              <a:solidFill>
                <a:schemeClr val="dk1"/>
              </a:solidFill>
              <a:latin typeface="Neue Haas Grotesk Text Pro"/>
            </a:endParaRPr>
          </a:p>
        </p:txBody>
      </p:sp>
      <p:sp>
        <p:nvSpPr>
          <p:cNvPr id="61" name="PlaceHolder 2"/>
          <p:cNvSpPr>
            <a:spLocks noGrp="1"/>
          </p:cNvSpPr>
          <p:nvPr>
            <p:ph/>
          </p:nvPr>
        </p:nvSpPr>
        <p:spPr>
          <a:xfrm>
            <a:off x="1069920" y="2139840"/>
            <a:ext cx="4334760" cy="3677400"/>
          </a:xfrm>
          <a:prstGeom prst="rect">
            <a:avLst/>
          </a:prstGeom>
          <a:noFill/>
          <a:ln w="0">
            <a:noFill/>
          </a:ln>
        </p:spPr>
        <p:txBody>
          <a:bodyPr lIns="0" rIns="0" tIns="0" bIns="0" anchor="t">
            <a:normAutofit/>
          </a:bodyPr>
          <a:p>
            <a:pPr indent="0">
              <a:lnSpc>
                <a:spcPct val="120000"/>
              </a:lnSpc>
              <a:spcBef>
                <a:spcPts val="1417"/>
              </a:spcBef>
              <a:buNone/>
            </a:pPr>
            <a:endParaRPr b="0" lang="es-ES" sz="1800" spc="-1" strike="noStrike">
              <a:solidFill>
                <a:schemeClr val="dk1"/>
              </a:solidFill>
              <a:latin typeface="Neue Haas Grotesk Text Pro"/>
            </a:endParaRPr>
          </a:p>
        </p:txBody>
      </p:sp>
      <p:sp>
        <p:nvSpPr>
          <p:cNvPr id="62" name="PlaceHolder 3"/>
          <p:cNvSpPr>
            <a:spLocks noGrp="1"/>
          </p:cNvSpPr>
          <p:nvPr>
            <p:ph/>
          </p:nvPr>
        </p:nvSpPr>
        <p:spPr>
          <a:xfrm>
            <a:off x="5621760" y="2139840"/>
            <a:ext cx="4334760" cy="1753920"/>
          </a:xfrm>
          <a:prstGeom prst="rect">
            <a:avLst/>
          </a:prstGeom>
          <a:noFill/>
          <a:ln w="0">
            <a:noFill/>
          </a:ln>
        </p:spPr>
        <p:txBody>
          <a:bodyPr lIns="0" rIns="0" tIns="0" bIns="0" anchor="t">
            <a:normAutofit/>
          </a:bodyPr>
          <a:p>
            <a:pPr indent="0">
              <a:lnSpc>
                <a:spcPct val="120000"/>
              </a:lnSpc>
              <a:spcBef>
                <a:spcPts val="1417"/>
              </a:spcBef>
              <a:buNone/>
            </a:pPr>
            <a:endParaRPr b="0" lang="es-ES" sz="1800" spc="-1" strike="noStrike">
              <a:solidFill>
                <a:schemeClr val="dk1"/>
              </a:solidFill>
              <a:latin typeface="Neue Haas Grotesk Text Pro"/>
            </a:endParaRPr>
          </a:p>
        </p:txBody>
      </p:sp>
      <p:sp>
        <p:nvSpPr>
          <p:cNvPr id="63" name="PlaceHolder 4"/>
          <p:cNvSpPr>
            <a:spLocks noGrp="1"/>
          </p:cNvSpPr>
          <p:nvPr>
            <p:ph/>
          </p:nvPr>
        </p:nvSpPr>
        <p:spPr>
          <a:xfrm>
            <a:off x="5621760" y="4060800"/>
            <a:ext cx="4334760" cy="1753920"/>
          </a:xfrm>
          <a:prstGeom prst="rect">
            <a:avLst/>
          </a:prstGeom>
          <a:noFill/>
          <a:ln w="0">
            <a:noFill/>
          </a:ln>
        </p:spPr>
        <p:txBody>
          <a:bodyPr lIns="0" rIns="0" tIns="0" bIns="0" anchor="t">
            <a:normAutofit/>
          </a:bodyPr>
          <a:p>
            <a:pPr indent="0">
              <a:lnSpc>
                <a:spcPct val="120000"/>
              </a:lnSpc>
              <a:spcBef>
                <a:spcPts val="1417"/>
              </a:spcBef>
              <a:buNone/>
            </a:pPr>
            <a:endParaRPr b="0" lang="es-ES" sz="1800" spc="-1" strike="noStrike">
              <a:solidFill>
                <a:schemeClr val="dk1"/>
              </a:solidFill>
              <a:latin typeface="Neue Haas Grotesk Text Pro"/>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A466F95D-2633-4AE5-AB93-5D3F94B469FE}" type="slidenum">
              <a:t>&lt;#&gt;</a:t>
            </a:fld>
          </a:p>
        </p:txBody>
      </p:sp>
      <p:sp>
        <p:nvSpPr>
          <p:cNvPr id="8" name="PlaceHolder 7"/>
          <p:cNvSpPr>
            <a:spLocks noGrp="1"/>
          </p:cNvSpPr>
          <p:nvPr>
            <p:ph type="dt" idx="4"/>
          </p:nvPr>
        </p:nvSpPr>
        <p:spPr/>
        <p:txBody>
          <a:bodyPr/>
          <a:p>
            <a:r>
              <a:rPr lang="es-ES"/>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1066680" y="936720"/>
            <a:ext cx="8886600" cy="953280"/>
          </a:xfrm>
          <a:prstGeom prst="rect">
            <a:avLst/>
          </a:prstGeom>
          <a:noFill/>
          <a:ln w="0">
            <a:noFill/>
          </a:ln>
        </p:spPr>
        <p:txBody>
          <a:bodyPr lIns="0" rIns="0" tIns="0" bIns="0" anchor="ctr">
            <a:noAutofit/>
          </a:bodyPr>
          <a:p>
            <a:pPr indent="0">
              <a:buNone/>
            </a:pPr>
            <a:endParaRPr b="0" lang="es-ES" sz="1800" spc="-1" strike="noStrike">
              <a:solidFill>
                <a:schemeClr val="dk1"/>
              </a:solidFill>
              <a:latin typeface="Neue Haas Grotesk Text Pro"/>
            </a:endParaRPr>
          </a:p>
        </p:txBody>
      </p:sp>
      <p:sp>
        <p:nvSpPr>
          <p:cNvPr id="65" name="PlaceHolder 2"/>
          <p:cNvSpPr>
            <a:spLocks noGrp="1"/>
          </p:cNvSpPr>
          <p:nvPr>
            <p:ph/>
          </p:nvPr>
        </p:nvSpPr>
        <p:spPr>
          <a:xfrm>
            <a:off x="1069920" y="2139840"/>
            <a:ext cx="4334760" cy="1753920"/>
          </a:xfrm>
          <a:prstGeom prst="rect">
            <a:avLst/>
          </a:prstGeom>
          <a:noFill/>
          <a:ln w="0">
            <a:noFill/>
          </a:ln>
        </p:spPr>
        <p:txBody>
          <a:bodyPr lIns="0" rIns="0" tIns="0" bIns="0" anchor="t">
            <a:normAutofit/>
          </a:bodyPr>
          <a:p>
            <a:pPr indent="0">
              <a:lnSpc>
                <a:spcPct val="120000"/>
              </a:lnSpc>
              <a:spcBef>
                <a:spcPts val="1417"/>
              </a:spcBef>
              <a:buNone/>
            </a:pPr>
            <a:endParaRPr b="0" lang="es-ES" sz="1800" spc="-1" strike="noStrike">
              <a:solidFill>
                <a:schemeClr val="dk1"/>
              </a:solidFill>
              <a:latin typeface="Neue Haas Grotesk Text Pro"/>
            </a:endParaRPr>
          </a:p>
        </p:txBody>
      </p:sp>
      <p:sp>
        <p:nvSpPr>
          <p:cNvPr id="66" name="PlaceHolder 3"/>
          <p:cNvSpPr>
            <a:spLocks noGrp="1"/>
          </p:cNvSpPr>
          <p:nvPr>
            <p:ph/>
          </p:nvPr>
        </p:nvSpPr>
        <p:spPr>
          <a:xfrm>
            <a:off x="5621760" y="2139840"/>
            <a:ext cx="4334760" cy="1753920"/>
          </a:xfrm>
          <a:prstGeom prst="rect">
            <a:avLst/>
          </a:prstGeom>
          <a:noFill/>
          <a:ln w="0">
            <a:noFill/>
          </a:ln>
        </p:spPr>
        <p:txBody>
          <a:bodyPr lIns="0" rIns="0" tIns="0" bIns="0" anchor="t">
            <a:normAutofit/>
          </a:bodyPr>
          <a:p>
            <a:pPr indent="0">
              <a:lnSpc>
                <a:spcPct val="120000"/>
              </a:lnSpc>
              <a:spcBef>
                <a:spcPts val="1417"/>
              </a:spcBef>
              <a:buNone/>
            </a:pPr>
            <a:endParaRPr b="0" lang="es-ES" sz="1800" spc="-1" strike="noStrike">
              <a:solidFill>
                <a:schemeClr val="dk1"/>
              </a:solidFill>
              <a:latin typeface="Neue Haas Grotesk Text Pro"/>
            </a:endParaRPr>
          </a:p>
        </p:txBody>
      </p:sp>
      <p:sp>
        <p:nvSpPr>
          <p:cNvPr id="67" name="PlaceHolder 4"/>
          <p:cNvSpPr>
            <a:spLocks noGrp="1"/>
          </p:cNvSpPr>
          <p:nvPr>
            <p:ph/>
          </p:nvPr>
        </p:nvSpPr>
        <p:spPr>
          <a:xfrm>
            <a:off x="1069920" y="4060800"/>
            <a:ext cx="8883360" cy="1753920"/>
          </a:xfrm>
          <a:prstGeom prst="rect">
            <a:avLst/>
          </a:prstGeom>
          <a:noFill/>
          <a:ln w="0">
            <a:noFill/>
          </a:ln>
        </p:spPr>
        <p:txBody>
          <a:bodyPr lIns="0" rIns="0" tIns="0" bIns="0" anchor="t">
            <a:normAutofit/>
          </a:bodyPr>
          <a:p>
            <a:pPr indent="0">
              <a:lnSpc>
                <a:spcPct val="120000"/>
              </a:lnSpc>
              <a:spcBef>
                <a:spcPts val="1417"/>
              </a:spcBef>
              <a:buNone/>
            </a:pPr>
            <a:endParaRPr b="0" lang="es-ES" sz="1800" spc="-1" strike="noStrike">
              <a:solidFill>
                <a:schemeClr val="dk1"/>
              </a:solidFill>
              <a:latin typeface="Neue Haas Grotesk Text Pro"/>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4F4A136A-E7E8-449F-A7EC-AF9345F95E54}" type="slidenum">
              <a:t>&lt;#&gt;</a:t>
            </a:fld>
          </a:p>
        </p:txBody>
      </p:sp>
      <p:sp>
        <p:nvSpPr>
          <p:cNvPr id="8" name="PlaceHolder 7"/>
          <p:cNvSpPr>
            <a:spLocks noGrp="1"/>
          </p:cNvSpPr>
          <p:nvPr>
            <p:ph type="dt" idx="4"/>
          </p:nvPr>
        </p:nvSpPr>
        <p:spPr/>
        <p:txBody>
          <a:bodyPr/>
          <a:p>
            <a:r>
              <a:rPr lang="es-ES"/>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1066680" y="936720"/>
            <a:ext cx="8886600" cy="953280"/>
          </a:xfrm>
          <a:prstGeom prst="rect">
            <a:avLst/>
          </a:prstGeom>
          <a:noFill/>
          <a:ln w="0">
            <a:noFill/>
          </a:ln>
        </p:spPr>
        <p:txBody>
          <a:bodyPr lIns="0" rIns="0" tIns="0" bIns="0" anchor="ctr">
            <a:noAutofit/>
          </a:bodyPr>
          <a:p>
            <a:pPr indent="0">
              <a:buNone/>
            </a:pPr>
            <a:endParaRPr b="0" lang="es-ES" sz="1800" spc="-1" strike="noStrike">
              <a:solidFill>
                <a:schemeClr val="dk1"/>
              </a:solidFill>
              <a:latin typeface="Neue Haas Grotesk Text Pro"/>
            </a:endParaRPr>
          </a:p>
        </p:txBody>
      </p:sp>
      <p:sp>
        <p:nvSpPr>
          <p:cNvPr id="69" name="PlaceHolder 2"/>
          <p:cNvSpPr>
            <a:spLocks noGrp="1"/>
          </p:cNvSpPr>
          <p:nvPr>
            <p:ph/>
          </p:nvPr>
        </p:nvSpPr>
        <p:spPr>
          <a:xfrm>
            <a:off x="1069920" y="2139840"/>
            <a:ext cx="8883360" cy="1753920"/>
          </a:xfrm>
          <a:prstGeom prst="rect">
            <a:avLst/>
          </a:prstGeom>
          <a:noFill/>
          <a:ln w="0">
            <a:noFill/>
          </a:ln>
        </p:spPr>
        <p:txBody>
          <a:bodyPr lIns="0" rIns="0" tIns="0" bIns="0" anchor="t">
            <a:normAutofit/>
          </a:bodyPr>
          <a:p>
            <a:pPr indent="0">
              <a:lnSpc>
                <a:spcPct val="120000"/>
              </a:lnSpc>
              <a:spcBef>
                <a:spcPts val="1417"/>
              </a:spcBef>
              <a:buNone/>
            </a:pPr>
            <a:endParaRPr b="0" lang="es-ES" sz="1800" spc="-1" strike="noStrike">
              <a:solidFill>
                <a:schemeClr val="dk1"/>
              </a:solidFill>
              <a:latin typeface="Neue Haas Grotesk Text Pro"/>
            </a:endParaRPr>
          </a:p>
        </p:txBody>
      </p:sp>
      <p:sp>
        <p:nvSpPr>
          <p:cNvPr id="70" name="PlaceHolder 3"/>
          <p:cNvSpPr>
            <a:spLocks noGrp="1"/>
          </p:cNvSpPr>
          <p:nvPr>
            <p:ph/>
          </p:nvPr>
        </p:nvSpPr>
        <p:spPr>
          <a:xfrm>
            <a:off x="1069920" y="4060800"/>
            <a:ext cx="8883360" cy="1753920"/>
          </a:xfrm>
          <a:prstGeom prst="rect">
            <a:avLst/>
          </a:prstGeom>
          <a:noFill/>
          <a:ln w="0">
            <a:noFill/>
          </a:ln>
        </p:spPr>
        <p:txBody>
          <a:bodyPr lIns="0" rIns="0" tIns="0" bIns="0" anchor="t">
            <a:normAutofit/>
          </a:bodyPr>
          <a:p>
            <a:pPr indent="0">
              <a:lnSpc>
                <a:spcPct val="120000"/>
              </a:lnSpc>
              <a:spcBef>
                <a:spcPts val="1417"/>
              </a:spcBef>
              <a:buNone/>
            </a:pPr>
            <a:endParaRPr b="0" lang="es-ES" sz="1800" spc="-1" strike="noStrike">
              <a:solidFill>
                <a:schemeClr val="dk1"/>
              </a:solidFill>
              <a:latin typeface="Neue Haas Grotesk Text Pro"/>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543A2F89-19C6-4A43-B1FB-29B1D9BFC0B3}" type="slidenum">
              <a:t>&lt;#&gt;</a:t>
            </a:fld>
          </a:p>
        </p:txBody>
      </p:sp>
      <p:sp>
        <p:nvSpPr>
          <p:cNvPr id="7" name="PlaceHolder 6"/>
          <p:cNvSpPr>
            <a:spLocks noGrp="1"/>
          </p:cNvSpPr>
          <p:nvPr>
            <p:ph type="dt" idx="4"/>
          </p:nvPr>
        </p:nvSpPr>
        <p:spPr/>
        <p:txBody>
          <a:bodyPr/>
          <a:p>
            <a:r>
              <a:rPr lang="es-ES"/>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1066680" y="936720"/>
            <a:ext cx="8886600" cy="953280"/>
          </a:xfrm>
          <a:prstGeom prst="rect">
            <a:avLst/>
          </a:prstGeom>
          <a:noFill/>
          <a:ln w="0">
            <a:noFill/>
          </a:ln>
        </p:spPr>
        <p:txBody>
          <a:bodyPr lIns="0" rIns="0" tIns="0" bIns="0" anchor="ctr">
            <a:noAutofit/>
          </a:bodyPr>
          <a:p>
            <a:pPr indent="0">
              <a:buNone/>
            </a:pPr>
            <a:endParaRPr b="0" lang="es-ES" sz="1800" spc="-1" strike="noStrike">
              <a:solidFill>
                <a:schemeClr val="dk1"/>
              </a:solidFill>
              <a:latin typeface="Neue Haas Grotesk Text Pro"/>
            </a:endParaRPr>
          </a:p>
        </p:txBody>
      </p:sp>
      <p:sp>
        <p:nvSpPr>
          <p:cNvPr id="72" name="PlaceHolder 2"/>
          <p:cNvSpPr>
            <a:spLocks noGrp="1"/>
          </p:cNvSpPr>
          <p:nvPr>
            <p:ph/>
          </p:nvPr>
        </p:nvSpPr>
        <p:spPr>
          <a:xfrm>
            <a:off x="1069920" y="2139840"/>
            <a:ext cx="4334760" cy="1753920"/>
          </a:xfrm>
          <a:prstGeom prst="rect">
            <a:avLst/>
          </a:prstGeom>
          <a:noFill/>
          <a:ln w="0">
            <a:noFill/>
          </a:ln>
        </p:spPr>
        <p:txBody>
          <a:bodyPr lIns="0" rIns="0" tIns="0" bIns="0" anchor="t">
            <a:normAutofit/>
          </a:bodyPr>
          <a:p>
            <a:pPr indent="0">
              <a:lnSpc>
                <a:spcPct val="120000"/>
              </a:lnSpc>
              <a:spcBef>
                <a:spcPts val="1417"/>
              </a:spcBef>
              <a:buNone/>
            </a:pPr>
            <a:endParaRPr b="0" lang="es-ES" sz="1800" spc="-1" strike="noStrike">
              <a:solidFill>
                <a:schemeClr val="dk1"/>
              </a:solidFill>
              <a:latin typeface="Neue Haas Grotesk Text Pro"/>
            </a:endParaRPr>
          </a:p>
        </p:txBody>
      </p:sp>
      <p:sp>
        <p:nvSpPr>
          <p:cNvPr id="73" name="PlaceHolder 3"/>
          <p:cNvSpPr>
            <a:spLocks noGrp="1"/>
          </p:cNvSpPr>
          <p:nvPr>
            <p:ph/>
          </p:nvPr>
        </p:nvSpPr>
        <p:spPr>
          <a:xfrm>
            <a:off x="5621760" y="2139840"/>
            <a:ext cx="4334760" cy="1753920"/>
          </a:xfrm>
          <a:prstGeom prst="rect">
            <a:avLst/>
          </a:prstGeom>
          <a:noFill/>
          <a:ln w="0">
            <a:noFill/>
          </a:ln>
        </p:spPr>
        <p:txBody>
          <a:bodyPr lIns="0" rIns="0" tIns="0" bIns="0" anchor="t">
            <a:normAutofit/>
          </a:bodyPr>
          <a:p>
            <a:pPr indent="0">
              <a:lnSpc>
                <a:spcPct val="120000"/>
              </a:lnSpc>
              <a:spcBef>
                <a:spcPts val="1417"/>
              </a:spcBef>
              <a:buNone/>
            </a:pPr>
            <a:endParaRPr b="0" lang="es-ES" sz="1800" spc="-1" strike="noStrike">
              <a:solidFill>
                <a:schemeClr val="dk1"/>
              </a:solidFill>
              <a:latin typeface="Neue Haas Grotesk Text Pro"/>
            </a:endParaRPr>
          </a:p>
        </p:txBody>
      </p:sp>
      <p:sp>
        <p:nvSpPr>
          <p:cNvPr id="74" name="PlaceHolder 4"/>
          <p:cNvSpPr>
            <a:spLocks noGrp="1"/>
          </p:cNvSpPr>
          <p:nvPr>
            <p:ph/>
          </p:nvPr>
        </p:nvSpPr>
        <p:spPr>
          <a:xfrm>
            <a:off x="1069920" y="4060800"/>
            <a:ext cx="4334760" cy="1753920"/>
          </a:xfrm>
          <a:prstGeom prst="rect">
            <a:avLst/>
          </a:prstGeom>
          <a:noFill/>
          <a:ln w="0">
            <a:noFill/>
          </a:ln>
        </p:spPr>
        <p:txBody>
          <a:bodyPr lIns="0" rIns="0" tIns="0" bIns="0" anchor="t">
            <a:normAutofit/>
          </a:bodyPr>
          <a:p>
            <a:pPr indent="0">
              <a:lnSpc>
                <a:spcPct val="120000"/>
              </a:lnSpc>
              <a:spcBef>
                <a:spcPts val="1417"/>
              </a:spcBef>
              <a:buNone/>
            </a:pPr>
            <a:endParaRPr b="0" lang="es-ES" sz="1800" spc="-1" strike="noStrike">
              <a:solidFill>
                <a:schemeClr val="dk1"/>
              </a:solidFill>
              <a:latin typeface="Neue Haas Grotesk Text Pro"/>
            </a:endParaRPr>
          </a:p>
        </p:txBody>
      </p:sp>
      <p:sp>
        <p:nvSpPr>
          <p:cNvPr id="75" name="PlaceHolder 5"/>
          <p:cNvSpPr>
            <a:spLocks noGrp="1"/>
          </p:cNvSpPr>
          <p:nvPr>
            <p:ph/>
          </p:nvPr>
        </p:nvSpPr>
        <p:spPr>
          <a:xfrm>
            <a:off x="5621760" y="4060800"/>
            <a:ext cx="4334760" cy="1753920"/>
          </a:xfrm>
          <a:prstGeom prst="rect">
            <a:avLst/>
          </a:prstGeom>
          <a:noFill/>
          <a:ln w="0">
            <a:noFill/>
          </a:ln>
        </p:spPr>
        <p:txBody>
          <a:bodyPr lIns="0" rIns="0" tIns="0" bIns="0" anchor="t">
            <a:normAutofit/>
          </a:bodyPr>
          <a:p>
            <a:pPr indent="0">
              <a:lnSpc>
                <a:spcPct val="120000"/>
              </a:lnSpc>
              <a:spcBef>
                <a:spcPts val="1417"/>
              </a:spcBef>
              <a:buNone/>
            </a:pPr>
            <a:endParaRPr b="0" lang="es-ES" sz="1800" spc="-1" strike="noStrike">
              <a:solidFill>
                <a:schemeClr val="dk1"/>
              </a:solidFill>
              <a:latin typeface="Neue Haas Grotesk Text Pro"/>
            </a:endParaRPr>
          </a:p>
        </p:txBody>
      </p:sp>
      <p:sp>
        <p:nvSpPr>
          <p:cNvPr id="7" name="PlaceHolder 6"/>
          <p:cNvSpPr>
            <a:spLocks noGrp="1"/>
          </p:cNvSpPr>
          <p:nvPr>
            <p:ph type="ftr" idx="5"/>
          </p:nvPr>
        </p:nvSpPr>
        <p:spPr/>
        <p:txBody>
          <a:bodyPr/>
          <a:p>
            <a:r>
              <a:t>Footer</a:t>
            </a:r>
          </a:p>
        </p:txBody>
      </p:sp>
      <p:sp>
        <p:nvSpPr>
          <p:cNvPr id="8" name="PlaceHolder 7"/>
          <p:cNvSpPr>
            <a:spLocks noGrp="1"/>
          </p:cNvSpPr>
          <p:nvPr>
            <p:ph type="sldNum" idx="6"/>
          </p:nvPr>
        </p:nvSpPr>
        <p:spPr/>
        <p:txBody>
          <a:bodyPr/>
          <a:p>
            <a:fld id="{03710F5D-92B9-4357-85AC-5F0E77602AAE}" type="slidenum">
              <a:t>&lt;#&gt;</a:t>
            </a:fld>
          </a:p>
        </p:txBody>
      </p:sp>
      <p:sp>
        <p:nvSpPr>
          <p:cNvPr id="9" name="PlaceHolder 8"/>
          <p:cNvSpPr>
            <a:spLocks noGrp="1"/>
          </p:cNvSpPr>
          <p:nvPr>
            <p:ph type="dt" idx="4"/>
          </p:nvPr>
        </p:nvSpPr>
        <p:spPr/>
        <p:txBody>
          <a:bodyPr/>
          <a:p>
            <a:r>
              <a:rPr lang="es-ES"/>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1066680" y="936720"/>
            <a:ext cx="8886600" cy="953280"/>
          </a:xfrm>
          <a:prstGeom prst="rect">
            <a:avLst/>
          </a:prstGeom>
          <a:noFill/>
          <a:ln w="0">
            <a:noFill/>
          </a:ln>
        </p:spPr>
        <p:txBody>
          <a:bodyPr lIns="0" rIns="0" tIns="0" bIns="0" anchor="ctr">
            <a:noAutofit/>
          </a:bodyPr>
          <a:p>
            <a:pPr indent="0">
              <a:buNone/>
            </a:pPr>
            <a:endParaRPr b="0" lang="es-ES" sz="1800" spc="-1" strike="noStrike">
              <a:solidFill>
                <a:schemeClr val="dk1"/>
              </a:solidFill>
              <a:latin typeface="Neue Haas Grotesk Text Pro"/>
            </a:endParaRPr>
          </a:p>
        </p:txBody>
      </p:sp>
      <p:sp>
        <p:nvSpPr>
          <p:cNvPr id="77" name="PlaceHolder 2"/>
          <p:cNvSpPr>
            <a:spLocks noGrp="1"/>
          </p:cNvSpPr>
          <p:nvPr>
            <p:ph/>
          </p:nvPr>
        </p:nvSpPr>
        <p:spPr>
          <a:xfrm>
            <a:off x="1069920" y="2139840"/>
            <a:ext cx="2860200" cy="1753920"/>
          </a:xfrm>
          <a:prstGeom prst="rect">
            <a:avLst/>
          </a:prstGeom>
          <a:noFill/>
          <a:ln w="0">
            <a:noFill/>
          </a:ln>
        </p:spPr>
        <p:txBody>
          <a:bodyPr lIns="0" rIns="0" tIns="0" bIns="0" anchor="t">
            <a:normAutofit/>
          </a:bodyPr>
          <a:p>
            <a:pPr indent="0">
              <a:lnSpc>
                <a:spcPct val="120000"/>
              </a:lnSpc>
              <a:spcBef>
                <a:spcPts val="1417"/>
              </a:spcBef>
              <a:buNone/>
            </a:pPr>
            <a:endParaRPr b="0" lang="es-ES" sz="1800" spc="-1" strike="noStrike">
              <a:solidFill>
                <a:schemeClr val="dk1"/>
              </a:solidFill>
              <a:latin typeface="Neue Haas Grotesk Text Pro"/>
            </a:endParaRPr>
          </a:p>
        </p:txBody>
      </p:sp>
      <p:sp>
        <p:nvSpPr>
          <p:cNvPr id="78" name="PlaceHolder 3"/>
          <p:cNvSpPr>
            <a:spLocks noGrp="1"/>
          </p:cNvSpPr>
          <p:nvPr>
            <p:ph/>
          </p:nvPr>
        </p:nvSpPr>
        <p:spPr>
          <a:xfrm>
            <a:off x="4073400" y="2139840"/>
            <a:ext cx="2860200" cy="1753920"/>
          </a:xfrm>
          <a:prstGeom prst="rect">
            <a:avLst/>
          </a:prstGeom>
          <a:noFill/>
          <a:ln w="0">
            <a:noFill/>
          </a:ln>
        </p:spPr>
        <p:txBody>
          <a:bodyPr lIns="0" rIns="0" tIns="0" bIns="0" anchor="t">
            <a:normAutofit/>
          </a:bodyPr>
          <a:p>
            <a:pPr indent="0">
              <a:lnSpc>
                <a:spcPct val="120000"/>
              </a:lnSpc>
              <a:spcBef>
                <a:spcPts val="1417"/>
              </a:spcBef>
              <a:buNone/>
            </a:pPr>
            <a:endParaRPr b="0" lang="es-ES" sz="1800" spc="-1" strike="noStrike">
              <a:solidFill>
                <a:schemeClr val="dk1"/>
              </a:solidFill>
              <a:latin typeface="Neue Haas Grotesk Text Pro"/>
            </a:endParaRPr>
          </a:p>
        </p:txBody>
      </p:sp>
      <p:sp>
        <p:nvSpPr>
          <p:cNvPr id="79" name="PlaceHolder 4"/>
          <p:cNvSpPr>
            <a:spLocks noGrp="1"/>
          </p:cNvSpPr>
          <p:nvPr>
            <p:ph/>
          </p:nvPr>
        </p:nvSpPr>
        <p:spPr>
          <a:xfrm>
            <a:off x="7077240" y="2139840"/>
            <a:ext cx="2860200" cy="1753920"/>
          </a:xfrm>
          <a:prstGeom prst="rect">
            <a:avLst/>
          </a:prstGeom>
          <a:noFill/>
          <a:ln w="0">
            <a:noFill/>
          </a:ln>
        </p:spPr>
        <p:txBody>
          <a:bodyPr lIns="0" rIns="0" tIns="0" bIns="0" anchor="t">
            <a:normAutofit/>
          </a:bodyPr>
          <a:p>
            <a:pPr indent="0">
              <a:lnSpc>
                <a:spcPct val="120000"/>
              </a:lnSpc>
              <a:spcBef>
                <a:spcPts val="1417"/>
              </a:spcBef>
              <a:buNone/>
            </a:pPr>
            <a:endParaRPr b="0" lang="es-ES" sz="1800" spc="-1" strike="noStrike">
              <a:solidFill>
                <a:schemeClr val="dk1"/>
              </a:solidFill>
              <a:latin typeface="Neue Haas Grotesk Text Pro"/>
            </a:endParaRPr>
          </a:p>
        </p:txBody>
      </p:sp>
      <p:sp>
        <p:nvSpPr>
          <p:cNvPr id="80" name="PlaceHolder 5"/>
          <p:cNvSpPr>
            <a:spLocks noGrp="1"/>
          </p:cNvSpPr>
          <p:nvPr>
            <p:ph/>
          </p:nvPr>
        </p:nvSpPr>
        <p:spPr>
          <a:xfrm>
            <a:off x="1069920" y="4060800"/>
            <a:ext cx="2860200" cy="1753920"/>
          </a:xfrm>
          <a:prstGeom prst="rect">
            <a:avLst/>
          </a:prstGeom>
          <a:noFill/>
          <a:ln w="0">
            <a:noFill/>
          </a:ln>
        </p:spPr>
        <p:txBody>
          <a:bodyPr lIns="0" rIns="0" tIns="0" bIns="0" anchor="t">
            <a:normAutofit/>
          </a:bodyPr>
          <a:p>
            <a:pPr indent="0">
              <a:lnSpc>
                <a:spcPct val="120000"/>
              </a:lnSpc>
              <a:spcBef>
                <a:spcPts val="1417"/>
              </a:spcBef>
              <a:buNone/>
            </a:pPr>
            <a:endParaRPr b="0" lang="es-ES" sz="1800" spc="-1" strike="noStrike">
              <a:solidFill>
                <a:schemeClr val="dk1"/>
              </a:solidFill>
              <a:latin typeface="Neue Haas Grotesk Text Pro"/>
            </a:endParaRPr>
          </a:p>
        </p:txBody>
      </p:sp>
      <p:sp>
        <p:nvSpPr>
          <p:cNvPr id="81" name="PlaceHolder 6"/>
          <p:cNvSpPr>
            <a:spLocks noGrp="1"/>
          </p:cNvSpPr>
          <p:nvPr>
            <p:ph/>
          </p:nvPr>
        </p:nvSpPr>
        <p:spPr>
          <a:xfrm>
            <a:off x="4073400" y="4060800"/>
            <a:ext cx="2860200" cy="1753920"/>
          </a:xfrm>
          <a:prstGeom prst="rect">
            <a:avLst/>
          </a:prstGeom>
          <a:noFill/>
          <a:ln w="0">
            <a:noFill/>
          </a:ln>
        </p:spPr>
        <p:txBody>
          <a:bodyPr lIns="0" rIns="0" tIns="0" bIns="0" anchor="t">
            <a:normAutofit/>
          </a:bodyPr>
          <a:p>
            <a:pPr indent="0">
              <a:lnSpc>
                <a:spcPct val="120000"/>
              </a:lnSpc>
              <a:spcBef>
                <a:spcPts val="1417"/>
              </a:spcBef>
              <a:buNone/>
            </a:pPr>
            <a:endParaRPr b="0" lang="es-ES" sz="1800" spc="-1" strike="noStrike">
              <a:solidFill>
                <a:schemeClr val="dk1"/>
              </a:solidFill>
              <a:latin typeface="Neue Haas Grotesk Text Pro"/>
            </a:endParaRPr>
          </a:p>
        </p:txBody>
      </p:sp>
      <p:sp>
        <p:nvSpPr>
          <p:cNvPr id="82" name="PlaceHolder 7"/>
          <p:cNvSpPr>
            <a:spLocks noGrp="1"/>
          </p:cNvSpPr>
          <p:nvPr>
            <p:ph/>
          </p:nvPr>
        </p:nvSpPr>
        <p:spPr>
          <a:xfrm>
            <a:off x="7077240" y="4060800"/>
            <a:ext cx="2860200" cy="1753920"/>
          </a:xfrm>
          <a:prstGeom prst="rect">
            <a:avLst/>
          </a:prstGeom>
          <a:noFill/>
          <a:ln w="0">
            <a:noFill/>
          </a:ln>
        </p:spPr>
        <p:txBody>
          <a:bodyPr lIns="0" rIns="0" tIns="0" bIns="0" anchor="t">
            <a:normAutofit/>
          </a:bodyPr>
          <a:p>
            <a:pPr indent="0">
              <a:lnSpc>
                <a:spcPct val="120000"/>
              </a:lnSpc>
              <a:spcBef>
                <a:spcPts val="1417"/>
              </a:spcBef>
              <a:buNone/>
            </a:pPr>
            <a:endParaRPr b="0" lang="es-ES" sz="1800" spc="-1" strike="noStrike">
              <a:solidFill>
                <a:schemeClr val="dk1"/>
              </a:solidFill>
              <a:latin typeface="Neue Haas Grotesk Text Pro"/>
            </a:endParaRPr>
          </a:p>
        </p:txBody>
      </p:sp>
      <p:sp>
        <p:nvSpPr>
          <p:cNvPr id="9" name="PlaceHolder 8"/>
          <p:cNvSpPr>
            <a:spLocks noGrp="1"/>
          </p:cNvSpPr>
          <p:nvPr>
            <p:ph type="ftr" idx="5"/>
          </p:nvPr>
        </p:nvSpPr>
        <p:spPr/>
        <p:txBody>
          <a:bodyPr/>
          <a:p>
            <a:r>
              <a:t>Footer</a:t>
            </a:r>
          </a:p>
        </p:txBody>
      </p:sp>
      <p:sp>
        <p:nvSpPr>
          <p:cNvPr id="10" name="PlaceHolder 9"/>
          <p:cNvSpPr>
            <a:spLocks noGrp="1"/>
          </p:cNvSpPr>
          <p:nvPr>
            <p:ph type="sldNum" idx="6"/>
          </p:nvPr>
        </p:nvSpPr>
        <p:spPr/>
        <p:txBody>
          <a:bodyPr/>
          <a:p>
            <a:fld id="{CBE55FA2-12AC-4452-8376-654C8EB220BB}" type="slidenum">
              <a:t>&lt;#&gt;</a:t>
            </a:fld>
          </a:p>
        </p:txBody>
      </p:sp>
      <p:sp>
        <p:nvSpPr>
          <p:cNvPr id="11" name="PlaceHolder 10"/>
          <p:cNvSpPr>
            <a:spLocks noGrp="1"/>
          </p:cNvSpPr>
          <p:nvPr>
            <p:ph type="dt" idx="4"/>
          </p:nvPr>
        </p:nvSpPr>
        <p:spPr/>
        <p:txBody>
          <a:bodyPr/>
          <a:p>
            <a:r>
              <a:rPr lang="es-E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1066680" y="936720"/>
            <a:ext cx="8886600" cy="953280"/>
          </a:xfrm>
          <a:prstGeom prst="rect">
            <a:avLst/>
          </a:prstGeom>
          <a:noFill/>
          <a:ln w="0">
            <a:noFill/>
          </a:ln>
        </p:spPr>
        <p:txBody>
          <a:bodyPr lIns="0" rIns="0" tIns="0" bIns="0" anchor="ctr">
            <a:noAutofit/>
          </a:bodyPr>
          <a:p>
            <a:pPr indent="0">
              <a:buNone/>
            </a:pPr>
            <a:endParaRPr b="0" lang="es-ES" sz="1800" spc="-1" strike="noStrike">
              <a:solidFill>
                <a:schemeClr val="dk1"/>
              </a:solidFill>
              <a:latin typeface="Neue Haas Grotesk Text Pro"/>
            </a:endParaRPr>
          </a:p>
        </p:txBody>
      </p:sp>
      <p:sp>
        <p:nvSpPr>
          <p:cNvPr id="9" name="PlaceHolder 2"/>
          <p:cNvSpPr>
            <a:spLocks noGrp="1"/>
          </p:cNvSpPr>
          <p:nvPr>
            <p:ph/>
          </p:nvPr>
        </p:nvSpPr>
        <p:spPr>
          <a:xfrm>
            <a:off x="1069920" y="2139840"/>
            <a:ext cx="8883360" cy="3677400"/>
          </a:xfrm>
          <a:prstGeom prst="rect">
            <a:avLst/>
          </a:prstGeom>
          <a:noFill/>
          <a:ln w="0">
            <a:noFill/>
          </a:ln>
        </p:spPr>
        <p:txBody>
          <a:bodyPr lIns="0" rIns="0" tIns="0" bIns="0" anchor="t">
            <a:normAutofit/>
          </a:bodyPr>
          <a:p>
            <a:pPr indent="0">
              <a:lnSpc>
                <a:spcPct val="120000"/>
              </a:lnSpc>
              <a:spcBef>
                <a:spcPts val="1417"/>
              </a:spcBef>
              <a:buNone/>
            </a:pPr>
            <a:endParaRPr b="0" lang="es-ES" sz="1800" spc="-1" strike="noStrike">
              <a:solidFill>
                <a:schemeClr val="dk1"/>
              </a:solidFill>
              <a:latin typeface="Neue Haas Grotesk Text Pro"/>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EBDD3E04-08DC-4CB5-A274-09710C466556}" type="slidenum">
              <a:t>&lt;#&gt;</a:t>
            </a:fld>
          </a:p>
        </p:txBody>
      </p:sp>
      <p:sp>
        <p:nvSpPr>
          <p:cNvPr id="6" name="PlaceHolder 5"/>
          <p:cNvSpPr>
            <a:spLocks noGrp="1"/>
          </p:cNvSpPr>
          <p:nvPr>
            <p:ph type="dt" idx="1"/>
          </p:nvPr>
        </p:nvSpPr>
        <p:spPr/>
        <p:txBody>
          <a:bodyPr/>
          <a:p>
            <a:r>
              <a:rPr lang="es-E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1066680" y="936720"/>
            <a:ext cx="8886600" cy="953280"/>
          </a:xfrm>
          <a:prstGeom prst="rect">
            <a:avLst/>
          </a:prstGeom>
          <a:noFill/>
          <a:ln w="0">
            <a:noFill/>
          </a:ln>
        </p:spPr>
        <p:txBody>
          <a:bodyPr lIns="0" rIns="0" tIns="0" bIns="0" anchor="ctr">
            <a:noAutofit/>
          </a:bodyPr>
          <a:p>
            <a:pPr indent="0">
              <a:buNone/>
            </a:pPr>
            <a:endParaRPr b="0" lang="es-ES" sz="1800" spc="-1" strike="noStrike">
              <a:solidFill>
                <a:schemeClr val="dk1"/>
              </a:solidFill>
              <a:latin typeface="Neue Haas Grotesk Text Pro"/>
            </a:endParaRPr>
          </a:p>
        </p:txBody>
      </p:sp>
      <p:sp>
        <p:nvSpPr>
          <p:cNvPr id="11" name="PlaceHolder 2"/>
          <p:cNvSpPr>
            <a:spLocks noGrp="1"/>
          </p:cNvSpPr>
          <p:nvPr>
            <p:ph/>
          </p:nvPr>
        </p:nvSpPr>
        <p:spPr>
          <a:xfrm>
            <a:off x="1069920" y="2139840"/>
            <a:ext cx="4334760" cy="3677400"/>
          </a:xfrm>
          <a:prstGeom prst="rect">
            <a:avLst/>
          </a:prstGeom>
          <a:noFill/>
          <a:ln w="0">
            <a:noFill/>
          </a:ln>
        </p:spPr>
        <p:txBody>
          <a:bodyPr lIns="0" rIns="0" tIns="0" bIns="0" anchor="t">
            <a:normAutofit/>
          </a:bodyPr>
          <a:p>
            <a:pPr indent="0">
              <a:lnSpc>
                <a:spcPct val="120000"/>
              </a:lnSpc>
              <a:spcBef>
                <a:spcPts val="1417"/>
              </a:spcBef>
              <a:buNone/>
            </a:pPr>
            <a:endParaRPr b="0" lang="es-ES" sz="1800" spc="-1" strike="noStrike">
              <a:solidFill>
                <a:schemeClr val="dk1"/>
              </a:solidFill>
              <a:latin typeface="Neue Haas Grotesk Text Pro"/>
            </a:endParaRPr>
          </a:p>
        </p:txBody>
      </p:sp>
      <p:sp>
        <p:nvSpPr>
          <p:cNvPr id="12" name="PlaceHolder 3"/>
          <p:cNvSpPr>
            <a:spLocks noGrp="1"/>
          </p:cNvSpPr>
          <p:nvPr>
            <p:ph/>
          </p:nvPr>
        </p:nvSpPr>
        <p:spPr>
          <a:xfrm>
            <a:off x="5621760" y="2139840"/>
            <a:ext cx="4334760" cy="3677400"/>
          </a:xfrm>
          <a:prstGeom prst="rect">
            <a:avLst/>
          </a:prstGeom>
          <a:noFill/>
          <a:ln w="0">
            <a:noFill/>
          </a:ln>
        </p:spPr>
        <p:txBody>
          <a:bodyPr lIns="0" rIns="0" tIns="0" bIns="0" anchor="t">
            <a:normAutofit/>
          </a:bodyPr>
          <a:p>
            <a:pPr indent="0">
              <a:lnSpc>
                <a:spcPct val="120000"/>
              </a:lnSpc>
              <a:spcBef>
                <a:spcPts val="1417"/>
              </a:spcBef>
              <a:buNone/>
            </a:pPr>
            <a:endParaRPr b="0" lang="es-ES" sz="1800" spc="-1" strike="noStrike">
              <a:solidFill>
                <a:schemeClr val="dk1"/>
              </a:solidFill>
              <a:latin typeface="Neue Haas Grotesk Text Pro"/>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A1CB1F79-F2B1-463A-8455-61548D4EAFD8}" type="slidenum">
              <a:t>&lt;#&gt;</a:t>
            </a:fld>
          </a:p>
        </p:txBody>
      </p:sp>
      <p:sp>
        <p:nvSpPr>
          <p:cNvPr id="7" name="PlaceHolder 6"/>
          <p:cNvSpPr>
            <a:spLocks noGrp="1"/>
          </p:cNvSpPr>
          <p:nvPr>
            <p:ph type="dt" idx="1"/>
          </p:nvPr>
        </p:nvSpPr>
        <p:spPr/>
        <p:txBody>
          <a:bodyPr/>
          <a:p>
            <a:r>
              <a:rPr lang="es-E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1066680" y="936720"/>
            <a:ext cx="8886600" cy="953280"/>
          </a:xfrm>
          <a:prstGeom prst="rect">
            <a:avLst/>
          </a:prstGeom>
          <a:noFill/>
          <a:ln w="0">
            <a:noFill/>
          </a:ln>
        </p:spPr>
        <p:txBody>
          <a:bodyPr lIns="0" rIns="0" tIns="0" bIns="0" anchor="ctr">
            <a:noAutofit/>
          </a:bodyPr>
          <a:p>
            <a:pPr indent="0">
              <a:buNone/>
            </a:pPr>
            <a:endParaRPr b="0" lang="es-ES" sz="1800" spc="-1" strike="noStrike">
              <a:solidFill>
                <a:schemeClr val="dk1"/>
              </a:solidFill>
              <a:latin typeface="Neue Haas Grotesk Text Pro"/>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0C42FE3A-3793-489A-B0F6-C78B7B9CB396}" type="slidenum">
              <a:t>&lt;#&gt;</a:t>
            </a:fld>
          </a:p>
        </p:txBody>
      </p:sp>
      <p:sp>
        <p:nvSpPr>
          <p:cNvPr id="5" name="PlaceHolder 4"/>
          <p:cNvSpPr>
            <a:spLocks noGrp="1"/>
          </p:cNvSpPr>
          <p:nvPr>
            <p:ph type="dt" idx="1"/>
          </p:nvPr>
        </p:nvSpPr>
        <p:spPr/>
        <p:txBody>
          <a:bodyPr/>
          <a:p>
            <a:r>
              <a:rPr lang="es-E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1066680" y="936720"/>
            <a:ext cx="8886600" cy="4420080"/>
          </a:xfrm>
          <a:prstGeom prst="rect">
            <a:avLst/>
          </a:prstGeom>
          <a:noFill/>
          <a:ln w="0">
            <a:noFill/>
          </a:ln>
        </p:spPr>
        <p:txBody>
          <a:bodyPr lIns="0" rIns="0" tIns="0" bIns="0" anchor="ctr">
            <a:noAutofit/>
          </a:bodyPr>
          <a:p>
            <a:pPr algn="ctr"/>
            <a:endParaRPr b="0" lang="es-ES" sz="3200" spc="-1" strike="noStrike">
              <a:solidFill>
                <a:srgbClr val="000000"/>
              </a:solidFill>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2AFE95A6-CD33-409A-8C3B-9C378F824795}" type="slidenum">
              <a:t>&lt;#&gt;</a:t>
            </a:fld>
          </a:p>
        </p:txBody>
      </p:sp>
      <p:sp>
        <p:nvSpPr>
          <p:cNvPr id="5" name="PlaceHolder 4"/>
          <p:cNvSpPr>
            <a:spLocks noGrp="1"/>
          </p:cNvSpPr>
          <p:nvPr>
            <p:ph type="dt" idx="1"/>
          </p:nvPr>
        </p:nvSpPr>
        <p:spPr/>
        <p:txBody>
          <a:bodyPr/>
          <a:p>
            <a:r>
              <a:rPr lang="es-E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1066680" y="936720"/>
            <a:ext cx="8886600" cy="953280"/>
          </a:xfrm>
          <a:prstGeom prst="rect">
            <a:avLst/>
          </a:prstGeom>
          <a:noFill/>
          <a:ln w="0">
            <a:noFill/>
          </a:ln>
        </p:spPr>
        <p:txBody>
          <a:bodyPr lIns="0" rIns="0" tIns="0" bIns="0" anchor="ctr">
            <a:noAutofit/>
          </a:bodyPr>
          <a:p>
            <a:pPr indent="0">
              <a:buNone/>
            </a:pPr>
            <a:endParaRPr b="0" lang="es-ES" sz="1800" spc="-1" strike="noStrike">
              <a:solidFill>
                <a:schemeClr val="dk1"/>
              </a:solidFill>
              <a:latin typeface="Neue Haas Grotesk Text Pro"/>
            </a:endParaRPr>
          </a:p>
        </p:txBody>
      </p:sp>
      <p:sp>
        <p:nvSpPr>
          <p:cNvPr id="16" name="PlaceHolder 2"/>
          <p:cNvSpPr>
            <a:spLocks noGrp="1"/>
          </p:cNvSpPr>
          <p:nvPr>
            <p:ph/>
          </p:nvPr>
        </p:nvSpPr>
        <p:spPr>
          <a:xfrm>
            <a:off x="1069920" y="2139840"/>
            <a:ext cx="4334760" cy="1753920"/>
          </a:xfrm>
          <a:prstGeom prst="rect">
            <a:avLst/>
          </a:prstGeom>
          <a:noFill/>
          <a:ln w="0">
            <a:noFill/>
          </a:ln>
        </p:spPr>
        <p:txBody>
          <a:bodyPr lIns="0" rIns="0" tIns="0" bIns="0" anchor="t">
            <a:normAutofit/>
          </a:bodyPr>
          <a:p>
            <a:pPr indent="0">
              <a:lnSpc>
                <a:spcPct val="120000"/>
              </a:lnSpc>
              <a:spcBef>
                <a:spcPts val="1417"/>
              </a:spcBef>
              <a:buNone/>
            </a:pPr>
            <a:endParaRPr b="0" lang="es-ES" sz="1800" spc="-1" strike="noStrike">
              <a:solidFill>
                <a:schemeClr val="dk1"/>
              </a:solidFill>
              <a:latin typeface="Neue Haas Grotesk Text Pro"/>
            </a:endParaRPr>
          </a:p>
        </p:txBody>
      </p:sp>
      <p:sp>
        <p:nvSpPr>
          <p:cNvPr id="17" name="PlaceHolder 3"/>
          <p:cNvSpPr>
            <a:spLocks noGrp="1"/>
          </p:cNvSpPr>
          <p:nvPr>
            <p:ph/>
          </p:nvPr>
        </p:nvSpPr>
        <p:spPr>
          <a:xfrm>
            <a:off x="5621760" y="2139840"/>
            <a:ext cx="4334760" cy="3677400"/>
          </a:xfrm>
          <a:prstGeom prst="rect">
            <a:avLst/>
          </a:prstGeom>
          <a:noFill/>
          <a:ln w="0">
            <a:noFill/>
          </a:ln>
        </p:spPr>
        <p:txBody>
          <a:bodyPr lIns="0" rIns="0" tIns="0" bIns="0" anchor="t">
            <a:normAutofit/>
          </a:bodyPr>
          <a:p>
            <a:pPr indent="0">
              <a:lnSpc>
                <a:spcPct val="120000"/>
              </a:lnSpc>
              <a:spcBef>
                <a:spcPts val="1417"/>
              </a:spcBef>
              <a:buNone/>
            </a:pPr>
            <a:endParaRPr b="0" lang="es-ES" sz="1800" spc="-1" strike="noStrike">
              <a:solidFill>
                <a:schemeClr val="dk1"/>
              </a:solidFill>
              <a:latin typeface="Neue Haas Grotesk Text Pro"/>
            </a:endParaRPr>
          </a:p>
        </p:txBody>
      </p:sp>
      <p:sp>
        <p:nvSpPr>
          <p:cNvPr id="18" name="PlaceHolder 4"/>
          <p:cNvSpPr>
            <a:spLocks noGrp="1"/>
          </p:cNvSpPr>
          <p:nvPr>
            <p:ph/>
          </p:nvPr>
        </p:nvSpPr>
        <p:spPr>
          <a:xfrm>
            <a:off x="1069920" y="4060800"/>
            <a:ext cx="4334760" cy="1753920"/>
          </a:xfrm>
          <a:prstGeom prst="rect">
            <a:avLst/>
          </a:prstGeom>
          <a:noFill/>
          <a:ln w="0">
            <a:noFill/>
          </a:ln>
        </p:spPr>
        <p:txBody>
          <a:bodyPr lIns="0" rIns="0" tIns="0" bIns="0" anchor="t">
            <a:normAutofit/>
          </a:bodyPr>
          <a:p>
            <a:pPr indent="0">
              <a:lnSpc>
                <a:spcPct val="120000"/>
              </a:lnSpc>
              <a:spcBef>
                <a:spcPts val="1417"/>
              </a:spcBef>
              <a:buNone/>
            </a:pPr>
            <a:endParaRPr b="0" lang="es-ES" sz="1800" spc="-1" strike="noStrike">
              <a:solidFill>
                <a:schemeClr val="dk1"/>
              </a:solidFill>
              <a:latin typeface="Neue Haas Grotesk Text Pro"/>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BBB77715-7A54-4D93-AB62-B2C27529C23D}" type="slidenum">
              <a:t>&lt;#&gt;</a:t>
            </a:fld>
          </a:p>
        </p:txBody>
      </p:sp>
      <p:sp>
        <p:nvSpPr>
          <p:cNvPr id="8" name="PlaceHolder 7"/>
          <p:cNvSpPr>
            <a:spLocks noGrp="1"/>
          </p:cNvSpPr>
          <p:nvPr>
            <p:ph type="dt" idx="1"/>
          </p:nvPr>
        </p:nvSpPr>
        <p:spPr/>
        <p:txBody>
          <a:bodyPr/>
          <a:p>
            <a:r>
              <a:rPr lang="es-E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1066680" y="936720"/>
            <a:ext cx="8886600" cy="953280"/>
          </a:xfrm>
          <a:prstGeom prst="rect">
            <a:avLst/>
          </a:prstGeom>
          <a:noFill/>
          <a:ln w="0">
            <a:noFill/>
          </a:ln>
        </p:spPr>
        <p:txBody>
          <a:bodyPr lIns="0" rIns="0" tIns="0" bIns="0" anchor="ctr">
            <a:noAutofit/>
          </a:bodyPr>
          <a:p>
            <a:pPr indent="0">
              <a:buNone/>
            </a:pPr>
            <a:endParaRPr b="0" lang="es-ES" sz="1800" spc="-1" strike="noStrike">
              <a:solidFill>
                <a:schemeClr val="dk1"/>
              </a:solidFill>
              <a:latin typeface="Neue Haas Grotesk Text Pro"/>
            </a:endParaRPr>
          </a:p>
        </p:txBody>
      </p:sp>
      <p:sp>
        <p:nvSpPr>
          <p:cNvPr id="20" name="PlaceHolder 2"/>
          <p:cNvSpPr>
            <a:spLocks noGrp="1"/>
          </p:cNvSpPr>
          <p:nvPr>
            <p:ph/>
          </p:nvPr>
        </p:nvSpPr>
        <p:spPr>
          <a:xfrm>
            <a:off x="1069920" y="2139840"/>
            <a:ext cx="4334760" cy="3677400"/>
          </a:xfrm>
          <a:prstGeom prst="rect">
            <a:avLst/>
          </a:prstGeom>
          <a:noFill/>
          <a:ln w="0">
            <a:noFill/>
          </a:ln>
        </p:spPr>
        <p:txBody>
          <a:bodyPr lIns="0" rIns="0" tIns="0" bIns="0" anchor="t">
            <a:normAutofit/>
          </a:bodyPr>
          <a:p>
            <a:pPr indent="0">
              <a:lnSpc>
                <a:spcPct val="120000"/>
              </a:lnSpc>
              <a:spcBef>
                <a:spcPts val="1417"/>
              </a:spcBef>
              <a:buNone/>
            </a:pPr>
            <a:endParaRPr b="0" lang="es-ES" sz="1800" spc="-1" strike="noStrike">
              <a:solidFill>
                <a:schemeClr val="dk1"/>
              </a:solidFill>
              <a:latin typeface="Neue Haas Grotesk Text Pro"/>
            </a:endParaRPr>
          </a:p>
        </p:txBody>
      </p:sp>
      <p:sp>
        <p:nvSpPr>
          <p:cNvPr id="21" name="PlaceHolder 3"/>
          <p:cNvSpPr>
            <a:spLocks noGrp="1"/>
          </p:cNvSpPr>
          <p:nvPr>
            <p:ph/>
          </p:nvPr>
        </p:nvSpPr>
        <p:spPr>
          <a:xfrm>
            <a:off x="5621760" y="2139840"/>
            <a:ext cx="4334760" cy="1753920"/>
          </a:xfrm>
          <a:prstGeom prst="rect">
            <a:avLst/>
          </a:prstGeom>
          <a:noFill/>
          <a:ln w="0">
            <a:noFill/>
          </a:ln>
        </p:spPr>
        <p:txBody>
          <a:bodyPr lIns="0" rIns="0" tIns="0" bIns="0" anchor="t">
            <a:normAutofit/>
          </a:bodyPr>
          <a:p>
            <a:pPr indent="0">
              <a:lnSpc>
                <a:spcPct val="120000"/>
              </a:lnSpc>
              <a:spcBef>
                <a:spcPts val="1417"/>
              </a:spcBef>
              <a:buNone/>
            </a:pPr>
            <a:endParaRPr b="0" lang="es-ES" sz="1800" spc="-1" strike="noStrike">
              <a:solidFill>
                <a:schemeClr val="dk1"/>
              </a:solidFill>
              <a:latin typeface="Neue Haas Grotesk Text Pro"/>
            </a:endParaRPr>
          </a:p>
        </p:txBody>
      </p:sp>
      <p:sp>
        <p:nvSpPr>
          <p:cNvPr id="22" name="PlaceHolder 4"/>
          <p:cNvSpPr>
            <a:spLocks noGrp="1"/>
          </p:cNvSpPr>
          <p:nvPr>
            <p:ph/>
          </p:nvPr>
        </p:nvSpPr>
        <p:spPr>
          <a:xfrm>
            <a:off x="5621760" y="4060800"/>
            <a:ext cx="4334760" cy="1753920"/>
          </a:xfrm>
          <a:prstGeom prst="rect">
            <a:avLst/>
          </a:prstGeom>
          <a:noFill/>
          <a:ln w="0">
            <a:noFill/>
          </a:ln>
        </p:spPr>
        <p:txBody>
          <a:bodyPr lIns="0" rIns="0" tIns="0" bIns="0" anchor="t">
            <a:normAutofit/>
          </a:bodyPr>
          <a:p>
            <a:pPr indent="0">
              <a:lnSpc>
                <a:spcPct val="120000"/>
              </a:lnSpc>
              <a:spcBef>
                <a:spcPts val="1417"/>
              </a:spcBef>
              <a:buNone/>
            </a:pPr>
            <a:endParaRPr b="0" lang="es-ES" sz="1800" spc="-1" strike="noStrike">
              <a:solidFill>
                <a:schemeClr val="dk1"/>
              </a:solidFill>
              <a:latin typeface="Neue Haas Grotesk Text Pro"/>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B6F72ECF-8E39-49FB-BC0E-BEC6B67B37B4}" type="slidenum">
              <a:t>&lt;#&gt;</a:t>
            </a:fld>
          </a:p>
        </p:txBody>
      </p:sp>
      <p:sp>
        <p:nvSpPr>
          <p:cNvPr id="8" name="PlaceHolder 7"/>
          <p:cNvSpPr>
            <a:spLocks noGrp="1"/>
          </p:cNvSpPr>
          <p:nvPr>
            <p:ph type="dt" idx="1"/>
          </p:nvPr>
        </p:nvSpPr>
        <p:spPr/>
        <p:txBody>
          <a:bodyPr/>
          <a:p>
            <a:r>
              <a:rPr lang="es-E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1066680" y="936720"/>
            <a:ext cx="8886600" cy="953280"/>
          </a:xfrm>
          <a:prstGeom prst="rect">
            <a:avLst/>
          </a:prstGeom>
          <a:noFill/>
          <a:ln w="0">
            <a:noFill/>
          </a:ln>
        </p:spPr>
        <p:txBody>
          <a:bodyPr lIns="0" rIns="0" tIns="0" bIns="0" anchor="ctr">
            <a:noAutofit/>
          </a:bodyPr>
          <a:p>
            <a:pPr indent="0">
              <a:buNone/>
            </a:pPr>
            <a:endParaRPr b="0" lang="es-ES" sz="1800" spc="-1" strike="noStrike">
              <a:solidFill>
                <a:schemeClr val="dk1"/>
              </a:solidFill>
              <a:latin typeface="Neue Haas Grotesk Text Pro"/>
            </a:endParaRPr>
          </a:p>
        </p:txBody>
      </p:sp>
      <p:sp>
        <p:nvSpPr>
          <p:cNvPr id="24" name="PlaceHolder 2"/>
          <p:cNvSpPr>
            <a:spLocks noGrp="1"/>
          </p:cNvSpPr>
          <p:nvPr>
            <p:ph/>
          </p:nvPr>
        </p:nvSpPr>
        <p:spPr>
          <a:xfrm>
            <a:off x="1069920" y="2139840"/>
            <a:ext cx="4334760" cy="1753920"/>
          </a:xfrm>
          <a:prstGeom prst="rect">
            <a:avLst/>
          </a:prstGeom>
          <a:noFill/>
          <a:ln w="0">
            <a:noFill/>
          </a:ln>
        </p:spPr>
        <p:txBody>
          <a:bodyPr lIns="0" rIns="0" tIns="0" bIns="0" anchor="t">
            <a:normAutofit/>
          </a:bodyPr>
          <a:p>
            <a:pPr indent="0">
              <a:lnSpc>
                <a:spcPct val="120000"/>
              </a:lnSpc>
              <a:spcBef>
                <a:spcPts val="1417"/>
              </a:spcBef>
              <a:buNone/>
            </a:pPr>
            <a:endParaRPr b="0" lang="es-ES" sz="1800" spc="-1" strike="noStrike">
              <a:solidFill>
                <a:schemeClr val="dk1"/>
              </a:solidFill>
              <a:latin typeface="Neue Haas Grotesk Text Pro"/>
            </a:endParaRPr>
          </a:p>
        </p:txBody>
      </p:sp>
      <p:sp>
        <p:nvSpPr>
          <p:cNvPr id="25" name="PlaceHolder 3"/>
          <p:cNvSpPr>
            <a:spLocks noGrp="1"/>
          </p:cNvSpPr>
          <p:nvPr>
            <p:ph/>
          </p:nvPr>
        </p:nvSpPr>
        <p:spPr>
          <a:xfrm>
            <a:off x="5621760" y="2139840"/>
            <a:ext cx="4334760" cy="1753920"/>
          </a:xfrm>
          <a:prstGeom prst="rect">
            <a:avLst/>
          </a:prstGeom>
          <a:noFill/>
          <a:ln w="0">
            <a:noFill/>
          </a:ln>
        </p:spPr>
        <p:txBody>
          <a:bodyPr lIns="0" rIns="0" tIns="0" bIns="0" anchor="t">
            <a:normAutofit/>
          </a:bodyPr>
          <a:p>
            <a:pPr indent="0">
              <a:lnSpc>
                <a:spcPct val="120000"/>
              </a:lnSpc>
              <a:spcBef>
                <a:spcPts val="1417"/>
              </a:spcBef>
              <a:buNone/>
            </a:pPr>
            <a:endParaRPr b="0" lang="es-ES" sz="1800" spc="-1" strike="noStrike">
              <a:solidFill>
                <a:schemeClr val="dk1"/>
              </a:solidFill>
              <a:latin typeface="Neue Haas Grotesk Text Pro"/>
            </a:endParaRPr>
          </a:p>
        </p:txBody>
      </p:sp>
      <p:sp>
        <p:nvSpPr>
          <p:cNvPr id="26" name="PlaceHolder 4"/>
          <p:cNvSpPr>
            <a:spLocks noGrp="1"/>
          </p:cNvSpPr>
          <p:nvPr>
            <p:ph/>
          </p:nvPr>
        </p:nvSpPr>
        <p:spPr>
          <a:xfrm>
            <a:off x="1069920" y="4060800"/>
            <a:ext cx="8883360" cy="1753920"/>
          </a:xfrm>
          <a:prstGeom prst="rect">
            <a:avLst/>
          </a:prstGeom>
          <a:noFill/>
          <a:ln w="0">
            <a:noFill/>
          </a:ln>
        </p:spPr>
        <p:txBody>
          <a:bodyPr lIns="0" rIns="0" tIns="0" bIns="0" anchor="t">
            <a:normAutofit/>
          </a:bodyPr>
          <a:p>
            <a:pPr indent="0">
              <a:lnSpc>
                <a:spcPct val="120000"/>
              </a:lnSpc>
              <a:spcBef>
                <a:spcPts val="1417"/>
              </a:spcBef>
              <a:buNone/>
            </a:pPr>
            <a:endParaRPr b="0" lang="es-ES" sz="1800" spc="-1" strike="noStrike">
              <a:solidFill>
                <a:schemeClr val="dk1"/>
              </a:solidFill>
              <a:latin typeface="Neue Haas Grotesk Text Pro"/>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4F77F331-E9E3-4DD7-BD57-65547175BE9A}" type="slidenum">
              <a:t>&lt;#&gt;</a:t>
            </a:fld>
          </a:p>
        </p:txBody>
      </p:sp>
      <p:sp>
        <p:nvSpPr>
          <p:cNvPr id="8" name="PlaceHolder 7"/>
          <p:cNvSpPr>
            <a:spLocks noGrp="1"/>
          </p:cNvSpPr>
          <p:nvPr>
            <p:ph type="dt" idx="1"/>
          </p:nvPr>
        </p:nvSpPr>
        <p:spPr/>
        <p:txBody>
          <a:bodyPr/>
          <a:p>
            <a:r>
              <a:rPr lang="es-E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Freeform: Shape 7">
            <a:extLst>
              <a:ext uri="{C183D7F6-B498-43B3-948B-1728B52AA6E4}">
                <adec:decorative xmlns:adec="http://schemas.microsoft.com/office/drawing/2017/decorative" val="1"/>
              </a:ext>
            </a:extLst>
          </p:cNvPr>
          <p:cNvSpPr/>
          <p:nvPr/>
        </p:nvSpPr>
        <p:spPr>
          <a:xfrm>
            <a:off x="5796360" y="3378960"/>
            <a:ext cx="6394320" cy="3478680"/>
          </a:xfrm>
          <a:custGeom>
            <a:avLst/>
            <a:gdLst>
              <a:gd name="textAreaLeft" fmla="*/ 0 w 6394320"/>
              <a:gd name="textAreaRight" fmla="*/ 6394680 w 6394320"/>
              <a:gd name="textAreaTop" fmla="*/ 0 h 3478680"/>
              <a:gd name="textAreaBottom" fmla="*/ 3479040 h 3478680"/>
            </a:gdLst>
            <a:ahLst/>
            <a:rect l="textAreaLeft" t="textAreaTop" r="textAreaRight" b="textAreaBottom"/>
            <a:pathLst>
              <a:path w="6394567" h="3479046">
                <a:moveTo>
                  <a:pt x="5171297" y="284"/>
                </a:moveTo>
                <a:cubicBezTo>
                  <a:pt x="5607674" y="7531"/>
                  <a:pt x="6039042" y="153650"/>
                  <a:pt x="6394290" y="430072"/>
                </a:cubicBezTo>
                <a:lnTo>
                  <a:pt x="6394567" y="430316"/>
                </a:lnTo>
                <a:lnTo>
                  <a:pt x="6394567"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rotWithShape="0">
            <a:gsLst>
              <a:gs pos="39000">
                <a:srgbClr val="e7e2e8"/>
              </a:gs>
              <a:gs pos="100000">
                <a:srgbClr val="a0d390"/>
              </a:gs>
            </a:gsLst>
            <a:lin ang="120000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Neue Haas Grotesk Text Pro"/>
            </a:endParaRPr>
          </a:p>
        </p:txBody>
      </p:sp>
      <p:sp>
        <p:nvSpPr>
          <p:cNvPr id="1" name="PlaceHolder 1"/>
          <p:cNvSpPr>
            <a:spLocks noGrp="1"/>
          </p:cNvSpPr>
          <p:nvPr>
            <p:ph type="title"/>
          </p:nvPr>
        </p:nvSpPr>
        <p:spPr>
          <a:xfrm>
            <a:off x="1066680" y="1122480"/>
            <a:ext cx="6210720" cy="2304720"/>
          </a:xfrm>
          <a:prstGeom prst="rect">
            <a:avLst/>
          </a:prstGeom>
          <a:noFill/>
          <a:ln w="0">
            <a:noFill/>
          </a:ln>
        </p:spPr>
        <p:txBody>
          <a:bodyPr lIns="91440" rIns="91440" tIns="45720" bIns="45720" anchor="b">
            <a:normAutofit/>
          </a:bodyPr>
          <a:p>
            <a:pPr indent="0" defTabSz="914400">
              <a:lnSpc>
                <a:spcPct val="100000"/>
              </a:lnSpc>
              <a:buNone/>
            </a:pPr>
            <a:r>
              <a:rPr b="1" lang="en-US" sz="3600" spc="-1" strike="noStrike">
                <a:solidFill>
                  <a:schemeClr val="dk1"/>
                </a:solidFill>
                <a:latin typeface="Neue Haas Grotesk Text Pro"/>
              </a:rPr>
              <a:t>Click to edit Master title style</a:t>
            </a:r>
            <a:endParaRPr b="0" lang="es-ES" sz="3600" spc="-1" strike="noStrike">
              <a:solidFill>
                <a:schemeClr val="dk1"/>
              </a:solidFill>
              <a:latin typeface="Neue Haas Grotesk Text Pro"/>
            </a:endParaRPr>
          </a:p>
        </p:txBody>
      </p:sp>
      <p:sp>
        <p:nvSpPr>
          <p:cNvPr id="2" name="PlaceHolder 2"/>
          <p:cNvSpPr>
            <a:spLocks noGrp="1"/>
          </p:cNvSpPr>
          <p:nvPr>
            <p:ph type="dt" idx="1"/>
          </p:nvPr>
        </p:nvSpPr>
        <p:spPr>
          <a:xfrm rot="5400000">
            <a:off x="10477440" y="4629600"/>
            <a:ext cx="265320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900" spc="-1" strike="noStrike">
                <a:solidFill>
                  <a:schemeClr val="dk1"/>
                </a:solidFill>
                <a:latin typeface="Neue Haas Grotesk Text Pro"/>
              </a:defRPr>
            </a:lvl1pPr>
          </a:lstStyle>
          <a:p>
            <a:pPr indent="0" algn="r" defTabSz="914400">
              <a:lnSpc>
                <a:spcPct val="100000"/>
              </a:lnSpc>
              <a:buNone/>
            </a:pPr>
            <a:r>
              <a:rPr b="0" lang="en-US" sz="900" spc="-1" strike="noStrike">
                <a:solidFill>
                  <a:schemeClr val="dk1"/>
                </a:solidFill>
                <a:latin typeface="Neue Haas Grotesk Text Pro"/>
              </a:rPr>
              <a:t>&lt;fecha/hora&gt;</a:t>
            </a:r>
            <a:endParaRPr b="0" lang="es-ES" sz="900" spc="-1" strike="noStrike">
              <a:solidFill>
                <a:srgbClr val="000000"/>
              </a:solidFill>
              <a:latin typeface="Times New Roman"/>
            </a:endParaRPr>
          </a:p>
        </p:txBody>
      </p:sp>
      <p:sp>
        <p:nvSpPr>
          <p:cNvPr id="3" name="PlaceHolder 3"/>
          <p:cNvSpPr>
            <a:spLocks noGrp="1"/>
          </p:cNvSpPr>
          <p:nvPr>
            <p:ph type="ftr" idx="2"/>
          </p:nvPr>
        </p:nvSpPr>
        <p:spPr>
          <a:xfrm>
            <a:off x="8610480" y="6318360"/>
            <a:ext cx="2742840" cy="364680"/>
          </a:xfrm>
          <a:prstGeom prst="rect">
            <a:avLst/>
          </a:prstGeom>
          <a:noFill/>
          <a:ln w="0">
            <a:noFill/>
          </a:ln>
        </p:spPr>
        <p:txBody>
          <a:bodyPr lIns="91440" rIns="91440" tIns="45720" bIns="45720" anchor="ctr">
            <a:noAutofit/>
          </a:bodyPr>
          <a:lstStyle>
            <a:lvl1pPr indent="0" algn="ctr">
              <a:buNone/>
              <a:defRPr b="0" lang="es-ES" sz="1400" spc="-1" strike="noStrike">
                <a:solidFill>
                  <a:srgbClr val="000000"/>
                </a:solidFill>
                <a:latin typeface="Times New Roman"/>
              </a:defRPr>
            </a:lvl1pPr>
          </a:lstStyle>
          <a:p>
            <a:pPr indent="0" algn="ctr">
              <a:buNone/>
            </a:pPr>
            <a:r>
              <a:rPr b="0" lang="es-ES" sz="1400" spc="-1" strike="noStrike">
                <a:solidFill>
                  <a:srgbClr val="000000"/>
                </a:solidFill>
                <a:latin typeface="Times New Roman"/>
              </a:rPr>
              <a:t>&lt;pie de página&gt;</a:t>
            </a:r>
            <a:endParaRPr b="0" lang="es-ES" sz="1400" spc="-1" strike="noStrike">
              <a:solidFill>
                <a:srgbClr val="000000"/>
              </a:solidFill>
              <a:latin typeface="Times New Roman"/>
            </a:endParaRPr>
          </a:p>
        </p:txBody>
      </p:sp>
      <p:sp>
        <p:nvSpPr>
          <p:cNvPr id="4" name="PlaceHolder 4"/>
          <p:cNvSpPr>
            <a:spLocks noGrp="1"/>
          </p:cNvSpPr>
          <p:nvPr>
            <p:ph type="sldNum" idx="3"/>
          </p:nvPr>
        </p:nvSpPr>
        <p:spPr>
          <a:xfrm>
            <a:off x="11353680" y="6318360"/>
            <a:ext cx="615240" cy="364680"/>
          </a:xfrm>
          <a:prstGeom prst="rect">
            <a:avLst/>
          </a:prstGeom>
          <a:noFill/>
          <a:ln w="0">
            <a:noFill/>
          </a:ln>
        </p:spPr>
        <p:txBody>
          <a:bodyPr lIns="91440" rIns="91440" tIns="45720" bIns="45720" anchor="ctr">
            <a:noAutofit/>
          </a:bodyPr>
          <a:lstStyle>
            <a:lvl1pPr indent="0" algn="r" defTabSz="914400">
              <a:lnSpc>
                <a:spcPct val="100000"/>
              </a:lnSpc>
              <a:buNone/>
              <a:defRPr b="1" lang="en-US" sz="1600" spc="-1" strike="noStrike">
                <a:solidFill>
                  <a:schemeClr val="dk1"/>
                </a:solidFill>
                <a:latin typeface="Neue Haas Grotesk Text Pro"/>
              </a:defRPr>
            </a:lvl1pPr>
          </a:lstStyle>
          <a:p>
            <a:pPr indent="0" algn="r" defTabSz="914400">
              <a:lnSpc>
                <a:spcPct val="100000"/>
              </a:lnSpc>
              <a:buNone/>
            </a:pPr>
            <a:fld id="{EB7877BB-8D51-4F36-91A7-C68D27486244}" type="slidenum">
              <a:rPr b="1" lang="en-US" sz="1600" spc="-1" strike="noStrike">
                <a:solidFill>
                  <a:schemeClr val="dk1"/>
                </a:solidFill>
                <a:latin typeface="Neue Haas Grotesk Text Pro"/>
              </a:rPr>
              <a:t>&lt;número&gt;</a:t>
            </a:fld>
            <a:endParaRPr b="0" lang="es-ES" sz="1600" spc="-1" strike="noStrike">
              <a:solidFill>
                <a:srgbClr val="000000"/>
              </a:solidFill>
              <a:latin typeface="Times New Roman"/>
            </a:endParaRPr>
          </a:p>
        </p:txBody>
      </p:sp>
      <p:sp>
        <p:nvSpPr>
          <p:cNvPr id="5"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120000"/>
              </a:lnSpc>
              <a:spcBef>
                <a:spcPts val="1417"/>
              </a:spcBef>
              <a:buClr>
                <a:srgbClr val="000000"/>
              </a:buClr>
              <a:buSzPct val="45000"/>
              <a:buFont typeface="Wingdings" charset="2"/>
              <a:buChar char=""/>
            </a:pPr>
            <a:r>
              <a:rPr b="0" lang="es-ES" sz="1800" spc="-1" strike="noStrike">
                <a:solidFill>
                  <a:schemeClr val="dk1"/>
                </a:solidFill>
                <a:latin typeface="Neue Haas Grotesk Text Pro"/>
              </a:rPr>
              <a:t>Pulse para editar el formato de texto del esquema</a:t>
            </a:r>
            <a:endParaRPr b="0" lang="es-ES" sz="1800" spc="-1" strike="noStrike">
              <a:solidFill>
                <a:schemeClr val="dk1"/>
              </a:solidFill>
              <a:latin typeface="Neue Haas Grotesk Text Pro"/>
            </a:endParaRPr>
          </a:p>
          <a:p>
            <a:pPr lvl="1" marL="864000" indent="-324000">
              <a:lnSpc>
                <a:spcPct val="120000"/>
              </a:lnSpc>
              <a:spcBef>
                <a:spcPts val="1134"/>
              </a:spcBef>
              <a:buClr>
                <a:srgbClr val="000000"/>
              </a:buClr>
              <a:buSzPct val="75000"/>
              <a:buFont typeface="Symbol" charset="2"/>
              <a:buChar char=""/>
            </a:pPr>
            <a:r>
              <a:rPr b="0" lang="es-ES" sz="1400" spc="-1" strike="noStrike">
                <a:solidFill>
                  <a:schemeClr val="dk1"/>
                </a:solidFill>
                <a:latin typeface="Neue Haas Grotesk Text Pro"/>
              </a:rPr>
              <a:t>Segundo nivel del esquema</a:t>
            </a:r>
            <a:endParaRPr b="0" lang="es-ES" sz="1400" spc="-1" strike="noStrike">
              <a:solidFill>
                <a:schemeClr val="dk1"/>
              </a:solidFill>
              <a:latin typeface="Neue Haas Grotesk Text Pro"/>
            </a:endParaRPr>
          </a:p>
          <a:p>
            <a:pPr lvl="2" marL="1296000" indent="-288000">
              <a:lnSpc>
                <a:spcPct val="120000"/>
              </a:lnSpc>
              <a:spcBef>
                <a:spcPts val="850"/>
              </a:spcBef>
              <a:buClr>
                <a:srgbClr val="000000"/>
              </a:buClr>
              <a:buSzPct val="45000"/>
              <a:buFont typeface="Wingdings" charset="2"/>
              <a:buChar char=""/>
            </a:pPr>
            <a:r>
              <a:rPr b="0" lang="es-ES" sz="1200" spc="-1" strike="noStrike">
                <a:solidFill>
                  <a:schemeClr val="dk1"/>
                </a:solidFill>
                <a:latin typeface="Neue Haas Grotesk Text Pro"/>
              </a:rPr>
              <a:t>Tercer nivel del esquema</a:t>
            </a:r>
            <a:endParaRPr b="0" lang="es-ES" sz="1200" spc="-1" strike="noStrike">
              <a:solidFill>
                <a:schemeClr val="dk1"/>
              </a:solidFill>
              <a:latin typeface="Neue Haas Grotesk Text Pro"/>
            </a:endParaRPr>
          </a:p>
          <a:p>
            <a:pPr lvl="3" marL="1728000" indent="-216000">
              <a:lnSpc>
                <a:spcPct val="120000"/>
              </a:lnSpc>
              <a:spcBef>
                <a:spcPts val="567"/>
              </a:spcBef>
              <a:buClr>
                <a:srgbClr val="000000"/>
              </a:buClr>
              <a:buSzPct val="75000"/>
              <a:buFont typeface="Symbol" charset="2"/>
              <a:buChar char=""/>
            </a:pPr>
            <a:r>
              <a:rPr b="0" lang="es-ES" sz="1200" spc="-1" strike="noStrike">
                <a:solidFill>
                  <a:schemeClr val="dk1"/>
                </a:solidFill>
                <a:latin typeface="Neue Haas Grotesk Text Pro"/>
              </a:rPr>
              <a:t>Cuarto nivel del esquema</a:t>
            </a:r>
            <a:endParaRPr b="0" lang="es-ES" sz="1200" spc="-1" strike="noStrike">
              <a:solidFill>
                <a:schemeClr val="dk1"/>
              </a:solidFill>
              <a:latin typeface="Neue Haas Grotesk Text Pro"/>
            </a:endParaRPr>
          </a:p>
          <a:p>
            <a:pPr lvl="4" marL="2160000" indent="-216000">
              <a:lnSpc>
                <a:spcPct val="120000"/>
              </a:lnSpc>
              <a:spcBef>
                <a:spcPts val="283"/>
              </a:spcBef>
              <a:buClr>
                <a:srgbClr val="000000"/>
              </a:buClr>
              <a:buSzPct val="45000"/>
              <a:buFont typeface="Wingdings" charset="2"/>
              <a:buChar char=""/>
            </a:pPr>
            <a:r>
              <a:rPr b="0" lang="es-ES" sz="2000" spc="-1" strike="noStrike">
                <a:solidFill>
                  <a:schemeClr val="dk1"/>
                </a:solidFill>
                <a:latin typeface="Neue Haas Grotesk Text Pro"/>
              </a:rPr>
              <a:t>Quinto nivel del esquema</a:t>
            </a:r>
            <a:endParaRPr b="0" lang="es-ES" sz="2000" spc="-1" strike="noStrike">
              <a:solidFill>
                <a:schemeClr val="dk1"/>
              </a:solidFill>
              <a:latin typeface="Neue Haas Grotesk Text Pro"/>
            </a:endParaRPr>
          </a:p>
          <a:p>
            <a:pPr lvl="5" marL="2592000" indent="-216000">
              <a:lnSpc>
                <a:spcPct val="120000"/>
              </a:lnSpc>
              <a:spcBef>
                <a:spcPts val="283"/>
              </a:spcBef>
              <a:buClr>
                <a:srgbClr val="000000"/>
              </a:buClr>
              <a:buSzPct val="45000"/>
              <a:buFont typeface="Wingdings" charset="2"/>
              <a:buChar char=""/>
            </a:pPr>
            <a:r>
              <a:rPr b="0" lang="es-ES" sz="2000" spc="-1" strike="noStrike">
                <a:solidFill>
                  <a:schemeClr val="dk1"/>
                </a:solidFill>
                <a:latin typeface="Neue Haas Grotesk Text Pro"/>
              </a:rPr>
              <a:t>Sexto nivel del esquema</a:t>
            </a:r>
            <a:endParaRPr b="0" lang="es-ES" sz="2000" spc="-1" strike="noStrike">
              <a:solidFill>
                <a:schemeClr val="dk1"/>
              </a:solidFill>
              <a:latin typeface="Neue Haas Grotesk Text Pro"/>
            </a:endParaRPr>
          </a:p>
          <a:p>
            <a:pPr lvl="6" marL="3024000" indent="-216000">
              <a:lnSpc>
                <a:spcPct val="120000"/>
              </a:lnSpc>
              <a:spcBef>
                <a:spcPts val="283"/>
              </a:spcBef>
              <a:buClr>
                <a:srgbClr val="000000"/>
              </a:buClr>
              <a:buSzPct val="45000"/>
              <a:buFont typeface="Wingdings" charset="2"/>
              <a:buChar char=""/>
            </a:pPr>
            <a:r>
              <a:rPr b="0" lang="es-ES" sz="2000" spc="-1" strike="noStrike">
                <a:solidFill>
                  <a:schemeClr val="dk1"/>
                </a:solidFill>
                <a:latin typeface="Neue Haas Grotesk Text Pro"/>
              </a:rPr>
              <a:t>Séptimo nivel del esquema</a:t>
            </a:r>
            <a:endParaRPr b="0" lang="es-ES" sz="2000" spc="-1" strike="noStrike">
              <a:solidFill>
                <a:schemeClr val="dk1"/>
              </a:solidFill>
              <a:latin typeface="Neue Haas Grotesk Text Pro"/>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2" name="PlaceHolder 1"/>
          <p:cNvSpPr>
            <a:spLocks noGrp="1"/>
          </p:cNvSpPr>
          <p:nvPr>
            <p:ph type="title"/>
          </p:nvPr>
        </p:nvSpPr>
        <p:spPr>
          <a:xfrm>
            <a:off x="1066680" y="936720"/>
            <a:ext cx="8886600" cy="953280"/>
          </a:xfrm>
          <a:prstGeom prst="rect">
            <a:avLst/>
          </a:prstGeom>
          <a:noFill/>
          <a:ln w="0">
            <a:noFill/>
          </a:ln>
        </p:spPr>
        <p:txBody>
          <a:bodyPr lIns="91440" rIns="91440" tIns="45720" bIns="45720" anchor="b">
            <a:noAutofit/>
          </a:bodyPr>
          <a:p>
            <a:pPr indent="0" defTabSz="914400">
              <a:lnSpc>
                <a:spcPct val="90000"/>
              </a:lnSpc>
              <a:buNone/>
            </a:pPr>
            <a:r>
              <a:rPr b="1" lang="en-US" sz="3200" spc="-1" strike="noStrike">
                <a:solidFill>
                  <a:schemeClr val="dk1"/>
                </a:solidFill>
                <a:latin typeface="Neue Haas Grotesk Text Pro"/>
              </a:rPr>
              <a:t>Click to edit Master title style</a:t>
            </a:r>
            <a:endParaRPr b="0" lang="es-ES" sz="3200" spc="-1" strike="noStrike">
              <a:solidFill>
                <a:schemeClr val="dk1"/>
              </a:solidFill>
              <a:latin typeface="Neue Haas Grotesk Text Pro"/>
            </a:endParaRPr>
          </a:p>
        </p:txBody>
      </p:sp>
      <p:sp>
        <p:nvSpPr>
          <p:cNvPr id="43" name="PlaceHolder 2"/>
          <p:cNvSpPr>
            <a:spLocks noGrp="1"/>
          </p:cNvSpPr>
          <p:nvPr>
            <p:ph type="body"/>
          </p:nvPr>
        </p:nvSpPr>
        <p:spPr>
          <a:xfrm>
            <a:off x="1069920" y="2139840"/>
            <a:ext cx="8883360" cy="3677400"/>
          </a:xfrm>
          <a:prstGeom prst="rect">
            <a:avLst/>
          </a:prstGeom>
          <a:noFill/>
          <a:ln w="0">
            <a:noFill/>
          </a:ln>
        </p:spPr>
        <p:txBody>
          <a:bodyPr lIns="91440" rIns="91440" tIns="45720" bIns="45720" anchor="t">
            <a:noAutofit/>
          </a:bodyPr>
          <a:p>
            <a:pPr marL="228600" indent="-228600" defTabSz="914400">
              <a:lnSpc>
                <a:spcPct val="120000"/>
              </a:lnSpc>
              <a:spcBef>
                <a:spcPts val="1001"/>
              </a:spcBef>
              <a:buClr>
                <a:srgbClr val="000000"/>
              </a:buClr>
              <a:buFont typeface="Arial"/>
              <a:buChar char="•"/>
            </a:pPr>
            <a:r>
              <a:rPr b="0" lang="en-US" sz="1800" spc="-1" strike="noStrike">
                <a:solidFill>
                  <a:schemeClr val="dk1"/>
                </a:solidFill>
                <a:latin typeface="Neue Haas Grotesk Text Pro"/>
              </a:rPr>
              <a:t>Click to edit Master text styles</a:t>
            </a:r>
            <a:endParaRPr b="0" lang="es-ES" sz="1800" spc="-1" strike="noStrike">
              <a:solidFill>
                <a:schemeClr val="dk1"/>
              </a:solidFill>
              <a:latin typeface="Neue Haas Grotesk Text Pro"/>
            </a:endParaRPr>
          </a:p>
          <a:p>
            <a:pPr lvl="1" marL="548640" indent="-228600" defTabSz="914400">
              <a:lnSpc>
                <a:spcPct val="120000"/>
              </a:lnSpc>
              <a:spcBef>
                <a:spcPts val="499"/>
              </a:spcBef>
              <a:buClr>
                <a:srgbClr val="000000"/>
              </a:buClr>
              <a:buFont typeface="Neue Haas Grotesk Text Pro"/>
              <a:buChar char="–"/>
            </a:pPr>
            <a:r>
              <a:rPr b="0" lang="en-US" sz="1600" spc="-1" strike="noStrike">
                <a:solidFill>
                  <a:schemeClr val="dk1"/>
                </a:solidFill>
                <a:latin typeface="Neue Haas Grotesk Text Pro"/>
              </a:rPr>
              <a:t>Second level</a:t>
            </a:r>
            <a:endParaRPr b="0" lang="es-ES" sz="1600" spc="-1" strike="noStrike">
              <a:solidFill>
                <a:schemeClr val="dk1"/>
              </a:solidFill>
              <a:latin typeface="Neue Haas Grotesk Text Pro"/>
            </a:endParaRPr>
          </a:p>
          <a:p>
            <a:pPr lvl="2" marL="777240" indent="-228600" defTabSz="914400">
              <a:lnSpc>
                <a:spcPct val="120000"/>
              </a:lnSpc>
              <a:spcBef>
                <a:spcPts val="499"/>
              </a:spcBef>
              <a:buClr>
                <a:srgbClr val="000000"/>
              </a:buClr>
              <a:buFont typeface="Arial"/>
              <a:buChar char="•"/>
            </a:pPr>
            <a:r>
              <a:rPr b="0" lang="en-US" sz="1400" spc="-1" strike="noStrike">
                <a:solidFill>
                  <a:schemeClr val="dk1"/>
                </a:solidFill>
                <a:latin typeface="Neue Haas Grotesk Text Pro"/>
              </a:rPr>
              <a:t>Third level</a:t>
            </a:r>
            <a:endParaRPr b="0" lang="es-ES" sz="1400" spc="-1" strike="noStrike">
              <a:solidFill>
                <a:schemeClr val="dk1"/>
              </a:solidFill>
              <a:latin typeface="Neue Haas Grotesk Text Pro"/>
            </a:endParaRPr>
          </a:p>
          <a:p>
            <a:pPr lvl="3" marL="914400" indent="-228600" defTabSz="914400">
              <a:lnSpc>
                <a:spcPct val="120000"/>
              </a:lnSpc>
              <a:spcBef>
                <a:spcPts val="499"/>
              </a:spcBef>
              <a:buClr>
                <a:srgbClr val="000000"/>
              </a:buClr>
              <a:buFont typeface="Neue Haas Grotesk Text Pro"/>
              <a:buChar char="–"/>
            </a:pPr>
            <a:r>
              <a:rPr b="0" lang="en-US" sz="1200" spc="-1" strike="noStrike">
                <a:solidFill>
                  <a:schemeClr val="dk1"/>
                </a:solidFill>
                <a:latin typeface="Neue Haas Grotesk Text Pro"/>
              </a:rPr>
              <a:t>Fourth level</a:t>
            </a:r>
            <a:endParaRPr b="0" lang="es-ES" sz="1200" spc="-1" strike="noStrike">
              <a:solidFill>
                <a:schemeClr val="dk1"/>
              </a:solidFill>
              <a:latin typeface="Neue Haas Grotesk Text Pro"/>
            </a:endParaRPr>
          </a:p>
          <a:p>
            <a:pPr lvl="4" marL="1097280" indent="-228600" defTabSz="914400">
              <a:lnSpc>
                <a:spcPct val="120000"/>
              </a:lnSpc>
              <a:spcBef>
                <a:spcPts val="499"/>
              </a:spcBef>
              <a:buClr>
                <a:srgbClr val="000000"/>
              </a:buClr>
              <a:buFont typeface="Arial"/>
              <a:buChar char="•"/>
            </a:pPr>
            <a:r>
              <a:rPr b="0" lang="en-US" sz="1200" spc="-1" strike="noStrike">
                <a:solidFill>
                  <a:schemeClr val="dk1"/>
                </a:solidFill>
                <a:latin typeface="Neue Haas Grotesk Text Pro"/>
              </a:rPr>
              <a:t>Fifth level</a:t>
            </a:r>
            <a:endParaRPr b="0" lang="es-ES" sz="1200" spc="-1" strike="noStrike">
              <a:solidFill>
                <a:schemeClr val="dk1"/>
              </a:solidFill>
              <a:latin typeface="Neue Haas Grotesk Text Pro"/>
            </a:endParaRPr>
          </a:p>
        </p:txBody>
      </p:sp>
      <p:sp>
        <p:nvSpPr>
          <p:cNvPr id="44" name="PlaceHolder 3"/>
          <p:cNvSpPr>
            <a:spLocks noGrp="1"/>
          </p:cNvSpPr>
          <p:nvPr>
            <p:ph type="dt" idx="4"/>
          </p:nvPr>
        </p:nvSpPr>
        <p:spPr>
          <a:xfrm rot="5400000">
            <a:off x="10477440" y="4629600"/>
            <a:ext cx="265320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900" spc="-1" strike="noStrike">
                <a:solidFill>
                  <a:schemeClr val="dk1"/>
                </a:solidFill>
                <a:latin typeface="Neue Haas Grotesk Text Pro"/>
              </a:defRPr>
            </a:lvl1pPr>
          </a:lstStyle>
          <a:p>
            <a:pPr indent="0" algn="r" defTabSz="914400">
              <a:lnSpc>
                <a:spcPct val="100000"/>
              </a:lnSpc>
              <a:buNone/>
            </a:pPr>
            <a:r>
              <a:rPr b="0" lang="en-US" sz="900" spc="-1" strike="noStrike">
                <a:solidFill>
                  <a:schemeClr val="dk1"/>
                </a:solidFill>
                <a:latin typeface="Neue Haas Grotesk Text Pro"/>
              </a:rPr>
              <a:t>&lt;fecha/hora&gt;</a:t>
            </a:r>
            <a:endParaRPr b="0" lang="es-ES" sz="900" spc="-1" strike="noStrike">
              <a:solidFill>
                <a:srgbClr val="000000"/>
              </a:solidFill>
              <a:latin typeface="Times New Roman"/>
            </a:endParaRPr>
          </a:p>
        </p:txBody>
      </p:sp>
      <p:sp>
        <p:nvSpPr>
          <p:cNvPr id="45" name="PlaceHolder 4"/>
          <p:cNvSpPr>
            <a:spLocks noGrp="1"/>
          </p:cNvSpPr>
          <p:nvPr>
            <p:ph type="ftr" idx="5"/>
          </p:nvPr>
        </p:nvSpPr>
        <p:spPr>
          <a:xfrm>
            <a:off x="8610480" y="6318360"/>
            <a:ext cx="2742840" cy="364680"/>
          </a:xfrm>
          <a:prstGeom prst="rect">
            <a:avLst/>
          </a:prstGeom>
          <a:noFill/>
          <a:ln w="0">
            <a:noFill/>
          </a:ln>
        </p:spPr>
        <p:txBody>
          <a:bodyPr lIns="91440" rIns="91440" tIns="45720" bIns="45720" anchor="ctr">
            <a:noAutofit/>
          </a:bodyPr>
          <a:lstStyle>
            <a:lvl1pPr indent="0" algn="ctr">
              <a:buNone/>
              <a:defRPr b="0" lang="es-ES" sz="1400" spc="-1" strike="noStrike">
                <a:solidFill>
                  <a:srgbClr val="000000"/>
                </a:solidFill>
                <a:latin typeface="Times New Roman"/>
              </a:defRPr>
            </a:lvl1pPr>
          </a:lstStyle>
          <a:p>
            <a:pPr indent="0" algn="ctr">
              <a:buNone/>
            </a:pPr>
            <a:r>
              <a:rPr b="0" lang="es-ES" sz="1400" spc="-1" strike="noStrike">
                <a:solidFill>
                  <a:srgbClr val="000000"/>
                </a:solidFill>
                <a:latin typeface="Times New Roman"/>
              </a:rPr>
              <a:t>&lt;pie de página&gt;</a:t>
            </a:r>
            <a:endParaRPr b="0" lang="es-ES" sz="1400" spc="-1" strike="noStrike">
              <a:solidFill>
                <a:srgbClr val="000000"/>
              </a:solidFill>
              <a:latin typeface="Times New Roman"/>
            </a:endParaRPr>
          </a:p>
        </p:txBody>
      </p:sp>
      <p:sp>
        <p:nvSpPr>
          <p:cNvPr id="46" name="PlaceHolder 5"/>
          <p:cNvSpPr>
            <a:spLocks noGrp="1"/>
          </p:cNvSpPr>
          <p:nvPr>
            <p:ph type="sldNum" idx="6"/>
          </p:nvPr>
        </p:nvSpPr>
        <p:spPr>
          <a:xfrm>
            <a:off x="11353680" y="6318360"/>
            <a:ext cx="615240" cy="364680"/>
          </a:xfrm>
          <a:prstGeom prst="rect">
            <a:avLst/>
          </a:prstGeom>
          <a:noFill/>
          <a:ln w="0">
            <a:noFill/>
          </a:ln>
        </p:spPr>
        <p:txBody>
          <a:bodyPr lIns="91440" rIns="91440" tIns="45720" bIns="45720" anchor="ctr">
            <a:noAutofit/>
          </a:bodyPr>
          <a:lstStyle>
            <a:lvl1pPr indent="0" algn="r" defTabSz="914400">
              <a:lnSpc>
                <a:spcPct val="100000"/>
              </a:lnSpc>
              <a:buNone/>
              <a:defRPr b="1" lang="en-US" sz="1600" spc="-1" strike="noStrike">
                <a:solidFill>
                  <a:schemeClr val="dk1"/>
                </a:solidFill>
                <a:latin typeface="Neue Haas Grotesk Text Pro"/>
              </a:defRPr>
            </a:lvl1pPr>
          </a:lstStyle>
          <a:p>
            <a:pPr indent="0" algn="r" defTabSz="914400">
              <a:lnSpc>
                <a:spcPct val="100000"/>
              </a:lnSpc>
              <a:buNone/>
            </a:pPr>
            <a:fld id="{71B5FBC8-DDC9-4631-9749-2164F068275A}" type="slidenum">
              <a:rPr b="1" lang="en-US" sz="1600" spc="-1" strike="noStrike">
                <a:solidFill>
                  <a:schemeClr val="dk1"/>
                </a:solidFill>
                <a:latin typeface="Neue Haas Grotesk Text Pro"/>
              </a:rPr>
              <a:t>&lt;número&gt;</a:t>
            </a:fld>
            <a:endParaRPr b="0" lang="es-ES" sz="16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diagramData" Target="../diagrams/data1.xml"/><Relationship Id="rId2" Type="http://schemas.openxmlformats.org/officeDocument/2006/relationships/diagramLayout" Target="../diagrams/layout1.xml"/><Relationship Id="rId3" Type="http://schemas.openxmlformats.org/officeDocument/2006/relationships/diagramQuickStyle" Target="../diagrams/quickStyle1.xml"/><Relationship Id="rId4" Type="http://schemas.openxmlformats.org/officeDocument/2006/relationships/diagramColors" Target="../diagrams/colors1.xml"/><Relationship Id="rId5" Type="http://schemas.microsoft.com/office/2007/relationships/diagramDrawing" Target="../diagrams/drawing1.xml"/><Relationship Id="rId6"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useBgFill="1">
        <p:nvSpPr>
          <p:cNvPr id="83" name="Rectangle 7">
            <a:extLst>
              <a:ext uri="{C183D7F6-B498-43B3-948B-1728B52AA6E4}">
                <adec:decorative xmlns:adec="http://schemas.microsoft.com/office/drawing/2017/decorative" val="1"/>
              </a:ext>
            </a:extLst>
          </p:cNvPr>
          <p:cNvSpPr/>
          <p:nvPr/>
        </p:nvSpPr>
        <p:spPr>
          <a:xfrm>
            <a:off x="0" y="0"/>
            <a:ext cx="12191760" cy="6857640"/>
          </a:xfrm>
          <a:prstGeom prst="rect">
            <a:avLst/>
          </a:prstGeom>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Neue Haas Grotesk Text Pro"/>
            </a:endParaRPr>
          </a:p>
        </p:txBody>
      </p:sp>
      <p:pic>
        <p:nvPicPr>
          <p:cNvPr id="84" name="Picture 2" descr="Persona escribiendo en un bloc de notas"/>
          <p:cNvPicPr/>
          <p:nvPr/>
        </p:nvPicPr>
        <p:blipFill>
          <a:blip r:embed="rId1"/>
          <a:srcRect l="0" t="11243" r="-2" b="17863"/>
          <a:stretch/>
        </p:blipFill>
        <p:spPr>
          <a:xfrm>
            <a:off x="0" y="0"/>
            <a:ext cx="12191760" cy="6857640"/>
          </a:xfrm>
          <a:prstGeom prst="rect">
            <a:avLst/>
          </a:prstGeom>
          <a:ln w="0">
            <a:noFill/>
          </a:ln>
        </p:spPr>
      </p:pic>
      <p:sp>
        <p:nvSpPr>
          <p:cNvPr id="85" name="Rectangle 9">
            <a:extLst>
              <a:ext uri="{C183D7F6-B498-43B3-948B-1728B52AA6E4}">
                <adec:decorative xmlns:adec="http://schemas.microsoft.com/office/drawing/2017/decorative" val="1"/>
              </a:ext>
            </a:extLst>
          </p:cNvPr>
          <p:cNvSpPr/>
          <p:nvPr/>
        </p:nvSpPr>
        <p:spPr>
          <a:xfrm rot="5400000">
            <a:off x="960480" y="-960120"/>
            <a:ext cx="6857640" cy="8778240"/>
          </a:xfrm>
          <a:prstGeom prst="rect">
            <a:avLst/>
          </a:prstGeom>
          <a:gradFill rotWithShape="0">
            <a:gsLst>
              <a:gs pos="0">
                <a:srgbClr val="000000">
                  <a:alpha val="0"/>
                </a:srgbClr>
              </a:gs>
              <a:gs pos="56000">
                <a:srgbClr val="000000">
                  <a:alpha val="58000"/>
                </a:srgbClr>
              </a:gs>
              <a:gs pos="100000">
                <a:srgbClr val="000000">
                  <a:alpha val="51000"/>
                </a:srgbClr>
              </a:gs>
            </a:gsLst>
            <a:lin ang="1080000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Neue Haas Grotesk Text Pro"/>
            </a:endParaRPr>
          </a:p>
        </p:txBody>
      </p:sp>
      <p:sp>
        <p:nvSpPr>
          <p:cNvPr id="86" name="PlaceHolder 1"/>
          <p:cNvSpPr>
            <a:spLocks noGrp="1"/>
          </p:cNvSpPr>
          <p:nvPr>
            <p:ph type="title"/>
          </p:nvPr>
        </p:nvSpPr>
        <p:spPr>
          <a:xfrm>
            <a:off x="1066680" y="1122480"/>
            <a:ext cx="5028840" cy="2304720"/>
          </a:xfrm>
          <a:prstGeom prst="rect">
            <a:avLst/>
          </a:prstGeom>
          <a:noFill/>
          <a:ln w="0">
            <a:noFill/>
          </a:ln>
        </p:spPr>
        <p:txBody>
          <a:bodyPr lIns="91440" rIns="91440" tIns="45720" bIns="45720" anchor="b">
            <a:normAutofit/>
          </a:bodyPr>
          <a:p>
            <a:pPr indent="0" defTabSz="914400">
              <a:lnSpc>
                <a:spcPct val="100000"/>
              </a:lnSpc>
              <a:buNone/>
            </a:pPr>
            <a:r>
              <a:rPr b="1" lang="es-ES" sz="3600" spc="-1" strike="noStrike">
                <a:solidFill>
                  <a:srgbClr val="ffffff"/>
                </a:solidFill>
                <a:latin typeface="Neue Haas Grotesk Text Pro"/>
                <a:ea typeface="Calibri Light"/>
              </a:rPr>
              <a:t>PROGRAMACIÓN MULTIPROCESO</a:t>
            </a:r>
            <a:endParaRPr b="0" lang="es-ES" sz="3600" spc="-1" strike="noStrike">
              <a:solidFill>
                <a:schemeClr val="dk1"/>
              </a:solidFill>
              <a:latin typeface="Neue Haas Grotesk Text Pro"/>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0"/>
                      </p:stCondLst>
                      <p:childTnLst>
                        <p:par>
                          <p:cTn id="4" fill="hold">
                            <p:stCondLst>
                              <p:cond delay="0"/>
                            </p:stCondLst>
                            <p:childTnLst>
                              <p:par>
                                <p:cTn id="5" nodeType="withEffect" fill="hold" presetClass="entr" presetID="10">
                                  <p:stCondLst>
                                    <p:cond delay="1000"/>
                                  </p:stCondLst>
                                  <p:iterate type="el">
                                    <p:tmAbs val="100"/>
                                  </p:iterate>
                                  <p:childTnLst>
                                    <p:set>
                                      <p:cBhvr>
                                        <p:cTn id="6" dur="1" fill="hold">
                                          <p:stCondLst>
                                            <p:cond delay="0"/>
                                          </p:stCondLst>
                                        </p:cTn>
                                        <p:tgtEl>
                                          <p:spTgt spid="86"/>
                                        </p:tgtEl>
                                        <p:attrNameLst>
                                          <p:attrName>style.visibility</p:attrName>
                                        </p:attrNameLst>
                                      </p:cBhvr>
                                      <p:to>
                                        <p:strVal val="visible"/>
                                      </p:to>
                                    </p:set>
                                    <p:animEffect filter="fade" transition="in">
                                      <p:cBhvr additive="repl">
                                        <p:cTn id="7" dur="700"/>
                                        <p:tgtEl>
                                          <p:spTgt spid="8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useBgFill="1">
        <p:nvSpPr>
          <p:cNvPr id="125" name="Rectangle 7">
            <a:extLst>
              <a:ext uri="{C183D7F6-B498-43B3-948B-1728B52AA6E4}">
                <adec:decorative xmlns:adec="http://schemas.microsoft.com/office/drawing/2017/decorative" val="1"/>
              </a:ext>
            </a:extLst>
          </p:cNvPr>
          <p:cNvSpPr/>
          <p:nvPr/>
        </p:nvSpPr>
        <p:spPr>
          <a:xfrm>
            <a:off x="0" y="0"/>
            <a:ext cx="12191760" cy="6857640"/>
          </a:xfrm>
          <a:prstGeom prst="rect">
            <a:avLst/>
          </a:prstGeom>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Neue Haas Grotesk Text Pro"/>
            </a:endParaRPr>
          </a:p>
        </p:txBody>
      </p:sp>
      <p:sp>
        <p:nvSpPr>
          <p:cNvPr id="126" name="Freeform: Shape 9">
            <a:extLst>
              <a:ext uri="{C183D7F6-B498-43B3-948B-1728B52AA6E4}">
                <adec:decorative xmlns:adec="http://schemas.microsoft.com/office/drawing/2017/decorative" val="1"/>
              </a:ext>
            </a:extLst>
          </p:cNvPr>
          <p:cNvSpPr/>
          <p:nvPr/>
        </p:nvSpPr>
        <p:spPr>
          <a:xfrm flipH="1" flipV="1">
            <a:off x="-720" y="0"/>
            <a:ext cx="2923560" cy="1478880"/>
          </a:xfrm>
          <a:custGeom>
            <a:avLst/>
            <a:gdLst>
              <a:gd name="textAreaLeft" fmla="*/ -360 w 2923560"/>
              <a:gd name="textAreaRight" fmla="*/ 2923560 w 2923560"/>
              <a:gd name="textAreaTop" fmla="*/ 360 h 1478880"/>
              <a:gd name="textAreaBottom" fmla="*/ 1479600 h 1478880"/>
            </a:gdLst>
            <a:ahLst/>
            <a:rect l="textAreaLeft" t="textAreaTop" r="textAreaRight" b="textAreaBottom"/>
            <a:pathLst>
              <a:path w="2923855" h="1479128">
                <a:moveTo>
                  <a:pt x="2923855" y="1479128"/>
                </a:moveTo>
                <a:lnTo>
                  <a:pt x="0" y="1479128"/>
                </a:lnTo>
                <a:lnTo>
                  <a:pt x="1368245" y="405504"/>
                </a:lnTo>
                <a:lnTo>
                  <a:pt x="1410727" y="373857"/>
                </a:lnTo>
                <a:cubicBezTo>
                  <a:pt x="1742357" y="139664"/>
                  <a:pt x="2122368" y="17528"/>
                  <a:pt x="2503486" y="1756"/>
                </a:cubicBezTo>
                <a:cubicBezTo>
                  <a:pt x="2543187" y="114"/>
                  <a:pt x="2582898" y="-375"/>
                  <a:pt x="2622568" y="284"/>
                </a:cubicBezTo>
                <a:cubicBezTo>
                  <a:pt x="2677115" y="1190"/>
                  <a:pt x="2731584" y="4266"/>
                  <a:pt x="2785835" y="9494"/>
                </a:cubicBezTo>
                <a:lnTo>
                  <a:pt x="2923855" y="28352"/>
                </a:lnTo>
                <a:close/>
              </a:path>
            </a:pathLst>
          </a:custGeom>
          <a:gradFill rotWithShape="0">
            <a:gsLst>
              <a:gs pos="19000">
                <a:srgbClr val="e7e2e8"/>
              </a:gs>
              <a:gs pos="99000">
                <a:srgbClr val="a0d390"/>
              </a:gs>
            </a:gsLst>
            <a:lin ang="1200000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Neue Haas Grotesk Text Pro"/>
            </a:endParaRPr>
          </a:p>
        </p:txBody>
      </p:sp>
      <p:sp>
        <p:nvSpPr>
          <p:cNvPr id="127" name="PlaceHolder 1"/>
          <p:cNvSpPr>
            <a:spLocks noGrp="1"/>
          </p:cNvSpPr>
          <p:nvPr>
            <p:ph type="title"/>
          </p:nvPr>
        </p:nvSpPr>
        <p:spPr>
          <a:xfrm>
            <a:off x="1987560" y="1143000"/>
            <a:ext cx="8928720" cy="1257120"/>
          </a:xfrm>
          <a:prstGeom prst="rect">
            <a:avLst/>
          </a:prstGeom>
          <a:noFill/>
          <a:ln w="0">
            <a:noFill/>
          </a:ln>
        </p:spPr>
        <p:txBody>
          <a:bodyPr lIns="91440" rIns="91440" tIns="45720" bIns="45720" anchor="ctr">
            <a:normAutofit/>
          </a:bodyPr>
          <a:p>
            <a:pPr indent="0" algn="ctr" defTabSz="914400">
              <a:lnSpc>
                <a:spcPct val="90000"/>
              </a:lnSpc>
              <a:buNone/>
            </a:pPr>
            <a:r>
              <a:rPr b="1" lang="es-ES" sz="2600" spc="-1" strike="noStrike">
                <a:solidFill>
                  <a:schemeClr val="dk1"/>
                </a:solidFill>
                <a:latin typeface="Neue Haas Grotesk Text Pro"/>
              </a:rPr>
              <a:t>1.1.2.- EL SISTEMA OPERATIVO Y LOS LENGUAJES DE PROGRAMACIÓN</a:t>
            </a:r>
            <a:endParaRPr b="0" lang="es-ES" sz="2600" spc="-1" strike="noStrike">
              <a:solidFill>
                <a:schemeClr val="dk1"/>
              </a:solidFill>
              <a:latin typeface="Neue Haas Grotesk Text Pro"/>
            </a:endParaRPr>
          </a:p>
        </p:txBody>
      </p:sp>
      <p:sp>
        <p:nvSpPr>
          <p:cNvPr id="128" name="Freeform: Shape 11">
            <a:extLst>
              <a:ext uri="{C183D7F6-B498-43B3-948B-1728B52AA6E4}">
                <adec:decorative xmlns:adec="http://schemas.microsoft.com/office/drawing/2017/decorative" val="1"/>
              </a:ext>
            </a:extLst>
          </p:cNvPr>
          <p:cNvSpPr/>
          <p:nvPr/>
        </p:nvSpPr>
        <p:spPr>
          <a:xfrm>
            <a:off x="6284160" y="3378960"/>
            <a:ext cx="5907600" cy="3478680"/>
          </a:xfrm>
          <a:custGeom>
            <a:avLst/>
            <a:gdLst>
              <a:gd name="textAreaLeft" fmla="*/ 0 w 5907600"/>
              <a:gd name="textAreaRight" fmla="*/ 5907960 w 5907600"/>
              <a:gd name="textAreaTop" fmla="*/ 0 h 3478680"/>
              <a:gd name="textAreaBottom" fmla="*/ 3479040 h 3478680"/>
            </a:gdLst>
            <a:ahLst/>
            <a:rect l="textAreaLeft" t="textAreaTop" r="textAreaRight" b="textAreaBottom"/>
            <a:pathLst>
              <a:path w="5907885" h="3479046">
                <a:moveTo>
                  <a:pt x="5171297" y="284"/>
                </a:moveTo>
                <a:cubicBezTo>
                  <a:pt x="5389485" y="3908"/>
                  <a:pt x="5606422" y="42249"/>
                  <a:pt x="5813217" y="114238"/>
                </a:cubicBezTo>
                <a:lnTo>
                  <a:pt x="5907885" y="151524"/>
                </a:lnTo>
                <a:lnTo>
                  <a:pt x="5907885"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rotWithShape="0">
            <a:gsLst>
              <a:gs pos="31000">
                <a:srgbClr val="e7e2e8"/>
              </a:gs>
              <a:gs pos="100000">
                <a:srgbClr val="a0d390"/>
              </a:gs>
            </a:gsLst>
            <a:lin ang="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Neue Haas Grotesk Text Pro"/>
            </a:endParaRPr>
          </a:p>
        </p:txBody>
      </p:sp>
      <p:sp>
        <p:nvSpPr>
          <p:cNvPr id="129" name="PlaceHolder 2"/>
          <p:cNvSpPr>
            <a:spLocks noGrp="1"/>
          </p:cNvSpPr>
          <p:nvPr>
            <p:ph/>
          </p:nvPr>
        </p:nvSpPr>
        <p:spPr>
          <a:xfrm>
            <a:off x="376200" y="2251440"/>
            <a:ext cx="11415240" cy="4303800"/>
          </a:xfrm>
          <a:prstGeom prst="rect">
            <a:avLst/>
          </a:prstGeom>
          <a:noFill/>
          <a:ln w="0">
            <a:noFill/>
          </a:ln>
        </p:spPr>
        <p:txBody>
          <a:bodyPr lIns="91440" rIns="91440" tIns="45720" bIns="45720" anchor="t">
            <a:normAutofit/>
          </a:bodyPr>
          <a:p>
            <a:pPr marL="228600" indent="-228600" defTabSz="914400">
              <a:lnSpc>
                <a:spcPct val="120000"/>
              </a:lnSpc>
              <a:spcBef>
                <a:spcPts val="1001"/>
              </a:spcBef>
              <a:buClr>
                <a:srgbClr val="000000"/>
              </a:buClr>
              <a:buFont typeface="Arial"/>
              <a:buChar char="•"/>
            </a:pPr>
            <a:r>
              <a:rPr b="0" lang="es-ES" sz="1800" spc="-1" strike="noStrike">
                <a:solidFill>
                  <a:schemeClr val="dk1"/>
                </a:solidFill>
                <a:latin typeface="Neue Haas Grotesk Text Pro"/>
              </a:rPr>
              <a:t>Todos ellos tienen un punto de partida común, el código fuente, que está formado por las líneas de código escritas por el programador, siendo a partir de este donde comienza la relación con el sistema operativo.</a:t>
            </a:r>
            <a:endParaRPr b="0" lang="es-ES" sz="1800" spc="-1" strike="noStrike">
              <a:solidFill>
                <a:schemeClr val="dk1"/>
              </a:solidFill>
              <a:latin typeface="Neue Haas Grotesk Text Pro"/>
            </a:endParaRPr>
          </a:p>
          <a:p>
            <a:pPr marL="228600" indent="-228600" defTabSz="914400">
              <a:lnSpc>
                <a:spcPct val="120000"/>
              </a:lnSpc>
              <a:spcBef>
                <a:spcPts val="1001"/>
              </a:spcBef>
              <a:buClr>
                <a:srgbClr val="000000"/>
              </a:buClr>
              <a:buFont typeface="Arial"/>
              <a:buChar char="•"/>
            </a:pPr>
            <a:r>
              <a:rPr b="0" lang="es-ES" sz="1800" spc="-1" strike="noStrike">
                <a:solidFill>
                  <a:schemeClr val="dk1"/>
                </a:solidFill>
                <a:latin typeface="Neue Haas Grotesk Text Pro"/>
              </a:rPr>
              <a:t>En los lenguajes compilados, el proceso de compilación transforma el código fuente en un código ejecutable. El código obtenido es directamente ejecutable sobre el sistema operativo destino.</a:t>
            </a:r>
            <a:endParaRPr b="0" lang="es-ES" sz="1800" spc="-1" strike="noStrike">
              <a:solidFill>
                <a:schemeClr val="dk1"/>
              </a:solidFill>
              <a:latin typeface="Neue Haas Grotesk Text Pro"/>
            </a:endParaRPr>
          </a:p>
          <a:p>
            <a:pPr marL="228600" indent="-228600" defTabSz="914400">
              <a:lnSpc>
                <a:spcPct val="120000"/>
              </a:lnSpc>
              <a:spcBef>
                <a:spcPts val="1001"/>
              </a:spcBef>
              <a:buClr>
                <a:srgbClr val="000000"/>
              </a:buClr>
              <a:buFont typeface="Arial"/>
              <a:buChar char="•"/>
            </a:pPr>
            <a:r>
              <a:rPr b="0" lang="es-ES" sz="1800" spc="-1" strike="noStrike">
                <a:solidFill>
                  <a:schemeClr val="dk1"/>
                </a:solidFill>
                <a:latin typeface="Neue Haas Grotesk Text Pro"/>
              </a:rPr>
              <a:t>En los lenguajes interpretados, el código fuente se procesa en el momento de la ejecución, por lo que no existe un código ejecutable como tal.</a:t>
            </a:r>
            <a:endParaRPr b="0" lang="es-ES" sz="1800" spc="-1" strike="noStrike">
              <a:solidFill>
                <a:schemeClr val="dk1"/>
              </a:solidFill>
              <a:latin typeface="Neue Haas Grotesk Text Pro"/>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useBgFill="1">
        <p:nvSpPr>
          <p:cNvPr id="130" name="Rectangle 7">
            <a:extLst>
              <a:ext uri="{C183D7F6-B498-43B3-948B-1728B52AA6E4}">
                <adec:decorative xmlns:adec="http://schemas.microsoft.com/office/drawing/2017/decorative" val="1"/>
              </a:ext>
            </a:extLst>
          </p:cNvPr>
          <p:cNvSpPr/>
          <p:nvPr/>
        </p:nvSpPr>
        <p:spPr>
          <a:xfrm>
            <a:off x="0" y="0"/>
            <a:ext cx="12191760" cy="6857640"/>
          </a:xfrm>
          <a:prstGeom prst="rect">
            <a:avLst/>
          </a:prstGeom>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Neue Haas Grotesk Text Pro"/>
            </a:endParaRPr>
          </a:p>
        </p:txBody>
      </p:sp>
      <p:sp>
        <p:nvSpPr>
          <p:cNvPr id="131" name="Freeform: Shape 9">
            <a:extLst>
              <a:ext uri="{C183D7F6-B498-43B3-948B-1728B52AA6E4}">
                <adec:decorative xmlns:adec="http://schemas.microsoft.com/office/drawing/2017/decorative" val="1"/>
              </a:ext>
            </a:extLst>
          </p:cNvPr>
          <p:cNvSpPr/>
          <p:nvPr/>
        </p:nvSpPr>
        <p:spPr>
          <a:xfrm flipH="1" flipV="1">
            <a:off x="-720" y="0"/>
            <a:ext cx="2923560" cy="1478880"/>
          </a:xfrm>
          <a:custGeom>
            <a:avLst/>
            <a:gdLst>
              <a:gd name="textAreaLeft" fmla="*/ -360 w 2923560"/>
              <a:gd name="textAreaRight" fmla="*/ 2923560 w 2923560"/>
              <a:gd name="textAreaTop" fmla="*/ 360 h 1478880"/>
              <a:gd name="textAreaBottom" fmla="*/ 1479600 h 1478880"/>
            </a:gdLst>
            <a:ahLst/>
            <a:rect l="textAreaLeft" t="textAreaTop" r="textAreaRight" b="textAreaBottom"/>
            <a:pathLst>
              <a:path w="2923855" h="1479128">
                <a:moveTo>
                  <a:pt x="2923855" y="1479128"/>
                </a:moveTo>
                <a:lnTo>
                  <a:pt x="0" y="1479128"/>
                </a:lnTo>
                <a:lnTo>
                  <a:pt x="1368245" y="405504"/>
                </a:lnTo>
                <a:lnTo>
                  <a:pt x="1410727" y="373857"/>
                </a:lnTo>
                <a:cubicBezTo>
                  <a:pt x="1742357" y="139664"/>
                  <a:pt x="2122368" y="17528"/>
                  <a:pt x="2503486" y="1756"/>
                </a:cubicBezTo>
                <a:cubicBezTo>
                  <a:pt x="2543187" y="114"/>
                  <a:pt x="2582898" y="-375"/>
                  <a:pt x="2622568" y="284"/>
                </a:cubicBezTo>
                <a:cubicBezTo>
                  <a:pt x="2677115" y="1190"/>
                  <a:pt x="2731584" y="4266"/>
                  <a:pt x="2785835" y="9494"/>
                </a:cubicBezTo>
                <a:lnTo>
                  <a:pt x="2923855" y="28352"/>
                </a:lnTo>
                <a:close/>
              </a:path>
            </a:pathLst>
          </a:custGeom>
          <a:gradFill rotWithShape="0">
            <a:gsLst>
              <a:gs pos="19000">
                <a:srgbClr val="e7e2e8"/>
              </a:gs>
              <a:gs pos="99000">
                <a:srgbClr val="a0d390"/>
              </a:gs>
            </a:gsLst>
            <a:lin ang="1200000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Neue Haas Grotesk Text Pro"/>
            </a:endParaRPr>
          </a:p>
        </p:txBody>
      </p:sp>
      <p:sp>
        <p:nvSpPr>
          <p:cNvPr id="132" name="PlaceHolder 1"/>
          <p:cNvSpPr>
            <a:spLocks noGrp="1"/>
          </p:cNvSpPr>
          <p:nvPr>
            <p:ph type="title"/>
          </p:nvPr>
        </p:nvSpPr>
        <p:spPr>
          <a:xfrm>
            <a:off x="1987560" y="1143000"/>
            <a:ext cx="8928720" cy="1257120"/>
          </a:xfrm>
          <a:prstGeom prst="rect">
            <a:avLst/>
          </a:prstGeom>
          <a:noFill/>
          <a:ln w="0">
            <a:noFill/>
          </a:ln>
        </p:spPr>
        <p:txBody>
          <a:bodyPr lIns="91440" rIns="91440" tIns="45720" bIns="45720" anchor="ctr">
            <a:normAutofit/>
          </a:bodyPr>
          <a:p>
            <a:pPr indent="0" algn="ctr" defTabSz="914400">
              <a:lnSpc>
                <a:spcPct val="90000"/>
              </a:lnSpc>
              <a:buNone/>
            </a:pPr>
            <a:r>
              <a:rPr b="1" lang="es-ES" sz="2600" spc="-1" strike="noStrike">
                <a:solidFill>
                  <a:schemeClr val="dk1"/>
                </a:solidFill>
                <a:latin typeface="Neue Haas Grotesk Text Pro"/>
              </a:rPr>
              <a:t>1.1.3.- PROGRAMAS. EJECUTABLES. PROCESOS. SERVICIOS</a:t>
            </a:r>
            <a:endParaRPr b="0" lang="es-ES" sz="2600" spc="-1" strike="noStrike">
              <a:solidFill>
                <a:schemeClr val="dk1"/>
              </a:solidFill>
              <a:latin typeface="Neue Haas Grotesk Text Pro"/>
            </a:endParaRPr>
          </a:p>
        </p:txBody>
      </p:sp>
      <p:sp>
        <p:nvSpPr>
          <p:cNvPr id="133" name="Freeform: Shape 11">
            <a:extLst>
              <a:ext uri="{C183D7F6-B498-43B3-948B-1728B52AA6E4}">
                <adec:decorative xmlns:adec="http://schemas.microsoft.com/office/drawing/2017/decorative" val="1"/>
              </a:ext>
            </a:extLst>
          </p:cNvPr>
          <p:cNvSpPr/>
          <p:nvPr/>
        </p:nvSpPr>
        <p:spPr>
          <a:xfrm>
            <a:off x="6284160" y="3378960"/>
            <a:ext cx="5907600" cy="3478680"/>
          </a:xfrm>
          <a:custGeom>
            <a:avLst/>
            <a:gdLst>
              <a:gd name="textAreaLeft" fmla="*/ 0 w 5907600"/>
              <a:gd name="textAreaRight" fmla="*/ 5907960 w 5907600"/>
              <a:gd name="textAreaTop" fmla="*/ 0 h 3478680"/>
              <a:gd name="textAreaBottom" fmla="*/ 3479040 h 3478680"/>
            </a:gdLst>
            <a:ahLst/>
            <a:rect l="textAreaLeft" t="textAreaTop" r="textAreaRight" b="textAreaBottom"/>
            <a:pathLst>
              <a:path w="5907885" h="3479046">
                <a:moveTo>
                  <a:pt x="5171297" y="284"/>
                </a:moveTo>
                <a:cubicBezTo>
                  <a:pt x="5389485" y="3908"/>
                  <a:pt x="5606422" y="42249"/>
                  <a:pt x="5813217" y="114238"/>
                </a:cubicBezTo>
                <a:lnTo>
                  <a:pt x="5907885" y="151524"/>
                </a:lnTo>
                <a:lnTo>
                  <a:pt x="5907885"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rotWithShape="0">
            <a:gsLst>
              <a:gs pos="31000">
                <a:srgbClr val="e7e2e8"/>
              </a:gs>
              <a:gs pos="100000">
                <a:srgbClr val="a0d390"/>
              </a:gs>
            </a:gsLst>
            <a:lin ang="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Neue Haas Grotesk Text Pro"/>
            </a:endParaRPr>
          </a:p>
        </p:txBody>
      </p:sp>
      <p:sp>
        <p:nvSpPr>
          <p:cNvPr id="134" name="PlaceHolder 2"/>
          <p:cNvSpPr>
            <a:spLocks noGrp="1"/>
          </p:cNvSpPr>
          <p:nvPr>
            <p:ph/>
          </p:nvPr>
        </p:nvSpPr>
        <p:spPr>
          <a:xfrm>
            <a:off x="351360" y="2301480"/>
            <a:ext cx="11390400" cy="4191120"/>
          </a:xfrm>
          <a:prstGeom prst="rect">
            <a:avLst/>
          </a:prstGeom>
          <a:noFill/>
          <a:ln w="0">
            <a:noFill/>
          </a:ln>
        </p:spPr>
        <p:txBody>
          <a:bodyPr lIns="91440" rIns="91440" tIns="45720" bIns="45720" anchor="t">
            <a:normAutofit fontScale="93333"/>
          </a:bodyPr>
          <a:p>
            <a:pPr marL="228600" indent="-228600" defTabSz="914400">
              <a:lnSpc>
                <a:spcPct val="120000"/>
              </a:lnSpc>
              <a:spcBef>
                <a:spcPts val="1001"/>
              </a:spcBef>
              <a:buClr>
                <a:srgbClr val="000000"/>
              </a:buClr>
              <a:buFont typeface="Arial"/>
              <a:buChar char="•"/>
            </a:pPr>
            <a:r>
              <a:rPr b="0" lang="es-ES" sz="1800" spc="-1" strike="noStrike">
                <a:solidFill>
                  <a:schemeClr val="dk1"/>
                </a:solidFill>
                <a:latin typeface="Neue Haas Grotesk Text Pro"/>
              </a:rPr>
              <a:t>El sistema operativo es el elemento del ordenador que coordina el funcionamiento del resto de componentes de ese, tanto software como hardware. Es a él a quien se indica qué se quiere hacer o, siendo más precisos, qué programas se desean ejecutar.</a:t>
            </a:r>
            <a:endParaRPr b="0" lang="es-ES" sz="1800" spc="-1" strike="noStrike">
              <a:solidFill>
                <a:schemeClr val="dk1"/>
              </a:solidFill>
              <a:latin typeface="Neue Haas Grotesk Text Pro"/>
            </a:endParaRPr>
          </a:p>
          <a:p>
            <a:pPr marL="228600" indent="-228600" defTabSz="914400">
              <a:lnSpc>
                <a:spcPct val="120000"/>
              </a:lnSpc>
              <a:spcBef>
                <a:spcPts val="1001"/>
              </a:spcBef>
              <a:buClr>
                <a:srgbClr val="000000"/>
              </a:buClr>
              <a:buFont typeface="Arial"/>
              <a:buChar char="•"/>
            </a:pPr>
            <a:r>
              <a:rPr b="0" lang="es-ES" sz="1800" spc="-1" strike="noStrike">
                <a:solidFill>
                  <a:schemeClr val="dk1"/>
                </a:solidFill>
                <a:latin typeface="Neue Haas Grotesk Text Pro"/>
              </a:rPr>
              <a:t>El proceso de creación por parte del programador y de ejecución por parte del usuario final de un programa compilado es el siguiente:</a:t>
            </a:r>
            <a:endParaRPr b="0" lang="es-ES" sz="1800" spc="-1" strike="noStrike">
              <a:solidFill>
                <a:schemeClr val="dk1"/>
              </a:solidFill>
              <a:latin typeface="Neue Haas Grotesk Text Pro"/>
            </a:endParaRPr>
          </a:p>
          <a:p>
            <a:pPr marL="228600" indent="-228600" defTabSz="914400">
              <a:lnSpc>
                <a:spcPct val="120000"/>
              </a:lnSpc>
              <a:spcBef>
                <a:spcPts val="1001"/>
              </a:spcBef>
              <a:buClr>
                <a:srgbClr val="000000"/>
              </a:buClr>
              <a:buFont typeface="Arial"/>
              <a:buChar char="•"/>
            </a:pPr>
            <a:r>
              <a:rPr b="0" lang="es-ES" sz="1800" spc="-1" strike="noStrike">
                <a:solidFill>
                  <a:schemeClr val="dk1"/>
                </a:solidFill>
                <a:latin typeface="Neue Haas Grotesk Text Pro"/>
              </a:rPr>
              <a:t>Un programa, al ser ejecutado por un usuario, genera un proceso en el sistema operativo: un proceso es un programa mientras se encuentra en ejecución.</a:t>
            </a:r>
            <a:endParaRPr b="0" lang="es-ES" sz="1800" spc="-1" strike="noStrike">
              <a:solidFill>
                <a:schemeClr val="dk1"/>
              </a:solidFill>
              <a:latin typeface="Neue Haas Grotesk Text Pro"/>
            </a:endParaRPr>
          </a:p>
          <a:p>
            <a:pPr marL="228600" indent="-228600" defTabSz="914400">
              <a:lnSpc>
                <a:spcPct val="120000"/>
              </a:lnSpc>
              <a:spcBef>
                <a:spcPts val="1001"/>
              </a:spcBef>
              <a:buClr>
                <a:srgbClr val="000000"/>
              </a:buClr>
              <a:buFont typeface="Arial"/>
              <a:buChar char="•"/>
            </a:pPr>
            <a:r>
              <a:rPr b="0" lang="es-ES" sz="1800" spc="-1" strike="noStrike">
                <a:solidFill>
                  <a:schemeClr val="dk1"/>
                </a:solidFill>
                <a:latin typeface="Neue Haas Grotesk Text Pro"/>
              </a:rPr>
              <a:t>Un servicio es también un programa cuya ejecución se realizan en segundo plano y que no requiere de la interacción del usuario. Se arranca de manera automática por el sistema operativo y está en constante ejecución.</a:t>
            </a:r>
            <a:endParaRPr b="0" lang="es-ES" sz="1800" spc="-1" strike="noStrike">
              <a:solidFill>
                <a:schemeClr val="dk1"/>
              </a:solidFill>
              <a:latin typeface="Neue Haas Grotesk Text Pro"/>
            </a:endParaRPr>
          </a:p>
          <a:p>
            <a:pPr marL="228600" indent="-228600" defTabSz="914400">
              <a:lnSpc>
                <a:spcPct val="120000"/>
              </a:lnSpc>
              <a:spcBef>
                <a:spcPts val="1001"/>
              </a:spcBef>
              <a:buClr>
                <a:srgbClr val="000000"/>
              </a:buClr>
              <a:buFont typeface="Arial"/>
              <a:buChar char="•"/>
            </a:pPr>
            <a:r>
              <a:rPr b="0" lang="es-ES" sz="1800" spc="-1" strike="noStrike">
                <a:solidFill>
                  <a:schemeClr val="dk1"/>
                </a:solidFill>
                <a:latin typeface="Neue Haas Grotesk Text Pro"/>
              </a:rPr>
              <a:t>Todos los sistema operativos modernos distinguen entre procesos y servicios.</a:t>
            </a:r>
            <a:endParaRPr b="0" lang="es-ES" sz="1800" spc="-1" strike="noStrike">
              <a:solidFill>
                <a:schemeClr val="dk1"/>
              </a:solidFill>
              <a:latin typeface="Neue Haas Grotesk Text Pro"/>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useBgFill="1">
        <p:nvSpPr>
          <p:cNvPr id="135" name="Rectangle 7">
            <a:extLst>
              <a:ext uri="{C183D7F6-B498-43B3-948B-1728B52AA6E4}">
                <adec:decorative xmlns:adec="http://schemas.microsoft.com/office/drawing/2017/decorative" val="1"/>
              </a:ext>
            </a:extLst>
          </p:cNvPr>
          <p:cNvSpPr/>
          <p:nvPr/>
        </p:nvSpPr>
        <p:spPr>
          <a:xfrm>
            <a:off x="0" y="0"/>
            <a:ext cx="12191760" cy="6857640"/>
          </a:xfrm>
          <a:prstGeom prst="rect">
            <a:avLst/>
          </a:prstGeom>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Neue Haas Grotesk Text Pro"/>
            </a:endParaRPr>
          </a:p>
        </p:txBody>
      </p:sp>
      <p:sp>
        <p:nvSpPr>
          <p:cNvPr id="136" name="Freeform: Shape 9">
            <a:extLst>
              <a:ext uri="{C183D7F6-B498-43B3-948B-1728B52AA6E4}">
                <adec:decorative xmlns:adec="http://schemas.microsoft.com/office/drawing/2017/decorative" val="1"/>
              </a:ext>
            </a:extLst>
          </p:cNvPr>
          <p:cNvSpPr/>
          <p:nvPr/>
        </p:nvSpPr>
        <p:spPr>
          <a:xfrm flipH="1" flipV="1">
            <a:off x="-720" y="0"/>
            <a:ext cx="2923560" cy="1478880"/>
          </a:xfrm>
          <a:custGeom>
            <a:avLst/>
            <a:gdLst>
              <a:gd name="textAreaLeft" fmla="*/ -360 w 2923560"/>
              <a:gd name="textAreaRight" fmla="*/ 2923560 w 2923560"/>
              <a:gd name="textAreaTop" fmla="*/ 360 h 1478880"/>
              <a:gd name="textAreaBottom" fmla="*/ 1479600 h 1478880"/>
            </a:gdLst>
            <a:ahLst/>
            <a:rect l="textAreaLeft" t="textAreaTop" r="textAreaRight" b="textAreaBottom"/>
            <a:pathLst>
              <a:path w="2923855" h="1479128">
                <a:moveTo>
                  <a:pt x="2923855" y="1479128"/>
                </a:moveTo>
                <a:lnTo>
                  <a:pt x="0" y="1479128"/>
                </a:lnTo>
                <a:lnTo>
                  <a:pt x="1368245" y="405504"/>
                </a:lnTo>
                <a:lnTo>
                  <a:pt x="1410727" y="373857"/>
                </a:lnTo>
                <a:cubicBezTo>
                  <a:pt x="1742357" y="139664"/>
                  <a:pt x="2122368" y="17528"/>
                  <a:pt x="2503486" y="1756"/>
                </a:cubicBezTo>
                <a:cubicBezTo>
                  <a:pt x="2543187" y="114"/>
                  <a:pt x="2582898" y="-375"/>
                  <a:pt x="2622568" y="284"/>
                </a:cubicBezTo>
                <a:cubicBezTo>
                  <a:pt x="2677115" y="1190"/>
                  <a:pt x="2731584" y="4266"/>
                  <a:pt x="2785835" y="9494"/>
                </a:cubicBezTo>
                <a:lnTo>
                  <a:pt x="2923855" y="28352"/>
                </a:lnTo>
                <a:close/>
              </a:path>
            </a:pathLst>
          </a:custGeom>
          <a:gradFill rotWithShape="0">
            <a:gsLst>
              <a:gs pos="19000">
                <a:srgbClr val="e7e2e8"/>
              </a:gs>
              <a:gs pos="99000">
                <a:srgbClr val="a0d390"/>
              </a:gs>
            </a:gsLst>
            <a:lin ang="1200000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Neue Haas Grotesk Text Pro"/>
            </a:endParaRPr>
          </a:p>
        </p:txBody>
      </p:sp>
      <p:sp>
        <p:nvSpPr>
          <p:cNvPr id="137" name="PlaceHolder 1"/>
          <p:cNvSpPr>
            <a:spLocks noGrp="1"/>
          </p:cNvSpPr>
          <p:nvPr>
            <p:ph type="title"/>
          </p:nvPr>
        </p:nvSpPr>
        <p:spPr>
          <a:xfrm>
            <a:off x="1987560" y="1143000"/>
            <a:ext cx="8928720" cy="1257120"/>
          </a:xfrm>
          <a:prstGeom prst="rect">
            <a:avLst/>
          </a:prstGeom>
          <a:noFill/>
          <a:ln w="0">
            <a:noFill/>
          </a:ln>
        </p:spPr>
        <p:txBody>
          <a:bodyPr lIns="91440" rIns="91440" tIns="45720" bIns="45720" anchor="ctr">
            <a:normAutofit/>
          </a:bodyPr>
          <a:p>
            <a:pPr indent="0" algn="ctr" defTabSz="914400">
              <a:lnSpc>
                <a:spcPct val="90000"/>
              </a:lnSpc>
              <a:buNone/>
            </a:pPr>
            <a:r>
              <a:rPr b="1" lang="es-ES" sz="2600" spc="-1" strike="noStrike">
                <a:solidFill>
                  <a:schemeClr val="dk1"/>
                </a:solidFill>
                <a:latin typeface="Neue Haas Grotesk Text Pro"/>
              </a:rPr>
              <a:t>1.1.3.- PROGRAMAS. EJECUTABLES. PROCESOS. SERVICIOS</a:t>
            </a:r>
            <a:endParaRPr b="0" lang="es-ES" sz="2600" spc="-1" strike="noStrike">
              <a:solidFill>
                <a:schemeClr val="dk1"/>
              </a:solidFill>
              <a:latin typeface="Neue Haas Grotesk Text Pro"/>
            </a:endParaRPr>
          </a:p>
        </p:txBody>
      </p:sp>
      <p:sp>
        <p:nvSpPr>
          <p:cNvPr id="138" name="Freeform: Shape 11">
            <a:extLst>
              <a:ext uri="{C183D7F6-B498-43B3-948B-1728B52AA6E4}">
                <adec:decorative xmlns:adec="http://schemas.microsoft.com/office/drawing/2017/decorative" val="1"/>
              </a:ext>
            </a:extLst>
          </p:cNvPr>
          <p:cNvSpPr/>
          <p:nvPr/>
        </p:nvSpPr>
        <p:spPr>
          <a:xfrm>
            <a:off x="6284160" y="3378960"/>
            <a:ext cx="5907600" cy="3478680"/>
          </a:xfrm>
          <a:custGeom>
            <a:avLst/>
            <a:gdLst>
              <a:gd name="textAreaLeft" fmla="*/ 0 w 5907600"/>
              <a:gd name="textAreaRight" fmla="*/ 5907960 w 5907600"/>
              <a:gd name="textAreaTop" fmla="*/ 0 h 3478680"/>
              <a:gd name="textAreaBottom" fmla="*/ 3479040 h 3478680"/>
            </a:gdLst>
            <a:ahLst/>
            <a:rect l="textAreaLeft" t="textAreaTop" r="textAreaRight" b="textAreaBottom"/>
            <a:pathLst>
              <a:path w="5907885" h="3479046">
                <a:moveTo>
                  <a:pt x="5171297" y="284"/>
                </a:moveTo>
                <a:cubicBezTo>
                  <a:pt x="5389485" y="3908"/>
                  <a:pt x="5606422" y="42249"/>
                  <a:pt x="5813217" y="114238"/>
                </a:cubicBezTo>
                <a:lnTo>
                  <a:pt x="5907885" y="151524"/>
                </a:lnTo>
                <a:lnTo>
                  <a:pt x="5907885"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rotWithShape="0">
            <a:gsLst>
              <a:gs pos="31000">
                <a:srgbClr val="e7e2e8"/>
              </a:gs>
              <a:gs pos="100000">
                <a:srgbClr val="a0d390"/>
              </a:gs>
            </a:gsLst>
            <a:lin ang="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Neue Haas Grotesk Text Pro"/>
            </a:endParaRPr>
          </a:p>
        </p:txBody>
      </p:sp>
      <p:pic>
        <p:nvPicPr>
          <p:cNvPr id="139" name="Marcador de contenido 3" descr="Interfaz de usuario gráfica, Aplicación&#10;&#10;Descripción generada automáticamente"/>
          <p:cNvPicPr/>
          <p:nvPr/>
        </p:nvPicPr>
        <p:blipFill>
          <a:blip r:embed="rId1"/>
          <a:stretch/>
        </p:blipFill>
        <p:spPr>
          <a:xfrm>
            <a:off x="1179720" y="2388960"/>
            <a:ext cx="5011920" cy="4191120"/>
          </a:xfrm>
          <a:prstGeom prst="rect">
            <a:avLst/>
          </a:prstGeom>
          <a:ln w="0">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useBgFill="1">
        <p:nvSpPr>
          <p:cNvPr id="140" name="Rectangle 7">
            <a:extLst>
              <a:ext uri="{C183D7F6-B498-43B3-948B-1728B52AA6E4}">
                <adec:decorative xmlns:adec="http://schemas.microsoft.com/office/drawing/2017/decorative" val="1"/>
              </a:ext>
            </a:extLst>
          </p:cNvPr>
          <p:cNvSpPr/>
          <p:nvPr/>
        </p:nvSpPr>
        <p:spPr>
          <a:xfrm>
            <a:off x="0" y="0"/>
            <a:ext cx="12191760" cy="6857640"/>
          </a:xfrm>
          <a:prstGeom prst="rect">
            <a:avLst/>
          </a:prstGeom>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Neue Haas Grotesk Text Pro"/>
            </a:endParaRPr>
          </a:p>
        </p:txBody>
      </p:sp>
      <p:sp>
        <p:nvSpPr>
          <p:cNvPr id="141" name="Freeform: Shape 9">
            <a:extLst>
              <a:ext uri="{C183D7F6-B498-43B3-948B-1728B52AA6E4}">
                <adec:decorative xmlns:adec="http://schemas.microsoft.com/office/drawing/2017/decorative" val="1"/>
              </a:ext>
            </a:extLst>
          </p:cNvPr>
          <p:cNvSpPr/>
          <p:nvPr/>
        </p:nvSpPr>
        <p:spPr>
          <a:xfrm flipH="1" flipV="1">
            <a:off x="-720" y="0"/>
            <a:ext cx="2923560" cy="1478880"/>
          </a:xfrm>
          <a:custGeom>
            <a:avLst/>
            <a:gdLst>
              <a:gd name="textAreaLeft" fmla="*/ -360 w 2923560"/>
              <a:gd name="textAreaRight" fmla="*/ 2923560 w 2923560"/>
              <a:gd name="textAreaTop" fmla="*/ 360 h 1478880"/>
              <a:gd name="textAreaBottom" fmla="*/ 1479600 h 1478880"/>
            </a:gdLst>
            <a:ahLst/>
            <a:rect l="textAreaLeft" t="textAreaTop" r="textAreaRight" b="textAreaBottom"/>
            <a:pathLst>
              <a:path w="2923855" h="1479128">
                <a:moveTo>
                  <a:pt x="2923855" y="1479128"/>
                </a:moveTo>
                <a:lnTo>
                  <a:pt x="0" y="1479128"/>
                </a:lnTo>
                <a:lnTo>
                  <a:pt x="1368245" y="405504"/>
                </a:lnTo>
                <a:lnTo>
                  <a:pt x="1410727" y="373857"/>
                </a:lnTo>
                <a:cubicBezTo>
                  <a:pt x="1742357" y="139664"/>
                  <a:pt x="2122368" y="17528"/>
                  <a:pt x="2503486" y="1756"/>
                </a:cubicBezTo>
                <a:cubicBezTo>
                  <a:pt x="2543187" y="114"/>
                  <a:pt x="2582898" y="-375"/>
                  <a:pt x="2622568" y="284"/>
                </a:cubicBezTo>
                <a:cubicBezTo>
                  <a:pt x="2677115" y="1190"/>
                  <a:pt x="2731584" y="4266"/>
                  <a:pt x="2785835" y="9494"/>
                </a:cubicBezTo>
                <a:lnTo>
                  <a:pt x="2923855" y="28352"/>
                </a:lnTo>
                <a:close/>
              </a:path>
            </a:pathLst>
          </a:custGeom>
          <a:gradFill rotWithShape="0">
            <a:gsLst>
              <a:gs pos="19000">
                <a:srgbClr val="e7e2e8"/>
              </a:gs>
              <a:gs pos="99000">
                <a:srgbClr val="a0d390"/>
              </a:gs>
            </a:gsLst>
            <a:lin ang="1200000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Neue Haas Grotesk Text Pro"/>
            </a:endParaRPr>
          </a:p>
        </p:txBody>
      </p:sp>
      <p:sp>
        <p:nvSpPr>
          <p:cNvPr id="142" name="PlaceHolder 1"/>
          <p:cNvSpPr>
            <a:spLocks noGrp="1"/>
          </p:cNvSpPr>
          <p:nvPr>
            <p:ph type="title"/>
          </p:nvPr>
        </p:nvSpPr>
        <p:spPr>
          <a:xfrm>
            <a:off x="1987560" y="1143000"/>
            <a:ext cx="8928720" cy="1257120"/>
          </a:xfrm>
          <a:prstGeom prst="rect">
            <a:avLst/>
          </a:prstGeom>
          <a:noFill/>
          <a:ln w="0">
            <a:noFill/>
          </a:ln>
        </p:spPr>
        <p:txBody>
          <a:bodyPr lIns="91440" rIns="91440" tIns="45720" bIns="45720" anchor="ctr">
            <a:normAutofit/>
          </a:bodyPr>
          <a:p>
            <a:pPr indent="0" algn="ctr" defTabSz="914400">
              <a:lnSpc>
                <a:spcPct val="90000"/>
              </a:lnSpc>
              <a:buNone/>
            </a:pPr>
            <a:r>
              <a:rPr b="1" lang="es-ES" sz="2600" spc="-1" strike="noStrike">
                <a:solidFill>
                  <a:schemeClr val="dk1"/>
                </a:solidFill>
                <a:latin typeface="Neue Haas Grotesk Text Pro"/>
              </a:rPr>
              <a:t>1.1.3.- PROGRAMAS. EJECUTABLES. PROCESOS. SERVICIOS</a:t>
            </a:r>
            <a:endParaRPr b="0" lang="es-ES" sz="2600" spc="-1" strike="noStrike">
              <a:solidFill>
                <a:schemeClr val="dk1"/>
              </a:solidFill>
              <a:latin typeface="Neue Haas Grotesk Text Pro"/>
            </a:endParaRPr>
          </a:p>
        </p:txBody>
      </p:sp>
      <p:sp>
        <p:nvSpPr>
          <p:cNvPr id="143" name="Freeform: Shape 11">
            <a:extLst>
              <a:ext uri="{C183D7F6-B498-43B3-948B-1728B52AA6E4}">
                <adec:decorative xmlns:adec="http://schemas.microsoft.com/office/drawing/2017/decorative" val="1"/>
              </a:ext>
            </a:extLst>
          </p:cNvPr>
          <p:cNvSpPr/>
          <p:nvPr/>
        </p:nvSpPr>
        <p:spPr>
          <a:xfrm>
            <a:off x="6284160" y="3378960"/>
            <a:ext cx="5907600" cy="3478680"/>
          </a:xfrm>
          <a:custGeom>
            <a:avLst/>
            <a:gdLst>
              <a:gd name="textAreaLeft" fmla="*/ 0 w 5907600"/>
              <a:gd name="textAreaRight" fmla="*/ 5907960 w 5907600"/>
              <a:gd name="textAreaTop" fmla="*/ 0 h 3478680"/>
              <a:gd name="textAreaBottom" fmla="*/ 3479040 h 3478680"/>
            </a:gdLst>
            <a:ahLst/>
            <a:rect l="textAreaLeft" t="textAreaTop" r="textAreaRight" b="textAreaBottom"/>
            <a:pathLst>
              <a:path w="5907885" h="3479046">
                <a:moveTo>
                  <a:pt x="5171297" y="284"/>
                </a:moveTo>
                <a:cubicBezTo>
                  <a:pt x="5389485" y="3908"/>
                  <a:pt x="5606422" y="42249"/>
                  <a:pt x="5813217" y="114238"/>
                </a:cubicBezTo>
                <a:lnTo>
                  <a:pt x="5907885" y="151524"/>
                </a:lnTo>
                <a:lnTo>
                  <a:pt x="5907885"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rotWithShape="0">
            <a:gsLst>
              <a:gs pos="31000">
                <a:srgbClr val="e7e2e8"/>
              </a:gs>
              <a:gs pos="100000">
                <a:srgbClr val="a0d390"/>
              </a:gs>
            </a:gsLst>
            <a:lin ang="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Neue Haas Grotesk Text Pro"/>
            </a:endParaRPr>
          </a:p>
        </p:txBody>
      </p:sp>
      <p:sp>
        <p:nvSpPr>
          <p:cNvPr id="144" name="PlaceHolder 2"/>
          <p:cNvSpPr>
            <a:spLocks noGrp="1"/>
          </p:cNvSpPr>
          <p:nvPr>
            <p:ph/>
          </p:nvPr>
        </p:nvSpPr>
        <p:spPr>
          <a:xfrm>
            <a:off x="1069920" y="2139840"/>
            <a:ext cx="10357560" cy="4189320"/>
          </a:xfrm>
          <a:prstGeom prst="rect">
            <a:avLst/>
          </a:prstGeom>
          <a:noFill/>
          <a:ln w="0">
            <a:noFill/>
          </a:ln>
        </p:spPr>
        <p:txBody>
          <a:bodyPr lIns="91440" rIns="91440" tIns="45720" bIns="45720" anchor="t">
            <a:normAutofit/>
          </a:bodyPr>
          <a:p>
            <a:pPr marL="228600" indent="-228600" defTabSz="914400">
              <a:lnSpc>
                <a:spcPct val="120000"/>
              </a:lnSpc>
              <a:spcBef>
                <a:spcPts val="1001"/>
              </a:spcBef>
              <a:buClr>
                <a:srgbClr val="000000"/>
              </a:buClr>
              <a:buFont typeface="Arial"/>
              <a:buChar char="•"/>
            </a:pPr>
            <a:r>
              <a:rPr b="0" lang="es-ES" sz="1800" spc="-1" strike="noStrike">
                <a:solidFill>
                  <a:schemeClr val="dk1"/>
                </a:solidFill>
                <a:latin typeface="Neue Haas Grotesk Text Pro"/>
              </a:rPr>
              <a:t>En Linux con el comando ps (process status) mostramos información sobre los procesos que están en ejecución en un momento determinado, incluyendo su identificador de proceso (PID).</a:t>
            </a:r>
            <a:endParaRPr b="0" lang="es-ES" sz="1800" spc="-1" strike="noStrike">
              <a:solidFill>
                <a:schemeClr val="dk1"/>
              </a:solidFill>
              <a:latin typeface="Neue Haas Grotesk Text Pro"/>
            </a:endParaRPr>
          </a:p>
          <a:p>
            <a:pPr marL="228600" indent="-228600" defTabSz="914400">
              <a:lnSpc>
                <a:spcPct val="120000"/>
              </a:lnSpc>
              <a:spcBef>
                <a:spcPts val="1001"/>
              </a:spcBef>
              <a:buClr>
                <a:srgbClr val="000000"/>
              </a:buClr>
              <a:buFont typeface="Arial"/>
              <a:buChar char="•"/>
            </a:pPr>
            <a:r>
              <a:rPr b="0" lang="es-ES" sz="1800" spc="-1" strike="noStrike">
                <a:solidFill>
                  <a:schemeClr val="dk1"/>
                </a:solidFill>
                <a:latin typeface="Neue Haas Grotesk Text Pro"/>
              </a:rPr>
              <a:t>Cuando el programa que se ejecuta no es compilado, el proceso que se arranca no es el propio programa, sino el del intérprete o el de la máquina virtual. En ambos casos el nombre del proceso no coincidirá con el nombre del programa.</a:t>
            </a:r>
            <a:endParaRPr b="0" lang="es-ES" sz="1800" spc="-1" strike="noStrike">
              <a:solidFill>
                <a:schemeClr val="dk1"/>
              </a:solidFill>
              <a:latin typeface="Neue Haas Grotesk Text Pro"/>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useBgFill="1">
        <p:nvSpPr>
          <p:cNvPr id="145" name="Rectangle 7">
            <a:extLst>
              <a:ext uri="{C183D7F6-B498-43B3-948B-1728B52AA6E4}">
                <adec:decorative xmlns:adec="http://schemas.microsoft.com/office/drawing/2017/decorative" val="1"/>
              </a:ext>
            </a:extLst>
          </p:cNvPr>
          <p:cNvSpPr/>
          <p:nvPr/>
        </p:nvSpPr>
        <p:spPr>
          <a:xfrm>
            <a:off x="0" y="0"/>
            <a:ext cx="12191760" cy="6857640"/>
          </a:xfrm>
          <a:prstGeom prst="rect">
            <a:avLst/>
          </a:prstGeom>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Neue Haas Grotesk Text Pro"/>
            </a:endParaRPr>
          </a:p>
        </p:txBody>
      </p:sp>
      <p:sp>
        <p:nvSpPr>
          <p:cNvPr id="146" name="Freeform: Shape 9">
            <a:extLst>
              <a:ext uri="{C183D7F6-B498-43B3-948B-1728B52AA6E4}">
                <adec:decorative xmlns:adec="http://schemas.microsoft.com/office/drawing/2017/decorative" val="1"/>
              </a:ext>
            </a:extLst>
          </p:cNvPr>
          <p:cNvSpPr/>
          <p:nvPr/>
        </p:nvSpPr>
        <p:spPr>
          <a:xfrm flipH="1" flipV="1">
            <a:off x="-720" y="0"/>
            <a:ext cx="2923560" cy="1478880"/>
          </a:xfrm>
          <a:custGeom>
            <a:avLst/>
            <a:gdLst>
              <a:gd name="textAreaLeft" fmla="*/ -360 w 2923560"/>
              <a:gd name="textAreaRight" fmla="*/ 2923560 w 2923560"/>
              <a:gd name="textAreaTop" fmla="*/ 360 h 1478880"/>
              <a:gd name="textAreaBottom" fmla="*/ 1479600 h 1478880"/>
            </a:gdLst>
            <a:ahLst/>
            <a:rect l="textAreaLeft" t="textAreaTop" r="textAreaRight" b="textAreaBottom"/>
            <a:pathLst>
              <a:path w="2923855" h="1479128">
                <a:moveTo>
                  <a:pt x="2923855" y="1479128"/>
                </a:moveTo>
                <a:lnTo>
                  <a:pt x="0" y="1479128"/>
                </a:lnTo>
                <a:lnTo>
                  <a:pt x="1368245" y="405504"/>
                </a:lnTo>
                <a:lnTo>
                  <a:pt x="1410727" y="373857"/>
                </a:lnTo>
                <a:cubicBezTo>
                  <a:pt x="1742357" y="139664"/>
                  <a:pt x="2122368" y="17528"/>
                  <a:pt x="2503486" y="1756"/>
                </a:cubicBezTo>
                <a:cubicBezTo>
                  <a:pt x="2543187" y="114"/>
                  <a:pt x="2582898" y="-375"/>
                  <a:pt x="2622568" y="284"/>
                </a:cubicBezTo>
                <a:cubicBezTo>
                  <a:pt x="2677115" y="1190"/>
                  <a:pt x="2731584" y="4266"/>
                  <a:pt x="2785835" y="9494"/>
                </a:cubicBezTo>
                <a:lnTo>
                  <a:pt x="2923855" y="28352"/>
                </a:lnTo>
                <a:close/>
              </a:path>
            </a:pathLst>
          </a:custGeom>
          <a:gradFill rotWithShape="0">
            <a:gsLst>
              <a:gs pos="19000">
                <a:srgbClr val="e7e2e8"/>
              </a:gs>
              <a:gs pos="99000">
                <a:srgbClr val="a0d390"/>
              </a:gs>
            </a:gsLst>
            <a:lin ang="1200000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Neue Haas Grotesk Text Pro"/>
            </a:endParaRPr>
          </a:p>
        </p:txBody>
      </p:sp>
      <p:sp>
        <p:nvSpPr>
          <p:cNvPr id="147" name="PlaceHolder 1"/>
          <p:cNvSpPr>
            <a:spLocks noGrp="1"/>
          </p:cNvSpPr>
          <p:nvPr>
            <p:ph type="title"/>
          </p:nvPr>
        </p:nvSpPr>
        <p:spPr>
          <a:xfrm>
            <a:off x="1987560" y="1143000"/>
            <a:ext cx="8928720" cy="1257120"/>
          </a:xfrm>
          <a:prstGeom prst="rect">
            <a:avLst/>
          </a:prstGeom>
          <a:noFill/>
          <a:ln w="0">
            <a:noFill/>
          </a:ln>
        </p:spPr>
        <p:txBody>
          <a:bodyPr lIns="91440" rIns="91440" tIns="45720" bIns="45720" anchor="ctr">
            <a:normAutofit/>
          </a:bodyPr>
          <a:p>
            <a:pPr indent="0" algn="ctr" defTabSz="914400">
              <a:lnSpc>
                <a:spcPct val="90000"/>
              </a:lnSpc>
              <a:buNone/>
            </a:pPr>
            <a:r>
              <a:rPr b="1" lang="es-ES" sz="2600" spc="-1" strike="noStrike">
                <a:solidFill>
                  <a:schemeClr val="dk1"/>
                </a:solidFill>
                <a:latin typeface="Neue Haas Grotesk Text Pro"/>
              </a:rPr>
              <a:t>1.1.4.- COMPUTACIÓN CONCURRENTE Y PARALELA</a:t>
            </a:r>
            <a:endParaRPr b="0" lang="es-ES" sz="2600" spc="-1" strike="noStrike">
              <a:solidFill>
                <a:schemeClr val="dk1"/>
              </a:solidFill>
              <a:latin typeface="Neue Haas Grotesk Text Pro"/>
            </a:endParaRPr>
          </a:p>
        </p:txBody>
      </p:sp>
      <p:sp>
        <p:nvSpPr>
          <p:cNvPr id="148" name="Freeform: Shape 11">
            <a:extLst>
              <a:ext uri="{C183D7F6-B498-43B3-948B-1728B52AA6E4}">
                <adec:decorative xmlns:adec="http://schemas.microsoft.com/office/drawing/2017/decorative" val="1"/>
              </a:ext>
            </a:extLst>
          </p:cNvPr>
          <p:cNvSpPr/>
          <p:nvPr/>
        </p:nvSpPr>
        <p:spPr>
          <a:xfrm>
            <a:off x="6284160" y="3378960"/>
            <a:ext cx="5907600" cy="3478680"/>
          </a:xfrm>
          <a:custGeom>
            <a:avLst/>
            <a:gdLst>
              <a:gd name="textAreaLeft" fmla="*/ 0 w 5907600"/>
              <a:gd name="textAreaRight" fmla="*/ 5907960 w 5907600"/>
              <a:gd name="textAreaTop" fmla="*/ 0 h 3478680"/>
              <a:gd name="textAreaBottom" fmla="*/ 3479040 h 3478680"/>
            </a:gdLst>
            <a:ahLst/>
            <a:rect l="textAreaLeft" t="textAreaTop" r="textAreaRight" b="textAreaBottom"/>
            <a:pathLst>
              <a:path w="5907885" h="3479046">
                <a:moveTo>
                  <a:pt x="5171297" y="284"/>
                </a:moveTo>
                <a:cubicBezTo>
                  <a:pt x="5389485" y="3908"/>
                  <a:pt x="5606422" y="42249"/>
                  <a:pt x="5813217" y="114238"/>
                </a:cubicBezTo>
                <a:lnTo>
                  <a:pt x="5907885" y="151524"/>
                </a:lnTo>
                <a:lnTo>
                  <a:pt x="5907885"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rotWithShape="0">
            <a:gsLst>
              <a:gs pos="31000">
                <a:srgbClr val="e7e2e8"/>
              </a:gs>
              <a:gs pos="100000">
                <a:srgbClr val="a0d390"/>
              </a:gs>
            </a:gsLst>
            <a:lin ang="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Neue Haas Grotesk Text Pro"/>
            </a:endParaRPr>
          </a:p>
        </p:txBody>
      </p:sp>
      <p:sp>
        <p:nvSpPr>
          <p:cNvPr id="149" name="PlaceHolder 2"/>
          <p:cNvSpPr>
            <a:spLocks noGrp="1"/>
          </p:cNvSpPr>
          <p:nvPr>
            <p:ph/>
          </p:nvPr>
        </p:nvSpPr>
        <p:spPr>
          <a:xfrm>
            <a:off x="363600" y="2101680"/>
            <a:ext cx="11440440" cy="4416120"/>
          </a:xfrm>
          <a:prstGeom prst="rect">
            <a:avLst/>
          </a:prstGeom>
          <a:noFill/>
          <a:ln w="0">
            <a:noFill/>
          </a:ln>
        </p:spPr>
        <p:txBody>
          <a:bodyPr lIns="91440" rIns="91440" tIns="45720" bIns="45720" anchor="t">
            <a:normAutofit fontScale="87222"/>
          </a:bodyPr>
          <a:p>
            <a:pPr marL="228600" indent="-228600" defTabSz="914400">
              <a:lnSpc>
                <a:spcPct val="120000"/>
              </a:lnSpc>
              <a:spcBef>
                <a:spcPts val="1001"/>
              </a:spcBef>
              <a:buClr>
                <a:srgbClr val="000000"/>
              </a:buClr>
              <a:buFont typeface="Arial"/>
              <a:buChar char="•"/>
            </a:pPr>
            <a:r>
              <a:rPr b="0" lang="es-ES" sz="1800" spc="-1" strike="noStrike">
                <a:solidFill>
                  <a:schemeClr val="dk1"/>
                </a:solidFill>
                <a:latin typeface="Neue Haas Grotesk Text Pro"/>
              </a:rPr>
              <a:t>La multitarea es la capacidad de realizar varias tareas simultáneamente, frente a la restricción de la monotarea, en donde las tareas se ejecutan una detrás de otra. Cuando se trabaja en un sistema multitarea, varias tareas avanzan a la vez, aunque pueden hacerlo de diferentes maneras.</a:t>
            </a:r>
            <a:endParaRPr b="0" lang="es-ES" sz="1800" spc="-1" strike="noStrike">
              <a:solidFill>
                <a:schemeClr val="dk1"/>
              </a:solidFill>
              <a:latin typeface="Neue Haas Grotesk Text Pro"/>
            </a:endParaRPr>
          </a:p>
          <a:p>
            <a:pPr marL="228600" indent="-228600" defTabSz="914400">
              <a:lnSpc>
                <a:spcPct val="120000"/>
              </a:lnSpc>
              <a:spcBef>
                <a:spcPts val="1001"/>
              </a:spcBef>
              <a:buClr>
                <a:srgbClr val="000000"/>
              </a:buClr>
              <a:buFont typeface="Arial"/>
              <a:buChar char="•"/>
            </a:pPr>
            <a:r>
              <a:rPr b="0" lang="es-ES" sz="1800" spc="-1" strike="noStrike">
                <a:solidFill>
                  <a:schemeClr val="dk1"/>
                </a:solidFill>
                <a:latin typeface="Neue Haas Grotesk Text Pro"/>
              </a:rPr>
              <a:t>Un sistema basado en un único procesador con un único núcleo es capaz de realizar multitarea mediante el uso de la </a:t>
            </a:r>
            <a:r>
              <a:rPr b="1" lang="es-ES" sz="1800" spc="-1" strike="noStrike">
                <a:solidFill>
                  <a:schemeClr val="dk1"/>
                </a:solidFill>
                <a:latin typeface="Neue Haas Grotesk Text Pro"/>
              </a:rPr>
              <a:t>concurrencia</a:t>
            </a:r>
            <a:r>
              <a:rPr b="0" lang="es-ES" sz="1800" spc="-1" strike="noStrike">
                <a:solidFill>
                  <a:schemeClr val="dk1"/>
                </a:solidFill>
                <a:latin typeface="Neue Haas Grotesk Text Pro"/>
              </a:rPr>
              <a:t>. </a:t>
            </a:r>
            <a:endParaRPr b="0" lang="es-ES" sz="1800" spc="-1" strike="noStrike">
              <a:solidFill>
                <a:schemeClr val="dk1"/>
              </a:solidFill>
              <a:latin typeface="Neue Haas Grotesk Text Pro"/>
            </a:endParaRPr>
          </a:p>
          <a:p>
            <a:pPr marL="228600" indent="-228600" defTabSz="914400">
              <a:lnSpc>
                <a:spcPct val="120000"/>
              </a:lnSpc>
              <a:spcBef>
                <a:spcPts val="1001"/>
              </a:spcBef>
              <a:buClr>
                <a:srgbClr val="000000"/>
              </a:buClr>
              <a:buFont typeface="Arial"/>
              <a:buChar char="•"/>
            </a:pPr>
            <a:r>
              <a:rPr b="0" lang="es-ES" sz="1800" spc="-1" strike="noStrike">
                <a:solidFill>
                  <a:schemeClr val="dk1"/>
                </a:solidFill>
                <a:latin typeface="Neue Haas Grotesk Text Pro"/>
              </a:rPr>
              <a:t>En la </a:t>
            </a:r>
            <a:r>
              <a:rPr b="1" lang="es-ES" sz="1800" spc="-1" strike="noStrike">
                <a:solidFill>
                  <a:schemeClr val="dk1"/>
                </a:solidFill>
                <a:latin typeface="Neue Haas Grotesk Text Pro"/>
              </a:rPr>
              <a:t>concurrencia</a:t>
            </a:r>
            <a:r>
              <a:rPr b="0" lang="es-ES" sz="1800" spc="-1" strike="noStrike">
                <a:solidFill>
                  <a:schemeClr val="dk1"/>
                </a:solidFill>
                <a:latin typeface="Neue Haas Grotesk Text Pro"/>
              </a:rPr>
              <a:t>, los tiempos de CPU se reparten entre los distintos procesos según una planificación dirigida por el sistema operativo.</a:t>
            </a:r>
            <a:endParaRPr b="0" lang="es-ES" sz="1800" spc="-1" strike="noStrike">
              <a:solidFill>
                <a:schemeClr val="dk1"/>
              </a:solidFill>
              <a:latin typeface="Neue Haas Grotesk Text Pro"/>
            </a:endParaRPr>
          </a:p>
          <a:p>
            <a:pPr marL="228600" indent="-228600" defTabSz="914400">
              <a:lnSpc>
                <a:spcPct val="120000"/>
              </a:lnSpc>
              <a:spcBef>
                <a:spcPts val="1001"/>
              </a:spcBef>
              <a:buClr>
                <a:srgbClr val="000000"/>
              </a:buClr>
              <a:buFont typeface="Arial"/>
              <a:buChar char="•"/>
            </a:pPr>
            <a:r>
              <a:rPr b="0" lang="es-ES" sz="1800" spc="-1" strike="noStrike">
                <a:solidFill>
                  <a:schemeClr val="dk1"/>
                </a:solidFill>
                <a:latin typeface="Neue Haas Grotesk Text Pro"/>
              </a:rPr>
              <a:t>Si la CPU es rápida, el número de procesos limitados y el planificador tienen un buen diseño, todas las tareas avanzarán a la vez pese a que en un ciclo de CPU en un momento dado solo se puede ejecutar una instrucción.</a:t>
            </a:r>
            <a:endParaRPr b="0" lang="es-ES" sz="1800" spc="-1" strike="noStrike">
              <a:solidFill>
                <a:schemeClr val="dk1"/>
              </a:solidFill>
              <a:latin typeface="Neue Haas Grotesk Text Pro"/>
            </a:endParaRPr>
          </a:p>
          <a:p>
            <a:pPr marL="228600" indent="-228600" defTabSz="914400">
              <a:lnSpc>
                <a:spcPct val="120000"/>
              </a:lnSpc>
              <a:spcBef>
                <a:spcPts val="1001"/>
              </a:spcBef>
              <a:buClr>
                <a:srgbClr val="000000"/>
              </a:buClr>
              <a:buFont typeface="Arial"/>
              <a:buChar char="•"/>
            </a:pPr>
            <a:r>
              <a:rPr b="0" lang="es-ES" sz="1800" spc="-1" strike="noStrike">
                <a:solidFill>
                  <a:schemeClr val="dk1"/>
                </a:solidFill>
                <a:latin typeface="Neue Haas Grotesk Text Pro"/>
              </a:rPr>
              <a:t>En una unidad de tiempo de computación sólo avanza un proceso. La velocidad en la asignación de la CPU a los distintos procesos logra que no se perciba el cambio, y seguirá siendo multitarea porque todas las tareas avanzan sin tener que esperar unas a que las otras terminen.</a:t>
            </a:r>
            <a:endParaRPr b="0" lang="es-ES" sz="1800" spc="-1" strike="noStrike">
              <a:solidFill>
                <a:schemeClr val="dk1"/>
              </a:solidFill>
              <a:latin typeface="Neue Haas Grotesk Text Pro"/>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useBgFill="1">
        <p:nvSpPr>
          <p:cNvPr id="150" name="Rectangle 7">
            <a:extLst>
              <a:ext uri="{C183D7F6-B498-43B3-948B-1728B52AA6E4}">
                <adec:decorative xmlns:adec="http://schemas.microsoft.com/office/drawing/2017/decorative" val="1"/>
              </a:ext>
            </a:extLst>
          </p:cNvPr>
          <p:cNvSpPr/>
          <p:nvPr/>
        </p:nvSpPr>
        <p:spPr>
          <a:xfrm>
            <a:off x="0" y="0"/>
            <a:ext cx="12191760" cy="6857640"/>
          </a:xfrm>
          <a:prstGeom prst="rect">
            <a:avLst/>
          </a:prstGeom>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Neue Haas Grotesk Text Pro"/>
            </a:endParaRPr>
          </a:p>
        </p:txBody>
      </p:sp>
      <p:sp>
        <p:nvSpPr>
          <p:cNvPr id="151" name="Freeform: Shape 9">
            <a:extLst>
              <a:ext uri="{C183D7F6-B498-43B3-948B-1728B52AA6E4}">
                <adec:decorative xmlns:adec="http://schemas.microsoft.com/office/drawing/2017/decorative" val="1"/>
              </a:ext>
            </a:extLst>
          </p:cNvPr>
          <p:cNvSpPr/>
          <p:nvPr/>
        </p:nvSpPr>
        <p:spPr>
          <a:xfrm flipH="1" flipV="1">
            <a:off x="-720" y="0"/>
            <a:ext cx="2923560" cy="1478880"/>
          </a:xfrm>
          <a:custGeom>
            <a:avLst/>
            <a:gdLst>
              <a:gd name="textAreaLeft" fmla="*/ -360 w 2923560"/>
              <a:gd name="textAreaRight" fmla="*/ 2923560 w 2923560"/>
              <a:gd name="textAreaTop" fmla="*/ 360 h 1478880"/>
              <a:gd name="textAreaBottom" fmla="*/ 1479600 h 1478880"/>
            </a:gdLst>
            <a:ahLst/>
            <a:rect l="textAreaLeft" t="textAreaTop" r="textAreaRight" b="textAreaBottom"/>
            <a:pathLst>
              <a:path w="2923855" h="1479128">
                <a:moveTo>
                  <a:pt x="2923855" y="1479128"/>
                </a:moveTo>
                <a:lnTo>
                  <a:pt x="0" y="1479128"/>
                </a:lnTo>
                <a:lnTo>
                  <a:pt x="1368245" y="405504"/>
                </a:lnTo>
                <a:lnTo>
                  <a:pt x="1410727" y="373857"/>
                </a:lnTo>
                <a:cubicBezTo>
                  <a:pt x="1742357" y="139664"/>
                  <a:pt x="2122368" y="17528"/>
                  <a:pt x="2503486" y="1756"/>
                </a:cubicBezTo>
                <a:cubicBezTo>
                  <a:pt x="2543187" y="114"/>
                  <a:pt x="2582898" y="-375"/>
                  <a:pt x="2622568" y="284"/>
                </a:cubicBezTo>
                <a:cubicBezTo>
                  <a:pt x="2677115" y="1190"/>
                  <a:pt x="2731584" y="4266"/>
                  <a:pt x="2785835" y="9494"/>
                </a:cubicBezTo>
                <a:lnTo>
                  <a:pt x="2923855" y="28352"/>
                </a:lnTo>
                <a:close/>
              </a:path>
            </a:pathLst>
          </a:custGeom>
          <a:gradFill rotWithShape="0">
            <a:gsLst>
              <a:gs pos="19000">
                <a:srgbClr val="e7e2e8"/>
              </a:gs>
              <a:gs pos="99000">
                <a:srgbClr val="a0d390"/>
              </a:gs>
            </a:gsLst>
            <a:lin ang="1200000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Neue Haas Grotesk Text Pro"/>
            </a:endParaRPr>
          </a:p>
        </p:txBody>
      </p:sp>
      <p:sp>
        <p:nvSpPr>
          <p:cNvPr id="152" name="PlaceHolder 1"/>
          <p:cNvSpPr>
            <a:spLocks noGrp="1"/>
          </p:cNvSpPr>
          <p:nvPr>
            <p:ph type="title"/>
          </p:nvPr>
        </p:nvSpPr>
        <p:spPr>
          <a:xfrm>
            <a:off x="1987560" y="1143000"/>
            <a:ext cx="8928720" cy="1257120"/>
          </a:xfrm>
          <a:prstGeom prst="rect">
            <a:avLst/>
          </a:prstGeom>
          <a:noFill/>
          <a:ln w="0">
            <a:noFill/>
          </a:ln>
        </p:spPr>
        <p:txBody>
          <a:bodyPr lIns="91440" rIns="91440" tIns="45720" bIns="45720" anchor="ctr">
            <a:normAutofit/>
          </a:bodyPr>
          <a:p>
            <a:pPr indent="0" algn="ctr" defTabSz="914400">
              <a:lnSpc>
                <a:spcPct val="90000"/>
              </a:lnSpc>
              <a:buNone/>
            </a:pPr>
            <a:r>
              <a:rPr b="1" lang="es-ES" sz="2600" spc="-1" strike="noStrike">
                <a:solidFill>
                  <a:schemeClr val="dk1"/>
                </a:solidFill>
                <a:latin typeface="Neue Haas Grotesk Text Pro"/>
              </a:rPr>
              <a:t>1.1.4.- COMPUTACIÓN CONCURRENTE Y PARALELA</a:t>
            </a:r>
            <a:endParaRPr b="0" lang="es-ES" sz="2600" spc="-1" strike="noStrike">
              <a:solidFill>
                <a:schemeClr val="dk1"/>
              </a:solidFill>
              <a:latin typeface="Neue Haas Grotesk Text Pro"/>
            </a:endParaRPr>
          </a:p>
        </p:txBody>
      </p:sp>
      <p:sp>
        <p:nvSpPr>
          <p:cNvPr id="153" name="Freeform: Shape 11">
            <a:extLst>
              <a:ext uri="{C183D7F6-B498-43B3-948B-1728B52AA6E4}">
                <adec:decorative xmlns:adec="http://schemas.microsoft.com/office/drawing/2017/decorative" val="1"/>
              </a:ext>
            </a:extLst>
          </p:cNvPr>
          <p:cNvSpPr/>
          <p:nvPr/>
        </p:nvSpPr>
        <p:spPr>
          <a:xfrm>
            <a:off x="6284160" y="3378960"/>
            <a:ext cx="5907600" cy="3478680"/>
          </a:xfrm>
          <a:custGeom>
            <a:avLst/>
            <a:gdLst>
              <a:gd name="textAreaLeft" fmla="*/ 0 w 5907600"/>
              <a:gd name="textAreaRight" fmla="*/ 5907960 w 5907600"/>
              <a:gd name="textAreaTop" fmla="*/ 0 h 3478680"/>
              <a:gd name="textAreaBottom" fmla="*/ 3479040 h 3478680"/>
            </a:gdLst>
            <a:ahLst/>
            <a:rect l="textAreaLeft" t="textAreaTop" r="textAreaRight" b="textAreaBottom"/>
            <a:pathLst>
              <a:path w="5907885" h="3479046">
                <a:moveTo>
                  <a:pt x="5171297" y="284"/>
                </a:moveTo>
                <a:cubicBezTo>
                  <a:pt x="5389485" y="3908"/>
                  <a:pt x="5606422" y="42249"/>
                  <a:pt x="5813217" y="114238"/>
                </a:cubicBezTo>
                <a:lnTo>
                  <a:pt x="5907885" y="151524"/>
                </a:lnTo>
                <a:lnTo>
                  <a:pt x="5907885"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rotWithShape="0">
            <a:gsLst>
              <a:gs pos="31000">
                <a:srgbClr val="e7e2e8"/>
              </a:gs>
              <a:gs pos="100000">
                <a:srgbClr val="a0d390"/>
              </a:gs>
            </a:gsLst>
            <a:lin ang="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Neue Haas Grotesk Text Pro"/>
            </a:endParaRPr>
          </a:p>
        </p:txBody>
      </p:sp>
      <p:sp>
        <p:nvSpPr>
          <p:cNvPr id="154" name="PlaceHolder 2"/>
          <p:cNvSpPr>
            <a:spLocks noGrp="1"/>
          </p:cNvSpPr>
          <p:nvPr>
            <p:ph/>
          </p:nvPr>
        </p:nvSpPr>
        <p:spPr>
          <a:xfrm>
            <a:off x="363600" y="2101680"/>
            <a:ext cx="11440440" cy="4416120"/>
          </a:xfrm>
          <a:prstGeom prst="rect">
            <a:avLst/>
          </a:prstGeom>
          <a:noFill/>
          <a:ln w="0">
            <a:noFill/>
          </a:ln>
        </p:spPr>
        <p:txBody>
          <a:bodyPr lIns="91440" rIns="91440" tIns="45720" bIns="45720" anchor="t">
            <a:normAutofit fontScale="87222"/>
          </a:bodyPr>
          <a:p>
            <a:pPr marL="228600" indent="-228600" defTabSz="914400">
              <a:lnSpc>
                <a:spcPct val="120000"/>
              </a:lnSpc>
              <a:spcBef>
                <a:spcPts val="1001"/>
              </a:spcBef>
              <a:buClr>
                <a:srgbClr val="000000"/>
              </a:buClr>
              <a:buFont typeface="Arial"/>
              <a:buChar char="•"/>
            </a:pPr>
            <a:r>
              <a:rPr b="0" lang="es-ES" sz="1800" spc="-1" strike="noStrike">
                <a:solidFill>
                  <a:schemeClr val="dk1"/>
                </a:solidFill>
                <a:latin typeface="Neue Haas Grotesk Text Pro"/>
              </a:rPr>
              <a:t>Los sistemas basados en varios procesadores o en procesadores de varios núcleos aportan una mejora sustancial: permiten ejecutar varias instrucciones en un único ciclo de reloj. </a:t>
            </a:r>
            <a:endParaRPr b="0" lang="es-ES" sz="1800" spc="-1" strike="noStrike">
              <a:solidFill>
                <a:schemeClr val="dk1"/>
              </a:solidFill>
              <a:latin typeface="Neue Haas Grotesk Text Pro"/>
            </a:endParaRPr>
          </a:p>
          <a:p>
            <a:pPr marL="228600" indent="-228600" defTabSz="914400">
              <a:lnSpc>
                <a:spcPct val="120000"/>
              </a:lnSpc>
              <a:spcBef>
                <a:spcPts val="1001"/>
              </a:spcBef>
              <a:buClr>
                <a:srgbClr val="000000"/>
              </a:buClr>
              <a:buFont typeface="Arial"/>
              <a:buChar char="•"/>
            </a:pPr>
            <a:r>
              <a:rPr b="0" lang="es-ES" sz="1800" spc="-1" strike="noStrike">
                <a:solidFill>
                  <a:schemeClr val="dk1"/>
                </a:solidFill>
                <a:latin typeface="Neue Haas Grotesk Text Pro"/>
              </a:rPr>
              <a:t>Esta capacidad hace posible ejecutar en paralelo varias instrucciones, lo que da origen al término </a:t>
            </a:r>
            <a:r>
              <a:rPr b="1" lang="es-ES" sz="1800" spc="-1" strike="noStrike">
                <a:solidFill>
                  <a:schemeClr val="dk1"/>
                </a:solidFill>
                <a:latin typeface="Neue Haas Grotesk Text Pro"/>
              </a:rPr>
              <a:t>procesamiento paralelo</a:t>
            </a:r>
            <a:r>
              <a:rPr b="0" lang="es-ES" sz="1800" spc="-1" strike="noStrike">
                <a:solidFill>
                  <a:schemeClr val="dk1"/>
                </a:solidFill>
                <a:latin typeface="Neue Haas Grotesk Text Pro"/>
              </a:rPr>
              <a:t>.</a:t>
            </a:r>
            <a:endParaRPr b="0" lang="es-ES" sz="1800" spc="-1" strike="noStrike">
              <a:solidFill>
                <a:schemeClr val="dk1"/>
              </a:solidFill>
              <a:latin typeface="Neue Haas Grotesk Text Pro"/>
            </a:endParaRPr>
          </a:p>
          <a:p>
            <a:pPr marL="228600" indent="-228600" defTabSz="914400">
              <a:lnSpc>
                <a:spcPct val="120000"/>
              </a:lnSpc>
              <a:spcBef>
                <a:spcPts val="1001"/>
              </a:spcBef>
              <a:buClr>
                <a:srgbClr val="000000"/>
              </a:buClr>
              <a:buFont typeface="Arial"/>
              <a:buChar char="•"/>
            </a:pPr>
            <a:r>
              <a:rPr b="0" lang="es-ES" sz="1800" spc="-1" strike="noStrike">
                <a:solidFill>
                  <a:schemeClr val="dk1"/>
                </a:solidFill>
                <a:latin typeface="Neue Haas Grotesk Text Pro"/>
              </a:rPr>
              <a:t>En este procesamiento, lo procesos se dividen en pequeñas subtareas (hilos) que se ejecutan en los diferentes núcleos, consiguiendo una reducción en los tiempos de ejecución de los procesos.</a:t>
            </a:r>
            <a:endParaRPr b="0" lang="es-ES" sz="1800" spc="-1" strike="noStrike">
              <a:solidFill>
                <a:schemeClr val="dk1"/>
              </a:solidFill>
              <a:latin typeface="Neue Haas Grotesk Text Pro"/>
            </a:endParaRPr>
          </a:p>
          <a:p>
            <a:pPr marL="228600" indent="-228600" defTabSz="914400">
              <a:lnSpc>
                <a:spcPct val="120000"/>
              </a:lnSpc>
              <a:spcBef>
                <a:spcPts val="1001"/>
              </a:spcBef>
              <a:buClr>
                <a:srgbClr val="000000"/>
              </a:buClr>
              <a:buFont typeface="Arial"/>
              <a:buChar char="•"/>
            </a:pPr>
            <a:r>
              <a:rPr b="0" lang="es-ES" sz="1800" spc="-1" strike="noStrike">
                <a:solidFill>
                  <a:schemeClr val="dk1"/>
                </a:solidFill>
                <a:latin typeface="Neue Haas Grotesk Text Pro"/>
              </a:rPr>
              <a:t>En resumen, podemos decir:</a:t>
            </a:r>
            <a:endParaRPr b="0" lang="es-ES" sz="1800" spc="-1" strike="noStrike">
              <a:solidFill>
                <a:schemeClr val="dk1"/>
              </a:solidFill>
              <a:latin typeface="Neue Haas Grotesk Text Pro"/>
            </a:endParaRPr>
          </a:p>
          <a:p>
            <a:pPr lvl="1" marL="548640" indent="-228600" defTabSz="914400">
              <a:lnSpc>
                <a:spcPct val="120000"/>
              </a:lnSpc>
              <a:spcBef>
                <a:spcPts val="499"/>
              </a:spcBef>
              <a:buClr>
                <a:srgbClr val="000000"/>
              </a:buClr>
              <a:buFont typeface="Neue Haas Grotesk Text Pro"/>
              <a:buChar char="–"/>
            </a:pPr>
            <a:r>
              <a:rPr b="1" lang="es-ES" sz="1600" spc="-1" strike="noStrike" u="sng">
                <a:solidFill>
                  <a:schemeClr val="dk1"/>
                </a:solidFill>
                <a:uFillTx/>
                <a:latin typeface="Neue Haas Grotesk Text Pro"/>
              </a:rPr>
              <a:t>Concurrente:</a:t>
            </a:r>
            <a:r>
              <a:rPr b="0" lang="es-ES" sz="1600" spc="-1" strike="noStrike">
                <a:solidFill>
                  <a:schemeClr val="dk1"/>
                </a:solidFill>
                <a:latin typeface="Neue Haas Grotesk Text Pro"/>
              </a:rPr>
              <a:t> varios procesos se ejecutan en una misma unidad de proceso de manera alterna, provocando el avance simultáneo de los mismos y evitando la secuencialidad.</a:t>
            </a:r>
            <a:endParaRPr b="0" lang="es-ES" sz="1600" spc="-1" strike="noStrike">
              <a:solidFill>
                <a:schemeClr val="dk1"/>
              </a:solidFill>
              <a:latin typeface="Neue Haas Grotesk Text Pro"/>
            </a:endParaRPr>
          </a:p>
          <a:p>
            <a:pPr lvl="1" marL="548640" indent="-228600" defTabSz="914400">
              <a:lnSpc>
                <a:spcPct val="120000"/>
              </a:lnSpc>
              <a:spcBef>
                <a:spcPts val="499"/>
              </a:spcBef>
              <a:buClr>
                <a:srgbClr val="000000"/>
              </a:buClr>
              <a:buFont typeface="Neue Haas Grotesk Text Pro"/>
              <a:buChar char="–"/>
            </a:pPr>
            <a:r>
              <a:rPr b="1" lang="es-ES" sz="1600" spc="-1" strike="noStrike" u="sng">
                <a:solidFill>
                  <a:schemeClr val="dk1"/>
                </a:solidFill>
                <a:uFillTx/>
                <a:latin typeface="Neue Haas Grotesk Text Pro"/>
              </a:rPr>
              <a:t>Paralelo:</a:t>
            </a:r>
            <a:r>
              <a:rPr b="0" lang="es-ES" sz="1600" spc="-1" strike="noStrike">
                <a:solidFill>
                  <a:schemeClr val="dk1"/>
                </a:solidFill>
                <a:latin typeface="Neue Haas Grotesk Text Pro"/>
              </a:rPr>
              <a:t> las divisiones de proceso se ejecutan de manera simultánea en los diversos núcleos de ejecución de un procesador o en diversos procesadores.</a:t>
            </a:r>
            <a:endParaRPr b="0" lang="es-ES" sz="1600" spc="-1" strike="noStrike">
              <a:solidFill>
                <a:schemeClr val="dk1"/>
              </a:solidFill>
              <a:latin typeface="Neue Haas Grotesk Text Pro"/>
            </a:endParaRPr>
          </a:p>
          <a:p>
            <a:pPr marL="228600" indent="-228600" defTabSz="914400">
              <a:lnSpc>
                <a:spcPct val="120000"/>
              </a:lnSpc>
              <a:spcBef>
                <a:spcPts val="1001"/>
              </a:spcBef>
              <a:buClr>
                <a:srgbClr val="000000"/>
              </a:buClr>
              <a:buFont typeface="Arial"/>
              <a:buChar char="•"/>
            </a:pPr>
            <a:r>
              <a:rPr b="0" lang="es-ES" sz="1800" spc="-1" strike="noStrike">
                <a:solidFill>
                  <a:schemeClr val="dk1"/>
                </a:solidFill>
                <a:latin typeface="Neue Haas Grotesk Text Pro"/>
              </a:rPr>
              <a:t>El procesamiento concurrente es responsabilidad del sistema operativo mientras que el procesamiento paralelo es una responsabilidad compartida entre el sistema operativo y el programa.</a:t>
            </a:r>
            <a:endParaRPr b="0" lang="es-ES" sz="1800" spc="-1" strike="noStrike">
              <a:solidFill>
                <a:schemeClr val="dk1"/>
              </a:solidFill>
              <a:latin typeface="Neue Haas Grotesk Text Pro"/>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useBgFill="1">
        <p:nvSpPr>
          <p:cNvPr id="155" name="Rectangle 7">
            <a:extLst>
              <a:ext uri="{C183D7F6-B498-43B3-948B-1728B52AA6E4}">
                <adec:decorative xmlns:adec="http://schemas.microsoft.com/office/drawing/2017/decorative" val="1"/>
              </a:ext>
            </a:extLst>
          </p:cNvPr>
          <p:cNvSpPr/>
          <p:nvPr/>
        </p:nvSpPr>
        <p:spPr>
          <a:xfrm>
            <a:off x="0" y="0"/>
            <a:ext cx="12191760" cy="6857640"/>
          </a:xfrm>
          <a:prstGeom prst="rect">
            <a:avLst/>
          </a:prstGeom>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Neue Haas Grotesk Text Pro"/>
            </a:endParaRPr>
          </a:p>
        </p:txBody>
      </p:sp>
      <p:sp>
        <p:nvSpPr>
          <p:cNvPr id="156" name="Freeform: Shape 9">
            <a:extLst>
              <a:ext uri="{C183D7F6-B498-43B3-948B-1728B52AA6E4}">
                <adec:decorative xmlns:adec="http://schemas.microsoft.com/office/drawing/2017/decorative" val="1"/>
              </a:ext>
            </a:extLst>
          </p:cNvPr>
          <p:cNvSpPr/>
          <p:nvPr/>
        </p:nvSpPr>
        <p:spPr>
          <a:xfrm flipH="1" flipV="1">
            <a:off x="-720" y="0"/>
            <a:ext cx="2923560" cy="1478880"/>
          </a:xfrm>
          <a:custGeom>
            <a:avLst/>
            <a:gdLst>
              <a:gd name="textAreaLeft" fmla="*/ -360 w 2923560"/>
              <a:gd name="textAreaRight" fmla="*/ 2923560 w 2923560"/>
              <a:gd name="textAreaTop" fmla="*/ 360 h 1478880"/>
              <a:gd name="textAreaBottom" fmla="*/ 1479600 h 1478880"/>
            </a:gdLst>
            <a:ahLst/>
            <a:rect l="textAreaLeft" t="textAreaTop" r="textAreaRight" b="textAreaBottom"/>
            <a:pathLst>
              <a:path w="2923855" h="1479128">
                <a:moveTo>
                  <a:pt x="2923855" y="1479128"/>
                </a:moveTo>
                <a:lnTo>
                  <a:pt x="0" y="1479128"/>
                </a:lnTo>
                <a:lnTo>
                  <a:pt x="1368245" y="405504"/>
                </a:lnTo>
                <a:lnTo>
                  <a:pt x="1410727" y="373857"/>
                </a:lnTo>
                <a:cubicBezTo>
                  <a:pt x="1742357" y="139664"/>
                  <a:pt x="2122368" y="17528"/>
                  <a:pt x="2503486" y="1756"/>
                </a:cubicBezTo>
                <a:cubicBezTo>
                  <a:pt x="2543187" y="114"/>
                  <a:pt x="2582898" y="-375"/>
                  <a:pt x="2622568" y="284"/>
                </a:cubicBezTo>
                <a:cubicBezTo>
                  <a:pt x="2677115" y="1190"/>
                  <a:pt x="2731584" y="4266"/>
                  <a:pt x="2785835" y="9494"/>
                </a:cubicBezTo>
                <a:lnTo>
                  <a:pt x="2923855" y="28352"/>
                </a:lnTo>
                <a:close/>
              </a:path>
            </a:pathLst>
          </a:custGeom>
          <a:gradFill rotWithShape="0">
            <a:gsLst>
              <a:gs pos="19000">
                <a:srgbClr val="e7e2e8"/>
              </a:gs>
              <a:gs pos="99000">
                <a:srgbClr val="a0d390"/>
              </a:gs>
            </a:gsLst>
            <a:lin ang="1200000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Neue Haas Grotesk Text Pro"/>
            </a:endParaRPr>
          </a:p>
        </p:txBody>
      </p:sp>
      <p:sp>
        <p:nvSpPr>
          <p:cNvPr id="157" name="PlaceHolder 1"/>
          <p:cNvSpPr>
            <a:spLocks noGrp="1"/>
          </p:cNvSpPr>
          <p:nvPr>
            <p:ph type="title"/>
          </p:nvPr>
        </p:nvSpPr>
        <p:spPr>
          <a:xfrm>
            <a:off x="1987560" y="1143000"/>
            <a:ext cx="8928720" cy="1257120"/>
          </a:xfrm>
          <a:prstGeom prst="rect">
            <a:avLst/>
          </a:prstGeom>
          <a:noFill/>
          <a:ln w="0">
            <a:noFill/>
          </a:ln>
        </p:spPr>
        <p:txBody>
          <a:bodyPr lIns="91440" rIns="91440" tIns="45720" bIns="45720" anchor="ctr">
            <a:normAutofit/>
          </a:bodyPr>
          <a:p>
            <a:pPr indent="0" algn="ctr" defTabSz="914400">
              <a:lnSpc>
                <a:spcPct val="90000"/>
              </a:lnSpc>
              <a:buNone/>
            </a:pPr>
            <a:r>
              <a:rPr b="1" lang="es-ES" sz="2600" spc="-1" strike="noStrike">
                <a:solidFill>
                  <a:schemeClr val="dk1"/>
                </a:solidFill>
                <a:latin typeface="Neue Haas Grotesk Text Pro"/>
              </a:rPr>
              <a:t>1.1.5.- PROGRAMACIÓN DISTRIBUIDA</a:t>
            </a:r>
            <a:endParaRPr b="0" lang="es-ES" sz="2600" spc="-1" strike="noStrike">
              <a:solidFill>
                <a:schemeClr val="dk1"/>
              </a:solidFill>
              <a:latin typeface="Neue Haas Grotesk Text Pro"/>
            </a:endParaRPr>
          </a:p>
        </p:txBody>
      </p:sp>
      <p:sp>
        <p:nvSpPr>
          <p:cNvPr id="158" name="Freeform: Shape 11">
            <a:extLst>
              <a:ext uri="{C183D7F6-B498-43B3-948B-1728B52AA6E4}">
                <adec:decorative xmlns:adec="http://schemas.microsoft.com/office/drawing/2017/decorative" val="1"/>
              </a:ext>
            </a:extLst>
          </p:cNvPr>
          <p:cNvSpPr/>
          <p:nvPr/>
        </p:nvSpPr>
        <p:spPr>
          <a:xfrm>
            <a:off x="6284160" y="3378960"/>
            <a:ext cx="5907600" cy="3478680"/>
          </a:xfrm>
          <a:custGeom>
            <a:avLst/>
            <a:gdLst>
              <a:gd name="textAreaLeft" fmla="*/ 0 w 5907600"/>
              <a:gd name="textAreaRight" fmla="*/ 5907960 w 5907600"/>
              <a:gd name="textAreaTop" fmla="*/ 0 h 3478680"/>
              <a:gd name="textAreaBottom" fmla="*/ 3479040 h 3478680"/>
            </a:gdLst>
            <a:ahLst/>
            <a:rect l="textAreaLeft" t="textAreaTop" r="textAreaRight" b="textAreaBottom"/>
            <a:pathLst>
              <a:path w="5907885" h="3479046">
                <a:moveTo>
                  <a:pt x="5171297" y="284"/>
                </a:moveTo>
                <a:cubicBezTo>
                  <a:pt x="5389485" y="3908"/>
                  <a:pt x="5606422" y="42249"/>
                  <a:pt x="5813217" y="114238"/>
                </a:cubicBezTo>
                <a:lnTo>
                  <a:pt x="5907885" y="151524"/>
                </a:lnTo>
                <a:lnTo>
                  <a:pt x="5907885"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rotWithShape="0">
            <a:gsLst>
              <a:gs pos="31000">
                <a:srgbClr val="e7e2e8"/>
              </a:gs>
              <a:gs pos="100000">
                <a:srgbClr val="a0d390"/>
              </a:gs>
            </a:gsLst>
            <a:lin ang="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Neue Haas Grotesk Text Pro"/>
            </a:endParaRPr>
          </a:p>
        </p:txBody>
      </p:sp>
      <p:sp>
        <p:nvSpPr>
          <p:cNvPr id="159" name="PlaceHolder 2"/>
          <p:cNvSpPr>
            <a:spLocks noGrp="1"/>
          </p:cNvSpPr>
          <p:nvPr>
            <p:ph/>
          </p:nvPr>
        </p:nvSpPr>
        <p:spPr>
          <a:xfrm>
            <a:off x="388800" y="2051640"/>
            <a:ext cx="11602800" cy="4453560"/>
          </a:xfrm>
          <a:prstGeom prst="rect">
            <a:avLst/>
          </a:prstGeom>
          <a:noFill/>
          <a:ln w="0">
            <a:noFill/>
          </a:ln>
        </p:spPr>
        <p:txBody>
          <a:bodyPr lIns="91440" rIns="91440" tIns="45720" bIns="45720" anchor="t">
            <a:normAutofit/>
          </a:bodyPr>
          <a:p>
            <a:pPr marL="228600" indent="-228600" defTabSz="914400">
              <a:lnSpc>
                <a:spcPct val="120000"/>
              </a:lnSpc>
              <a:spcBef>
                <a:spcPts val="1001"/>
              </a:spcBef>
              <a:buClr>
                <a:srgbClr val="000000"/>
              </a:buClr>
              <a:buFont typeface="Arial"/>
              <a:buChar char="•"/>
            </a:pPr>
            <a:r>
              <a:rPr b="0" lang="es-ES" sz="1800" spc="-1" strike="noStrike">
                <a:solidFill>
                  <a:schemeClr val="dk1"/>
                </a:solidFill>
                <a:latin typeface="Neue Haas Grotesk Text Pro"/>
              </a:rPr>
              <a:t>En este tipo de arquitectura, la ejecución del SW se distribuye entre varios ordenadores, consiguiendo así disponer de una potencia de procesamiento mucho más elevada, escalable y económica.</a:t>
            </a:r>
            <a:endParaRPr b="0" lang="es-ES" sz="1800" spc="-1" strike="noStrike">
              <a:solidFill>
                <a:schemeClr val="dk1"/>
              </a:solidFill>
              <a:latin typeface="Neue Haas Grotesk Text Pro"/>
            </a:endParaRPr>
          </a:p>
          <a:p>
            <a:pPr marL="228600" indent="-228600" defTabSz="914400">
              <a:lnSpc>
                <a:spcPct val="120000"/>
              </a:lnSpc>
              <a:spcBef>
                <a:spcPts val="1001"/>
              </a:spcBef>
              <a:buClr>
                <a:srgbClr val="000000"/>
              </a:buClr>
              <a:buFont typeface="Arial"/>
              <a:buChar char="•"/>
            </a:pPr>
            <a:r>
              <a:rPr b="0" lang="es-ES" sz="1800" spc="-1" strike="noStrike">
                <a:solidFill>
                  <a:schemeClr val="dk1"/>
                </a:solidFill>
                <a:latin typeface="Neue Haas Grotesk Text Pro"/>
              </a:rPr>
              <a:t>Para construir un sistema distribuido se requiere una red de ordenadores entre los que distribuir el trabajo. No todas las tareas son susceptibles de distribuirse ni en todos los casos se obtiene beneficio.</a:t>
            </a:r>
            <a:endParaRPr b="0" lang="es-ES" sz="1800" spc="-1" strike="noStrike">
              <a:solidFill>
                <a:schemeClr val="dk1"/>
              </a:solidFill>
              <a:latin typeface="Neue Haas Grotesk Text Pro"/>
            </a:endParaRPr>
          </a:p>
          <a:p>
            <a:pPr marL="228600" indent="-228600" defTabSz="914400">
              <a:lnSpc>
                <a:spcPct val="120000"/>
              </a:lnSpc>
              <a:spcBef>
                <a:spcPts val="1001"/>
              </a:spcBef>
              <a:buClr>
                <a:srgbClr val="000000"/>
              </a:buClr>
              <a:buFont typeface="Arial"/>
              <a:buChar char="•"/>
            </a:pPr>
            <a:r>
              <a:rPr b="0" lang="es-ES" sz="1800" spc="-1" strike="noStrike">
                <a:solidFill>
                  <a:schemeClr val="dk1"/>
                </a:solidFill>
                <a:latin typeface="Neue Haas Grotesk Text Pro"/>
              </a:rPr>
              <a:t>Se puede definir el procesamiento distribuido como aquel en el que un proceso se ejecuta en unidades de computación independientes conectadas y sincronizadas.</a:t>
            </a:r>
            <a:endParaRPr b="0" lang="es-ES" sz="1800" spc="-1" strike="noStrike">
              <a:solidFill>
                <a:schemeClr val="dk1"/>
              </a:solidFill>
              <a:latin typeface="Neue Haas Grotesk Text Pro"/>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useBgFill="1">
        <p:nvSpPr>
          <p:cNvPr id="160" name="Rectangle 7">
            <a:extLst>
              <a:ext uri="{C183D7F6-B498-43B3-948B-1728B52AA6E4}">
                <adec:decorative xmlns:adec="http://schemas.microsoft.com/office/drawing/2017/decorative" val="1"/>
              </a:ext>
            </a:extLst>
          </p:cNvPr>
          <p:cNvSpPr/>
          <p:nvPr/>
        </p:nvSpPr>
        <p:spPr>
          <a:xfrm>
            <a:off x="0" y="0"/>
            <a:ext cx="12191760" cy="6857640"/>
          </a:xfrm>
          <a:prstGeom prst="rect">
            <a:avLst/>
          </a:prstGeom>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Neue Haas Grotesk Text Pro"/>
            </a:endParaRPr>
          </a:p>
        </p:txBody>
      </p:sp>
      <p:sp>
        <p:nvSpPr>
          <p:cNvPr id="161" name="Freeform: Shape 9">
            <a:extLst>
              <a:ext uri="{C183D7F6-B498-43B3-948B-1728B52AA6E4}">
                <adec:decorative xmlns:adec="http://schemas.microsoft.com/office/drawing/2017/decorative" val="1"/>
              </a:ext>
            </a:extLst>
          </p:cNvPr>
          <p:cNvSpPr/>
          <p:nvPr/>
        </p:nvSpPr>
        <p:spPr>
          <a:xfrm flipH="1" flipV="1">
            <a:off x="-720" y="0"/>
            <a:ext cx="2923560" cy="1478880"/>
          </a:xfrm>
          <a:custGeom>
            <a:avLst/>
            <a:gdLst>
              <a:gd name="textAreaLeft" fmla="*/ -360 w 2923560"/>
              <a:gd name="textAreaRight" fmla="*/ 2923560 w 2923560"/>
              <a:gd name="textAreaTop" fmla="*/ 360 h 1478880"/>
              <a:gd name="textAreaBottom" fmla="*/ 1479600 h 1478880"/>
            </a:gdLst>
            <a:ahLst/>
            <a:rect l="textAreaLeft" t="textAreaTop" r="textAreaRight" b="textAreaBottom"/>
            <a:pathLst>
              <a:path w="2923855" h="1479128">
                <a:moveTo>
                  <a:pt x="2923855" y="1479128"/>
                </a:moveTo>
                <a:lnTo>
                  <a:pt x="0" y="1479128"/>
                </a:lnTo>
                <a:lnTo>
                  <a:pt x="1368245" y="405504"/>
                </a:lnTo>
                <a:lnTo>
                  <a:pt x="1410727" y="373857"/>
                </a:lnTo>
                <a:cubicBezTo>
                  <a:pt x="1742357" y="139664"/>
                  <a:pt x="2122368" y="17528"/>
                  <a:pt x="2503486" y="1756"/>
                </a:cubicBezTo>
                <a:cubicBezTo>
                  <a:pt x="2543187" y="114"/>
                  <a:pt x="2582898" y="-375"/>
                  <a:pt x="2622568" y="284"/>
                </a:cubicBezTo>
                <a:cubicBezTo>
                  <a:pt x="2677115" y="1190"/>
                  <a:pt x="2731584" y="4266"/>
                  <a:pt x="2785835" y="9494"/>
                </a:cubicBezTo>
                <a:lnTo>
                  <a:pt x="2923855" y="28352"/>
                </a:lnTo>
                <a:close/>
              </a:path>
            </a:pathLst>
          </a:custGeom>
          <a:gradFill rotWithShape="0">
            <a:gsLst>
              <a:gs pos="19000">
                <a:srgbClr val="e7e2e8"/>
              </a:gs>
              <a:gs pos="99000">
                <a:srgbClr val="a0d390"/>
              </a:gs>
            </a:gsLst>
            <a:lin ang="1200000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Neue Haas Grotesk Text Pro"/>
            </a:endParaRPr>
          </a:p>
        </p:txBody>
      </p:sp>
      <p:sp>
        <p:nvSpPr>
          <p:cNvPr id="162" name="PlaceHolder 1"/>
          <p:cNvSpPr>
            <a:spLocks noGrp="1"/>
          </p:cNvSpPr>
          <p:nvPr>
            <p:ph type="title"/>
          </p:nvPr>
        </p:nvSpPr>
        <p:spPr>
          <a:xfrm>
            <a:off x="1987560" y="1143000"/>
            <a:ext cx="8928720" cy="1257120"/>
          </a:xfrm>
          <a:prstGeom prst="rect">
            <a:avLst/>
          </a:prstGeom>
          <a:noFill/>
          <a:ln w="0">
            <a:noFill/>
          </a:ln>
        </p:spPr>
        <p:txBody>
          <a:bodyPr lIns="91440" rIns="91440" tIns="45720" bIns="45720" anchor="ctr">
            <a:normAutofit/>
          </a:bodyPr>
          <a:p>
            <a:pPr indent="0" algn="ctr" defTabSz="914400">
              <a:lnSpc>
                <a:spcPct val="90000"/>
              </a:lnSpc>
              <a:buNone/>
            </a:pPr>
            <a:r>
              <a:rPr b="1" lang="es-ES" sz="2600" spc="-1" strike="noStrike">
                <a:solidFill>
                  <a:schemeClr val="dk1"/>
                </a:solidFill>
                <a:latin typeface="Neue Haas Grotesk Text Pro"/>
              </a:rPr>
              <a:t>1.1.6.- HILOS</a:t>
            </a:r>
            <a:endParaRPr b="0" lang="es-ES" sz="2600" spc="-1" strike="noStrike">
              <a:solidFill>
                <a:schemeClr val="dk1"/>
              </a:solidFill>
              <a:latin typeface="Neue Haas Grotesk Text Pro"/>
            </a:endParaRPr>
          </a:p>
        </p:txBody>
      </p:sp>
      <p:sp>
        <p:nvSpPr>
          <p:cNvPr id="163" name="Freeform: Shape 11">
            <a:extLst>
              <a:ext uri="{C183D7F6-B498-43B3-948B-1728B52AA6E4}">
                <adec:decorative xmlns:adec="http://schemas.microsoft.com/office/drawing/2017/decorative" val="1"/>
              </a:ext>
            </a:extLst>
          </p:cNvPr>
          <p:cNvSpPr/>
          <p:nvPr/>
        </p:nvSpPr>
        <p:spPr>
          <a:xfrm>
            <a:off x="6284160" y="3378960"/>
            <a:ext cx="5907600" cy="3478680"/>
          </a:xfrm>
          <a:custGeom>
            <a:avLst/>
            <a:gdLst>
              <a:gd name="textAreaLeft" fmla="*/ 0 w 5907600"/>
              <a:gd name="textAreaRight" fmla="*/ 5907960 w 5907600"/>
              <a:gd name="textAreaTop" fmla="*/ 0 h 3478680"/>
              <a:gd name="textAreaBottom" fmla="*/ 3479040 h 3478680"/>
            </a:gdLst>
            <a:ahLst/>
            <a:rect l="textAreaLeft" t="textAreaTop" r="textAreaRight" b="textAreaBottom"/>
            <a:pathLst>
              <a:path w="5907885" h="3479046">
                <a:moveTo>
                  <a:pt x="5171297" y="284"/>
                </a:moveTo>
                <a:cubicBezTo>
                  <a:pt x="5389485" y="3908"/>
                  <a:pt x="5606422" y="42249"/>
                  <a:pt x="5813217" y="114238"/>
                </a:cubicBezTo>
                <a:lnTo>
                  <a:pt x="5907885" y="151524"/>
                </a:lnTo>
                <a:lnTo>
                  <a:pt x="5907885"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rotWithShape="0">
            <a:gsLst>
              <a:gs pos="31000">
                <a:srgbClr val="e7e2e8"/>
              </a:gs>
              <a:gs pos="100000">
                <a:srgbClr val="a0d390"/>
              </a:gs>
            </a:gsLst>
            <a:lin ang="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Neue Haas Grotesk Text Pro"/>
            </a:endParaRPr>
          </a:p>
        </p:txBody>
      </p:sp>
      <p:sp>
        <p:nvSpPr>
          <p:cNvPr id="164" name="PlaceHolder 2"/>
          <p:cNvSpPr>
            <a:spLocks noGrp="1"/>
          </p:cNvSpPr>
          <p:nvPr>
            <p:ph/>
          </p:nvPr>
        </p:nvSpPr>
        <p:spPr>
          <a:xfrm>
            <a:off x="363600" y="2089080"/>
            <a:ext cx="11540160" cy="4516200"/>
          </a:xfrm>
          <a:prstGeom prst="rect">
            <a:avLst/>
          </a:prstGeom>
          <a:noFill/>
          <a:ln w="0">
            <a:noFill/>
          </a:ln>
        </p:spPr>
        <p:txBody>
          <a:bodyPr lIns="91440" rIns="91440" tIns="45720" bIns="45720" anchor="t">
            <a:normAutofit fontScale="87222" lnSpcReduction="10000"/>
          </a:bodyPr>
          <a:p>
            <a:pPr marL="228600" indent="-228600" defTabSz="914400">
              <a:lnSpc>
                <a:spcPct val="120000"/>
              </a:lnSpc>
              <a:spcBef>
                <a:spcPts val="1001"/>
              </a:spcBef>
              <a:buClr>
                <a:srgbClr val="000000"/>
              </a:buClr>
              <a:buFont typeface="Arial"/>
              <a:buChar char="•"/>
            </a:pPr>
            <a:r>
              <a:rPr b="0" lang="es-ES" sz="1800" spc="-1" strike="noStrike">
                <a:solidFill>
                  <a:schemeClr val="dk1"/>
                </a:solidFill>
                <a:latin typeface="Neue Haas Grotesk Text Pro"/>
              </a:rPr>
              <a:t>Un programa básico está compuesto por una serie de sentencias que se ejecutan de manera secuencial y síncrona: hasta que no se completa la ejecución de la primera de las sentencias no se comienza con la ejecución de la segunda, y así sucesivamente hasta terminar la ejecución del programa completo.</a:t>
            </a:r>
            <a:endParaRPr b="0" lang="es-ES" sz="1800" spc="-1" strike="noStrike">
              <a:solidFill>
                <a:schemeClr val="dk1"/>
              </a:solidFill>
              <a:latin typeface="Neue Haas Grotesk Text Pro"/>
            </a:endParaRPr>
          </a:p>
          <a:p>
            <a:pPr marL="228600" indent="-228600" defTabSz="914400">
              <a:lnSpc>
                <a:spcPct val="120000"/>
              </a:lnSpc>
              <a:spcBef>
                <a:spcPts val="1001"/>
              </a:spcBef>
              <a:buClr>
                <a:srgbClr val="000000"/>
              </a:buClr>
              <a:buFont typeface="Arial"/>
              <a:buChar char="•"/>
            </a:pPr>
            <a:r>
              <a:rPr b="0" lang="es-ES" sz="1800" spc="-1" strike="noStrike">
                <a:solidFill>
                  <a:schemeClr val="dk1"/>
                </a:solidFill>
                <a:latin typeface="Neue Haas Grotesk Text Pro"/>
              </a:rPr>
              <a:t>En muchos casos es necesaria esta secuencialidad y sincronía, ya que los diferentes pasos del algoritmo programado son dependientes entre sí y no existe esa posibilidad de invertir el orden de ejecución sin generar un resultado del proceso erróneo.</a:t>
            </a:r>
            <a:endParaRPr b="0" lang="es-ES" sz="1800" spc="-1" strike="noStrike">
              <a:solidFill>
                <a:schemeClr val="dk1"/>
              </a:solidFill>
              <a:latin typeface="Neue Haas Grotesk Text Pro"/>
            </a:endParaRPr>
          </a:p>
          <a:p>
            <a:pPr marL="228600" indent="-228600" defTabSz="914400">
              <a:lnSpc>
                <a:spcPct val="120000"/>
              </a:lnSpc>
              <a:spcBef>
                <a:spcPts val="1001"/>
              </a:spcBef>
              <a:buClr>
                <a:srgbClr val="000000"/>
              </a:buClr>
              <a:buFont typeface="Arial"/>
              <a:buChar char="•"/>
            </a:pPr>
            <a:r>
              <a:rPr b="0" lang="es-ES" sz="1800" spc="-1" strike="noStrike">
                <a:solidFill>
                  <a:schemeClr val="dk1"/>
                </a:solidFill>
                <a:latin typeface="Neue Haas Grotesk Text Pro"/>
              </a:rPr>
              <a:t>Sin embargo, en otros casos un algoritmo podría trocearse en varias unidades más pequeñas, ejecutar cada una de ellas por separado y en paralelo, juntar los resultados sin que importe el orden en que se obtengan y generar el resultado final. Esta técnica se conoce como </a:t>
            </a:r>
            <a:r>
              <a:rPr b="1" lang="es-ES" sz="1800" spc="-1" strike="noStrike">
                <a:solidFill>
                  <a:schemeClr val="dk1"/>
                </a:solidFill>
                <a:latin typeface="Neue Haas Grotesk Text Pro"/>
              </a:rPr>
              <a:t>programación multihilo</a:t>
            </a:r>
            <a:r>
              <a:rPr b="0" lang="es-ES" sz="1800" spc="-1" strike="noStrike">
                <a:solidFill>
                  <a:schemeClr val="dk1"/>
                </a:solidFill>
                <a:latin typeface="Neue Haas Grotesk Text Pro"/>
              </a:rPr>
              <a:t>.</a:t>
            </a:r>
            <a:endParaRPr b="0" lang="es-ES" sz="1800" spc="-1" strike="noStrike">
              <a:solidFill>
                <a:schemeClr val="dk1"/>
              </a:solidFill>
              <a:latin typeface="Neue Haas Grotesk Text Pro"/>
            </a:endParaRPr>
          </a:p>
          <a:p>
            <a:pPr marL="228600" indent="-228600" defTabSz="914400">
              <a:lnSpc>
                <a:spcPct val="120000"/>
              </a:lnSpc>
              <a:spcBef>
                <a:spcPts val="1001"/>
              </a:spcBef>
              <a:buClr>
                <a:srgbClr val="000000"/>
              </a:buClr>
              <a:buFont typeface="Arial"/>
              <a:buChar char="•"/>
            </a:pPr>
            <a:r>
              <a:rPr b="0" lang="es-ES" sz="1800" spc="-1" strike="noStrike">
                <a:solidFill>
                  <a:schemeClr val="dk1"/>
                </a:solidFill>
                <a:latin typeface="Neue Haas Grotesk Text Pro"/>
              </a:rPr>
              <a:t>Los hilos de ejecución son fracciones de programa que, si cumplen con determinadas características, pueden ejecutarse simultáneamente gracias al procesamiento paralelo.</a:t>
            </a:r>
            <a:endParaRPr b="0" lang="es-ES" sz="1800" spc="-1" strike="noStrike">
              <a:solidFill>
                <a:schemeClr val="dk1"/>
              </a:solidFill>
              <a:latin typeface="Neue Haas Grotesk Text Pro"/>
            </a:endParaRPr>
          </a:p>
          <a:p>
            <a:pPr marL="228600" indent="-228600" defTabSz="914400">
              <a:lnSpc>
                <a:spcPct val="120000"/>
              </a:lnSpc>
              <a:spcBef>
                <a:spcPts val="1001"/>
              </a:spcBef>
              <a:buClr>
                <a:srgbClr val="000000"/>
              </a:buClr>
              <a:buFont typeface="Arial"/>
              <a:buChar char="•"/>
            </a:pPr>
            <a:r>
              <a:rPr b="0" lang="es-ES" sz="1800" spc="-1" strike="noStrike">
                <a:solidFill>
                  <a:schemeClr val="dk1"/>
                </a:solidFill>
                <a:latin typeface="Neue Haas Grotesk Text Pro"/>
              </a:rPr>
              <a:t>Al pertenecer al mismo proceso son extremadamente económicos en referencia a los recursos que utilizan. </a:t>
            </a:r>
            <a:endParaRPr b="0" lang="es-ES" sz="1800" spc="-1" strike="noStrike">
              <a:solidFill>
                <a:schemeClr val="dk1"/>
              </a:solidFill>
              <a:latin typeface="Neue Haas Grotesk Text Pro"/>
            </a:endParaRPr>
          </a:p>
          <a:p>
            <a:pPr marL="228600" indent="-228600" defTabSz="914400">
              <a:lnSpc>
                <a:spcPct val="120000"/>
              </a:lnSpc>
              <a:spcBef>
                <a:spcPts val="1001"/>
              </a:spcBef>
              <a:buClr>
                <a:srgbClr val="000000"/>
              </a:buClr>
              <a:buFont typeface="Arial"/>
              <a:buChar char="•"/>
            </a:pPr>
            <a:r>
              <a:rPr b="0" lang="es-ES" sz="1800" spc="-1" strike="noStrike">
                <a:solidFill>
                  <a:schemeClr val="dk1"/>
                </a:solidFill>
                <a:latin typeface="Neue Haas Grotesk Text Pro"/>
              </a:rPr>
              <a:t>Los programas que se ejecutan en un solo hilo, se denominan </a:t>
            </a:r>
            <a:r>
              <a:rPr b="1" lang="es-ES" sz="1800" spc="-1" strike="noStrike">
                <a:solidFill>
                  <a:schemeClr val="dk1"/>
                </a:solidFill>
                <a:latin typeface="Neue Haas Grotesk Text Pro"/>
              </a:rPr>
              <a:t>programas monohilo</a:t>
            </a:r>
            <a:r>
              <a:rPr b="0" lang="es-ES" sz="1800" spc="-1" strike="noStrike">
                <a:solidFill>
                  <a:schemeClr val="dk1"/>
                </a:solidFill>
                <a:latin typeface="Neue Haas Grotesk Text Pro"/>
              </a:rPr>
              <a:t> y los que se ejecutan en varios hilos se denominan </a:t>
            </a:r>
            <a:r>
              <a:rPr b="1" lang="es-ES" sz="1800" spc="-1" strike="noStrike">
                <a:solidFill>
                  <a:schemeClr val="dk1"/>
                </a:solidFill>
                <a:latin typeface="Neue Haas Grotesk Text Pro"/>
              </a:rPr>
              <a:t>programas multihilo</a:t>
            </a:r>
            <a:r>
              <a:rPr b="0" lang="es-ES" sz="1800" spc="-1" strike="noStrike">
                <a:solidFill>
                  <a:schemeClr val="dk1"/>
                </a:solidFill>
                <a:latin typeface="Neue Haas Grotesk Text Pro"/>
              </a:rPr>
              <a:t>.</a:t>
            </a:r>
            <a:endParaRPr b="0" lang="es-ES" sz="1800" spc="-1" strike="noStrike">
              <a:solidFill>
                <a:schemeClr val="dk1"/>
              </a:solidFill>
              <a:latin typeface="Neue Haas Grotesk Text Pro"/>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useBgFill="1">
        <p:nvSpPr>
          <p:cNvPr id="165" name="Rectangle 7">
            <a:extLst>
              <a:ext uri="{C183D7F6-B498-43B3-948B-1728B52AA6E4}">
                <adec:decorative xmlns:adec="http://schemas.microsoft.com/office/drawing/2017/decorative" val="1"/>
              </a:ext>
            </a:extLst>
          </p:cNvPr>
          <p:cNvSpPr/>
          <p:nvPr/>
        </p:nvSpPr>
        <p:spPr>
          <a:xfrm>
            <a:off x="0" y="0"/>
            <a:ext cx="12191760" cy="6857640"/>
          </a:xfrm>
          <a:prstGeom prst="rect">
            <a:avLst/>
          </a:prstGeom>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Neue Haas Grotesk Text Pro"/>
            </a:endParaRPr>
          </a:p>
        </p:txBody>
      </p:sp>
      <p:sp>
        <p:nvSpPr>
          <p:cNvPr id="166" name="Freeform: Shape 9">
            <a:extLst>
              <a:ext uri="{C183D7F6-B498-43B3-948B-1728B52AA6E4}">
                <adec:decorative xmlns:adec="http://schemas.microsoft.com/office/drawing/2017/decorative" val="1"/>
              </a:ext>
            </a:extLst>
          </p:cNvPr>
          <p:cNvSpPr/>
          <p:nvPr/>
        </p:nvSpPr>
        <p:spPr>
          <a:xfrm flipH="1" flipV="1">
            <a:off x="-720" y="0"/>
            <a:ext cx="2923560" cy="1478880"/>
          </a:xfrm>
          <a:custGeom>
            <a:avLst/>
            <a:gdLst>
              <a:gd name="textAreaLeft" fmla="*/ -360 w 2923560"/>
              <a:gd name="textAreaRight" fmla="*/ 2923560 w 2923560"/>
              <a:gd name="textAreaTop" fmla="*/ 360 h 1478880"/>
              <a:gd name="textAreaBottom" fmla="*/ 1479600 h 1478880"/>
            </a:gdLst>
            <a:ahLst/>
            <a:rect l="textAreaLeft" t="textAreaTop" r="textAreaRight" b="textAreaBottom"/>
            <a:pathLst>
              <a:path w="2923855" h="1479128">
                <a:moveTo>
                  <a:pt x="2923855" y="1479128"/>
                </a:moveTo>
                <a:lnTo>
                  <a:pt x="0" y="1479128"/>
                </a:lnTo>
                <a:lnTo>
                  <a:pt x="1368245" y="405504"/>
                </a:lnTo>
                <a:lnTo>
                  <a:pt x="1410727" y="373857"/>
                </a:lnTo>
                <a:cubicBezTo>
                  <a:pt x="1742357" y="139664"/>
                  <a:pt x="2122368" y="17528"/>
                  <a:pt x="2503486" y="1756"/>
                </a:cubicBezTo>
                <a:cubicBezTo>
                  <a:pt x="2543187" y="114"/>
                  <a:pt x="2582898" y="-375"/>
                  <a:pt x="2622568" y="284"/>
                </a:cubicBezTo>
                <a:cubicBezTo>
                  <a:pt x="2677115" y="1190"/>
                  <a:pt x="2731584" y="4266"/>
                  <a:pt x="2785835" y="9494"/>
                </a:cubicBezTo>
                <a:lnTo>
                  <a:pt x="2923855" y="28352"/>
                </a:lnTo>
                <a:close/>
              </a:path>
            </a:pathLst>
          </a:custGeom>
          <a:gradFill rotWithShape="0">
            <a:gsLst>
              <a:gs pos="19000">
                <a:srgbClr val="e7e2e8"/>
              </a:gs>
              <a:gs pos="99000">
                <a:srgbClr val="a0d390"/>
              </a:gs>
            </a:gsLst>
            <a:lin ang="1200000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Neue Haas Grotesk Text Pro"/>
            </a:endParaRPr>
          </a:p>
        </p:txBody>
      </p:sp>
      <p:sp>
        <p:nvSpPr>
          <p:cNvPr id="167" name="PlaceHolder 1"/>
          <p:cNvSpPr>
            <a:spLocks noGrp="1"/>
          </p:cNvSpPr>
          <p:nvPr>
            <p:ph type="title"/>
          </p:nvPr>
        </p:nvSpPr>
        <p:spPr>
          <a:xfrm>
            <a:off x="1987560" y="1143000"/>
            <a:ext cx="8928720" cy="1257120"/>
          </a:xfrm>
          <a:prstGeom prst="rect">
            <a:avLst/>
          </a:prstGeom>
          <a:noFill/>
          <a:ln w="0">
            <a:noFill/>
          </a:ln>
        </p:spPr>
        <p:txBody>
          <a:bodyPr lIns="91440" rIns="91440" tIns="45720" bIns="45720" anchor="ctr">
            <a:normAutofit/>
          </a:bodyPr>
          <a:p>
            <a:pPr indent="0" algn="ctr" defTabSz="914400">
              <a:lnSpc>
                <a:spcPct val="90000"/>
              </a:lnSpc>
              <a:buNone/>
            </a:pPr>
            <a:r>
              <a:rPr b="1" lang="es-ES" sz="2600" spc="-1" strike="noStrike">
                <a:solidFill>
                  <a:schemeClr val="dk1"/>
                </a:solidFill>
                <a:latin typeface="Neue Haas Grotesk Text Pro"/>
              </a:rPr>
              <a:t>1.1.7.- BIFURCACIÓN O FORK</a:t>
            </a:r>
            <a:endParaRPr b="0" lang="es-ES" sz="2600" spc="-1" strike="noStrike">
              <a:solidFill>
                <a:schemeClr val="dk1"/>
              </a:solidFill>
              <a:latin typeface="Neue Haas Grotesk Text Pro"/>
            </a:endParaRPr>
          </a:p>
        </p:txBody>
      </p:sp>
      <p:sp>
        <p:nvSpPr>
          <p:cNvPr id="168" name="Freeform: Shape 11">
            <a:extLst>
              <a:ext uri="{C183D7F6-B498-43B3-948B-1728B52AA6E4}">
                <adec:decorative xmlns:adec="http://schemas.microsoft.com/office/drawing/2017/decorative" val="1"/>
              </a:ext>
            </a:extLst>
          </p:cNvPr>
          <p:cNvSpPr/>
          <p:nvPr/>
        </p:nvSpPr>
        <p:spPr>
          <a:xfrm>
            <a:off x="6284160" y="3378960"/>
            <a:ext cx="5907600" cy="3478680"/>
          </a:xfrm>
          <a:custGeom>
            <a:avLst/>
            <a:gdLst>
              <a:gd name="textAreaLeft" fmla="*/ 0 w 5907600"/>
              <a:gd name="textAreaRight" fmla="*/ 5907960 w 5907600"/>
              <a:gd name="textAreaTop" fmla="*/ 0 h 3478680"/>
              <a:gd name="textAreaBottom" fmla="*/ 3479040 h 3478680"/>
            </a:gdLst>
            <a:ahLst/>
            <a:rect l="textAreaLeft" t="textAreaTop" r="textAreaRight" b="textAreaBottom"/>
            <a:pathLst>
              <a:path w="5907885" h="3479046">
                <a:moveTo>
                  <a:pt x="5171297" y="284"/>
                </a:moveTo>
                <a:cubicBezTo>
                  <a:pt x="5389485" y="3908"/>
                  <a:pt x="5606422" y="42249"/>
                  <a:pt x="5813217" y="114238"/>
                </a:cubicBezTo>
                <a:lnTo>
                  <a:pt x="5907885" y="151524"/>
                </a:lnTo>
                <a:lnTo>
                  <a:pt x="5907885"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rotWithShape="0">
            <a:gsLst>
              <a:gs pos="31000">
                <a:srgbClr val="e7e2e8"/>
              </a:gs>
              <a:gs pos="100000">
                <a:srgbClr val="a0d390"/>
              </a:gs>
            </a:gsLst>
            <a:lin ang="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Neue Haas Grotesk Text Pro"/>
            </a:endParaRPr>
          </a:p>
        </p:txBody>
      </p:sp>
      <p:sp>
        <p:nvSpPr>
          <p:cNvPr id="169" name="PlaceHolder 2"/>
          <p:cNvSpPr>
            <a:spLocks noGrp="1"/>
          </p:cNvSpPr>
          <p:nvPr>
            <p:ph/>
          </p:nvPr>
        </p:nvSpPr>
        <p:spPr>
          <a:xfrm>
            <a:off x="363600" y="2201760"/>
            <a:ext cx="11577600" cy="4316040"/>
          </a:xfrm>
          <a:prstGeom prst="rect">
            <a:avLst/>
          </a:prstGeom>
          <a:noFill/>
          <a:ln w="0">
            <a:noFill/>
          </a:ln>
        </p:spPr>
        <p:txBody>
          <a:bodyPr lIns="91440" rIns="91440" tIns="45720" bIns="45720" anchor="t">
            <a:normAutofit/>
          </a:bodyPr>
          <a:p>
            <a:pPr marL="228600" indent="-228600" defTabSz="914400">
              <a:lnSpc>
                <a:spcPct val="120000"/>
              </a:lnSpc>
              <a:spcBef>
                <a:spcPts val="1001"/>
              </a:spcBef>
              <a:buClr>
                <a:srgbClr val="000000"/>
              </a:buClr>
              <a:buFont typeface="Arial"/>
              <a:buChar char="•"/>
            </a:pPr>
            <a:r>
              <a:rPr b="0" lang="es-ES" sz="1800" spc="-1" strike="noStrike">
                <a:solidFill>
                  <a:schemeClr val="dk1"/>
                </a:solidFill>
                <a:latin typeface="Neue Haas Grotesk Text Pro"/>
              </a:rPr>
              <a:t>Una bifurcación (fork) es una copia idéntica de un proceso.</a:t>
            </a:r>
            <a:endParaRPr b="0" lang="es-ES" sz="1800" spc="-1" strike="noStrike">
              <a:solidFill>
                <a:schemeClr val="dk1"/>
              </a:solidFill>
              <a:latin typeface="Neue Haas Grotesk Text Pro"/>
            </a:endParaRPr>
          </a:p>
          <a:p>
            <a:pPr marL="228600" indent="-228600" defTabSz="914400">
              <a:lnSpc>
                <a:spcPct val="120000"/>
              </a:lnSpc>
              <a:spcBef>
                <a:spcPts val="1001"/>
              </a:spcBef>
              <a:buClr>
                <a:srgbClr val="000000"/>
              </a:buClr>
              <a:buFont typeface="Arial"/>
              <a:buChar char="•"/>
            </a:pPr>
            <a:r>
              <a:rPr b="0" lang="es-ES" sz="1800" spc="-1" strike="noStrike">
                <a:solidFill>
                  <a:schemeClr val="dk1"/>
                </a:solidFill>
                <a:latin typeface="Neue Haas Grotesk Text Pro"/>
              </a:rPr>
              <a:t>El proceso original se denomina "padre" y sus copias "hijos", teniendo todos ellos diferentes identificadores de procesos (PID).</a:t>
            </a:r>
            <a:endParaRPr b="0" lang="es-ES" sz="1800" spc="-1" strike="noStrike">
              <a:solidFill>
                <a:schemeClr val="dk1"/>
              </a:solidFill>
              <a:latin typeface="Neue Haas Grotesk Text Pro"/>
            </a:endParaRPr>
          </a:p>
          <a:p>
            <a:pPr marL="228600" indent="-228600" defTabSz="914400">
              <a:lnSpc>
                <a:spcPct val="120000"/>
              </a:lnSpc>
              <a:spcBef>
                <a:spcPts val="1001"/>
              </a:spcBef>
              <a:buClr>
                <a:srgbClr val="000000"/>
              </a:buClr>
              <a:buFont typeface="Arial"/>
              <a:buChar char="•"/>
            </a:pPr>
            <a:r>
              <a:rPr b="0" lang="es-ES" sz="1800" spc="-1" strike="noStrike">
                <a:solidFill>
                  <a:schemeClr val="dk1"/>
                </a:solidFill>
                <a:latin typeface="Neue Haas Grotesk Text Pro"/>
              </a:rPr>
              <a:t>La copia creada continúa con el estado del proceso original, pero a partir de la creación cada proceso mantiene su propio estado de memoria.</a:t>
            </a:r>
            <a:endParaRPr b="0" lang="es-ES" sz="1800" spc="-1" strike="noStrike">
              <a:solidFill>
                <a:schemeClr val="dk1"/>
              </a:solidFill>
              <a:latin typeface="Neue Haas Grotesk Text Pro"/>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useBgFill="1">
        <p:nvSpPr>
          <p:cNvPr id="170" name="Rectangle 7">
            <a:extLst>
              <a:ext uri="{C183D7F6-B498-43B3-948B-1728B52AA6E4}">
                <adec:decorative xmlns:adec="http://schemas.microsoft.com/office/drawing/2017/decorative" val="1"/>
              </a:ext>
            </a:extLst>
          </p:cNvPr>
          <p:cNvSpPr/>
          <p:nvPr/>
        </p:nvSpPr>
        <p:spPr>
          <a:xfrm>
            <a:off x="0" y="0"/>
            <a:ext cx="12191760" cy="6857640"/>
          </a:xfrm>
          <a:prstGeom prst="rect">
            <a:avLst/>
          </a:prstGeom>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Neue Haas Grotesk Text Pro"/>
            </a:endParaRPr>
          </a:p>
        </p:txBody>
      </p:sp>
      <p:sp>
        <p:nvSpPr>
          <p:cNvPr id="171" name="Freeform: Shape 9">
            <a:extLst>
              <a:ext uri="{C183D7F6-B498-43B3-948B-1728B52AA6E4}">
                <adec:decorative xmlns:adec="http://schemas.microsoft.com/office/drawing/2017/decorative" val="1"/>
              </a:ext>
            </a:extLst>
          </p:cNvPr>
          <p:cNvSpPr/>
          <p:nvPr/>
        </p:nvSpPr>
        <p:spPr>
          <a:xfrm flipH="1" flipV="1">
            <a:off x="-720" y="0"/>
            <a:ext cx="2923560" cy="1478880"/>
          </a:xfrm>
          <a:custGeom>
            <a:avLst/>
            <a:gdLst>
              <a:gd name="textAreaLeft" fmla="*/ -360 w 2923560"/>
              <a:gd name="textAreaRight" fmla="*/ 2923560 w 2923560"/>
              <a:gd name="textAreaTop" fmla="*/ 360 h 1478880"/>
              <a:gd name="textAreaBottom" fmla="*/ 1479600 h 1478880"/>
            </a:gdLst>
            <a:ahLst/>
            <a:rect l="textAreaLeft" t="textAreaTop" r="textAreaRight" b="textAreaBottom"/>
            <a:pathLst>
              <a:path w="2923855" h="1479128">
                <a:moveTo>
                  <a:pt x="2923855" y="1479128"/>
                </a:moveTo>
                <a:lnTo>
                  <a:pt x="0" y="1479128"/>
                </a:lnTo>
                <a:lnTo>
                  <a:pt x="1368245" y="405504"/>
                </a:lnTo>
                <a:lnTo>
                  <a:pt x="1410727" y="373857"/>
                </a:lnTo>
                <a:cubicBezTo>
                  <a:pt x="1742357" y="139664"/>
                  <a:pt x="2122368" y="17528"/>
                  <a:pt x="2503486" y="1756"/>
                </a:cubicBezTo>
                <a:cubicBezTo>
                  <a:pt x="2543187" y="114"/>
                  <a:pt x="2582898" y="-375"/>
                  <a:pt x="2622568" y="284"/>
                </a:cubicBezTo>
                <a:cubicBezTo>
                  <a:pt x="2677115" y="1190"/>
                  <a:pt x="2731584" y="4266"/>
                  <a:pt x="2785835" y="9494"/>
                </a:cubicBezTo>
                <a:lnTo>
                  <a:pt x="2923855" y="28352"/>
                </a:lnTo>
                <a:close/>
              </a:path>
            </a:pathLst>
          </a:custGeom>
          <a:gradFill rotWithShape="0">
            <a:gsLst>
              <a:gs pos="19000">
                <a:srgbClr val="e7e2e8"/>
              </a:gs>
              <a:gs pos="99000">
                <a:srgbClr val="a0d390"/>
              </a:gs>
            </a:gsLst>
            <a:lin ang="1200000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Neue Haas Grotesk Text Pro"/>
            </a:endParaRPr>
          </a:p>
        </p:txBody>
      </p:sp>
      <p:sp>
        <p:nvSpPr>
          <p:cNvPr id="172" name="PlaceHolder 1"/>
          <p:cNvSpPr>
            <a:spLocks noGrp="1"/>
          </p:cNvSpPr>
          <p:nvPr>
            <p:ph type="title"/>
          </p:nvPr>
        </p:nvSpPr>
        <p:spPr>
          <a:xfrm>
            <a:off x="1987560" y="1143000"/>
            <a:ext cx="8928720" cy="1257120"/>
          </a:xfrm>
          <a:prstGeom prst="rect">
            <a:avLst/>
          </a:prstGeom>
          <a:noFill/>
          <a:ln w="0">
            <a:noFill/>
          </a:ln>
        </p:spPr>
        <p:txBody>
          <a:bodyPr lIns="91440" rIns="91440" tIns="45720" bIns="45720" anchor="ctr">
            <a:normAutofit/>
          </a:bodyPr>
          <a:p>
            <a:pPr indent="0" algn="ctr" defTabSz="914400">
              <a:lnSpc>
                <a:spcPct val="90000"/>
              </a:lnSpc>
              <a:buNone/>
            </a:pPr>
            <a:r>
              <a:rPr b="1" lang="es-ES" sz="2600" spc="-1" strike="noStrike">
                <a:solidFill>
                  <a:schemeClr val="dk1"/>
                </a:solidFill>
                <a:latin typeface="Neue Haas Grotesk Text Pro"/>
              </a:rPr>
              <a:t>1.2.- PROCESOS: CONCEPTOS TEÓRICOS</a:t>
            </a:r>
            <a:endParaRPr b="0" lang="es-ES" sz="2600" spc="-1" strike="noStrike">
              <a:solidFill>
                <a:schemeClr val="dk1"/>
              </a:solidFill>
              <a:latin typeface="Neue Haas Grotesk Text Pro"/>
            </a:endParaRPr>
          </a:p>
        </p:txBody>
      </p:sp>
      <p:sp>
        <p:nvSpPr>
          <p:cNvPr id="173" name="Freeform: Shape 11">
            <a:extLst>
              <a:ext uri="{C183D7F6-B498-43B3-948B-1728B52AA6E4}">
                <adec:decorative xmlns:adec="http://schemas.microsoft.com/office/drawing/2017/decorative" val="1"/>
              </a:ext>
            </a:extLst>
          </p:cNvPr>
          <p:cNvSpPr/>
          <p:nvPr/>
        </p:nvSpPr>
        <p:spPr>
          <a:xfrm>
            <a:off x="6284160" y="3378960"/>
            <a:ext cx="5907600" cy="3478680"/>
          </a:xfrm>
          <a:custGeom>
            <a:avLst/>
            <a:gdLst>
              <a:gd name="textAreaLeft" fmla="*/ 0 w 5907600"/>
              <a:gd name="textAreaRight" fmla="*/ 5907960 w 5907600"/>
              <a:gd name="textAreaTop" fmla="*/ 0 h 3478680"/>
              <a:gd name="textAreaBottom" fmla="*/ 3479040 h 3478680"/>
            </a:gdLst>
            <a:ahLst/>
            <a:rect l="textAreaLeft" t="textAreaTop" r="textAreaRight" b="textAreaBottom"/>
            <a:pathLst>
              <a:path w="5907885" h="3479046">
                <a:moveTo>
                  <a:pt x="5171297" y="284"/>
                </a:moveTo>
                <a:cubicBezTo>
                  <a:pt x="5389485" y="3908"/>
                  <a:pt x="5606422" y="42249"/>
                  <a:pt x="5813217" y="114238"/>
                </a:cubicBezTo>
                <a:lnTo>
                  <a:pt x="5907885" y="151524"/>
                </a:lnTo>
                <a:lnTo>
                  <a:pt x="5907885"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rotWithShape="0">
            <a:gsLst>
              <a:gs pos="31000">
                <a:srgbClr val="e7e2e8"/>
              </a:gs>
              <a:gs pos="100000">
                <a:srgbClr val="a0d390"/>
              </a:gs>
            </a:gsLst>
            <a:lin ang="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Neue Haas Grotesk Text Pro"/>
            </a:endParaRPr>
          </a:p>
        </p:txBody>
      </p:sp>
      <p:sp>
        <p:nvSpPr>
          <p:cNvPr id="174" name="PlaceHolder 2"/>
          <p:cNvSpPr>
            <a:spLocks noGrp="1"/>
          </p:cNvSpPr>
          <p:nvPr>
            <p:ph/>
          </p:nvPr>
        </p:nvSpPr>
        <p:spPr>
          <a:xfrm>
            <a:off x="363600" y="2151720"/>
            <a:ext cx="11490480" cy="4366080"/>
          </a:xfrm>
          <a:prstGeom prst="rect">
            <a:avLst/>
          </a:prstGeom>
          <a:noFill/>
          <a:ln w="0">
            <a:noFill/>
          </a:ln>
        </p:spPr>
        <p:txBody>
          <a:bodyPr lIns="91440" rIns="91440" tIns="45720" bIns="45720" anchor="t">
            <a:normAutofit fontScale="87222"/>
          </a:bodyPr>
          <a:p>
            <a:pPr marL="228600" indent="-228600" defTabSz="914400">
              <a:lnSpc>
                <a:spcPct val="120000"/>
              </a:lnSpc>
              <a:spcBef>
                <a:spcPts val="1001"/>
              </a:spcBef>
              <a:buClr>
                <a:srgbClr val="000000"/>
              </a:buClr>
              <a:buFont typeface="Arial"/>
              <a:buChar char="•"/>
            </a:pPr>
            <a:r>
              <a:rPr b="0" lang="es-ES" sz="1800" spc="-1" strike="noStrike">
                <a:solidFill>
                  <a:schemeClr val="dk1"/>
                </a:solidFill>
                <a:latin typeface="Neue Haas Grotesk Text Pro"/>
              </a:rPr>
              <a:t>Un proceso es un programa en ejecución.</a:t>
            </a:r>
            <a:endParaRPr b="0" lang="es-ES" sz="1800" spc="-1" strike="noStrike">
              <a:solidFill>
                <a:schemeClr val="dk1"/>
              </a:solidFill>
              <a:latin typeface="Neue Haas Grotesk Text Pro"/>
            </a:endParaRPr>
          </a:p>
          <a:p>
            <a:pPr marL="228600" indent="-228600" defTabSz="914400">
              <a:lnSpc>
                <a:spcPct val="120000"/>
              </a:lnSpc>
              <a:spcBef>
                <a:spcPts val="1001"/>
              </a:spcBef>
              <a:buClr>
                <a:srgbClr val="000000"/>
              </a:buClr>
              <a:buFont typeface="Arial"/>
              <a:buChar char="•"/>
            </a:pPr>
            <a:r>
              <a:rPr b="0" lang="es-ES" sz="1800" spc="-1" strike="noStrike">
                <a:solidFill>
                  <a:schemeClr val="dk1"/>
                </a:solidFill>
                <a:latin typeface="Neue Haas Grotesk Text Pro"/>
              </a:rPr>
              <a:t>Cada proceso está compuesto por:</a:t>
            </a:r>
            <a:endParaRPr b="0" lang="es-ES" sz="1800" spc="-1" strike="noStrike">
              <a:solidFill>
                <a:schemeClr val="dk1"/>
              </a:solidFill>
              <a:latin typeface="Neue Haas Grotesk Text Pro"/>
            </a:endParaRPr>
          </a:p>
          <a:p>
            <a:pPr lvl="1" marL="548640" indent="-228600" defTabSz="914400">
              <a:lnSpc>
                <a:spcPct val="120000"/>
              </a:lnSpc>
              <a:spcBef>
                <a:spcPts val="499"/>
              </a:spcBef>
              <a:buClr>
                <a:srgbClr val="000000"/>
              </a:buClr>
              <a:buFont typeface="Neue Haas Grotesk Text Pro"/>
              <a:buChar char="–"/>
            </a:pPr>
            <a:r>
              <a:rPr b="0" lang="es-ES" sz="1600" spc="-1" strike="noStrike">
                <a:solidFill>
                  <a:schemeClr val="dk1"/>
                </a:solidFill>
                <a:latin typeface="Neue Haas Grotesk Text Pro"/>
              </a:rPr>
              <a:t>Las instrucciones que se van a ejecutar.</a:t>
            </a:r>
            <a:endParaRPr b="0" lang="es-ES" sz="1600" spc="-1" strike="noStrike">
              <a:solidFill>
                <a:schemeClr val="dk1"/>
              </a:solidFill>
              <a:latin typeface="Neue Haas Grotesk Text Pro"/>
            </a:endParaRPr>
          </a:p>
          <a:p>
            <a:pPr lvl="1" marL="548640" indent="-228600" defTabSz="914400">
              <a:lnSpc>
                <a:spcPct val="120000"/>
              </a:lnSpc>
              <a:spcBef>
                <a:spcPts val="499"/>
              </a:spcBef>
              <a:buClr>
                <a:srgbClr val="000000"/>
              </a:buClr>
              <a:buFont typeface="Neue Haas Grotesk Text Pro"/>
              <a:buChar char="–"/>
            </a:pPr>
            <a:r>
              <a:rPr b="0" lang="es-ES" sz="1600" spc="-1" strike="noStrike">
                <a:solidFill>
                  <a:schemeClr val="dk1"/>
                </a:solidFill>
                <a:latin typeface="Neue Haas Grotesk Text Pro"/>
              </a:rPr>
              <a:t>El estado del propio proceso.</a:t>
            </a:r>
            <a:endParaRPr b="0" lang="es-ES" sz="1600" spc="-1" strike="noStrike">
              <a:solidFill>
                <a:schemeClr val="dk1"/>
              </a:solidFill>
              <a:latin typeface="Neue Haas Grotesk Text Pro"/>
            </a:endParaRPr>
          </a:p>
          <a:p>
            <a:pPr lvl="1" marL="548640" indent="-228600" defTabSz="914400">
              <a:lnSpc>
                <a:spcPct val="120000"/>
              </a:lnSpc>
              <a:spcBef>
                <a:spcPts val="499"/>
              </a:spcBef>
              <a:buClr>
                <a:srgbClr val="000000"/>
              </a:buClr>
              <a:buFont typeface="Neue Haas Grotesk Text Pro"/>
              <a:buChar char="–"/>
            </a:pPr>
            <a:r>
              <a:rPr b="0" lang="es-ES" sz="1600" spc="-1" strike="noStrike">
                <a:solidFill>
                  <a:schemeClr val="dk1"/>
                </a:solidFill>
                <a:latin typeface="Neue Haas Grotesk Text Pro"/>
              </a:rPr>
              <a:t>El estado de la ejecución (recogido en los registros del procesador).</a:t>
            </a:r>
            <a:endParaRPr b="0" lang="es-ES" sz="1600" spc="-1" strike="noStrike">
              <a:solidFill>
                <a:schemeClr val="dk1"/>
              </a:solidFill>
              <a:latin typeface="Neue Haas Grotesk Text Pro"/>
            </a:endParaRPr>
          </a:p>
          <a:p>
            <a:pPr lvl="1" marL="548640" indent="-228600" defTabSz="914400">
              <a:lnSpc>
                <a:spcPct val="120000"/>
              </a:lnSpc>
              <a:spcBef>
                <a:spcPts val="499"/>
              </a:spcBef>
              <a:buClr>
                <a:srgbClr val="000000"/>
              </a:buClr>
              <a:buFont typeface="Neue Haas Grotesk Text Pro"/>
              <a:buChar char="–"/>
            </a:pPr>
            <a:r>
              <a:rPr b="0" lang="es-ES" sz="1600" spc="-1" strike="noStrike">
                <a:solidFill>
                  <a:schemeClr val="dk1"/>
                </a:solidFill>
                <a:latin typeface="Neue Haas Grotesk Text Pro"/>
              </a:rPr>
              <a:t>El estado de la memoria.</a:t>
            </a:r>
            <a:endParaRPr b="0" lang="es-ES" sz="1600" spc="-1" strike="noStrike">
              <a:solidFill>
                <a:schemeClr val="dk1"/>
              </a:solidFill>
              <a:latin typeface="Neue Haas Grotesk Text Pro"/>
            </a:endParaRPr>
          </a:p>
          <a:p>
            <a:pPr marL="228600" indent="-228600" defTabSz="914400">
              <a:lnSpc>
                <a:spcPct val="120000"/>
              </a:lnSpc>
              <a:spcBef>
                <a:spcPts val="1001"/>
              </a:spcBef>
              <a:buClr>
                <a:srgbClr val="000000"/>
              </a:buClr>
              <a:buFont typeface="Arial"/>
              <a:buChar char="•"/>
            </a:pPr>
            <a:r>
              <a:rPr b="0" lang="es-ES" sz="1800" spc="-1" strike="noStrike">
                <a:solidFill>
                  <a:schemeClr val="dk1"/>
                </a:solidFill>
                <a:latin typeface="Neue Haas Grotesk Text Pro"/>
              </a:rPr>
              <a:t>Un proceso está constantemente entrando y saliendo del procesador.</a:t>
            </a:r>
            <a:endParaRPr b="0" lang="es-ES" sz="1800" spc="-1" strike="noStrike">
              <a:solidFill>
                <a:schemeClr val="dk1"/>
              </a:solidFill>
              <a:latin typeface="Neue Haas Grotesk Text Pro"/>
            </a:endParaRPr>
          </a:p>
          <a:p>
            <a:pPr marL="228600" indent="-228600" defTabSz="914400">
              <a:lnSpc>
                <a:spcPct val="120000"/>
              </a:lnSpc>
              <a:spcBef>
                <a:spcPts val="1001"/>
              </a:spcBef>
              <a:buClr>
                <a:srgbClr val="000000"/>
              </a:buClr>
              <a:buFont typeface="Arial"/>
              <a:buChar char="•"/>
            </a:pPr>
            <a:r>
              <a:rPr b="0" lang="es-ES" sz="1800" spc="-1" strike="noStrike">
                <a:solidFill>
                  <a:schemeClr val="dk1"/>
                </a:solidFill>
                <a:latin typeface="Neue Haas Grotesk Text Pro"/>
              </a:rPr>
              <a:t>Se denomina contexto a toda la información que determina el estado de un proceso en un instante dado.</a:t>
            </a:r>
            <a:endParaRPr b="0" lang="es-ES" sz="1800" spc="-1" strike="noStrike">
              <a:solidFill>
                <a:schemeClr val="dk1"/>
              </a:solidFill>
              <a:latin typeface="Neue Haas Grotesk Text Pro"/>
            </a:endParaRPr>
          </a:p>
          <a:p>
            <a:pPr marL="228600" indent="-228600" defTabSz="914400">
              <a:lnSpc>
                <a:spcPct val="120000"/>
              </a:lnSpc>
              <a:spcBef>
                <a:spcPts val="1001"/>
              </a:spcBef>
              <a:buClr>
                <a:srgbClr val="000000"/>
              </a:buClr>
              <a:buFont typeface="Arial"/>
              <a:buChar char="•"/>
            </a:pPr>
            <a:r>
              <a:rPr b="0" lang="es-ES" sz="1800" spc="-1" strike="noStrike">
                <a:solidFill>
                  <a:schemeClr val="dk1"/>
                </a:solidFill>
                <a:latin typeface="Neue Haas Grotesk Text Pro"/>
              </a:rPr>
              <a:t>Cuando sacamos a un proceso del procesador para meter a otro se conoce como cambio de contexto.</a:t>
            </a:r>
            <a:endParaRPr b="0" lang="es-ES" sz="1800" spc="-1" strike="noStrike">
              <a:solidFill>
                <a:schemeClr val="dk1"/>
              </a:solidFill>
              <a:latin typeface="Neue Haas Grotesk Text Pro"/>
            </a:endParaRPr>
          </a:p>
          <a:p>
            <a:pPr marL="228600" indent="-228600" defTabSz="914400">
              <a:lnSpc>
                <a:spcPct val="120000"/>
              </a:lnSpc>
              <a:spcBef>
                <a:spcPts val="1001"/>
              </a:spcBef>
              <a:buClr>
                <a:srgbClr val="000000"/>
              </a:buClr>
              <a:buFont typeface="Arial"/>
              <a:buChar char="•"/>
            </a:pPr>
            <a:r>
              <a:rPr b="0" lang="es-ES" sz="1800" spc="-1" strike="noStrike">
                <a:solidFill>
                  <a:schemeClr val="dk1"/>
                </a:solidFill>
                <a:latin typeface="Neue Haas Grotesk Text Pro"/>
              </a:rPr>
              <a:t>Dicho cambio de contexto implica capturar el estado de la CPU y de sus registros, de la memoria y de la propia ejecución del proceso saliente para restaurar la información equivalente del proceso entrante y poder continuar en el punto en el que es último abandonó el procesador en el cambio de contexto anterior.</a:t>
            </a:r>
            <a:endParaRPr b="0" lang="es-ES" sz="1800" spc="-1" strike="noStrike">
              <a:solidFill>
                <a:schemeClr val="dk1"/>
              </a:solidFill>
              <a:latin typeface="Neue Haas Grotesk Text Pro"/>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useBgFill="1">
        <p:nvSpPr>
          <p:cNvPr id="87" name="Rectangle 8">
            <a:extLst>
              <a:ext uri="{C183D7F6-B498-43B3-948B-1728B52AA6E4}">
                <adec:decorative xmlns:adec="http://schemas.microsoft.com/office/drawing/2017/decorative" val="1"/>
              </a:ext>
            </a:extLst>
          </p:cNvPr>
          <p:cNvSpPr/>
          <p:nvPr/>
        </p:nvSpPr>
        <p:spPr>
          <a:xfrm>
            <a:off x="0" y="0"/>
            <a:ext cx="12191760" cy="6857640"/>
          </a:xfrm>
          <a:prstGeom prst="rect">
            <a:avLst/>
          </a:prstGeom>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Neue Haas Grotesk Text Pro"/>
            </a:endParaRPr>
          </a:p>
        </p:txBody>
      </p:sp>
      <p:sp>
        <p:nvSpPr>
          <p:cNvPr id="88" name="Freeform: Shape 10">
            <a:extLst>
              <a:ext uri="{C183D7F6-B498-43B3-948B-1728B52AA6E4}">
                <adec:decorative xmlns:adec="http://schemas.microsoft.com/office/drawing/2017/decorative" val="1"/>
              </a:ext>
            </a:extLst>
          </p:cNvPr>
          <p:cNvSpPr/>
          <p:nvPr/>
        </p:nvSpPr>
        <p:spPr>
          <a:xfrm rot="10800000">
            <a:off x="-10080" y="0"/>
            <a:ext cx="5907600" cy="3478680"/>
          </a:xfrm>
          <a:custGeom>
            <a:avLst/>
            <a:gdLst>
              <a:gd name="textAreaLeft" fmla="*/ 0 w 5907600"/>
              <a:gd name="textAreaRight" fmla="*/ 5907960 w 5907600"/>
              <a:gd name="textAreaTop" fmla="*/ 0 h 3478680"/>
              <a:gd name="textAreaBottom" fmla="*/ 3479040 h 3478680"/>
            </a:gdLst>
            <a:ahLst/>
            <a:rect l="textAreaLeft" t="textAreaTop" r="textAreaRight" b="textAreaBottom"/>
            <a:pathLst>
              <a:path w="5907885" h="3479046">
                <a:moveTo>
                  <a:pt x="5171297" y="284"/>
                </a:moveTo>
                <a:cubicBezTo>
                  <a:pt x="5389485" y="3908"/>
                  <a:pt x="5606422" y="42249"/>
                  <a:pt x="5813217" y="114238"/>
                </a:cubicBezTo>
                <a:lnTo>
                  <a:pt x="5907885" y="151524"/>
                </a:lnTo>
                <a:lnTo>
                  <a:pt x="5907885"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rotWithShape="0">
            <a:gsLst>
              <a:gs pos="40000">
                <a:srgbClr val="e7e2e8"/>
              </a:gs>
              <a:gs pos="100000">
                <a:srgbClr val="a0d390"/>
              </a:gs>
            </a:gsLst>
            <a:lin ang="1260000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Neue Haas Grotesk Text Pro"/>
            </a:endParaRPr>
          </a:p>
        </p:txBody>
      </p:sp>
      <p:sp>
        <p:nvSpPr>
          <p:cNvPr id="89" name="PlaceHolder 1"/>
          <p:cNvSpPr>
            <a:spLocks noGrp="1"/>
          </p:cNvSpPr>
          <p:nvPr>
            <p:ph type="title"/>
          </p:nvPr>
        </p:nvSpPr>
        <p:spPr>
          <a:xfrm>
            <a:off x="1066680" y="1143000"/>
            <a:ext cx="5028840" cy="1061280"/>
          </a:xfrm>
          <a:prstGeom prst="rect">
            <a:avLst/>
          </a:prstGeom>
          <a:noFill/>
          <a:ln w="0">
            <a:noFill/>
          </a:ln>
        </p:spPr>
        <p:txBody>
          <a:bodyPr lIns="91440" rIns="91440" tIns="45720" bIns="45720" anchor="t">
            <a:normAutofit/>
          </a:bodyPr>
          <a:p>
            <a:pPr indent="0" defTabSz="914400">
              <a:lnSpc>
                <a:spcPct val="90000"/>
              </a:lnSpc>
              <a:buNone/>
            </a:pPr>
            <a:r>
              <a:rPr b="1" lang="es-ES" sz="3200" spc="-1" strike="noStrike">
                <a:solidFill>
                  <a:schemeClr val="dk1"/>
                </a:solidFill>
                <a:latin typeface="Neue Haas Grotesk Text Pro"/>
              </a:rPr>
              <a:t>INDICE</a:t>
            </a:r>
            <a:endParaRPr b="0" lang="es-ES" sz="3200" spc="-1" strike="noStrike">
              <a:solidFill>
                <a:schemeClr val="dk1"/>
              </a:solidFill>
              <a:latin typeface="Neue Haas Grotesk Text Pro"/>
            </a:endParaRPr>
          </a:p>
        </p:txBody>
      </p:sp>
      <p:graphicFrame>
        <p:nvGraphicFramePr>
          <p:cNvPr id="1" name="Diagram1"/>
          <p:cNvGraphicFramePr/>
          <p:nvPr>
            <p:extLst>
              <p:ext uri="{D42A27DB-BD31-4B8C-83A1-F6EECF244321}">
                <p14:modId xmlns:p14="http://schemas.microsoft.com/office/powerpoint/2010/main" val="4174578663"/>
              </p:ext>
            </p:extLst>
          </p:nvPr>
        </p:nvGraphicFramePr>
        <p:xfrm>
          <a:off x="2860200" y="2595960"/>
          <a:ext cx="8188560" cy="311868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useBgFill="1">
        <p:nvSpPr>
          <p:cNvPr id="175" name="Rectangle 7">
            <a:extLst>
              <a:ext uri="{C183D7F6-B498-43B3-948B-1728B52AA6E4}">
                <adec:decorative xmlns:adec="http://schemas.microsoft.com/office/drawing/2017/decorative" val="1"/>
              </a:ext>
            </a:extLst>
          </p:cNvPr>
          <p:cNvSpPr/>
          <p:nvPr/>
        </p:nvSpPr>
        <p:spPr>
          <a:xfrm>
            <a:off x="0" y="0"/>
            <a:ext cx="12191760" cy="6857640"/>
          </a:xfrm>
          <a:prstGeom prst="rect">
            <a:avLst/>
          </a:prstGeom>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Neue Haas Grotesk Text Pro"/>
            </a:endParaRPr>
          </a:p>
        </p:txBody>
      </p:sp>
      <p:sp>
        <p:nvSpPr>
          <p:cNvPr id="176" name="Freeform: Shape 9">
            <a:extLst>
              <a:ext uri="{C183D7F6-B498-43B3-948B-1728B52AA6E4}">
                <adec:decorative xmlns:adec="http://schemas.microsoft.com/office/drawing/2017/decorative" val="1"/>
              </a:ext>
            </a:extLst>
          </p:cNvPr>
          <p:cNvSpPr/>
          <p:nvPr/>
        </p:nvSpPr>
        <p:spPr>
          <a:xfrm flipH="1" flipV="1">
            <a:off x="-720" y="0"/>
            <a:ext cx="2923560" cy="1478880"/>
          </a:xfrm>
          <a:custGeom>
            <a:avLst/>
            <a:gdLst>
              <a:gd name="textAreaLeft" fmla="*/ -360 w 2923560"/>
              <a:gd name="textAreaRight" fmla="*/ 2923560 w 2923560"/>
              <a:gd name="textAreaTop" fmla="*/ 360 h 1478880"/>
              <a:gd name="textAreaBottom" fmla="*/ 1479600 h 1478880"/>
            </a:gdLst>
            <a:ahLst/>
            <a:rect l="textAreaLeft" t="textAreaTop" r="textAreaRight" b="textAreaBottom"/>
            <a:pathLst>
              <a:path w="2923855" h="1479128">
                <a:moveTo>
                  <a:pt x="2923855" y="1479128"/>
                </a:moveTo>
                <a:lnTo>
                  <a:pt x="0" y="1479128"/>
                </a:lnTo>
                <a:lnTo>
                  <a:pt x="1368245" y="405504"/>
                </a:lnTo>
                <a:lnTo>
                  <a:pt x="1410727" y="373857"/>
                </a:lnTo>
                <a:cubicBezTo>
                  <a:pt x="1742357" y="139664"/>
                  <a:pt x="2122368" y="17528"/>
                  <a:pt x="2503486" y="1756"/>
                </a:cubicBezTo>
                <a:cubicBezTo>
                  <a:pt x="2543187" y="114"/>
                  <a:pt x="2582898" y="-375"/>
                  <a:pt x="2622568" y="284"/>
                </a:cubicBezTo>
                <a:cubicBezTo>
                  <a:pt x="2677115" y="1190"/>
                  <a:pt x="2731584" y="4266"/>
                  <a:pt x="2785835" y="9494"/>
                </a:cubicBezTo>
                <a:lnTo>
                  <a:pt x="2923855" y="28352"/>
                </a:lnTo>
                <a:close/>
              </a:path>
            </a:pathLst>
          </a:custGeom>
          <a:gradFill rotWithShape="0">
            <a:gsLst>
              <a:gs pos="19000">
                <a:srgbClr val="e7e2e8"/>
              </a:gs>
              <a:gs pos="99000">
                <a:srgbClr val="a0d390"/>
              </a:gs>
            </a:gsLst>
            <a:lin ang="1200000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Neue Haas Grotesk Text Pro"/>
            </a:endParaRPr>
          </a:p>
        </p:txBody>
      </p:sp>
      <p:sp>
        <p:nvSpPr>
          <p:cNvPr id="177" name="PlaceHolder 1"/>
          <p:cNvSpPr>
            <a:spLocks noGrp="1"/>
          </p:cNvSpPr>
          <p:nvPr>
            <p:ph type="title"/>
          </p:nvPr>
        </p:nvSpPr>
        <p:spPr>
          <a:xfrm>
            <a:off x="1987560" y="1143000"/>
            <a:ext cx="8928720" cy="1257120"/>
          </a:xfrm>
          <a:prstGeom prst="rect">
            <a:avLst/>
          </a:prstGeom>
          <a:noFill/>
          <a:ln w="0">
            <a:noFill/>
          </a:ln>
        </p:spPr>
        <p:txBody>
          <a:bodyPr lIns="91440" rIns="91440" tIns="45720" bIns="45720" anchor="ctr">
            <a:normAutofit/>
          </a:bodyPr>
          <a:p>
            <a:pPr indent="0" algn="ctr" defTabSz="914400">
              <a:lnSpc>
                <a:spcPct val="90000"/>
              </a:lnSpc>
              <a:buNone/>
            </a:pPr>
            <a:r>
              <a:rPr b="1" lang="es-ES" sz="2600" spc="-1" strike="noStrike">
                <a:solidFill>
                  <a:schemeClr val="dk1"/>
                </a:solidFill>
                <a:latin typeface="Neue Haas Grotesk Text Pro"/>
              </a:rPr>
              <a:t>1.2.- PROCESOS: CONCEPTOS TEÓRICOS</a:t>
            </a:r>
            <a:endParaRPr b="0" lang="es-ES" sz="2600" spc="-1" strike="noStrike">
              <a:solidFill>
                <a:schemeClr val="dk1"/>
              </a:solidFill>
              <a:latin typeface="Neue Haas Grotesk Text Pro"/>
            </a:endParaRPr>
          </a:p>
        </p:txBody>
      </p:sp>
      <p:sp>
        <p:nvSpPr>
          <p:cNvPr id="178" name="Freeform: Shape 11">
            <a:extLst>
              <a:ext uri="{C183D7F6-B498-43B3-948B-1728B52AA6E4}">
                <adec:decorative xmlns:adec="http://schemas.microsoft.com/office/drawing/2017/decorative" val="1"/>
              </a:ext>
            </a:extLst>
          </p:cNvPr>
          <p:cNvSpPr/>
          <p:nvPr/>
        </p:nvSpPr>
        <p:spPr>
          <a:xfrm>
            <a:off x="6284160" y="3378960"/>
            <a:ext cx="5907600" cy="3478680"/>
          </a:xfrm>
          <a:custGeom>
            <a:avLst/>
            <a:gdLst>
              <a:gd name="textAreaLeft" fmla="*/ 0 w 5907600"/>
              <a:gd name="textAreaRight" fmla="*/ 5907960 w 5907600"/>
              <a:gd name="textAreaTop" fmla="*/ 0 h 3478680"/>
              <a:gd name="textAreaBottom" fmla="*/ 3479040 h 3478680"/>
            </a:gdLst>
            <a:ahLst/>
            <a:rect l="textAreaLeft" t="textAreaTop" r="textAreaRight" b="textAreaBottom"/>
            <a:pathLst>
              <a:path w="5907885" h="3479046">
                <a:moveTo>
                  <a:pt x="5171297" y="284"/>
                </a:moveTo>
                <a:cubicBezTo>
                  <a:pt x="5389485" y="3908"/>
                  <a:pt x="5606422" y="42249"/>
                  <a:pt x="5813217" y="114238"/>
                </a:cubicBezTo>
                <a:lnTo>
                  <a:pt x="5907885" y="151524"/>
                </a:lnTo>
                <a:lnTo>
                  <a:pt x="5907885"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rotWithShape="0">
            <a:gsLst>
              <a:gs pos="31000">
                <a:srgbClr val="e7e2e8"/>
              </a:gs>
              <a:gs pos="100000">
                <a:srgbClr val="a0d390"/>
              </a:gs>
            </a:gsLst>
            <a:lin ang="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Neue Haas Grotesk Text Pro"/>
            </a:endParaRPr>
          </a:p>
        </p:txBody>
      </p:sp>
      <p:sp>
        <p:nvSpPr>
          <p:cNvPr id="179" name="PlaceHolder 2"/>
          <p:cNvSpPr>
            <a:spLocks noGrp="1"/>
          </p:cNvSpPr>
          <p:nvPr>
            <p:ph/>
          </p:nvPr>
        </p:nvSpPr>
        <p:spPr>
          <a:xfrm>
            <a:off x="363600" y="2151720"/>
            <a:ext cx="11490480" cy="4366080"/>
          </a:xfrm>
          <a:prstGeom prst="rect">
            <a:avLst/>
          </a:prstGeom>
          <a:noFill/>
          <a:ln w="0">
            <a:noFill/>
          </a:ln>
        </p:spPr>
        <p:txBody>
          <a:bodyPr lIns="91440" rIns="91440" tIns="45720" bIns="45720" anchor="t">
            <a:normAutofit/>
          </a:bodyPr>
          <a:p>
            <a:pPr marL="228600" indent="-228600" defTabSz="914400">
              <a:lnSpc>
                <a:spcPct val="120000"/>
              </a:lnSpc>
              <a:spcBef>
                <a:spcPts val="1001"/>
              </a:spcBef>
              <a:buClr>
                <a:srgbClr val="000000"/>
              </a:buClr>
              <a:buFont typeface="Arial"/>
              <a:buChar char="•"/>
            </a:pPr>
            <a:r>
              <a:rPr b="0" lang="es-ES" sz="1800" spc="-1" strike="noStrike">
                <a:solidFill>
                  <a:schemeClr val="dk1"/>
                </a:solidFill>
                <a:latin typeface="Neue Haas Grotesk Text Pro"/>
              </a:rPr>
              <a:t>Los pasos para llevar a cambio un cambio de contexto se pueden resumir en:</a:t>
            </a:r>
            <a:endParaRPr b="0" lang="es-ES" sz="1800" spc="-1" strike="noStrike">
              <a:solidFill>
                <a:schemeClr val="dk1"/>
              </a:solidFill>
              <a:latin typeface="Neue Haas Grotesk Text Pro"/>
            </a:endParaRPr>
          </a:p>
          <a:p>
            <a:pPr lvl="1" marL="548640" indent="-228600" defTabSz="914400">
              <a:lnSpc>
                <a:spcPct val="120000"/>
              </a:lnSpc>
              <a:spcBef>
                <a:spcPts val="499"/>
              </a:spcBef>
              <a:buClr>
                <a:srgbClr val="000000"/>
              </a:buClr>
              <a:buFont typeface="Neue Haas Grotesk Text Pro"/>
              <a:buChar char="–"/>
            </a:pPr>
            <a:r>
              <a:rPr b="0" lang="es-ES" sz="1600" spc="-1" strike="noStrike">
                <a:solidFill>
                  <a:schemeClr val="dk1"/>
                </a:solidFill>
                <a:latin typeface="Neue Haas Grotesk Text Pro"/>
              </a:rPr>
              <a:t>Guardar el estado del proceso actual.</a:t>
            </a:r>
            <a:endParaRPr b="0" lang="es-ES" sz="1600" spc="-1" strike="noStrike">
              <a:solidFill>
                <a:schemeClr val="dk1"/>
              </a:solidFill>
              <a:latin typeface="Neue Haas Grotesk Text Pro"/>
            </a:endParaRPr>
          </a:p>
          <a:p>
            <a:pPr lvl="1" marL="548640" indent="-228600" defTabSz="914400">
              <a:lnSpc>
                <a:spcPct val="120000"/>
              </a:lnSpc>
              <a:spcBef>
                <a:spcPts val="499"/>
              </a:spcBef>
              <a:buClr>
                <a:srgbClr val="000000"/>
              </a:buClr>
              <a:buFont typeface="Neue Haas Grotesk Text Pro"/>
              <a:buChar char="–"/>
            </a:pPr>
            <a:r>
              <a:rPr b="0" lang="es-ES" sz="1600" spc="-1" strike="noStrike">
                <a:solidFill>
                  <a:schemeClr val="dk1"/>
                </a:solidFill>
                <a:latin typeface="Neue Haas Grotesk Text Pro"/>
              </a:rPr>
              <a:t>Determinar el siguiente proceso que se va a ejecutar.</a:t>
            </a:r>
            <a:endParaRPr b="0" lang="es-ES" sz="1600" spc="-1" strike="noStrike">
              <a:solidFill>
                <a:schemeClr val="dk1"/>
              </a:solidFill>
              <a:latin typeface="Neue Haas Grotesk Text Pro"/>
            </a:endParaRPr>
          </a:p>
          <a:p>
            <a:pPr lvl="1" marL="548640" indent="-228600" defTabSz="914400">
              <a:lnSpc>
                <a:spcPct val="120000"/>
              </a:lnSpc>
              <a:spcBef>
                <a:spcPts val="499"/>
              </a:spcBef>
              <a:buClr>
                <a:srgbClr val="000000"/>
              </a:buClr>
              <a:buFont typeface="Neue Haas Grotesk Text Pro"/>
              <a:buChar char="–"/>
            </a:pPr>
            <a:r>
              <a:rPr b="0" lang="es-ES" sz="1600" spc="-1" strike="noStrike">
                <a:solidFill>
                  <a:schemeClr val="dk1"/>
                </a:solidFill>
                <a:latin typeface="Neue Haas Grotesk Text Pro"/>
              </a:rPr>
              <a:t>Recuperar y restaurar el estado del siguiente proceso.</a:t>
            </a:r>
            <a:endParaRPr b="0" lang="es-ES" sz="1600" spc="-1" strike="noStrike">
              <a:solidFill>
                <a:schemeClr val="dk1"/>
              </a:solidFill>
              <a:latin typeface="Neue Haas Grotesk Text Pro"/>
            </a:endParaRPr>
          </a:p>
          <a:p>
            <a:pPr lvl="1" marL="548640" indent="-228600" defTabSz="914400">
              <a:lnSpc>
                <a:spcPct val="120000"/>
              </a:lnSpc>
              <a:spcBef>
                <a:spcPts val="499"/>
              </a:spcBef>
              <a:buClr>
                <a:srgbClr val="000000"/>
              </a:buClr>
              <a:buFont typeface="Neue Haas Grotesk Text Pro"/>
              <a:buChar char="–"/>
            </a:pPr>
            <a:r>
              <a:rPr b="0" lang="es-ES" sz="1600" spc="-1" strike="noStrike">
                <a:solidFill>
                  <a:schemeClr val="dk1"/>
                </a:solidFill>
                <a:latin typeface="Neue Haas Grotesk Text Pro"/>
              </a:rPr>
              <a:t>Continuar con la ejecución del siguiente proceso.</a:t>
            </a:r>
            <a:endParaRPr b="0" lang="es-ES" sz="1600" spc="-1" strike="noStrike">
              <a:solidFill>
                <a:schemeClr val="dk1"/>
              </a:solidFill>
              <a:latin typeface="Neue Haas Grotesk Text Pro"/>
            </a:endParaRPr>
          </a:p>
          <a:p>
            <a:pPr marL="228600" indent="-228600" defTabSz="914400">
              <a:lnSpc>
                <a:spcPct val="120000"/>
              </a:lnSpc>
              <a:spcBef>
                <a:spcPts val="1001"/>
              </a:spcBef>
              <a:buClr>
                <a:srgbClr val="000000"/>
              </a:buClr>
              <a:buFont typeface="Arial"/>
              <a:buChar char="•"/>
            </a:pPr>
            <a:r>
              <a:rPr b="0" lang="es-ES" sz="1800" spc="-1" strike="noStrike">
                <a:solidFill>
                  <a:schemeClr val="dk1"/>
                </a:solidFill>
                <a:latin typeface="Neue Haas Grotesk Text Pro"/>
              </a:rPr>
              <a:t>Es el sistema operativo el encargado de la gestión de procesos, quedando en la responsabilidad del programador el crear los programas que van a dar lugar a los procesos y en manos de los usuarios ejecutarlos.</a:t>
            </a:r>
            <a:endParaRPr b="0" lang="es-ES" sz="1800" spc="-1" strike="noStrike">
              <a:solidFill>
                <a:schemeClr val="dk1"/>
              </a:solidFill>
              <a:latin typeface="Neue Haas Grotesk Text Pro"/>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useBgFill="1">
        <p:nvSpPr>
          <p:cNvPr id="180" name="Rectangle 7">
            <a:extLst>
              <a:ext uri="{C183D7F6-B498-43B3-948B-1728B52AA6E4}">
                <adec:decorative xmlns:adec="http://schemas.microsoft.com/office/drawing/2017/decorative" val="1"/>
              </a:ext>
            </a:extLst>
          </p:cNvPr>
          <p:cNvSpPr/>
          <p:nvPr/>
        </p:nvSpPr>
        <p:spPr>
          <a:xfrm>
            <a:off x="0" y="0"/>
            <a:ext cx="12191760" cy="6857640"/>
          </a:xfrm>
          <a:prstGeom prst="rect">
            <a:avLst/>
          </a:prstGeom>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Neue Haas Grotesk Text Pro"/>
            </a:endParaRPr>
          </a:p>
        </p:txBody>
      </p:sp>
      <p:sp>
        <p:nvSpPr>
          <p:cNvPr id="181" name="Freeform: Shape 9">
            <a:extLst>
              <a:ext uri="{C183D7F6-B498-43B3-948B-1728B52AA6E4}">
                <adec:decorative xmlns:adec="http://schemas.microsoft.com/office/drawing/2017/decorative" val="1"/>
              </a:ext>
            </a:extLst>
          </p:cNvPr>
          <p:cNvSpPr/>
          <p:nvPr/>
        </p:nvSpPr>
        <p:spPr>
          <a:xfrm flipH="1" flipV="1">
            <a:off x="-720" y="0"/>
            <a:ext cx="2923560" cy="1478880"/>
          </a:xfrm>
          <a:custGeom>
            <a:avLst/>
            <a:gdLst>
              <a:gd name="textAreaLeft" fmla="*/ -360 w 2923560"/>
              <a:gd name="textAreaRight" fmla="*/ 2923560 w 2923560"/>
              <a:gd name="textAreaTop" fmla="*/ 360 h 1478880"/>
              <a:gd name="textAreaBottom" fmla="*/ 1479600 h 1478880"/>
            </a:gdLst>
            <a:ahLst/>
            <a:rect l="textAreaLeft" t="textAreaTop" r="textAreaRight" b="textAreaBottom"/>
            <a:pathLst>
              <a:path w="2923855" h="1479128">
                <a:moveTo>
                  <a:pt x="2923855" y="1479128"/>
                </a:moveTo>
                <a:lnTo>
                  <a:pt x="0" y="1479128"/>
                </a:lnTo>
                <a:lnTo>
                  <a:pt x="1368245" y="405504"/>
                </a:lnTo>
                <a:lnTo>
                  <a:pt x="1410727" y="373857"/>
                </a:lnTo>
                <a:cubicBezTo>
                  <a:pt x="1742357" y="139664"/>
                  <a:pt x="2122368" y="17528"/>
                  <a:pt x="2503486" y="1756"/>
                </a:cubicBezTo>
                <a:cubicBezTo>
                  <a:pt x="2543187" y="114"/>
                  <a:pt x="2582898" y="-375"/>
                  <a:pt x="2622568" y="284"/>
                </a:cubicBezTo>
                <a:cubicBezTo>
                  <a:pt x="2677115" y="1190"/>
                  <a:pt x="2731584" y="4266"/>
                  <a:pt x="2785835" y="9494"/>
                </a:cubicBezTo>
                <a:lnTo>
                  <a:pt x="2923855" y="28352"/>
                </a:lnTo>
                <a:close/>
              </a:path>
            </a:pathLst>
          </a:custGeom>
          <a:gradFill rotWithShape="0">
            <a:gsLst>
              <a:gs pos="19000">
                <a:srgbClr val="e7e2e8"/>
              </a:gs>
              <a:gs pos="99000">
                <a:srgbClr val="a0d390"/>
              </a:gs>
            </a:gsLst>
            <a:lin ang="1200000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Neue Haas Grotesk Text Pro"/>
            </a:endParaRPr>
          </a:p>
        </p:txBody>
      </p:sp>
      <p:sp>
        <p:nvSpPr>
          <p:cNvPr id="182" name="PlaceHolder 1"/>
          <p:cNvSpPr>
            <a:spLocks noGrp="1"/>
          </p:cNvSpPr>
          <p:nvPr>
            <p:ph type="title"/>
          </p:nvPr>
        </p:nvSpPr>
        <p:spPr>
          <a:xfrm>
            <a:off x="1987560" y="1143000"/>
            <a:ext cx="8928720" cy="1257120"/>
          </a:xfrm>
          <a:prstGeom prst="rect">
            <a:avLst/>
          </a:prstGeom>
          <a:noFill/>
          <a:ln w="0">
            <a:noFill/>
          </a:ln>
        </p:spPr>
        <p:txBody>
          <a:bodyPr lIns="91440" rIns="91440" tIns="45720" bIns="45720" anchor="ctr">
            <a:normAutofit/>
          </a:bodyPr>
          <a:p>
            <a:pPr indent="0" algn="ctr" defTabSz="914400">
              <a:lnSpc>
                <a:spcPct val="90000"/>
              </a:lnSpc>
              <a:buNone/>
            </a:pPr>
            <a:r>
              <a:rPr b="1" lang="es-ES" sz="2600" spc="-1" strike="noStrike">
                <a:solidFill>
                  <a:schemeClr val="dk1"/>
                </a:solidFill>
                <a:latin typeface="Neue Haas Grotesk Text Pro"/>
              </a:rPr>
              <a:t>1.2.1.- GESTIÓN Y ESTADOS DE LOS PROCESOS</a:t>
            </a:r>
            <a:endParaRPr b="0" lang="es-ES" sz="2600" spc="-1" strike="noStrike">
              <a:solidFill>
                <a:schemeClr val="dk1"/>
              </a:solidFill>
              <a:latin typeface="Neue Haas Grotesk Text Pro"/>
            </a:endParaRPr>
          </a:p>
        </p:txBody>
      </p:sp>
      <p:sp>
        <p:nvSpPr>
          <p:cNvPr id="183" name="Freeform: Shape 11">
            <a:extLst>
              <a:ext uri="{C183D7F6-B498-43B3-948B-1728B52AA6E4}">
                <adec:decorative xmlns:adec="http://schemas.microsoft.com/office/drawing/2017/decorative" val="1"/>
              </a:ext>
            </a:extLst>
          </p:cNvPr>
          <p:cNvSpPr/>
          <p:nvPr/>
        </p:nvSpPr>
        <p:spPr>
          <a:xfrm>
            <a:off x="6284160" y="3378960"/>
            <a:ext cx="5907600" cy="3478680"/>
          </a:xfrm>
          <a:custGeom>
            <a:avLst/>
            <a:gdLst>
              <a:gd name="textAreaLeft" fmla="*/ 0 w 5907600"/>
              <a:gd name="textAreaRight" fmla="*/ 5907960 w 5907600"/>
              <a:gd name="textAreaTop" fmla="*/ 0 h 3478680"/>
              <a:gd name="textAreaBottom" fmla="*/ 3479040 h 3478680"/>
            </a:gdLst>
            <a:ahLst/>
            <a:rect l="textAreaLeft" t="textAreaTop" r="textAreaRight" b="textAreaBottom"/>
            <a:pathLst>
              <a:path w="5907885" h="3479046">
                <a:moveTo>
                  <a:pt x="5171297" y="284"/>
                </a:moveTo>
                <a:cubicBezTo>
                  <a:pt x="5389485" y="3908"/>
                  <a:pt x="5606422" y="42249"/>
                  <a:pt x="5813217" y="114238"/>
                </a:cubicBezTo>
                <a:lnTo>
                  <a:pt x="5907885" y="151524"/>
                </a:lnTo>
                <a:lnTo>
                  <a:pt x="5907885"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rotWithShape="0">
            <a:gsLst>
              <a:gs pos="31000">
                <a:srgbClr val="e7e2e8"/>
              </a:gs>
              <a:gs pos="100000">
                <a:srgbClr val="a0d390"/>
              </a:gs>
            </a:gsLst>
            <a:lin ang="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Neue Haas Grotesk Text Pro"/>
            </a:endParaRPr>
          </a:p>
        </p:txBody>
      </p:sp>
      <p:sp>
        <p:nvSpPr>
          <p:cNvPr id="184" name="PlaceHolder 2"/>
          <p:cNvSpPr>
            <a:spLocks noGrp="1"/>
          </p:cNvSpPr>
          <p:nvPr>
            <p:ph/>
          </p:nvPr>
        </p:nvSpPr>
        <p:spPr>
          <a:xfrm>
            <a:off x="305640" y="2200320"/>
            <a:ext cx="11575080" cy="4353120"/>
          </a:xfrm>
          <a:prstGeom prst="rect">
            <a:avLst/>
          </a:prstGeom>
          <a:noFill/>
          <a:ln w="0">
            <a:noFill/>
          </a:ln>
        </p:spPr>
        <p:txBody>
          <a:bodyPr lIns="91440" rIns="91440" tIns="45720" bIns="45720" anchor="t">
            <a:normAutofit/>
          </a:bodyPr>
          <a:p>
            <a:pPr marL="228600" indent="-228600" defTabSz="914400">
              <a:lnSpc>
                <a:spcPct val="120000"/>
              </a:lnSpc>
              <a:spcBef>
                <a:spcPts val="1001"/>
              </a:spcBef>
              <a:buClr>
                <a:srgbClr val="000000"/>
              </a:buClr>
              <a:buFont typeface="Arial"/>
              <a:buChar char="•"/>
            </a:pPr>
            <a:r>
              <a:rPr b="0" lang="es-ES" sz="1800" spc="-1" strike="noStrike">
                <a:solidFill>
                  <a:schemeClr val="dk1"/>
                </a:solidFill>
                <a:latin typeface="Neue Haas Grotesk Text Pro"/>
              </a:rPr>
              <a:t>A día de hoy, casi todos los sistemas de computación son multiproceso, por lo que tienen la capacidad de mantener en ejecución simultánea varios programas o procesos.</a:t>
            </a:r>
            <a:endParaRPr b="0" lang="es-ES" sz="1800" spc="-1" strike="noStrike">
              <a:solidFill>
                <a:schemeClr val="dk1"/>
              </a:solidFill>
              <a:latin typeface="Neue Haas Grotesk Text Pro"/>
            </a:endParaRPr>
          </a:p>
          <a:p>
            <a:pPr marL="228600" indent="-228600" defTabSz="914400">
              <a:lnSpc>
                <a:spcPct val="120000"/>
              </a:lnSpc>
              <a:spcBef>
                <a:spcPts val="1001"/>
              </a:spcBef>
              <a:buClr>
                <a:srgbClr val="000000"/>
              </a:buClr>
              <a:buFont typeface="Arial"/>
              <a:buChar char="•"/>
            </a:pPr>
            <a:r>
              <a:rPr b="0" lang="es-ES" sz="1800" spc="-1" strike="noStrike">
                <a:solidFill>
                  <a:schemeClr val="dk1"/>
                </a:solidFill>
                <a:latin typeface="Neue Haas Grotesk Text Pro"/>
              </a:rPr>
              <a:t>Normalmente, el número de estos es mucho mayor que el número de núcleos de ejecución que hay disponibles en el procesador o procesadores que tenga el dispositivo.</a:t>
            </a:r>
            <a:endParaRPr b="0" lang="es-ES" sz="1800" spc="-1" strike="noStrike">
              <a:solidFill>
                <a:schemeClr val="dk1"/>
              </a:solidFill>
              <a:latin typeface="Neue Haas Grotesk Text Pro"/>
            </a:endParaRPr>
          </a:p>
          <a:p>
            <a:pPr marL="228600" indent="-228600" defTabSz="914400">
              <a:lnSpc>
                <a:spcPct val="120000"/>
              </a:lnSpc>
              <a:spcBef>
                <a:spcPts val="1001"/>
              </a:spcBef>
              <a:buClr>
                <a:srgbClr val="000000"/>
              </a:buClr>
              <a:buFont typeface="Arial"/>
              <a:buChar char="•"/>
            </a:pPr>
            <a:r>
              <a:rPr b="0" lang="es-ES" sz="1800" spc="-1" strike="noStrike">
                <a:solidFill>
                  <a:schemeClr val="dk1"/>
                </a:solidFill>
                <a:latin typeface="Neue Haas Grotesk Text Pro"/>
              </a:rPr>
              <a:t>Los procesos necesitan recursos, que son limitados. El procesador, la memoria, el acceso a los sistemas de almacenamiento o a dispositivos.</a:t>
            </a:r>
            <a:endParaRPr b="0" lang="es-ES" sz="1800" spc="-1" strike="noStrike">
              <a:solidFill>
                <a:schemeClr val="dk1"/>
              </a:solidFill>
              <a:latin typeface="Neue Haas Grotesk Text Pro"/>
            </a:endParaRPr>
          </a:p>
          <a:p>
            <a:pPr marL="228600" indent="-228600" defTabSz="914400">
              <a:lnSpc>
                <a:spcPct val="120000"/>
              </a:lnSpc>
              <a:spcBef>
                <a:spcPts val="1001"/>
              </a:spcBef>
              <a:buClr>
                <a:srgbClr val="000000"/>
              </a:buClr>
              <a:buFont typeface="Arial"/>
              <a:buChar char="•"/>
            </a:pPr>
            <a:r>
              <a:rPr b="0" lang="es-ES" sz="1800" spc="-1" strike="noStrike">
                <a:solidFill>
                  <a:schemeClr val="dk1"/>
                </a:solidFill>
                <a:latin typeface="Neue Haas Grotesk Text Pro"/>
              </a:rPr>
              <a:t>De toda esta gestión de los recursos se encarga el </a:t>
            </a:r>
            <a:r>
              <a:rPr b="1" lang="es-ES" sz="1800" spc="-1" strike="noStrike">
                <a:solidFill>
                  <a:schemeClr val="dk1"/>
                </a:solidFill>
                <a:latin typeface="Neue Haas Grotesk Text Pro"/>
              </a:rPr>
              <a:t>planificador de procesos</a:t>
            </a:r>
            <a:r>
              <a:rPr b="0" lang="es-ES" sz="1800" spc="-1" strike="noStrike">
                <a:solidFill>
                  <a:schemeClr val="dk1"/>
                </a:solidFill>
                <a:latin typeface="Neue Haas Grotesk Text Pro"/>
              </a:rPr>
              <a:t> del sistema operativo.</a:t>
            </a:r>
            <a:endParaRPr b="0" lang="es-ES" sz="1800" spc="-1" strike="noStrike">
              <a:solidFill>
                <a:schemeClr val="dk1"/>
              </a:solidFill>
              <a:latin typeface="Neue Haas Grotesk Text Pro"/>
            </a:endParaRPr>
          </a:p>
          <a:p>
            <a:pPr marL="228600" indent="-228600" defTabSz="914400">
              <a:lnSpc>
                <a:spcPct val="120000"/>
              </a:lnSpc>
              <a:spcBef>
                <a:spcPts val="1001"/>
              </a:spcBef>
              <a:buClr>
                <a:srgbClr val="000000"/>
              </a:buClr>
              <a:buFont typeface="Arial"/>
              <a:buChar char="•"/>
            </a:pPr>
            <a:r>
              <a:rPr b="0" lang="es-ES" sz="1800" spc="-1" strike="noStrike">
                <a:solidFill>
                  <a:schemeClr val="dk1"/>
                </a:solidFill>
                <a:latin typeface="Neue Haas Grotesk Text Pro"/>
              </a:rPr>
              <a:t>El planificador de procesos es el elemento del sistema operativo que se encarga de repartir los recursos del sistema entre los procesos que lo demandan. Determina la calidad del multiproceso del sistema, y como consecuencia, la eficacia en el aprovechamiento de los recursos.</a:t>
            </a:r>
            <a:endParaRPr b="0" lang="es-ES" sz="1800" spc="-1" strike="noStrike">
              <a:solidFill>
                <a:schemeClr val="dk1"/>
              </a:solidFill>
              <a:latin typeface="Neue Haas Grotesk Text Pro"/>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useBgFill="1">
        <p:nvSpPr>
          <p:cNvPr id="185" name="Rectangle 7">
            <a:extLst>
              <a:ext uri="{C183D7F6-B498-43B3-948B-1728B52AA6E4}">
                <adec:decorative xmlns:adec="http://schemas.microsoft.com/office/drawing/2017/decorative" val="1"/>
              </a:ext>
            </a:extLst>
          </p:cNvPr>
          <p:cNvSpPr/>
          <p:nvPr/>
        </p:nvSpPr>
        <p:spPr>
          <a:xfrm>
            <a:off x="0" y="0"/>
            <a:ext cx="12191760" cy="6857640"/>
          </a:xfrm>
          <a:prstGeom prst="rect">
            <a:avLst/>
          </a:prstGeom>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Neue Haas Grotesk Text Pro"/>
            </a:endParaRPr>
          </a:p>
        </p:txBody>
      </p:sp>
      <p:sp>
        <p:nvSpPr>
          <p:cNvPr id="186" name="Freeform: Shape 9">
            <a:extLst>
              <a:ext uri="{C183D7F6-B498-43B3-948B-1728B52AA6E4}">
                <adec:decorative xmlns:adec="http://schemas.microsoft.com/office/drawing/2017/decorative" val="1"/>
              </a:ext>
            </a:extLst>
          </p:cNvPr>
          <p:cNvSpPr/>
          <p:nvPr/>
        </p:nvSpPr>
        <p:spPr>
          <a:xfrm flipH="1" flipV="1">
            <a:off x="-720" y="0"/>
            <a:ext cx="2923560" cy="1478880"/>
          </a:xfrm>
          <a:custGeom>
            <a:avLst/>
            <a:gdLst>
              <a:gd name="textAreaLeft" fmla="*/ -360 w 2923560"/>
              <a:gd name="textAreaRight" fmla="*/ 2923560 w 2923560"/>
              <a:gd name="textAreaTop" fmla="*/ 360 h 1478880"/>
              <a:gd name="textAreaBottom" fmla="*/ 1479600 h 1478880"/>
            </a:gdLst>
            <a:ahLst/>
            <a:rect l="textAreaLeft" t="textAreaTop" r="textAreaRight" b="textAreaBottom"/>
            <a:pathLst>
              <a:path w="2923855" h="1479128">
                <a:moveTo>
                  <a:pt x="2923855" y="1479128"/>
                </a:moveTo>
                <a:lnTo>
                  <a:pt x="0" y="1479128"/>
                </a:lnTo>
                <a:lnTo>
                  <a:pt x="1368245" y="405504"/>
                </a:lnTo>
                <a:lnTo>
                  <a:pt x="1410727" y="373857"/>
                </a:lnTo>
                <a:cubicBezTo>
                  <a:pt x="1742357" y="139664"/>
                  <a:pt x="2122368" y="17528"/>
                  <a:pt x="2503486" y="1756"/>
                </a:cubicBezTo>
                <a:cubicBezTo>
                  <a:pt x="2543187" y="114"/>
                  <a:pt x="2582898" y="-375"/>
                  <a:pt x="2622568" y="284"/>
                </a:cubicBezTo>
                <a:cubicBezTo>
                  <a:pt x="2677115" y="1190"/>
                  <a:pt x="2731584" y="4266"/>
                  <a:pt x="2785835" y="9494"/>
                </a:cubicBezTo>
                <a:lnTo>
                  <a:pt x="2923855" y="28352"/>
                </a:lnTo>
                <a:close/>
              </a:path>
            </a:pathLst>
          </a:custGeom>
          <a:gradFill rotWithShape="0">
            <a:gsLst>
              <a:gs pos="19000">
                <a:srgbClr val="e7e2e8"/>
              </a:gs>
              <a:gs pos="99000">
                <a:srgbClr val="a0d390"/>
              </a:gs>
            </a:gsLst>
            <a:lin ang="1200000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Neue Haas Grotesk Text Pro"/>
            </a:endParaRPr>
          </a:p>
        </p:txBody>
      </p:sp>
      <p:sp>
        <p:nvSpPr>
          <p:cNvPr id="187" name="PlaceHolder 1"/>
          <p:cNvSpPr>
            <a:spLocks noGrp="1"/>
          </p:cNvSpPr>
          <p:nvPr>
            <p:ph type="title"/>
          </p:nvPr>
        </p:nvSpPr>
        <p:spPr>
          <a:xfrm>
            <a:off x="1987560" y="1143000"/>
            <a:ext cx="8928720" cy="1257120"/>
          </a:xfrm>
          <a:prstGeom prst="rect">
            <a:avLst/>
          </a:prstGeom>
          <a:noFill/>
          <a:ln w="0">
            <a:noFill/>
          </a:ln>
        </p:spPr>
        <p:txBody>
          <a:bodyPr lIns="91440" rIns="91440" tIns="45720" bIns="45720" anchor="ctr">
            <a:normAutofit/>
          </a:bodyPr>
          <a:p>
            <a:pPr indent="0" algn="ctr" defTabSz="914400">
              <a:lnSpc>
                <a:spcPct val="90000"/>
              </a:lnSpc>
              <a:buNone/>
            </a:pPr>
            <a:r>
              <a:rPr b="1" lang="es-ES" sz="2600" spc="-1" strike="noStrike">
                <a:solidFill>
                  <a:schemeClr val="dk1"/>
                </a:solidFill>
                <a:latin typeface="Neue Haas Grotesk Text Pro"/>
              </a:rPr>
              <a:t>1.2.1.- GESTIÓN Y ESTADOS DE LOS PROCESOS</a:t>
            </a:r>
            <a:endParaRPr b="0" lang="es-ES" sz="2600" spc="-1" strike="noStrike">
              <a:solidFill>
                <a:schemeClr val="dk1"/>
              </a:solidFill>
              <a:latin typeface="Neue Haas Grotesk Text Pro"/>
            </a:endParaRPr>
          </a:p>
        </p:txBody>
      </p:sp>
      <p:sp>
        <p:nvSpPr>
          <p:cNvPr id="188" name="Freeform: Shape 11">
            <a:extLst>
              <a:ext uri="{C183D7F6-B498-43B3-948B-1728B52AA6E4}">
                <adec:decorative xmlns:adec="http://schemas.microsoft.com/office/drawing/2017/decorative" val="1"/>
              </a:ext>
            </a:extLst>
          </p:cNvPr>
          <p:cNvSpPr/>
          <p:nvPr/>
        </p:nvSpPr>
        <p:spPr>
          <a:xfrm>
            <a:off x="6284160" y="3378960"/>
            <a:ext cx="5907600" cy="3478680"/>
          </a:xfrm>
          <a:custGeom>
            <a:avLst/>
            <a:gdLst>
              <a:gd name="textAreaLeft" fmla="*/ 0 w 5907600"/>
              <a:gd name="textAreaRight" fmla="*/ 5907960 w 5907600"/>
              <a:gd name="textAreaTop" fmla="*/ 0 h 3478680"/>
              <a:gd name="textAreaBottom" fmla="*/ 3479040 h 3478680"/>
            </a:gdLst>
            <a:ahLst/>
            <a:rect l="textAreaLeft" t="textAreaTop" r="textAreaRight" b="textAreaBottom"/>
            <a:pathLst>
              <a:path w="5907885" h="3479046">
                <a:moveTo>
                  <a:pt x="5171297" y="284"/>
                </a:moveTo>
                <a:cubicBezTo>
                  <a:pt x="5389485" y="3908"/>
                  <a:pt x="5606422" y="42249"/>
                  <a:pt x="5813217" y="114238"/>
                </a:cubicBezTo>
                <a:lnTo>
                  <a:pt x="5907885" y="151524"/>
                </a:lnTo>
                <a:lnTo>
                  <a:pt x="5907885"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rotWithShape="0">
            <a:gsLst>
              <a:gs pos="31000">
                <a:srgbClr val="e7e2e8"/>
              </a:gs>
              <a:gs pos="100000">
                <a:srgbClr val="a0d390"/>
              </a:gs>
            </a:gsLst>
            <a:lin ang="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Neue Haas Grotesk Text Pro"/>
            </a:endParaRPr>
          </a:p>
        </p:txBody>
      </p:sp>
      <p:sp>
        <p:nvSpPr>
          <p:cNvPr id="189" name="PlaceHolder 2"/>
          <p:cNvSpPr>
            <a:spLocks noGrp="1"/>
          </p:cNvSpPr>
          <p:nvPr>
            <p:ph/>
          </p:nvPr>
        </p:nvSpPr>
        <p:spPr>
          <a:xfrm>
            <a:off x="305640" y="2200320"/>
            <a:ext cx="11575080" cy="4353120"/>
          </a:xfrm>
          <a:prstGeom prst="rect">
            <a:avLst/>
          </a:prstGeom>
          <a:noFill/>
          <a:ln w="0">
            <a:noFill/>
          </a:ln>
        </p:spPr>
        <p:txBody>
          <a:bodyPr lIns="91440" rIns="91440" tIns="45720" bIns="45720" anchor="t">
            <a:normAutofit fontScale="85555"/>
          </a:bodyPr>
          <a:p>
            <a:pPr marL="228600" indent="-228600" defTabSz="914400">
              <a:lnSpc>
                <a:spcPct val="120000"/>
              </a:lnSpc>
              <a:spcBef>
                <a:spcPts val="1001"/>
              </a:spcBef>
              <a:buClr>
                <a:srgbClr val="000000"/>
              </a:buClr>
              <a:buFont typeface="Arial"/>
              <a:buChar char="•"/>
            </a:pPr>
            <a:r>
              <a:rPr b="0" lang="es-ES" sz="1800" spc="-1" strike="noStrike">
                <a:solidFill>
                  <a:schemeClr val="dk1"/>
                </a:solidFill>
                <a:latin typeface="Neue Haas Grotesk Text Pro"/>
              </a:rPr>
              <a:t>Los objetivos del planificador son los siguientes:</a:t>
            </a:r>
            <a:endParaRPr b="0" lang="es-ES" sz="1800" spc="-1" strike="noStrike">
              <a:solidFill>
                <a:schemeClr val="dk1"/>
              </a:solidFill>
              <a:latin typeface="Neue Haas Grotesk Text Pro"/>
            </a:endParaRPr>
          </a:p>
          <a:p>
            <a:pPr lvl="1" marL="548640" indent="-228600" defTabSz="914400">
              <a:lnSpc>
                <a:spcPct val="120000"/>
              </a:lnSpc>
              <a:spcBef>
                <a:spcPts val="499"/>
              </a:spcBef>
              <a:buClr>
                <a:srgbClr val="000000"/>
              </a:buClr>
              <a:buFont typeface="Neue Haas Grotesk Text Pro"/>
              <a:buChar char="–"/>
            </a:pPr>
            <a:r>
              <a:rPr b="0" lang="es-ES" sz="1600" spc="-1" strike="noStrike">
                <a:solidFill>
                  <a:schemeClr val="dk1"/>
                </a:solidFill>
                <a:latin typeface="Neue Haas Grotesk Text Pro"/>
              </a:rPr>
              <a:t>Maximizar el rendimiento del sistema.</a:t>
            </a:r>
            <a:endParaRPr b="0" lang="es-ES" sz="1600" spc="-1" strike="noStrike">
              <a:solidFill>
                <a:schemeClr val="dk1"/>
              </a:solidFill>
              <a:latin typeface="Neue Haas Grotesk Text Pro"/>
            </a:endParaRPr>
          </a:p>
          <a:p>
            <a:pPr lvl="1" marL="548640" indent="-228600" defTabSz="914400">
              <a:lnSpc>
                <a:spcPct val="120000"/>
              </a:lnSpc>
              <a:spcBef>
                <a:spcPts val="499"/>
              </a:spcBef>
              <a:buClr>
                <a:srgbClr val="000000"/>
              </a:buClr>
              <a:buFont typeface="Neue Haas Grotesk Text Pro"/>
              <a:buChar char="–"/>
            </a:pPr>
            <a:r>
              <a:rPr b="0" lang="es-ES" sz="1600" spc="-1" strike="noStrike">
                <a:solidFill>
                  <a:schemeClr val="dk1"/>
                </a:solidFill>
                <a:latin typeface="Neue Haas Grotesk Text Pro"/>
              </a:rPr>
              <a:t>Maximizar la equidad en el reparto de los recursos.</a:t>
            </a:r>
            <a:endParaRPr b="0" lang="es-ES" sz="1600" spc="-1" strike="noStrike">
              <a:solidFill>
                <a:schemeClr val="dk1"/>
              </a:solidFill>
              <a:latin typeface="Neue Haas Grotesk Text Pro"/>
            </a:endParaRPr>
          </a:p>
          <a:p>
            <a:pPr lvl="1" marL="548640" indent="-228600" defTabSz="914400">
              <a:lnSpc>
                <a:spcPct val="120000"/>
              </a:lnSpc>
              <a:spcBef>
                <a:spcPts val="499"/>
              </a:spcBef>
              <a:buClr>
                <a:srgbClr val="000000"/>
              </a:buClr>
              <a:buFont typeface="Neue Haas Grotesk Text Pro"/>
              <a:buChar char="–"/>
            </a:pPr>
            <a:r>
              <a:rPr b="0" lang="es-ES" sz="1600" spc="-1" strike="noStrike">
                <a:solidFill>
                  <a:schemeClr val="dk1"/>
                </a:solidFill>
                <a:latin typeface="Neue Haas Grotesk Text Pro"/>
              </a:rPr>
              <a:t>Minimizar los tiempos de espera.</a:t>
            </a:r>
            <a:endParaRPr b="0" lang="es-ES" sz="1600" spc="-1" strike="noStrike">
              <a:solidFill>
                <a:schemeClr val="dk1"/>
              </a:solidFill>
              <a:latin typeface="Neue Haas Grotesk Text Pro"/>
            </a:endParaRPr>
          </a:p>
          <a:p>
            <a:pPr lvl="1" marL="548640" indent="-228600" defTabSz="914400">
              <a:lnSpc>
                <a:spcPct val="120000"/>
              </a:lnSpc>
              <a:spcBef>
                <a:spcPts val="499"/>
              </a:spcBef>
              <a:buClr>
                <a:srgbClr val="000000"/>
              </a:buClr>
              <a:buFont typeface="Neue Haas Grotesk Text Pro"/>
              <a:buChar char="–"/>
            </a:pPr>
            <a:r>
              <a:rPr b="0" lang="es-ES" sz="1600" spc="-1" strike="noStrike">
                <a:solidFill>
                  <a:schemeClr val="dk1"/>
                </a:solidFill>
                <a:latin typeface="Neue Haas Grotesk Text Pro"/>
              </a:rPr>
              <a:t>Minimizar los tiempos de respuesta.</a:t>
            </a:r>
            <a:endParaRPr b="0" lang="es-ES" sz="1600" spc="-1" strike="noStrike">
              <a:solidFill>
                <a:schemeClr val="dk1"/>
              </a:solidFill>
              <a:latin typeface="Neue Haas Grotesk Text Pro"/>
            </a:endParaRPr>
          </a:p>
          <a:p>
            <a:pPr marL="228600" indent="-228600" defTabSz="914400">
              <a:lnSpc>
                <a:spcPct val="120000"/>
              </a:lnSpc>
              <a:spcBef>
                <a:spcPts val="1001"/>
              </a:spcBef>
              <a:buClr>
                <a:srgbClr val="000000"/>
              </a:buClr>
              <a:buFont typeface="Arial"/>
              <a:buChar char="•"/>
            </a:pPr>
            <a:r>
              <a:rPr b="0" lang="es-ES" sz="1800" spc="-1" strike="noStrike">
                <a:solidFill>
                  <a:schemeClr val="dk1"/>
                </a:solidFill>
                <a:latin typeface="Neue Haas Grotesk Text Pro"/>
              </a:rPr>
              <a:t>Existen muchos algoritmos para la planificación de los procesos. Cada sistema operativo utiliza sus propias estrategias de gestión de recursos a distintos niveles.</a:t>
            </a:r>
            <a:endParaRPr b="0" lang="es-ES" sz="1800" spc="-1" strike="noStrike">
              <a:solidFill>
                <a:schemeClr val="dk1"/>
              </a:solidFill>
              <a:latin typeface="Neue Haas Grotesk Text Pro"/>
            </a:endParaRPr>
          </a:p>
          <a:p>
            <a:pPr marL="228600" indent="-228600" defTabSz="914400">
              <a:lnSpc>
                <a:spcPct val="120000"/>
              </a:lnSpc>
              <a:spcBef>
                <a:spcPts val="1001"/>
              </a:spcBef>
              <a:buClr>
                <a:srgbClr val="000000"/>
              </a:buClr>
              <a:buFont typeface="Arial"/>
              <a:buChar char="•"/>
            </a:pPr>
            <a:r>
              <a:rPr b="0" lang="es-ES" sz="1800" spc="-1" strike="noStrike">
                <a:solidFill>
                  <a:schemeClr val="dk1"/>
                </a:solidFill>
                <a:latin typeface="Neue Haas Grotesk Text Pro"/>
              </a:rPr>
              <a:t>Los estados básicos de un proceso son:</a:t>
            </a:r>
            <a:endParaRPr b="0" lang="es-ES" sz="1800" spc="-1" strike="noStrike">
              <a:solidFill>
                <a:schemeClr val="dk1"/>
              </a:solidFill>
              <a:latin typeface="Neue Haas Grotesk Text Pro"/>
            </a:endParaRPr>
          </a:p>
          <a:p>
            <a:pPr lvl="1" marL="548640" indent="-228600" defTabSz="914400">
              <a:lnSpc>
                <a:spcPct val="120000"/>
              </a:lnSpc>
              <a:spcBef>
                <a:spcPts val="499"/>
              </a:spcBef>
              <a:buClr>
                <a:srgbClr val="000000"/>
              </a:buClr>
              <a:buFont typeface="Neue Haas Grotesk Text Pro"/>
              <a:buChar char="–"/>
            </a:pPr>
            <a:r>
              <a:rPr b="0" lang="es-ES" sz="1600" spc="-1" strike="noStrike">
                <a:solidFill>
                  <a:schemeClr val="dk1"/>
                </a:solidFill>
                <a:latin typeface="Neue Haas Grotesk Text Pro"/>
              </a:rPr>
              <a:t>Nuevo: instante en el que se crea un proceso.</a:t>
            </a:r>
            <a:endParaRPr b="0" lang="es-ES" sz="1600" spc="-1" strike="noStrike">
              <a:solidFill>
                <a:schemeClr val="dk1"/>
              </a:solidFill>
              <a:latin typeface="Neue Haas Grotesk Text Pro"/>
            </a:endParaRPr>
          </a:p>
          <a:p>
            <a:pPr lvl="1" marL="548640" indent="-228600" defTabSz="914400">
              <a:lnSpc>
                <a:spcPct val="120000"/>
              </a:lnSpc>
              <a:spcBef>
                <a:spcPts val="499"/>
              </a:spcBef>
              <a:buClr>
                <a:srgbClr val="000000"/>
              </a:buClr>
              <a:buFont typeface="Neue Haas Grotesk Text Pro"/>
              <a:buChar char="–"/>
            </a:pPr>
            <a:r>
              <a:rPr b="0" lang="es-ES" sz="1600" spc="-1" strike="noStrike">
                <a:solidFill>
                  <a:schemeClr val="dk1"/>
                </a:solidFill>
                <a:latin typeface="Neue Haas Grotesk Text Pro"/>
              </a:rPr>
              <a:t>Listo: está en memoria, preparado para ejecutarse.</a:t>
            </a:r>
            <a:endParaRPr b="0" lang="es-ES" sz="1600" spc="-1" strike="noStrike">
              <a:solidFill>
                <a:schemeClr val="dk1"/>
              </a:solidFill>
              <a:latin typeface="Neue Haas Grotesk Text Pro"/>
            </a:endParaRPr>
          </a:p>
          <a:p>
            <a:pPr lvl="1" marL="548640" indent="-228600" defTabSz="914400">
              <a:lnSpc>
                <a:spcPct val="120000"/>
              </a:lnSpc>
              <a:spcBef>
                <a:spcPts val="499"/>
              </a:spcBef>
              <a:buClr>
                <a:srgbClr val="000000"/>
              </a:buClr>
              <a:buFont typeface="Neue Haas Grotesk Text Pro"/>
              <a:buChar char="–"/>
            </a:pPr>
            <a:r>
              <a:rPr b="0" lang="es-ES" sz="1600" spc="-1" strike="noStrike">
                <a:solidFill>
                  <a:schemeClr val="dk1"/>
                </a:solidFill>
                <a:latin typeface="Neue Haas Grotesk Text Pro"/>
              </a:rPr>
              <a:t>En ejecución: está ejecutándose.</a:t>
            </a:r>
            <a:endParaRPr b="0" lang="es-ES" sz="1600" spc="-1" strike="noStrike">
              <a:solidFill>
                <a:schemeClr val="dk1"/>
              </a:solidFill>
              <a:latin typeface="Neue Haas Grotesk Text Pro"/>
            </a:endParaRPr>
          </a:p>
          <a:p>
            <a:pPr lvl="1" marL="548640" indent="-228600" defTabSz="914400">
              <a:lnSpc>
                <a:spcPct val="120000"/>
              </a:lnSpc>
              <a:spcBef>
                <a:spcPts val="499"/>
              </a:spcBef>
              <a:buClr>
                <a:srgbClr val="000000"/>
              </a:buClr>
              <a:buFont typeface="Neue Haas Grotesk Text Pro"/>
              <a:buChar char="–"/>
            </a:pPr>
            <a:r>
              <a:rPr b="0" lang="es-ES" sz="1600" spc="-1" strike="noStrike">
                <a:solidFill>
                  <a:schemeClr val="dk1"/>
                </a:solidFill>
                <a:latin typeface="Neue Haas Grotesk Text Pro"/>
              </a:rPr>
              <a:t>Bloqueado: espera que ocurra un evento externo ajeno al planificador.</a:t>
            </a:r>
            <a:endParaRPr b="0" lang="es-ES" sz="1600" spc="-1" strike="noStrike">
              <a:solidFill>
                <a:schemeClr val="dk1"/>
              </a:solidFill>
              <a:latin typeface="Neue Haas Grotesk Text Pro"/>
            </a:endParaRPr>
          </a:p>
          <a:p>
            <a:pPr lvl="1" marL="548640" indent="-228600" defTabSz="914400">
              <a:lnSpc>
                <a:spcPct val="120000"/>
              </a:lnSpc>
              <a:spcBef>
                <a:spcPts val="499"/>
              </a:spcBef>
              <a:buClr>
                <a:srgbClr val="000000"/>
              </a:buClr>
              <a:buFont typeface="Neue Haas Grotesk Text Pro"/>
              <a:buChar char="–"/>
            </a:pPr>
            <a:r>
              <a:rPr b="0" lang="es-ES" sz="1600" spc="-1" strike="noStrike">
                <a:solidFill>
                  <a:schemeClr val="dk1"/>
                </a:solidFill>
                <a:latin typeface="Neue Haas Grotesk Text Pro"/>
              </a:rPr>
              <a:t>Finalizado: instante en el que se finaliza el proceso.</a:t>
            </a:r>
            <a:endParaRPr b="0" lang="es-ES" sz="1600" spc="-1" strike="noStrike">
              <a:solidFill>
                <a:schemeClr val="dk1"/>
              </a:solidFill>
              <a:latin typeface="Neue Haas Grotesk Text Pro"/>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useBgFill="1">
        <p:nvSpPr>
          <p:cNvPr id="190" name="Rectangle 7">
            <a:extLst>
              <a:ext uri="{C183D7F6-B498-43B3-948B-1728B52AA6E4}">
                <adec:decorative xmlns:adec="http://schemas.microsoft.com/office/drawing/2017/decorative" val="1"/>
              </a:ext>
            </a:extLst>
          </p:cNvPr>
          <p:cNvSpPr/>
          <p:nvPr/>
        </p:nvSpPr>
        <p:spPr>
          <a:xfrm>
            <a:off x="0" y="0"/>
            <a:ext cx="12191760" cy="6857640"/>
          </a:xfrm>
          <a:prstGeom prst="rect">
            <a:avLst/>
          </a:prstGeom>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Neue Haas Grotesk Text Pro"/>
            </a:endParaRPr>
          </a:p>
        </p:txBody>
      </p:sp>
      <p:sp>
        <p:nvSpPr>
          <p:cNvPr id="191" name="Freeform: Shape 9">
            <a:extLst>
              <a:ext uri="{C183D7F6-B498-43B3-948B-1728B52AA6E4}">
                <adec:decorative xmlns:adec="http://schemas.microsoft.com/office/drawing/2017/decorative" val="1"/>
              </a:ext>
            </a:extLst>
          </p:cNvPr>
          <p:cNvSpPr/>
          <p:nvPr/>
        </p:nvSpPr>
        <p:spPr>
          <a:xfrm flipH="1" flipV="1">
            <a:off x="-720" y="0"/>
            <a:ext cx="2923560" cy="1478880"/>
          </a:xfrm>
          <a:custGeom>
            <a:avLst/>
            <a:gdLst>
              <a:gd name="textAreaLeft" fmla="*/ -360 w 2923560"/>
              <a:gd name="textAreaRight" fmla="*/ 2923560 w 2923560"/>
              <a:gd name="textAreaTop" fmla="*/ 360 h 1478880"/>
              <a:gd name="textAreaBottom" fmla="*/ 1479600 h 1478880"/>
            </a:gdLst>
            <a:ahLst/>
            <a:rect l="textAreaLeft" t="textAreaTop" r="textAreaRight" b="textAreaBottom"/>
            <a:pathLst>
              <a:path w="2923855" h="1479128">
                <a:moveTo>
                  <a:pt x="2923855" y="1479128"/>
                </a:moveTo>
                <a:lnTo>
                  <a:pt x="0" y="1479128"/>
                </a:lnTo>
                <a:lnTo>
                  <a:pt x="1368245" y="405504"/>
                </a:lnTo>
                <a:lnTo>
                  <a:pt x="1410727" y="373857"/>
                </a:lnTo>
                <a:cubicBezTo>
                  <a:pt x="1742357" y="139664"/>
                  <a:pt x="2122368" y="17528"/>
                  <a:pt x="2503486" y="1756"/>
                </a:cubicBezTo>
                <a:cubicBezTo>
                  <a:pt x="2543187" y="114"/>
                  <a:pt x="2582898" y="-375"/>
                  <a:pt x="2622568" y="284"/>
                </a:cubicBezTo>
                <a:cubicBezTo>
                  <a:pt x="2677115" y="1190"/>
                  <a:pt x="2731584" y="4266"/>
                  <a:pt x="2785835" y="9494"/>
                </a:cubicBezTo>
                <a:lnTo>
                  <a:pt x="2923855" y="28352"/>
                </a:lnTo>
                <a:close/>
              </a:path>
            </a:pathLst>
          </a:custGeom>
          <a:gradFill rotWithShape="0">
            <a:gsLst>
              <a:gs pos="19000">
                <a:srgbClr val="e7e2e8"/>
              </a:gs>
              <a:gs pos="99000">
                <a:srgbClr val="a0d390"/>
              </a:gs>
            </a:gsLst>
            <a:lin ang="1200000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Neue Haas Grotesk Text Pro"/>
            </a:endParaRPr>
          </a:p>
        </p:txBody>
      </p:sp>
      <p:sp>
        <p:nvSpPr>
          <p:cNvPr id="192" name="PlaceHolder 1"/>
          <p:cNvSpPr>
            <a:spLocks noGrp="1"/>
          </p:cNvSpPr>
          <p:nvPr>
            <p:ph type="title"/>
          </p:nvPr>
        </p:nvSpPr>
        <p:spPr>
          <a:xfrm>
            <a:off x="1987560" y="1143000"/>
            <a:ext cx="8928720" cy="1257120"/>
          </a:xfrm>
          <a:prstGeom prst="rect">
            <a:avLst/>
          </a:prstGeom>
          <a:noFill/>
          <a:ln w="0">
            <a:noFill/>
          </a:ln>
        </p:spPr>
        <p:txBody>
          <a:bodyPr lIns="91440" rIns="91440" tIns="45720" bIns="45720" anchor="ctr">
            <a:normAutofit/>
          </a:bodyPr>
          <a:p>
            <a:pPr indent="0" algn="ctr" defTabSz="914400">
              <a:lnSpc>
                <a:spcPct val="90000"/>
              </a:lnSpc>
              <a:buNone/>
            </a:pPr>
            <a:r>
              <a:rPr b="1" lang="es-ES" sz="2600" spc="-1" strike="noStrike">
                <a:solidFill>
                  <a:schemeClr val="dk1"/>
                </a:solidFill>
                <a:latin typeface="Neue Haas Grotesk Text Pro"/>
              </a:rPr>
              <a:t>1.2.1.- GESTIÓN Y ESTADOS DE LOS PROCESOS</a:t>
            </a:r>
            <a:endParaRPr b="0" lang="es-ES" sz="2600" spc="-1" strike="noStrike">
              <a:solidFill>
                <a:schemeClr val="dk1"/>
              </a:solidFill>
              <a:latin typeface="Neue Haas Grotesk Text Pro"/>
            </a:endParaRPr>
          </a:p>
        </p:txBody>
      </p:sp>
      <p:sp>
        <p:nvSpPr>
          <p:cNvPr id="193" name="Freeform: Shape 11">
            <a:extLst>
              <a:ext uri="{C183D7F6-B498-43B3-948B-1728B52AA6E4}">
                <adec:decorative xmlns:adec="http://schemas.microsoft.com/office/drawing/2017/decorative" val="1"/>
              </a:ext>
            </a:extLst>
          </p:cNvPr>
          <p:cNvSpPr/>
          <p:nvPr/>
        </p:nvSpPr>
        <p:spPr>
          <a:xfrm>
            <a:off x="6284160" y="3378960"/>
            <a:ext cx="5907600" cy="3478680"/>
          </a:xfrm>
          <a:custGeom>
            <a:avLst/>
            <a:gdLst>
              <a:gd name="textAreaLeft" fmla="*/ 0 w 5907600"/>
              <a:gd name="textAreaRight" fmla="*/ 5907960 w 5907600"/>
              <a:gd name="textAreaTop" fmla="*/ 0 h 3478680"/>
              <a:gd name="textAreaBottom" fmla="*/ 3479040 h 3478680"/>
            </a:gdLst>
            <a:ahLst/>
            <a:rect l="textAreaLeft" t="textAreaTop" r="textAreaRight" b="textAreaBottom"/>
            <a:pathLst>
              <a:path w="5907885" h="3479046">
                <a:moveTo>
                  <a:pt x="5171297" y="284"/>
                </a:moveTo>
                <a:cubicBezTo>
                  <a:pt x="5389485" y="3908"/>
                  <a:pt x="5606422" y="42249"/>
                  <a:pt x="5813217" y="114238"/>
                </a:cubicBezTo>
                <a:lnTo>
                  <a:pt x="5907885" y="151524"/>
                </a:lnTo>
                <a:lnTo>
                  <a:pt x="5907885"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rotWithShape="0">
            <a:gsLst>
              <a:gs pos="31000">
                <a:srgbClr val="e7e2e8"/>
              </a:gs>
              <a:gs pos="100000">
                <a:srgbClr val="a0d390"/>
              </a:gs>
            </a:gsLst>
            <a:lin ang="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Neue Haas Grotesk Text Pro"/>
            </a:endParaRPr>
          </a:p>
        </p:txBody>
      </p:sp>
      <p:pic>
        <p:nvPicPr>
          <p:cNvPr id="194" name="Marcador de contenido 5" descr="Diagrama&#10;&#10;Descripción generada automáticamente"/>
          <p:cNvPicPr/>
          <p:nvPr/>
        </p:nvPicPr>
        <p:blipFill>
          <a:blip r:embed="rId1"/>
          <a:srcRect l="29001" t="17550" r="30645" b="42817"/>
          <a:stretch/>
        </p:blipFill>
        <p:spPr>
          <a:xfrm>
            <a:off x="1461240" y="2139840"/>
            <a:ext cx="7024680" cy="3889440"/>
          </a:xfrm>
          <a:prstGeom prst="rect">
            <a:avLst/>
          </a:prstGeom>
          <a:ln w="0">
            <a:noFill/>
          </a:ln>
        </p:spPr>
      </p:pic>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useBgFill="1">
        <p:nvSpPr>
          <p:cNvPr id="195" name="Rectangle 7">
            <a:extLst>
              <a:ext uri="{C183D7F6-B498-43B3-948B-1728B52AA6E4}">
                <adec:decorative xmlns:adec="http://schemas.microsoft.com/office/drawing/2017/decorative" val="1"/>
              </a:ext>
            </a:extLst>
          </p:cNvPr>
          <p:cNvSpPr/>
          <p:nvPr/>
        </p:nvSpPr>
        <p:spPr>
          <a:xfrm>
            <a:off x="0" y="0"/>
            <a:ext cx="12191760" cy="6857640"/>
          </a:xfrm>
          <a:prstGeom prst="rect">
            <a:avLst/>
          </a:prstGeom>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Neue Haas Grotesk Text Pro"/>
            </a:endParaRPr>
          </a:p>
        </p:txBody>
      </p:sp>
      <p:sp>
        <p:nvSpPr>
          <p:cNvPr id="196" name="Freeform: Shape 9">
            <a:extLst>
              <a:ext uri="{C183D7F6-B498-43B3-948B-1728B52AA6E4}">
                <adec:decorative xmlns:adec="http://schemas.microsoft.com/office/drawing/2017/decorative" val="1"/>
              </a:ext>
            </a:extLst>
          </p:cNvPr>
          <p:cNvSpPr/>
          <p:nvPr/>
        </p:nvSpPr>
        <p:spPr>
          <a:xfrm flipH="1" flipV="1">
            <a:off x="-720" y="0"/>
            <a:ext cx="2923560" cy="1478880"/>
          </a:xfrm>
          <a:custGeom>
            <a:avLst/>
            <a:gdLst>
              <a:gd name="textAreaLeft" fmla="*/ -360 w 2923560"/>
              <a:gd name="textAreaRight" fmla="*/ 2923560 w 2923560"/>
              <a:gd name="textAreaTop" fmla="*/ 360 h 1478880"/>
              <a:gd name="textAreaBottom" fmla="*/ 1479600 h 1478880"/>
            </a:gdLst>
            <a:ahLst/>
            <a:rect l="textAreaLeft" t="textAreaTop" r="textAreaRight" b="textAreaBottom"/>
            <a:pathLst>
              <a:path w="2923855" h="1479128">
                <a:moveTo>
                  <a:pt x="2923855" y="1479128"/>
                </a:moveTo>
                <a:lnTo>
                  <a:pt x="0" y="1479128"/>
                </a:lnTo>
                <a:lnTo>
                  <a:pt x="1368245" y="405504"/>
                </a:lnTo>
                <a:lnTo>
                  <a:pt x="1410727" y="373857"/>
                </a:lnTo>
                <a:cubicBezTo>
                  <a:pt x="1742357" y="139664"/>
                  <a:pt x="2122368" y="17528"/>
                  <a:pt x="2503486" y="1756"/>
                </a:cubicBezTo>
                <a:cubicBezTo>
                  <a:pt x="2543187" y="114"/>
                  <a:pt x="2582898" y="-375"/>
                  <a:pt x="2622568" y="284"/>
                </a:cubicBezTo>
                <a:cubicBezTo>
                  <a:pt x="2677115" y="1190"/>
                  <a:pt x="2731584" y="4266"/>
                  <a:pt x="2785835" y="9494"/>
                </a:cubicBezTo>
                <a:lnTo>
                  <a:pt x="2923855" y="28352"/>
                </a:lnTo>
                <a:close/>
              </a:path>
            </a:pathLst>
          </a:custGeom>
          <a:gradFill rotWithShape="0">
            <a:gsLst>
              <a:gs pos="19000">
                <a:srgbClr val="e7e2e8"/>
              </a:gs>
              <a:gs pos="99000">
                <a:srgbClr val="a0d390"/>
              </a:gs>
            </a:gsLst>
            <a:lin ang="1200000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Neue Haas Grotesk Text Pro"/>
            </a:endParaRPr>
          </a:p>
        </p:txBody>
      </p:sp>
      <p:sp>
        <p:nvSpPr>
          <p:cNvPr id="197" name="PlaceHolder 1"/>
          <p:cNvSpPr>
            <a:spLocks noGrp="1"/>
          </p:cNvSpPr>
          <p:nvPr>
            <p:ph type="title"/>
          </p:nvPr>
        </p:nvSpPr>
        <p:spPr>
          <a:xfrm>
            <a:off x="1987560" y="1143000"/>
            <a:ext cx="8928720" cy="1257120"/>
          </a:xfrm>
          <a:prstGeom prst="rect">
            <a:avLst/>
          </a:prstGeom>
          <a:noFill/>
          <a:ln w="0">
            <a:noFill/>
          </a:ln>
        </p:spPr>
        <p:txBody>
          <a:bodyPr lIns="91440" rIns="91440" tIns="45720" bIns="45720" anchor="ctr">
            <a:normAutofit/>
          </a:bodyPr>
          <a:p>
            <a:pPr indent="0" algn="ctr" defTabSz="914400">
              <a:lnSpc>
                <a:spcPct val="90000"/>
              </a:lnSpc>
              <a:buNone/>
            </a:pPr>
            <a:r>
              <a:rPr b="1" lang="es-ES" sz="2600" spc="-1" strike="noStrike">
                <a:solidFill>
                  <a:schemeClr val="dk1"/>
                </a:solidFill>
                <a:latin typeface="Neue Haas Grotesk Text Pro"/>
              </a:rPr>
              <a:t>1.2.2.- COMUNICACIÓN ENTRE PROCESOS</a:t>
            </a:r>
            <a:endParaRPr b="0" lang="es-ES" sz="2600" spc="-1" strike="noStrike">
              <a:solidFill>
                <a:schemeClr val="dk1"/>
              </a:solidFill>
              <a:latin typeface="Neue Haas Grotesk Text Pro"/>
            </a:endParaRPr>
          </a:p>
        </p:txBody>
      </p:sp>
      <p:sp>
        <p:nvSpPr>
          <p:cNvPr id="198" name="Freeform: Shape 11">
            <a:extLst>
              <a:ext uri="{C183D7F6-B498-43B3-948B-1728B52AA6E4}">
                <adec:decorative xmlns:adec="http://schemas.microsoft.com/office/drawing/2017/decorative" val="1"/>
              </a:ext>
            </a:extLst>
          </p:cNvPr>
          <p:cNvSpPr/>
          <p:nvPr/>
        </p:nvSpPr>
        <p:spPr>
          <a:xfrm>
            <a:off x="6284160" y="3378960"/>
            <a:ext cx="5907600" cy="3478680"/>
          </a:xfrm>
          <a:custGeom>
            <a:avLst/>
            <a:gdLst>
              <a:gd name="textAreaLeft" fmla="*/ 0 w 5907600"/>
              <a:gd name="textAreaRight" fmla="*/ 5907960 w 5907600"/>
              <a:gd name="textAreaTop" fmla="*/ 0 h 3478680"/>
              <a:gd name="textAreaBottom" fmla="*/ 3479040 h 3478680"/>
            </a:gdLst>
            <a:ahLst/>
            <a:rect l="textAreaLeft" t="textAreaTop" r="textAreaRight" b="textAreaBottom"/>
            <a:pathLst>
              <a:path w="5907885" h="3479046">
                <a:moveTo>
                  <a:pt x="5171297" y="284"/>
                </a:moveTo>
                <a:cubicBezTo>
                  <a:pt x="5389485" y="3908"/>
                  <a:pt x="5606422" y="42249"/>
                  <a:pt x="5813217" y="114238"/>
                </a:cubicBezTo>
                <a:lnTo>
                  <a:pt x="5907885" y="151524"/>
                </a:lnTo>
                <a:lnTo>
                  <a:pt x="5907885"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rotWithShape="0">
            <a:gsLst>
              <a:gs pos="31000">
                <a:srgbClr val="e7e2e8"/>
              </a:gs>
              <a:gs pos="100000">
                <a:srgbClr val="a0d390"/>
              </a:gs>
            </a:gsLst>
            <a:lin ang="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Neue Haas Grotesk Text Pro"/>
            </a:endParaRPr>
          </a:p>
        </p:txBody>
      </p:sp>
      <p:sp>
        <p:nvSpPr>
          <p:cNvPr id="199" name="PlaceHolder 2"/>
          <p:cNvSpPr>
            <a:spLocks noGrp="1"/>
          </p:cNvSpPr>
          <p:nvPr>
            <p:ph/>
          </p:nvPr>
        </p:nvSpPr>
        <p:spPr>
          <a:xfrm>
            <a:off x="444240" y="2235240"/>
            <a:ext cx="11283840" cy="4293360"/>
          </a:xfrm>
          <a:prstGeom prst="rect">
            <a:avLst/>
          </a:prstGeom>
          <a:noFill/>
          <a:ln w="0">
            <a:noFill/>
          </a:ln>
        </p:spPr>
        <p:txBody>
          <a:bodyPr lIns="91440" rIns="91440" tIns="45720" bIns="45720" anchor="t">
            <a:normAutofit/>
          </a:bodyPr>
          <a:p>
            <a:pPr marL="228600" indent="-228600" defTabSz="914400">
              <a:lnSpc>
                <a:spcPct val="120000"/>
              </a:lnSpc>
              <a:spcBef>
                <a:spcPts val="1001"/>
              </a:spcBef>
              <a:buClr>
                <a:srgbClr val="000000"/>
              </a:buClr>
              <a:buFont typeface="Arial"/>
              <a:buChar char="•"/>
            </a:pPr>
            <a:r>
              <a:rPr b="0" lang="es-ES" sz="1800" spc="-1" strike="noStrike">
                <a:solidFill>
                  <a:schemeClr val="dk1"/>
                </a:solidFill>
                <a:latin typeface="Neue Haas Grotesk Text Pro"/>
              </a:rPr>
              <a:t>Cada proceso tiene su espacio de memoria, su tiempo de CPU asignado por el planificador y su estado de los registros.</a:t>
            </a:r>
            <a:endParaRPr b="0" lang="es-ES" sz="1800" spc="-1" strike="noStrike">
              <a:solidFill>
                <a:schemeClr val="dk1"/>
              </a:solidFill>
              <a:latin typeface="Neue Haas Grotesk Text Pro"/>
            </a:endParaRPr>
          </a:p>
          <a:p>
            <a:pPr marL="228600" indent="-228600" defTabSz="914400">
              <a:lnSpc>
                <a:spcPct val="120000"/>
              </a:lnSpc>
              <a:spcBef>
                <a:spcPts val="1001"/>
              </a:spcBef>
              <a:buClr>
                <a:srgbClr val="000000"/>
              </a:buClr>
              <a:buFont typeface="Arial"/>
              <a:buChar char="•"/>
            </a:pPr>
            <a:r>
              <a:rPr b="0" lang="es-ES" sz="1800" spc="-1" strike="noStrike">
                <a:solidFill>
                  <a:schemeClr val="dk1"/>
                </a:solidFill>
                <a:latin typeface="Neue Haas Grotesk Text Pro"/>
              </a:rPr>
              <a:t>Sin embargo, los procesos deben de poder comunicarse entre sí, ya que es natural que surjan dependencias entre ellos.</a:t>
            </a:r>
            <a:endParaRPr b="0" lang="es-ES" sz="1800" spc="-1" strike="noStrike">
              <a:solidFill>
                <a:schemeClr val="dk1"/>
              </a:solidFill>
              <a:latin typeface="Neue Haas Grotesk Text Pro"/>
            </a:endParaRPr>
          </a:p>
          <a:p>
            <a:pPr marL="228600" indent="-228600" defTabSz="914400">
              <a:lnSpc>
                <a:spcPct val="120000"/>
              </a:lnSpc>
              <a:spcBef>
                <a:spcPts val="1001"/>
              </a:spcBef>
              <a:buClr>
                <a:srgbClr val="000000"/>
              </a:buClr>
              <a:buFont typeface="Arial"/>
              <a:buChar char="•"/>
            </a:pPr>
            <a:r>
              <a:rPr b="0" lang="es-ES" sz="1800" spc="-1" strike="noStrike">
                <a:solidFill>
                  <a:schemeClr val="dk1"/>
                </a:solidFill>
                <a:latin typeface="Neue Haas Grotesk Text Pro"/>
              </a:rPr>
              <a:t>La comunicación entre procesos se denomina IPC y existen diversas alternativas para llevarla a cabo:</a:t>
            </a:r>
            <a:endParaRPr b="0" lang="es-ES" sz="1800" spc="-1" strike="noStrike">
              <a:solidFill>
                <a:schemeClr val="dk1"/>
              </a:solidFill>
              <a:latin typeface="Neue Haas Grotesk Text Pro"/>
            </a:endParaRPr>
          </a:p>
          <a:p>
            <a:pPr lvl="1" marL="548640" indent="-228600" defTabSz="914400">
              <a:lnSpc>
                <a:spcPct val="120000"/>
              </a:lnSpc>
              <a:spcBef>
                <a:spcPts val="499"/>
              </a:spcBef>
              <a:buClr>
                <a:srgbClr val="000000"/>
              </a:buClr>
              <a:buFont typeface="Neue Haas Grotesk Text Pro"/>
              <a:buChar char="–"/>
            </a:pPr>
            <a:r>
              <a:rPr b="0" lang="es-ES" sz="1600" spc="-1" strike="noStrike">
                <a:solidFill>
                  <a:schemeClr val="dk1"/>
                </a:solidFill>
                <a:latin typeface="Neue Haas Grotesk Text Pro"/>
              </a:rPr>
              <a:t>Utilización de sockets.</a:t>
            </a:r>
            <a:endParaRPr b="0" lang="es-ES" sz="1600" spc="-1" strike="noStrike">
              <a:solidFill>
                <a:schemeClr val="dk1"/>
              </a:solidFill>
              <a:latin typeface="Neue Haas Grotesk Text Pro"/>
            </a:endParaRPr>
          </a:p>
          <a:p>
            <a:pPr lvl="1" marL="548640" indent="-228600" defTabSz="914400">
              <a:lnSpc>
                <a:spcPct val="120000"/>
              </a:lnSpc>
              <a:spcBef>
                <a:spcPts val="499"/>
              </a:spcBef>
              <a:buClr>
                <a:srgbClr val="000000"/>
              </a:buClr>
              <a:buFont typeface="Neue Haas Grotesk Text Pro"/>
              <a:buChar char="–"/>
            </a:pPr>
            <a:r>
              <a:rPr b="0" lang="es-ES" sz="1600" spc="-1" strike="noStrike">
                <a:solidFill>
                  <a:schemeClr val="dk1"/>
                </a:solidFill>
                <a:latin typeface="Neue Haas Grotesk Text Pro"/>
              </a:rPr>
              <a:t>Utilización de flujos de entrada y salida.</a:t>
            </a:r>
            <a:endParaRPr b="0" lang="es-ES" sz="1600" spc="-1" strike="noStrike">
              <a:solidFill>
                <a:schemeClr val="dk1"/>
              </a:solidFill>
              <a:latin typeface="Neue Haas Grotesk Text Pro"/>
            </a:endParaRPr>
          </a:p>
          <a:p>
            <a:pPr lvl="1" marL="548640" indent="-228600" defTabSz="914400">
              <a:lnSpc>
                <a:spcPct val="120000"/>
              </a:lnSpc>
              <a:spcBef>
                <a:spcPts val="499"/>
              </a:spcBef>
              <a:buClr>
                <a:srgbClr val="000000"/>
              </a:buClr>
              <a:buFont typeface="Neue Haas Grotesk Text Pro"/>
              <a:buChar char="–"/>
            </a:pPr>
            <a:r>
              <a:rPr b="0" lang="es-ES" sz="1600" spc="-1" strike="noStrike">
                <a:solidFill>
                  <a:schemeClr val="dk1"/>
                </a:solidFill>
                <a:latin typeface="Neue Haas Grotesk Text Pro"/>
              </a:rPr>
              <a:t>RPC</a:t>
            </a:r>
            <a:endParaRPr b="0" lang="es-ES" sz="1600" spc="-1" strike="noStrike">
              <a:solidFill>
                <a:schemeClr val="dk1"/>
              </a:solidFill>
              <a:latin typeface="Neue Haas Grotesk Text Pro"/>
            </a:endParaRPr>
          </a:p>
          <a:p>
            <a:pPr lvl="1" marL="548640" indent="-228600" defTabSz="914400">
              <a:lnSpc>
                <a:spcPct val="120000"/>
              </a:lnSpc>
              <a:spcBef>
                <a:spcPts val="499"/>
              </a:spcBef>
              <a:buClr>
                <a:srgbClr val="000000"/>
              </a:buClr>
              <a:buFont typeface="Neue Haas Grotesk Text Pro"/>
              <a:buChar char="–"/>
            </a:pPr>
            <a:r>
              <a:rPr b="0" lang="es-ES" sz="1600" spc="-1" strike="noStrike">
                <a:solidFill>
                  <a:schemeClr val="dk1"/>
                </a:solidFill>
                <a:latin typeface="Neue Haas Grotesk Text Pro"/>
              </a:rPr>
              <a:t>Mediante el uso de sistemas de persistencia.</a:t>
            </a:r>
            <a:endParaRPr b="0" lang="es-ES" sz="1600" spc="-1" strike="noStrike">
              <a:solidFill>
                <a:schemeClr val="dk1"/>
              </a:solidFill>
              <a:latin typeface="Neue Haas Grotesk Text Pro"/>
            </a:endParaRPr>
          </a:p>
          <a:p>
            <a:pPr lvl="1" marL="548640" indent="-228600" defTabSz="914400">
              <a:lnSpc>
                <a:spcPct val="120000"/>
              </a:lnSpc>
              <a:spcBef>
                <a:spcPts val="499"/>
              </a:spcBef>
              <a:buClr>
                <a:srgbClr val="000000"/>
              </a:buClr>
              <a:buFont typeface="Neue Haas Grotesk Text Pro"/>
              <a:buChar char="–"/>
            </a:pPr>
            <a:r>
              <a:rPr b="0" lang="es-ES" sz="1600" spc="-1" strike="noStrike">
                <a:solidFill>
                  <a:schemeClr val="dk1"/>
                </a:solidFill>
                <a:latin typeface="Neue Haas Grotesk Text Pro"/>
              </a:rPr>
              <a:t>Mediante el uso de servicios proporcionados por Internet.</a:t>
            </a:r>
            <a:endParaRPr b="0" lang="es-ES" sz="1600" spc="-1" strike="noStrike">
              <a:solidFill>
                <a:schemeClr val="dk1"/>
              </a:solidFill>
              <a:latin typeface="Neue Haas Grotesk Text Pro"/>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useBgFill="1">
        <p:nvSpPr>
          <p:cNvPr id="200" name="Rectangle 7">
            <a:extLst>
              <a:ext uri="{C183D7F6-B498-43B3-948B-1728B52AA6E4}">
                <adec:decorative xmlns:adec="http://schemas.microsoft.com/office/drawing/2017/decorative" val="1"/>
              </a:ext>
            </a:extLst>
          </p:cNvPr>
          <p:cNvSpPr/>
          <p:nvPr/>
        </p:nvSpPr>
        <p:spPr>
          <a:xfrm>
            <a:off x="0" y="0"/>
            <a:ext cx="12191760" cy="6857640"/>
          </a:xfrm>
          <a:prstGeom prst="rect">
            <a:avLst/>
          </a:prstGeom>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Neue Haas Grotesk Text Pro"/>
            </a:endParaRPr>
          </a:p>
        </p:txBody>
      </p:sp>
      <p:sp>
        <p:nvSpPr>
          <p:cNvPr id="201" name="Freeform: Shape 9">
            <a:extLst>
              <a:ext uri="{C183D7F6-B498-43B3-948B-1728B52AA6E4}">
                <adec:decorative xmlns:adec="http://schemas.microsoft.com/office/drawing/2017/decorative" val="1"/>
              </a:ext>
            </a:extLst>
          </p:cNvPr>
          <p:cNvSpPr/>
          <p:nvPr/>
        </p:nvSpPr>
        <p:spPr>
          <a:xfrm flipH="1" flipV="1">
            <a:off x="-720" y="0"/>
            <a:ext cx="2923560" cy="1478880"/>
          </a:xfrm>
          <a:custGeom>
            <a:avLst/>
            <a:gdLst>
              <a:gd name="textAreaLeft" fmla="*/ -360 w 2923560"/>
              <a:gd name="textAreaRight" fmla="*/ 2923560 w 2923560"/>
              <a:gd name="textAreaTop" fmla="*/ 360 h 1478880"/>
              <a:gd name="textAreaBottom" fmla="*/ 1479600 h 1478880"/>
            </a:gdLst>
            <a:ahLst/>
            <a:rect l="textAreaLeft" t="textAreaTop" r="textAreaRight" b="textAreaBottom"/>
            <a:pathLst>
              <a:path w="2923855" h="1479128">
                <a:moveTo>
                  <a:pt x="2923855" y="1479128"/>
                </a:moveTo>
                <a:lnTo>
                  <a:pt x="0" y="1479128"/>
                </a:lnTo>
                <a:lnTo>
                  <a:pt x="1368245" y="405504"/>
                </a:lnTo>
                <a:lnTo>
                  <a:pt x="1410727" y="373857"/>
                </a:lnTo>
                <a:cubicBezTo>
                  <a:pt x="1742357" y="139664"/>
                  <a:pt x="2122368" y="17528"/>
                  <a:pt x="2503486" y="1756"/>
                </a:cubicBezTo>
                <a:cubicBezTo>
                  <a:pt x="2543187" y="114"/>
                  <a:pt x="2582898" y="-375"/>
                  <a:pt x="2622568" y="284"/>
                </a:cubicBezTo>
                <a:cubicBezTo>
                  <a:pt x="2677115" y="1190"/>
                  <a:pt x="2731584" y="4266"/>
                  <a:pt x="2785835" y="9494"/>
                </a:cubicBezTo>
                <a:lnTo>
                  <a:pt x="2923855" y="28352"/>
                </a:lnTo>
                <a:close/>
              </a:path>
            </a:pathLst>
          </a:custGeom>
          <a:gradFill rotWithShape="0">
            <a:gsLst>
              <a:gs pos="19000">
                <a:srgbClr val="e7e2e8"/>
              </a:gs>
              <a:gs pos="99000">
                <a:srgbClr val="a0d390"/>
              </a:gs>
            </a:gsLst>
            <a:lin ang="1200000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Neue Haas Grotesk Text Pro"/>
            </a:endParaRPr>
          </a:p>
        </p:txBody>
      </p:sp>
      <p:sp>
        <p:nvSpPr>
          <p:cNvPr id="202" name="PlaceHolder 1"/>
          <p:cNvSpPr>
            <a:spLocks noGrp="1"/>
          </p:cNvSpPr>
          <p:nvPr>
            <p:ph type="title"/>
          </p:nvPr>
        </p:nvSpPr>
        <p:spPr>
          <a:xfrm>
            <a:off x="1987560" y="1143000"/>
            <a:ext cx="8928720" cy="1257120"/>
          </a:xfrm>
          <a:prstGeom prst="rect">
            <a:avLst/>
          </a:prstGeom>
          <a:noFill/>
          <a:ln w="0">
            <a:noFill/>
          </a:ln>
        </p:spPr>
        <p:txBody>
          <a:bodyPr lIns="91440" rIns="91440" tIns="45720" bIns="45720" anchor="ctr">
            <a:normAutofit/>
          </a:bodyPr>
          <a:p>
            <a:pPr indent="0" algn="ctr" defTabSz="914400">
              <a:lnSpc>
                <a:spcPct val="90000"/>
              </a:lnSpc>
              <a:buNone/>
            </a:pPr>
            <a:r>
              <a:rPr b="1" lang="es-ES" sz="2600" spc="-1" strike="noStrike">
                <a:solidFill>
                  <a:schemeClr val="dk1"/>
                </a:solidFill>
                <a:latin typeface="Neue Haas Grotesk Text Pro"/>
              </a:rPr>
              <a:t>1.2.3.- SINCRONIZACIÓN ENTRE PROCESOS</a:t>
            </a:r>
            <a:endParaRPr b="0" lang="es-ES" sz="2600" spc="-1" strike="noStrike">
              <a:solidFill>
                <a:schemeClr val="dk1"/>
              </a:solidFill>
              <a:latin typeface="Neue Haas Grotesk Text Pro"/>
            </a:endParaRPr>
          </a:p>
        </p:txBody>
      </p:sp>
      <p:sp>
        <p:nvSpPr>
          <p:cNvPr id="203" name="Freeform: Shape 11">
            <a:extLst>
              <a:ext uri="{C183D7F6-B498-43B3-948B-1728B52AA6E4}">
                <adec:decorative xmlns:adec="http://schemas.microsoft.com/office/drawing/2017/decorative" val="1"/>
              </a:ext>
            </a:extLst>
          </p:cNvPr>
          <p:cNvSpPr/>
          <p:nvPr/>
        </p:nvSpPr>
        <p:spPr>
          <a:xfrm>
            <a:off x="6284160" y="3378960"/>
            <a:ext cx="5907600" cy="3478680"/>
          </a:xfrm>
          <a:custGeom>
            <a:avLst/>
            <a:gdLst>
              <a:gd name="textAreaLeft" fmla="*/ 0 w 5907600"/>
              <a:gd name="textAreaRight" fmla="*/ 5907960 w 5907600"/>
              <a:gd name="textAreaTop" fmla="*/ 0 h 3478680"/>
              <a:gd name="textAreaBottom" fmla="*/ 3479040 h 3478680"/>
            </a:gdLst>
            <a:ahLst/>
            <a:rect l="textAreaLeft" t="textAreaTop" r="textAreaRight" b="textAreaBottom"/>
            <a:pathLst>
              <a:path w="5907885" h="3479046">
                <a:moveTo>
                  <a:pt x="5171297" y="284"/>
                </a:moveTo>
                <a:cubicBezTo>
                  <a:pt x="5389485" y="3908"/>
                  <a:pt x="5606422" y="42249"/>
                  <a:pt x="5813217" y="114238"/>
                </a:cubicBezTo>
                <a:lnTo>
                  <a:pt x="5907885" y="151524"/>
                </a:lnTo>
                <a:lnTo>
                  <a:pt x="5907885"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rotWithShape="0">
            <a:gsLst>
              <a:gs pos="31000">
                <a:srgbClr val="e7e2e8"/>
              </a:gs>
              <a:gs pos="100000">
                <a:srgbClr val="a0d390"/>
              </a:gs>
            </a:gsLst>
            <a:lin ang="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Neue Haas Grotesk Text Pro"/>
            </a:endParaRPr>
          </a:p>
        </p:txBody>
      </p:sp>
      <p:sp>
        <p:nvSpPr>
          <p:cNvPr id="204" name="PlaceHolder 2"/>
          <p:cNvSpPr>
            <a:spLocks noGrp="1"/>
          </p:cNvSpPr>
          <p:nvPr>
            <p:ph/>
          </p:nvPr>
        </p:nvSpPr>
        <p:spPr>
          <a:xfrm>
            <a:off x="405000" y="2127960"/>
            <a:ext cx="11303280" cy="4400640"/>
          </a:xfrm>
          <a:prstGeom prst="rect">
            <a:avLst/>
          </a:prstGeom>
          <a:noFill/>
          <a:ln w="0">
            <a:noFill/>
          </a:ln>
        </p:spPr>
        <p:txBody>
          <a:bodyPr lIns="91440" rIns="91440" tIns="45720" bIns="45720" anchor="t">
            <a:normAutofit/>
          </a:bodyPr>
          <a:p>
            <a:pPr marL="228600" indent="-228600" defTabSz="914400">
              <a:lnSpc>
                <a:spcPct val="120000"/>
              </a:lnSpc>
              <a:spcBef>
                <a:spcPts val="1001"/>
              </a:spcBef>
              <a:buClr>
                <a:srgbClr val="000000"/>
              </a:buClr>
              <a:buFont typeface="Arial"/>
              <a:buChar char="•"/>
            </a:pPr>
            <a:r>
              <a:rPr b="0" lang="es-ES" sz="1800" spc="-1" strike="noStrike">
                <a:solidFill>
                  <a:schemeClr val="dk1"/>
                </a:solidFill>
                <a:latin typeface="Neue Haas Grotesk Text Pro"/>
              </a:rPr>
              <a:t>Todos los sistemas en que participan múltiples procesos de manera concurrente están sometidos a ciertas condiciones que exigen que exista sincronización entre ellos.</a:t>
            </a:r>
            <a:endParaRPr b="0" lang="es-ES" sz="1800" spc="-1" strike="noStrike">
              <a:solidFill>
                <a:schemeClr val="dk1"/>
              </a:solidFill>
              <a:latin typeface="Neue Haas Grotesk Text Pro"/>
            </a:endParaRPr>
          </a:p>
          <a:p>
            <a:pPr marL="228600" indent="-228600" defTabSz="914400">
              <a:lnSpc>
                <a:spcPct val="120000"/>
              </a:lnSpc>
              <a:spcBef>
                <a:spcPts val="1001"/>
              </a:spcBef>
              <a:buClr>
                <a:srgbClr val="000000"/>
              </a:buClr>
              <a:buFont typeface="Arial"/>
              <a:buChar char="•"/>
            </a:pPr>
            <a:r>
              <a:rPr b="0" lang="es-ES" sz="1800" spc="-1" strike="noStrike">
                <a:solidFill>
                  <a:schemeClr val="dk1"/>
                </a:solidFill>
                <a:latin typeface="Neue Haas Grotesk Text Pro"/>
              </a:rPr>
              <a:t>Es el planificador del sistema operativo el encargado de decidir en qué momento tiene acceso a los recursos de un proceso, pero a nivel general, la decisión de crear y lanzar un proceso es humana y expresada a través de un algoritmo.</a:t>
            </a:r>
            <a:endParaRPr b="0" lang="es-ES" sz="1800" spc="-1" strike="noStrike">
              <a:solidFill>
                <a:schemeClr val="dk1"/>
              </a:solidFill>
              <a:latin typeface="Neue Haas Grotesk Text Pro"/>
            </a:endParaRPr>
          </a:p>
        </p:txBody>
      </p:sp>
      <p:graphicFrame>
        <p:nvGraphicFramePr>
          <p:cNvPr id="205" name="Tabla 3"/>
          <p:cNvGraphicFramePr/>
          <p:nvPr/>
        </p:nvGraphicFramePr>
        <p:xfrm>
          <a:off x="1359360" y="4104360"/>
          <a:ext cx="9383760" cy="2267640"/>
        </p:xfrm>
        <a:graphic>
          <a:graphicData uri="http://schemas.openxmlformats.org/drawingml/2006/table">
            <a:tbl>
              <a:tblPr/>
              <a:tblGrid>
                <a:gridCol w="3597480"/>
                <a:gridCol w="2427480"/>
                <a:gridCol w="3358800"/>
              </a:tblGrid>
              <a:tr h="370800">
                <a:tc>
                  <a:txBody>
                    <a:bodyPr anchor="t">
                      <a:noAutofit/>
                    </a:bodyPr>
                    <a:p>
                      <a:pPr algn="ctr" defTabSz="914400">
                        <a:lnSpc>
                          <a:spcPct val="100000"/>
                        </a:lnSpc>
                      </a:pPr>
                      <a:r>
                        <a:rPr b="1" lang="es-ES" sz="1800" spc="-1" strike="noStrike">
                          <a:solidFill>
                            <a:schemeClr val="lt1"/>
                          </a:solidFill>
                          <a:latin typeface="Neue Haas Grotesk Text Pro"/>
                        </a:rPr>
                        <a:t>Mecanismo</a:t>
                      </a:r>
                      <a:endParaRPr b="0" lang="es-ES"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nchor="t">
                      <a:noAutofit/>
                    </a:bodyPr>
                    <a:p>
                      <a:pPr algn="ctr" defTabSz="914400">
                        <a:lnSpc>
                          <a:spcPct val="100000"/>
                        </a:lnSpc>
                      </a:pPr>
                      <a:r>
                        <a:rPr b="1" lang="es-ES" sz="1800" spc="-1" strike="noStrike">
                          <a:solidFill>
                            <a:schemeClr val="lt1"/>
                          </a:solidFill>
                          <a:latin typeface="Neue Haas Grotesk Text Pro"/>
                        </a:rPr>
                        <a:t>Clase</a:t>
                      </a:r>
                      <a:endParaRPr b="0" lang="es-ES"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nchor="t">
                      <a:noAutofit/>
                    </a:bodyPr>
                    <a:p>
                      <a:pPr algn="ctr" defTabSz="914400">
                        <a:lnSpc>
                          <a:spcPct val="100000"/>
                        </a:lnSpc>
                      </a:pPr>
                      <a:r>
                        <a:rPr b="1" lang="es-ES" sz="1800" spc="-1" strike="noStrike">
                          <a:solidFill>
                            <a:schemeClr val="lt1"/>
                          </a:solidFill>
                          <a:latin typeface="Neue Haas Grotesk Text Pro"/>
                        </a:rPr>
                        <a:t>Método</a:t>
                      </a:r>
                      <a:endParaRPr b="0" lang="es-ES"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r>
              <a:tr h="370800">
                <a:tc>
                  <a:txBody>
                    <a:bodyPr anchor="t">
                      <a:noAutofit/>
                    </a:bodyPr>
                    <a:p>
                      <a:pPr defTabSz="914400">
                        <a:lnSpc>
                          <a:spcPct val="100000"/>
                        </a:lnSpc>
                      </a:pPr>
                      <a:r>
                        <a:rPr b="0" lang="es-ES" sz="1200" spc="-1" strike="noStrike">
                          <a:solidFill>
                            <a:schemeClr val="dk1"/>
                          </a:solidFill>
                          <a:latin typeface="Neue Haas Grotesk Text Pro"/>
                        </a:rPr>
                        <a:t>Ejecución.</a:t>
                      </a:r>
                      <a:endParaRPr b="0" lang="es-ES" sz="12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t">
                      <a:noAutofit/>
                    </a:bodyPr>
                    <a:p>
                      <a:pPr defTabSz="914400">
                        <a:lnSpc>
                          <a:spcPct val="100000"/>
                        </a:lnSpc>
                      </a:pPr>
                      <a:r>
                        <a:rPr b="0" lang="es-ES" sz="1200" spc="-1" strike="noStrike">
                          <a:solidFill>
                            <a:schemeClr val="dk1"/>
                          </a:solidFill>
                          <a:latin typeface="Neue Haas Grotesk Text Pro"/>
                        </a:rPr>
                        <a:t>Runtime</a:t>
                      </a:r>
                      <a:endParaRPr b="0" lang="es-ES" sz="12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t">
                      <a:noAutofit/>
                    </a:bodyPr>
                    <a:p>
                      <a:pPr defTabSz="914400">
                        <a:lnSpc>
                          <a:spcPct val="100000"/>
                        </a:lnSpc>
                      </a:pPr>
                      <a:r>
                        <a:rPr b="0" lang="es-ES" sz="1200" spc="-1" strike="noStrike">
                          <a:solidFill>
                            <a:schemeClr val="dk1"/>
                          </a:solidFill>
                          <a:latin typeface="Neue Haas Grotesk Text Pro"/>
                        </a:rPr>
                        <a:t>exec()</a:t>
                      </a:r>
                      <a:endParaRPr b="0" lang="es-ES" sz="12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r>
              <a:tr h="370800">
                <a:tc>
                  <a:txBody>
                    <a:bodyPr anchor="t">
                      <a:noAutofit/>
                    </a:bodyPr>
                    <a:p>
                      <a:pPr defTabSz="914400">
                        <a:lnSpc>
                          <a:spcPct val="100000"/>
                        </a:lnSpc>
                      </a:pPr>
                      <a:r>
                        <a:rPr b="0" lang="es-ES" sz="1200" spc="-1" strike="noStrike">
                          <a:solidFill>
                            <a:schemeClr val="dk1"/>
                          </a:solidFill>
                          <a:latin typeface="Neue Haas Grotesk Text Pro"/>
                        </a:rPr>
                        <a:t>Ejecución.</a:t>
                      </a:r>
                      <a:endParaRPr b="0" lang="es-ES" sz="12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nchor="t">
                      <a:noAutofit/>
                    </a:bodyPr>
                    <a:p>
                      <a:pPr defTabSz="914400">
                        <a:lnSpc>
                          <a:spcPct val="100000"/>
                        </a:lnSpc>
                      </a:pPr>
                      <a:r>
                        <a:rPr b="0" lang="es-ES" sz="1200" spc="-1" strike="noStrike">
                          <a:solidFill>
                            <a:schemeClr val="dk1"/>
                          </a:solidFill>
                          <a:latin typeface="Neue Haas Grotesk Text Pro"/>
                        </a:rPr>
                        <a:t>ProcessBuilder</a:t>
                      </a:r>
                      <a:endParaRPr b="0" lang="es-ES" sz="12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nchor="t">
                      <a:noAutofit/>
                    </a:bodyPr>
                    <a:p>
                      <a:pPr defTabSz="914400">
                        <a:lnSpc>
                          <a:spcPct val="100000"/>
                        </a:lnSpc>
                      </a:pPr>
                      <a:r>
                        <a:rPr b="0" lang="es-ES" sz="1200" spc="-1" strike="noStrike">
                          <a:solidFill>
                            <a:schemeClr val="dk1"/>
                          </a:solidFill>
                          <a:latin typeface="Neue Haas Grotesk Text Pro"/>
                        </a:rPr>
                        <a:t>start()</a:t>
                      </a:r>
                      <a:endParaRPr b="0" lang="es-ES" sz="12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r>
              <a:tr h="370800">
                <a:tc>
                  <a:txBody>
                    <a:bodyPr anchor="t">
                      <a:noAutofit/>
                    </a:bodyPr>
                    <a:p>
                      <a:pPr defTabSz="914400">
                        <a:lnSpc>
                          <a:spcPct val="100000"/>
                        </a:lnSpc>
                      </a:pPr>
                      <a:r>
                        <a:rPr b="0" lang="es-ES" sz="1200" spc="-1" strike="noStrike">
                          <a:solidFill>
                            <a:schemeClr val="dk1"/>
                          </a:solidFill>
                          <a:latin typeface="Neue Haas Grotesk Text Pro"/>
                        </a:rPr>
                        <a:t>Espera.</a:t>
                      </a:r>
                      <a:endParaRPr b="0" lang="es-ES" sz="12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t">
                      <a:noAutofit/>
                    </a:bodyPr>
                    <a:p>
                      <a:pPr defTabSz="914400">
                        <a:lnSpc>
                          <a:spcPct val="100000"/>
                        </a:lnSpc>
                      </a:pPr>
                      <a:r>
                        <a:rPr b="0" lang="es-ES" sz="1200" spc="-1" strike="noStrike">
                          <a:solidFill>
                            <a:schemeClr val="dk1"/>
                          </a:solidFill>
                          <a:latin typeface="Neue Haas Grotesk Text Pro"/>
                        </a:rPr>
                        <a:t>Process</a:t>
                      </a:r>
                      <a:endParaRPr b="0" lang="es-ES" sz="12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t">
                      <a:noAutofit/>
                    </a:bodyPr>
                    <a:p>
                      <a:pPr defTabSz="914400">
                        <a:lnSpc>
                          <a:spcPct val="100000"/>
                        </a:lnSpc>
                      </a:pPr>
                      <a:r>
                        <a:rPr b="0" lang="es-ES" sz="1200" spc="-1" strike="noStrike">
                          <a:solidFill>
                            <a:schemeClr val="dk1"/>
                          </a:solidFill>
                          <a:latin typeface="Neue Haas Grotesk Text Pro"/>
                        </a:rPr>
                        <a:t>waitFor()</a:t>
                      </a:r>
                      <a:endParaRPr b="0" lang="es-ES" sz="12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r>
              <a:tr h="370800">
                <a:tc>
                  <a:txBody>
                    <a:bodyPr anchor="t">
                      <a:noAutofit/>
                    </a:bodyPr>
                    <a:p>
                      <a:pPr defTabSz="914400">
                        <a:lnSpc>
                          <a:spcPct val="100000"/>
                        </a:lnSpc>
                      </a:pPr>
                      <a:r>
                        <a:rPr b="0" lang="es-ES" sz="1200" spc="-1" strike="noStrike">
                          <a:solidFill>
                            <a:schemeClr val="dk1"/>
                          </a:solidFill>
                          <a:latin typeface="Neue Haas Grotesk Text Pro"/>
                        </a:rPr>
                        <a:t>Generación de código en terminación.</a:t>
                      </a:r>
                      <a:endParaRPr b="0" lang="es-ES" sz="12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nchor="t">
                      <a:noAutofit/>
                    </a:bodyPr>
                    <a:p>
                      <a:pPr defTabSz="914400">
                        <a:lnSpc>
                          <a:spcPct val="100000"/>
                        </a:lnSpc>
                      </a:pPr>
                      <a:r>
                        <a:rPr b="0" lang="es-ES" sz="1200" spc="-1" strike="noStrike">
                          <a:solidFill>
                            <a:schemeClr val="dk1"/>
                          </a:solidFill>
                          <a:latin typeface="Neue Haas Grotesk Text Pro"/>
                        </a:rPr>
                        <a:t>System</a:t>
                      </a:r>
                      <a:endParaRPr b="0" lang="es-ES" sz="12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nchor="t">
                      <a:noAutofit/>
                    </a:bodyPr>
                    <a:p>
                      <a:pPr defTabSz="914400">
                        <a:lnSpc>
                          <a:spcPct val="100000"/>
                        </a:lnSpc>
                      </a:pPr>
                      <a:r>
                        <a:rPr b="0" lang="es-ES" sz="1200" spc="-1" strike="noStrike">
                          <a:solidFill>
                            <a:schemeClr val="dk1"/>
                          </a:solidFill>
                          <a:latin typeface="Neue Haas Grotesk Text Pro"/>
                        </a:rPr>
                        <a:t>exit(valor_del_retorno)</a:t>
                      </a:r>
                      <a:endParaRPr b="0" lang="es-ES" sz="12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r>
              <a:tr h="370800">
                <a:tc>
                  <a:txBody>
                    <a:bodyPr anchor="t">
                      <a:noAutofit/>
                    </a:bodyPr>
                    <a:p>
                      <a:pPr defTabSz="914400">
                        <a:lnSpc>
                          <a:spcPct val="100000"/>
                        </a:lnSpc>
                      </a:pPr>
                      <a:r>
                        <a:rPr b="0" lang="es-ES" sz="1200" spc="-1" strike="noStrike">
                          <a:solidFill>
                            <a:schemeClr val="dk1"/>
                          </a:solidFill>
                          <a:latin typeface="Neue Haas Grotesk Text Pro"/>
                        </a:rPr>
                        <a:t>Generación de código en terminación.</a:t>
                      </a:r>
                      <a:endParaRPr b="0" lang="es-ES" sz="12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t">
                      <a:noAutofit/>
                    </a:bodyPr>
                    <a:p>
                      <a:pPr defTabSz="914400">
                        <a:lnSpc>
                          <a:spcPct val="100000"/>
                        </a:lnSpc>
                      </a:pPr>
                      <a:r>
                        <a:rPr b="0" lang="es-ES" sz="1200" spc="-1" strike="noStrike">
                          <a:solidFill>
                            <a:schemeClr val="dk1"/>
                          </a:solidFill>
                          <a:latin typeface="Neue Haas Grotesk Text Pro"/>
                        </a:rPr>
                        <a:t>Process</a:t>
                      </a:r>
                      <a:endParaRPr b="0" lang="es-ES" sz="12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t">
                      <a:noAutofit/>
                    </a:bodyPr>
                    <a:p>
                      <a:pPr defTabSz="914400">
                        <a:lnSpc>
                          <a:spcPct val="100000"/>
                        </a:lnSpc>
                      </a:pPr>
                      <a:r>
                        <a:rPr b="0" lang="es-ES" sz="1200" spc="-1" strike="noStrike">
                          <a:solidFill>
                            <a:schemeClr val="dk1"/>
                          </a:solidFill>
                          <a:latin typeface="Neue Haas Grotesk Text Pro"/>
                        </a:rPr>
                        <a:t>waitFor()</a:t>
                      </a:r>
                      <a:endParaRPr b="0" lang="es-ES" sz="12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r>
            </a:tbl>
          </a:graphicData>
        </a:graphic>
      </p:graphicFrame>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useBgFill="1">
        <p:nvSpPr>
          <p:cNvPr id="206" name="Rectangle 7">
            <a:extLst>
              <a:ext uri="{C183D7F6-B498-43B3-948B-1728B52AA6E4}">
                <adec:decorative xmlns:adec="http://schemas.microsoft.com/office/drawing/2017/decorative" val="1"/>
              </a:ext>
            </a:extLst>
          </p:cNvPr>
          <p:cNvSpPr/>
          <p:nvPr/>
        </p:nvSpPr>
        <p:spPr>
          <a:xfrm>
            <a:off x="0" y="0"/>
            <a:ext cx="12191760" cy="6857640"/>
          </a:xfrm>
          <a:prstGeom prst="rect">
            <a:avLst/>
          </a:prstGeom>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Neue Haas Grotesk Text Pro"/>
            </a:endParaRPr>
          </a:p>
        </p:txBody>
      </p:sp>
      <p:sp>
        <p:nvSpPr>
          <p:cNvPr id="207" name="Freeform: Shape 9">
            <a:extLst>
              <a:ext uri="{C183D7F6-B498-43B3-948B-1728B52AA6E4}">
                <adec:decorative xmlns:adec="http://schemas.microsoft.com/office/drawing/2017/decorative" val="1"/>
              </a:ext>
            </a:extLst>
          </p:cNvPr>
          <p:cNvSpPr/>
          <p:nvPr/>
        </p:nvSpPr>
        <p:spPr>
          <a:xfrm flipH="1" flipV="1">
            <a:off x="-720" y="0"/>
            <a:ext cx="2923560" cy="1478880"/>
          </a:xfrm>
          <a:custGeom>
            <a:avLst/>
            <a:gdLst>
              <a:gd name="textAreaLeft" fmla="*/ -360 w 2923560"/>
              <a:gd name="textAreaRight" fmla="*/ 2923560 w 2923560"/>
              <a:gd name="textAreaTop" fmla="*/ 360 h 1478880"/>
              <a:gd name="textAreaBottom" fmla="*/ 1479600 h 1478880"/>
            </a:gdLst>
            <a:ahLst/>
            <a:rect l="textAreaLeft" t="textAreaTop" r="textAreaRight" b="textAreaBottom"/>
            <a:pathLst>
              <a:path w="2923855" h="1479128">
                <a:moveTo>
                  <a:pt x="2923855" y="1479128"/>
                </a:moveTo>
                <a:lnTo>
                  <a:pt x="0" y="1479128"/>
                </a:lnTo>
                <a:lnTo>
                  <a:pt x="1368245" y="405504"/>
                </a:lnTo>
                <a:lnTo>
                  <a:pt x="1410727" y="373857"/>
                </a:lnTo>
                <a:cubicBezTo>
                  <a:pt x="1742357" y="139664"/>
                  <a:pt x="2122368" y="17528"/>
                  <a:pt x="2503486" y="1756"/>
                </a:cubicBezTo>
                <a:cubicBezTo>
                  <a:pt x="2543187" y="114"/>
                  <a:pt x="2582898" y="-375"/>
                  <a:pt x="2622568" y="284"/>
                </a:cubicBezTo>
                <a:cubicBezTo>
                  <a:pt x="2677115" y="1190"/>
                  <a:pt x="2731584" y="4266"/>
                  <a:pt x="2785835" y="9494"/>
                </a:cubicBezTo>
                <a:lnTo>
                  <a:pt x="2923855" y="28352"/>
                </a:lnTo>
                <a:close/>
              </a:path>
            </a:pathLst>
          </a:custGeom>
          <a:gradFill rotWithShape="0">
            <a:gsLst>
              <a:gs pos="19000">
                <a:srgbClr val="e7e2e8"/>
              </a:gs>
              <a:gs pos="99000">
                <a:srgbClr val="a0d390"/>
              </a:gs>
            </a:gsLst>
            <a:lin ang="1200000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Neue Haas Grotesk Text Pro"/>
            </a:endParaRPr>
          </a:p>
        </p:txBody>
      </p:sp>
      <p:sp>
        <p:nvSpPr>
          <p:cNvPr id="208" name="PlaceHolder 1"/>
          <p:cNvSpPr>
            <a:spLocks noGrp="1"/>
          </p:cNvSpPr>
          <p:nvPr>
            <p:ph type="title"/>
          </p:nvPr>
        </p:nvSpPr>
        <p:spPr>
          <a:xfrm>
            <a:off x="1987560" y="1143000"/>
            <a:ext cx="8928720" cy="1257120"/>
          </a:xfrm>
          <a:prstGeom prst="rect">
            <a:avLst/>
          </a:prstGeom>
          <a:noFill/>
          <a:ln w="0">
            <a:noFill/>
          </a:ln>
        </p:spPr>
        <p:txBody>
          <a:bodyPr lIns="91440" rIns="91440" tIns="45720" bIns="45720" anchor="ctr">
            <a:normAutofit/>
          </a:bodyPr>
          <a:p>
            <a:pPr indent="0" algn="ctr" defTabSz="914400">
              <a:lnSpc>
                <a:spcPct val="90000"/>
              </a:lnSpc>
              <a:buNone/>
            </a:pPr>
            <a:r>
              <a:rPr b="1" lang="es-ES" sz="2600" spc="-1" strike="noStrike">
                <a:solidFill>
                  <a:schemeClr val="dk1"/>
                </a:solidFill>
                <a:latin typeface="Neue Haas Grotesk Text Pro"/>
              </a:rPr>
              <a:t>1.3.- PROGRAMACIÓN DE APLICACIONES MULTIPROCESO EN JAVA</a:t>
            </a:r>
            <a:endParaRPr b="0" lang="es-ES" sz="2600" spc="-1" strike="noStrike">
              <a:solidFill>
                <a:schemeClr val="dk1"/>
              </a:solidFill>
              <a:latin typeface="Neue Haas Grotesk Text Pro"/>
            </a:endParaRPr>
          </a:p>
        </p:txBody>
      </p:sp>
      <p:sp>
        <p:nvSpPr>
          <p:cNvPr id="209" name="Freeform: Shape 11">
            <a:extLst>
              <a:ext uri="{C183D7F6-B498-43B3-948B-1728B52AA6E4}">
                <adec:decorative xmlns:adec="http://schemas.microsoft.com/office/drawing/2017/decorative" val="1"/>
              </a:ext>
            </a:extLst>
          </p:cNvPr>
          <p:cNvSpPr/>
          <p:nvPr/>
        </p:nvSpPr>
        <p:spPr>
          <a:xfrm>
            <a:off x="6284160" y="3378960"/>
            <a:ext cx="5907600" cy="3478680"/>
          </a:xfrm>
          <a:custGeom>
            <a:avLst/>
            <a:gdLst>
              <a:gd name="textAreaLeft" fmla="*/ 0 w 5907600"/>
              <a:gd name="textAreaRight" fmla="*/ 5907960 w 5907600"/>
              <a:gd name="textAreaTop" fmla="*/ 0 h 3478680"/>
              <a:gd name="textAreaBottom" fmla="*/ 3479040 h 3478680"/>
            </a:gdLst>
            <a:ahLst/>
            <a:rect l="textAreaLeft" t="textAreaTop" r="textAreaRight" b="textAreaBottom"/>
            <a:pathLst>
              <a:path w="5907885" h="3479046">
                <a:moveTo>
                  <a:pt x="5171297" y="284"/>
                </a:moveTo>
                <a:cubicBezTo>
                  <a:pt x="5389485" y="3908"/>
                  <a:pt x="5606422" y="42249"/>
                  <a:pt x="5813217" y="114238"/>
                </a:cubicBezTo>
                <a:lnTo>
                  <a:pt x="5907885" y="151524"/>
                </a:lnTo>
                <a:lnTo>
                  <a:pt x="5907885"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rotWithShape="0">
            <a:gsLst>
              <a:gs pos="31000">
                <a:srgbClr val="e7e2e8"/>
              </a:gs>
              <a:gs pos="100000">
                <a:srgbClr val="a0d390"/>
              </a:gs>
            </a:gsLst>
            <a:lin ang="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Neue Haas Grotesk Text Pro"/>
            </a:endParaRPr>
          </a:p>
        </p:txBody>
      </p:sp>
      <p:sp>
        <p:nvSpPr>
          <p:cNvPr id="210" name="PlaceHolder 2"/>
          <p:cNvSpPr>
            <a:spLocks noGrp="1"/>
          </p:cNvSpPr>
          <p:nvPr>
            <p:ph/>
          </p:nvPr>
        </p:nvSpPr>
        <p:spPr>
          <a:xfrm>
            <a:off x="359640" y="2254320"/>
            <a:ext cx="11596320" cy="4149000"/>
          </a:xfrm>
          <a:prstGeom prst="rect">
            <a:avLst/>
          </a:prstGeom>
          <a:noFill/>
          <a:ln w="0">
            <a:noFill/>
          </a:ln>
        </p:spPr>
        <p:txBody>
          <a:bodyPr lIns="91440" rIns="91440" tIns="45720" bIns="45720" anchor="t">
            <a:normAutofit fontScale="87222"/>
          </a:bodyPr>
          <a:p>
            <a:pPr marL="228600" indent="-228600" defTabSz="914400">
              <a:lnSpc>
                <a:spcPct val="120000"/>
              </a:lnSpc>
              <a:spcBef>
                <a:spcPts val="1001"/>
              </a:spcBef>
              <a:buClr>
                <a:srgbClr val="000000"/>
              </a:buClr>
              <a:buFont typeface="Arial"/>
              <a:buChar char="•"/>
            </a:pPr>
            <a:r>
              <a:rPr b="0" lang="es-ES" sz="1800" spc="-1" strike="noStrike">
                <a:solidFill>
                  <a:schemeClr val="dk1"/>
                </a:solidFill>
                <a:latin typeface="Neue Haas Grotesk Text Pro"/>
              </a:rPr>
              <a:t>Cada instancia de una aplicación en ejecución es un proceso.</a:t>
            </a:r>
            <a:endParaRPr b="0" lang="es-ES" sz="1800" spc="-1" strike="noStrike">
              <a:solidFill>
                <a:schemeClr val="dk1"/>
              </a:solidFill>
              <a:latin typeface="Neue Haas Grotesk Text Pro"/>
            </a:endParaRPr>
          </a:p>
          <a:p>
            <a:pPr marL="228600" indent="-228600" defTabSz="914400">
              <a:lnSpc>
                <a:spcPct val="120000"/>
              </a:lnSpc>
              <a:spcBef>
                <a:spcPts val="1001"/>
              </a:spcBef>
              <a:buClr>
                <a:srgbClr val="000000"/>
              </a:buClr>
              <a:buFont typeface="Arial"/>
              <a:buChar char="•"/>
            </a:pPr>
            <a:r>
              <a:rPr b="0" lang="es-ES" sz="1800" spc="-1" strike="noStrike">
                <a:solidFill>
                  <a:schemeClr val="dk1"/>
                </a:solidFill>
                <a:latin typeface="Neue Haas Grotesk Text Pro"/>
              </a:rPr>
              <a:t>La programación de aplicaciones multiproceso como la capacidad de coordinar la ejecución de un conjunto de aplicaciones para lograr un objetivo común.</a:t>
            </a:r>
            <a:endParaRPr b="0" lang="es-ES" sz="1800" spc="-1" strike="noStrike">
              <a:solidFill>
                <a:schemeClr val="dk1"/>
              </a:solidFill>
              <a:latin typeface="Neue Haas Grotesk Text Pro"/>
            </a:endParaRPr>
          </a:p>
          <a:p>
            <a:pPr marL="228600" indent="-228600" defTabSz="914400">
              <a:lnSpc>
                <a:spcPct val="120000"/>
              </a:lnSpc>
              <a:spcBef>
                <a:spcPts val="1001"/>
              </a:spcBef>
              <a:buClr>
                <a:srgbClr val="000000"/>
              </a:buClr>
              <a:buFont typeface="Arial"/>
              <a:buChar char="•"/>
            </a:pPr>
            <a:r>
              <a:rPr b="0" lang="es-ES" sz="1800" spc="-1" strike="noStrike">
                <a:solidFill>
                  <a:schemeClr val="dk1"/>
                </a:solidFill>
                <a:latin typeface="Neue Haas Grotesk Text Pro"/>
              </a:rPr>
              <a:t>Las necesidades que se deben satisfacer para poder programar un sistema basado en la ejecución de múltiples procesos es:</a:t>
            </a:r>
            <a:endParaRPr b="0" lang="es-ES" sz="1800" spc="-1" strike="noStrike">
              <a:solidFill>
                <a:schemeClr val="dk1"/>
              </a:solidFill>
              <a:latin typeface="Neue Haas Grotesk Text Pro"/>
            </a:endParaRPr>
          </a:p>
          <a:p>
            <a:pPr lvl="1" marL="548640" indent="-228600" defTabSz="914400">
              <a:lnSpc>
                <a:spcPct val="120000"/>
              </a:lnSpc>
              <a:spcBef>
                <a:spcPts val="499"/>
              </a:spcBef>
              <a:buClr>
                <a:srgbClr val="000000"/>
              </a:buClr>
              <a:buFont typeface="Neue Haas Grotesk Text Pro"/>
              <a:buChar char="–"/>
            </a:pPr>
            <a:r>
              <a:rPr b="0" lang="es-ES" sz="1600" spc="-1" strike="noStrike">
                <a:solidFill>
                  <a:schemeClr val="dk1"/>
                </a:solidFill>
                <a:latin typeface="Neue Haas Grotesk Text Pro"/>
              </a:rPr>
              <a:t>Poder arrancar un proceso y hacerle llegar los parámetros de ejecución.</a:t>
            </a:r>
            <a:endParaRPr b="0" lang="es-ES" sz="1600" spc="-1" strike="noStrike">
              <a:solidFill>
                <a:schemeClr val="dk1"/>
              </a:solidFill>
              <a:latin typeface="Neue Haas Grotesk Text Pro"/>
            </a:endParaRPr>
          </a:p>
          <a:p>
            <a:pPr lvl="1" marL="548640" indent="-228600" defTabSz="914400">
              <a:lnSpc>
                <a:spcPct val="120000"/>
              </a:lnSpc>
              <a:spcBef>
                <a:spcPts val="499"/>
              </a:spcBef>
              <a:buClr>
                <a:srgbClr val="000000"/>
              </a:buClr>
              <a:buFont typeface="Neue Haas Grotesk Text Pro"/>
              <a:buChar char="–"/>
            </a:pPr>
            <a:r>
              <a:rPr b="0" lang="es-ES" sz="1600" spc="-1" strike="noStrike">
                <a:solidFill>
                  <a:schemeClr val="dk1"/>
                </a:solidFill>
                <a:latin typeface="Neue Haas Grotesk Text Pro"/>
              </a:rPr>
              <a:t>Poder quedar a la espera de que el proceso termine.</a:t>
            </a:r>
            <a:endParaRPr b="0" lang="es-ES" sz="1600" spc="-1" strike="noStrike">
              <a:solidFill>
                <a:schemeClr val="dk1"/>
              </a:solidFill>
              <a:latin typeface="Neue Haas Grotesk Text Pro"/>
            </a:endParaRPr>
          </a:p>
          <a:p>
            <a:pPr lvl="1" marL="548640" indent="-228600" defTabSz="914400">
              <a:lnSpc>
                <a:spcPct val="120000"/>
              </a:lnSpc>
              <a:spcBef>
                <a:spcPts val="499"/>
              </a:spcBef>
              <a:buClr>
                <a:srgbClr val="000000"/>
              </a:buClr>
              <a:buFont typeface="Neue Haas Grotesk Text Pro"/>
              <a:buChar char="–"/>
            </a:pPr>
            <a:r>
              <a:rPr b="0" lang="es-ES" sz="1600" spc="-1" strike="noStrike">
                <a:solidFill>
                  <a:schemeClr val="dk1"/>
                </a:solidFill>
                <a:latin typeface="Neue Haas Grotesk Text Pro"/>
              </a:rPr>
              <a:t>Poder recoger el código de finalización de ejecución para determinar si el proceso se ejecutó correctamente.</a:t>
            </a:r>
            <a:endParaRPr b="0" lang="es-ES" sz="1600" spc="-1" strike="noStrike">
              <a:solidFill>
                <a:schemeClr val="dk1"/>
              </a:solidFill>
              <a:latin typeface="Neue Haas Grotesk Text Pro"/>
            </a:endParaRPr>
          </a:p>
          <a:p>
            <a:pPr lvl="1" marL="548640" indent="-228600" defTabSz="914400">
              <a:lnSpc>
                <a:spcPct val="120000"/>
              </a:lnSpc>
              <a:spcBef>
                <a:spcPts val="499"/>
              </a:spcBef>
              <a:buClr>
                <a:srgbClr val="000000"/>
              </a:buClr>
              <a:buFont typeface="Neue Haas Grotesk Text Pro"/>
              <a:buChar char="–"/>
            </a:pPr>
            <a:r>
              <a:rPr b="0" lang="es-ES" sz="1600" spc="-1" strike="noStrike">
                <a:solidFill>
                  <a:schemeClr val="dk1"/>
                </a:solidFill>
                <a:latin typeface="Neue Haas Grotesk Text Pro"/>
              </a:rPr>
              <a:t>Poder leer los datos generados por el proceso para su tratamiento.</a:t>
            </a:r>
            <a:endParaRPr b="0" lang="es-ES" sz="1600" spc="-1" strike="noStrike">
              <a:solidFill>
                <a:schemeClr val="dk1"/>
              </a:solidFill>
              <a:latin typeface="Neue Haas Grotesk Text Pro"/>
            </a:endParaRPr>
          </a:p>
          <a:p>
            <a:pPr marL="228600" indent="-228600" defTabSz="914400">
              <a:lnSpc>
                <a:spcPct val="120000"/>
              </a:lnSpc>
              <a:spcBef>
                <a:spcPts val="1001"/>
              </a:spcBef>
              <a:buClr>
                <a:srgbClr val="000000"/>
              </a:buClr>
              <a:buFont typeface="Arial"/>
              <a:buChar char="•"/>
            </a:pPr>
            <a:r>
              <a:rPr b="0" lang="es-ES" sz="1800" spc="-1" strike="noStrike">
                <a:solidFill>
                  <a:schemeClr val="dk1"/>
                </a:solidFill>
                <a:latin typeface="Neue Haas Grotesk Text Pro"/>
              </a:rPr>
              <a:t>En Java, la creación de un proceso se puede realizar de dos maneras:</a:t>
            </a:r>
            <a:endParaRPr b="0" lang="es-ES" sz="1800" spc="-1" strike="noStrike">
              <a:solidFill>
                <a:schemeClr val="dk1"/>
              </a:solidFill>
              <a:latin typeface="Neue Haas Grotesk Text Pro"/>
            </a:endParaRPr>
          </a:p>
          <a:p>
            <a:pPr lvl="1" marL="548640" indent="-228600" defTabSz="914400">
              <a:lnSpc>
                <a:spcPct val="120000"/>
              </a:lnSpc>
              <a:spcBef>
                <a:spcPts val="499"/>
              </a:spcBef>
              <a:buClr>
                <a:srgbClr val="000000"/>
              </a:buClr>
              <a:buFont typeface="Neue Haas Grotesk Text Pro"/>
              <a:buChar char="–"/>
            </a:pPr>
            <a:r>
              <a:rPr b="0" lang="es-ES" sz="1600" spc="-1" strike="noStrike">
                <a:solidFill>
                  <a:schemeClr val="dk1"/>
                </a:solidFill>
                <a:latin typeface="Neue Haas Grotesk Text Pro"/>
              </a:rPr>
              <a:t>Utilizando la clase </a:t>
            </a:r>
            <a:r>
              <a:rPr b="1" lang="es-ES" sz="1600" spc="-1" strike="noStrike">
                <a:solidFill>
                  <a:schemeClr val="dk1"/>
                </a:solidFill>
                <a:latin typeface="Neue Haas Grotesk Text Pro"/>
              </a:rPr>
              <a:t>java.lang.Runtime</a:t>
            </a:r>
            <a:endParaRPr b="0" lang="es-ES" sz="1600" spc="-1" strike="noStrike">
              <a:solidFill>
                <a:schemeClr val="dk1"/>
              </a:solidFill>
              <a:latin typeface="Neue Haas Grotesk Text Pro"/>
            </a:endParaRPr>
          </a:p>
          <a:p>
            <a:pPr lvl="1" marL="548640" indent="-228600" defTabSz="914400">
              <a:lnSpc>
                <a:spcPct val="120000"/>
              </a:lnSpc>
              <a:spcBef>
                <a:spcPts val="499"/>
              </a:spcBef>
              <a:buClr>
                <a:srgbClr val="000000"/>
              </a:buClr>
              <a:buFont typeface="Neue Haas Grotesk Text Pro"/>
              <a:buChar char="–"/>
            </a:pPr>
            <a:r>
              <a:rPr b="0" lang="es-ES" sz="1600" spc="-1" strike="noStrike">
                <a:solidFill>
                  <a:schemeClr val="dk1"/>
                </a:solidFill>
                <a:latin typeface="Neue Haas Grotesk Text Pro"/>
              </a:rPr>
              <a:t>Utilizando la clase </a:t>
            </a:r>
            <a:r>
              <a:rPr b="1" lang="es-ES" sz="1600" spc="-1" strike="noStrike">
                <a:solidFill>
                  <a:schemeClr val="dk1"/>
                </a:solidFill>
                <a:latin typeface="Neue Haas Grotesk Text Pro"/>
              </a:rPr>
              <a:t>java.langProcessBuiler</a:t>
            </a:r>
            <a:endParaRPr b="0" lang="es-ES" sz="1600" spc="-1" strike="noStrike">
              <a:solidFill>
                <a:schemeClr val="dk1"/>
              </a:solidFill>
              <a:latin typeface="Neue Haas Grotesk Text Pro"/>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useBgFill="1">
        <p:nvSpPr>
          <p:cNvPr id="211" name="Rectangle 7">
            <a:extLst>
              <a:ext uri="{C183D7F6-B498-43B3-948B-1728B52AA6E4}">
                <adec:decorative xmlns:adec="http://schemas.microsoft.com/office/drawing/2017/decorative" val="1"/>
              </a:ext>
            </a:extLst>
          </p:cNvPr>
          <p:cNvSpPr/>
          <p:nvPr/>
        </p:nvSpPr>
        <p:spPr>
          <a:xfrm>
            <a:off x="0" y="0"/>
            <a:ext cx="12191760" cy="6857640"/>
          </a:xfrm>
          <a:prstGeom prst="rect">
            <a:avLst/>
          </a:prstGeom>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Neue Haas Grotesk Text Pro"/>
            </a:endParaRPr>
          </a:p>
        </p:txBody>
      </p:sp>
      <p:sp>
        <p:nvSpPr>
          <p:cNvPr id="212" name="Freeform: Shape 9">
            <a:extLst>
              <a:ext uri="{C183D7F6-B498-43B3-948B-1728B52AA6E4}">
                <adec:decorative xmlns:adec="http://schemas.microsoft.com/office/drawing/2017/decorative" val="1"/>
              </a:ext>
            </a:extLst>
          </p:cNvPr>
          <p:cNvSpPr/>
          <p:nvPr/>
        </p:nvSpPr>
        <p:spPr>
          <a:xfrm flipH="1" flipV="1">
            <a:off x="-720" y="0"/>
            <a:ext cx="2923560" cy="1478880"/>
          </a:xfrm>
          <a:custGeom>
            <a:avLst/>
            <a:gdLst>
              <a:gd name="textAreaLeft" fmla="*/ -360 w 2923560"/>
              <a:gd name="textAreaRight" fmla="*/ 2923560 w 2923560"/>
              <a:gd name="textAreaTop" fmla="*/ 360 h 1478880"/>
              <a:gd name="textAreaBottom" fmla="*/ 1479600 h 1478880"/>
            </a:gdLst>
            <a:ahLst/>
            <a:rect l="textAreaLeft" t="textAreaTop" r="textAreaRight" b="textAreaBottom"/>
            <a:pathLst>
              <a:path w="2923855" h="1479128">
                <a:moveTo>
                  <a:pt x="2923855" y="1479128"/>
                </a:moveTo>
                <a:lnTo>
                  <a:pt x="0" y="1479128"/>
                </a:lnTo>
                <a:lnTo>
                  <a:pt x="1368245" y="405504"/>
                </a:lnTo>
                <a:lnTo>
                  <a:pt x="1410727" y="373857"/>
                </a:lnTo>
                <a:cubicBezTo>
                  <a:pt x="1742357" y="139664"/>
                  <a:pt x="2122368" y="17528"/>
                  <a:pt x="2503486" y="1756"/>
                </a:cubicBezTo>
                <a:cubicBezTo>
                  <a:pt x="2543187" y="114"/>
                  <a:pt x="2582898" y="-375"/>
                  <a:pt x="2622568" y="284"/>
                </a:cubicBezTo>
                <a:cubicBezTo>
                  <a:pt x="2677115" y="1190"/>
                  <a:pt x="2731584" y="4266"/>
                  <a:pt x="2785835" y="9494"/>
                </a:cubicBezTo>
                <a:lnTo>
                  <a:pt x="2923855" y="28352"/>
                </a:lnTo>
                <a:close/>
              </a:path>
            </a:pathLst>
          </a:custGeom>
          <a:gradFill rotWithShape="0">
            <a:gsLst>
              <a:gs pos="19000">
                <a:srgbClr val="e7e2e8"/>
              </a:gs>
              <a:gs pos="99000">
                <a:srgbClr val="a0d390"/>
              </a:gs>
            </a:gsLst>
            <a:lin ang="1200000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Neue Haas Grotesk Text Pro"/>
            </a:endParaRPr>
          </a:p>
        </p:txBody>
      </p:sp>
      <p:sp>
        <p:nvSpPr>
          <p:cNvPr id="213" name="PlaceHolder 1"/>
          <p:cNvSpPr>
            <a:spLocks noGrp="1"/>
          </p:cNvSpPr>
          <p:nvPr>
            <p:ph type="title"/>
          </p:nvPr>
        </p:nvSpPr>
        <p:spPr>
          <a:xfrm>
            <a:off x="1987560" y="1143000"/>
            <a:ext cx="8928720" cy="1257120"/>
          </a:xfrm>
          <a:prstGeom prst="rect">
            <a:avLst/>
          </a:prstGeom>
          <a:noFill/>
          <a:ln w="0">
            <a:noFill/>
          </a:ln>
        </p:spPr>
        <p:txBody>
          <a:bodyPr lIns="91440" rIns="91440" tIns="45720" bIns="45720" anchor="ctr">
            <a:normAutofit/>
          </a:bodyPr>
          <a:p>
            <a:pPr indent="0" algn="ctr" defTabSz="914400">
              <a:lnSpc>
                <a:spcPct val="90000"/>
              </a:lnSpc>
              <a:buNone/>
            </a:pPr>
            <a:r>
              <a:rPr b="1" lang="es-ES" sz="2600" spc="-1" strike="noStrike">
                <a:solidFill>
                  <a:schemeClr val="dk1"/>
                </a:solidFill>
                <a:latin typeface="Neue Haas Grotesk Text Pro"/>
              </a:rPr>
              <a:t>1.3.1.- CREACIÓN DE PROCESOS CON RUNTIME</a:t>
            </a:r>
            <a:endParaRPr b="0" lang="es-ES" sz="2600" spc="-1" strike="noStrike">
              <a:solidFill>
                <a:schemeClr val="dk1"/>
              </a:solidFill>
              <a:latin typeface="Neue Haas Grotesk Text Pro"/>
            </a:endParaRPr>
          </a:p>
        </p:txBody>
      </p:sp>
      <p:sp>
        <p:nvSpPr>
          <p:cNvPr id="214" name="Freeform: Shape 11">
            <a:extLst>
              <a:ext uri="{C183D7F6-B498-43B3-948B-1728B52AA6E4}">
                <adec:decorative xmlns:adec="http://schemas.microsoft.com/office/drawing/2017/decorative" val="1"/>
              </a:ext>
            </a:extLst>
          </p:cNvPr>
          <p:cNvSpPr/>
          <p:nvPr/>
        </p:nvSpPr>
        <p:spPr>
          <a:xfrm>
            <a:off x="6284160" y="3378960"/>
            <a:ext cx="5907600" cy="3478680"/>
          </a:xfrm>
          <a:custGeom>
            <a:avLst/>
            <a:gdLst>
              <a:gd name="textAreaLeft" fmla="*/ 0 w 5907600"/>
              <a:gd name="textAreaRight" fmla="*/ 5907960 w 5907600"/>
              <a:gd name="textAreaTop" fmla="*/ 0 h 3478680"/>
              <a:gd name="textAreaBottom" fmla="*/ 3479040 h 3478680"/>
            </a:gdLst>
            <a:ahLst/>
            <a:rect l="textAreaLeft" t="textAreaTop" r="textAreaRight" b="textAreaBottom"/>
            <a:pathLst>
              <a:path w="5907885" h="3479046">
                <a:moveTo>
                  <a:pt x="5171297" y="284"/>
                </a:moveTo>
                <a:cubicBezTo>
                  <a:pt x="5389485" y="3908"/>
                  <a:pt x="5606422" y="42249"/>
                  <a:pt x="5813217" y="114238"/>
                </a:cubicBezTo>
                <a:lnTo>
                  <a:pt x="5907885" y="151524"/>
                </a:lnTo>
                <a:lnTo>
                  <a:pt x="5907885"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rotWithShape="0">
            <a:gsLst>
              <a:gs pos="31000">
                <a:srgbClr val="e7e2e8"/>
              </a:gs>
              <a:gs pos="100000">
                <a:srgbClr val="a0d390"/>
              </a:gs>
            </a:gsLst>
            <a:lin ang="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Neue Haas Grotesk Text Pro"/>
            </a:endParaRPr>
          </a:p>
        </p:txBody>
      </p:sp>
      <p:sp>
        <p:nvSpPr>
          <p:cNvPr id="215" name="PlaceHolder 2"/>
          <p:cNvSpPr>
            <a:spLocks noGrp="1"/>
          </p:cNvSpPr>
          <p:nvPr>
            <p:ph/>
          </p:nvPr>
        </p:nvSpPr>
        <p:spPr>
          <a:xfrm>
            <a:off x="307800" y="2098440"/>
            <a:ext cx="11527200" cy="4452120"/>
          </a:xfrm>
          <a:prstGeom prst="rect">
            <a:avLst/>
          </a:prstGeom>
          <a:noFill/>
          <a:ln w="0">
            <a:noFill/>
          </a:ln>
        </p:spPr>
        <p:txBody>
          <a:bodyPr lIns="91440" rIns="91440" tIns="45720" bIns="45720" anchor="t">
            <a:normAutofit/>
          </a:bodyPr>
          <a:p>
            <a:pPr marL="228600" indent="-228600" defTabSz="914400">
              <a:lnSpc>
                <a:spcPct val="120000"/>
              </a:lnSpc>
              <a:spcBef>
                <a:spcPts val="1001"/>
              </a:spcBef>
              <a:buClr>
                <a:srgbClr val="000000"/>
              </a:buClr>
              <a:buFont typeface="Arial"/>
              <a:buChar char="•"/>
            </a:pPr>
            <a:r>
              <a:rPr b="0" lang="es-ES" sz="1800" spc="-1" strike="noStrike">
                <a:solidFill>
                  <a:schemeClr val="dk1"/>
                </a:solidFill>
                <a:latin typeface="Neue Haas Grotesk Text Pro"/>
              </a:rPr>
              <a:t>Clase ProcesosJava - ProcesosRuntime</a:t>
            </a:r>
            <a:endParaRPr b="0" lang="es-ES" sz="1800" spc="-1" strike="noStrike">
              <a:solidFill>
                <a:schemeClr val="dk1"/>
              </a:solidFill>
              <a:latin typeface="Neue Haas Grotesk Text Pro"/>
            </a:endParaRPr>
          </a:p>
        </p:txBody>
      </p:sp>
      <p:graphicFrame>
        <p:nvGraphicFramePr>
          <p:cNvPr id="216" name="Tabla 3"/>
          <p:cNvGraphicFramePr/>
          <p:nvPr/>
        </p:nvGraphicFramePr>
        <p:xfrm>
          <a:off x="444600" y="2605680"/>
          <a:ext cx="11301120" cy="4111920"/>
        </p:xfrm>
        <a:graphic>
          <a:graphicData uri="http://schemas.openxmlformats.org/drawingml/2006/table">
            <a:tbl>
              <a:tblPr/>
              <a:tblGrid>
                <a:gridCol w="2217960"/>
                <a:gridCol w="9083160"/>
              </a:tblGrid>
              <a:tr h="475200">
                <a:tc>
                  <a:txBody>
                    <a:bodyPr anchor="ctr">
                      <a:noAutofit/>
                    </a:bodyPr>
                    <a:p>
                      <a:pPr algn="ctr" defTabSz="914400">
                        <a:lnSpc>
                          <a:spcPct val="100000"/>
                        </a:lnSpc>
                      </a:pPr>
                      <a:r>
                        <a:rPr b="1" lang="es-ES" sz="1800" spc="-1" strike="noStrike">
                          <a:solidFill>
                            <a:schemeClr val="lt1"/>
                          </a:solidFill>
                          <a:latin typeface="Neue Haas Grotesk Text Pro"/>
                        </a:rPr>
                        <a:t>Método</a:t>
                      </a:r>
                      <a:endParaRPr b="0" lang="es-ES" sz="18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nchor="ctr">
                      <a:noAutofit/>
                    </a:bodyPr>
                    <a:p>
                      <a:pPr algn="ctr" defTabSz="914400">
                        <a:lnSpc>
                          <a:spcPct val="100000"/>
                        </a:lnSpc>
                      </a:pPr>
                      <a:r>
                        <a:rPr b="1" lang="es-ES" sz="1800" spc="-1" strike="noStrike">
                          <a:solidFill>
                            <a:schemeClr val="lt1"/>
                          </a:solidFill>
                          <a:latin typeface="Neue Haas Grotesk Text Pro"/>
                        </a:rPr>
                        <a:t>Descripción</a:t>
                      </a:r>
                      <a:endParaRPr b="0" lang="es-ES" sz="18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r>
              <a:tr h="475200">
                <a:tc>
                  <a:txBody>
                    <a:bodyPr anchor="t">
                      <a:noAutofit/>
                    </a:bodyPr>
                    <a:p>
                      <a:pPr defTabSz="914400">
                        <a:lnSpc>
                          <a:spcPct val="100000"/>
                        </a:lnSpc>
                      </a:pPr>
                      <a:r>
                        <a:rPr b="0" lang="es-ES" sz="1800" spc="-1" strike="noStrike">
                          <a:solidFill>
                            <a:schemeClr val="dk1"/>
                          </a:solidFill>
                          <a:latin typeface="Neue Haas Grotesk Text Pro"/>
                        </a:rPr>
                        <a:t>destroy()</a:t>
                      </a:r>
                      <a:endParaRPr b="0" lang="es-ES"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t">
                      <a:noAutofit/>
                    </a:bodyPr>
                    <a:p>
                      <a:pPr defTabSz="914400">
                        <a:lnSpc>
                          <a:spcPct val="100000"/>
                        </a:lnSpc>
                      </a:pPr>
                      <a:r>
                        <a:rPr b="0" lang="es-ES" sz="1800" spc="-1" strike="noStrike">
                          <a:solidFill>
                            <a:schemeClr val="dk1"/>
                          </a:solidFill>
                          <a:latin typeface="Neue Haas Grotesk Text Pro"/>
                        </a:rPr>
                        <a:t>Destruye el proceso sobre el que se ejecuta</a:t>
                      </a:r>
                      <a:endParaRPr b="0" lang="es-ES"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r>
              <a:tr h="475200">
                <a:tc>
                  <a:txBody>
                    <a:bodyPr anchor="t">
                      <a:noAutofit/>
                    </a:bodyPr>
                    <a:p>
                      <a:pPr defTabSz="914400">
                        <a:lnSpc>
                          <a:spcPct val="100000"/>
                        </a:lnSpc>
                      </a:pPr>
                      <a:r>
                        <a:rPr b="0" lang="es-ES" sz="1800" spc="-1" strike="noStrike">
                          <a:solidFill>
                            <a:schemeClr val="dk1"/>
                          </a:solidFill>
                          <a:latin typeface="Neue Haas Grotesk Text Pro"/>
                        </a:rPr>
                        <a:t>exitValue()</a:t>
                      </a:r>
                      <a:endParaRPr b="0" lang="es-ES"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nchor="t">
                      <a:noAutofit/>
                    </a:bodyPr>
                    <a:p>
                      <a:pPr defTabSz="914400">
                        <a:lnSpc>
                          <a:spcPct val="100000"/>
                        </a:lnSpc>
                      </a:pPr>
                      <a:r>
                        <a:rPr b="0" lang="es-ES" sz="1800" spc="-1" strike="noStrike">
                          <a:solidFill>
                            <a:schemeClr val="dk1"/>
                          </a:solidFill>
                          <a:latin typeface="Neue Haas Grotesk Text Pro"/>
                        </a:rPr>
                        <a:t>Devuelve el valor de retorno del proceso cuando este finaliza. Controla estado.</a:t>
                      </a:r>
                      <a:endParaRPr b="0" lang="es-ES"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r>
              <a:tr h="475200">
                <a:tc>
                  <a:txBody>
                    <a:bodyPr anchor="t">
                      <a:noAutofit/>
                    </a:bodyPr>
                    <a:p>
                      <a:pPr defTabSz="914400">
                        <a:lnSpc>
                          <a:spcPct val="100000"/>
                        </a:lnSpc>
                      </a:pPr>
                      <a:r>
                        <a:rPr b="0" lang="es-ES" sz="1800" spc="-1" strike="noStrike">
                          <a:solidFill>
                            <a:schemeClr val="dk1"/>
                          </a:solidFill>
                          <a:latin typeface="Neue Haas Grotesk Text Pro"/>
                        </a:rPr>
                        <a:t>getErrorStream()</a:t>
                      </a:r>
                      <a:endParaRPr b="0" lang="es-ES"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t">
                      <a:noAutofit/>
                    </a:bodyPr>
                    <a:p>
                      <a:pPr defTabSz="914400">
                        <a:lnSpc>
                          <a:spcPct val="100000"/>
                        </a:lnSpc>
                      </a:pPr>
                      <a:r>
                        <a:rPr b="0" lang="es-ES" sz="1800" spc="-1" strike="noStrike">
                          <a:solidFill>
                            <a:schemeClr val="dk1"/>
                          </a:solidFill>
                          <a:latin typeface="Neue Haas Grotesk Text Pro"/>
                        </a:rPr>
                        <a:t>Proporciona un InputStream conectado a la salida de error del proceso.</a:t>
                      </a:r>
                      <a:endParaRPr b="0" lang="es-ES"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r>
              <a:tr h="491040">
                <a:tc>
                  <a:txBody>
                    <a:bodyPr anchor="t">
                      <a:noAutofit/>
                    </a:bodyPr>
                    <a:p>
                      <a:pPr defTabSz="914400">
                        <a:lnSpc>
                          <a:spcPct val="100000"/>
                        </a:lnSpc>
                      </a:pPr>
                      <a:r>
                        <a:rPr b="0" lang="es-ES" sz="1800" spc="-1" strike="noStrike">
                          <a:solidFill>
                            <a:srgbClr val="000000"/>
                          </a:solidFill>
                          <a:latin typeface="Neue Haas Grotesk Text Pro"/>
                        </a:rPr>
                        <a:t>getInpuStream()</a:t>
                      </a:r>
                      <a:endParaRPr b="0" lang="es-ES"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nchor="t">
                      <a:noAutofit/>
                    </a:bodyPr>
                    <a:p>
                      <a:pPr defTabSz="914400">
                        <a:lnSpc>
                          <a:spcPct val="100000"/>
                        </a:lnSpc>
                      </a:pPr>
                      <a:r>
                        <a:rPr b="0" lang="es-ES" sz="1800" spc="-1" strike="noStrike">
                          <a:solidFill>
                            <a:srgbClr val="000000"/>
                          </a:solidFill>
                          <a:latin typeface="Neue Haas Grotesk Text Pro"/>
                        </a:rPr>
                        <a:t>Proporciona un InputStream conectado a la salida normal del proceso.</a:t>
                      </a:r>
                      <a:endParaRPr b="0" lang="es-ES"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r>
              <a:tr h="507960">
                <a:tc>
                  <a:txBody>
                    <a:bodyPr anchor="t">
                      <a:noAutofit/>
                    </a:bodyPr>
                    <a:p>
                      <a:pPr defTabSz="914400">
                        <a:lnSpc>
                          <a:spcPct val="100000"/>
                        </a:lnSpc>
                      </a:pPr>
                      <a:r>
                        <a:rPr b="0" lang="es-ES" sz="1800" spc="-1" strike="noStrike">
                          <a:solidFill>
                            <a:srgbClr val="000000"/>
                          </a:solidFill>
                          <a:latin typeface="Neue Haas Grotesk Text Pro"/>
                        </a:rPr>
                        <a:t>getErrorStream()</a:t>
                      </a:r>
                      <a:endParaRPr b="0" lang="es-ES"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t">
                      <a:noAutofit/>
                    </a:bodyPr>
                    <a:p>
                      <a:pPr defTabSz="914400">
                        <a:lnSpc>
                          <a:spcPct val="100000"/>
                        </a:lnSpc>
                      </a:pPr>
                      <a:r>
                        <a:rPr b="0" lang="es-ES" sz="1800" spc="-1" strike="noStrike">
                          <a:solidFill>
                            <a:srgbClr val="000000"/>
                          </a:solidFill>
                          <a:latin typeface="Neue Haas Grotesk Text Pro"/>
                        </a:rPr>
                        <a:t>Proporciona un OutputStream conectado a la entrada normal del proceso.</a:t>
                      </a:r>
                      <a:endParaRPr b="0" lang="es-ES" sz="1800" spc="-1" strike="noStrike">
                        <a:solidFill>
                          <a:srgbClr val="000000"/>
                        </a:solidFill>
                        <a:latin typeface="Arial"/>
                      </a:endParaRPr>
                    </a:p>
                    <a:p>
                      <a:pPr defTabSz="914400">
                        <a:lnSpc>
                          <a:spcPct val="100000"/>
                        </a:lnSpc>
                      </a:pPr>
                      <a:endParaRPr b="0" lang="es-ES"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r>
              <a:tr h="475200">
                <a:tc>
                  <a:txBody>
                    <a:bodyPr anchor="t">
                      <a:noAutofit/>
                    </a:bodyPr>
                    <a:p>
                      <a:pPr defTabSz="914400">
                        <a:lnSpc>
                          <a:spcPct val="100000"/>
                        </a:lnSpc>
                      </a:pPr>
                      <a:r>
                        <a:rPr b="0" lang="es-ES" sz="1800" spc="-1" strike="noStrike">
                          <a:solidFill>
                            <a:schemeClr val="dk1"/>
                          </a:solidFill>
                          <a:latin typeface="Neue Haas Grotesk Text Pro"/>
                        </a:rPr>
                        <a:t>isAlive()</a:t>
                      </a:r>
                      <a:endParaRPr b="0" lang="es-ES"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nchor="t">
                      <a:noAutofit/>
                    </a:bodyPr>
                    <a:p>
                      <a:pPr defTabSz="914400">
                        <a:lnSpc>
                          <a:spcPct val="100000"/>
                        </a:lnSpc>
                      </a:pPr>
                      <a:r>
                        <a:rPr b="0" lang="es-ES" sz="1800" spc="-1" strike="noStrike">
                          <a:solidFill>
                            <a:schemeClr val="dk1"/>
                          </a:solidFill>
                          <a:latin typeface="Neue Haas Grotesk Text Pro"/>
                        </a:rPr>
                        <a:t>Determina si el proceso está o no en ejecución.</a:t>
                      </a:r>
                      <a:endParaRPr b="0" lang="es-ES"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r>
              <a:tr h="475200">
                <a:tc>
                  <a:txBody>
                    <a:bodyPr anchor="t">
                      <a:noAutofit/>
                    </a:bodyPr>
                    <a:p>
                      <a:pPr defTabSz="914400">
                        <a:lnSpc>
                          <a:spcPct val="100000"/>
                        </a:lnSpc>
                      </a:pPr>
                      <a:r>
                        <a:rPr b="0" lang="es-ES" sz="1800" spc="-1" strike="noStrike">
                          <a:solidFill>
                            <a:schemeClr val="dk1"/>
                          </a:solidFill>
                          <a:latin typeface="Neue Haas Grotesk Text Pro"/>
                        </a:rPr>
                        <a:t>waitFor()</a:t>
                      </a:r>
                      <a:endParaRPr b="0" lang="es-ES"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t">
                      <a:noAutofit/>
                    </a:bodyPr>
                    <a:p>
                      <a:pPr defTabSz="914400">
                        <a:lnSpc>
                          <a:spcPct val="100000"/>
                        </a:lnSpc>
                      </a:pPr>
                      <a:r>
                        <a:rPr b="0" lang="es-ES" sz="1800" spc="-1" strike="noStrike">
                          <a:solidFill>
                            <a:schemeClr val="dk1"/>
                          </a:solidFill>
                          <a:latin typeface="Neue Haas Grotesk Text Pro"/>
                        </a:rPr>
                        <a:t>Detiene la ejecución del programa a la espera de que el proceso termine.</a:t>
                      </a:r>
                      <a:endParaRPr b="0" lang="es-ES"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r>
            </a:tbl>
          </a:graphicData>
        </a:graphic>
      </p:graphicFrame>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useBgFill="1">
        <p:nvSpPr>
          <p:cNvPr id="217" name="Rectangle 7">
            <a:extLst>
              <a:ext uri="{C183D7F6-B498-43B3-948B-1728B52AA6E4}">
                <adec:decorative xmlns:adec="http://schemas.microsoft.com/office/drawing/2017/decorative" val="1"/>
              </a:ext>
            </a:extLst>
          </p:cNvPr>
          <p:cNvSpPr/>
          <p:nvPr/>
        </p:nvSpPr>
        <p:spPr>
          <a:xfrm>
            <a:off x="0" y="0"/>
            <a:ext cx="12191760" cy="6857640"/>
          </a:xfrm>
          <a:prstGeom prst="rect">
            <a:avLst/>
          </a:prstGeom>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Neue Haas Grotesk Text Pro"/>
            </a:endParaRPr>
          </a:p>
        </p:txBody>
      </p:sp>
      <p:sp>
        <p:nvSpPr>
          <p:cNvPr id="218" name="Freeform: Shape 9">
            <a:extLst>
              <a:ext uri="{C183D7F6-B498-43B3-948B-1728B52AA6E4}">
                <adec:decorative xmlns:adec="http://schemas.microsoft.com/office/drawing/2017/decorative" val="1"/>
              </a:ext>
            </a:extLst>
          </p:cNvPr>
          <p:cNvSpPr/>
          <p:nvPr/>
        </p:nvSpPr>
        <p:spPr>
          <a:xfrm flipH="1" flipV="1">
            <a:off x="-720" y="0"/>
            <a:ext cx="2923560" cy="1478880"/>
          </a:xfrm>
          <a:custGeom>
            <a:avLst/>
            <a:gdLst>
              <a:gd name="textAreaLeft" fmla="*/ -360 w 2923560"/>
              <a:gd name="textAreaRight" fmla="*/ 2923560 w 2923560"/>
              <a:gd name="textAreaTop" fmla="*/ 360 h 1478880"/>
              <a:gd name="textAreaBottom" fmla="*/ 1479600 h 1478880"/>
            </a:gdLst>
            <a:ahLst/>
            <a:rect l="textAreaLeft" t="textAreaTop" r="textAreaRight" b="textAreaBottom"/>
            <a:pathLst>
              <a:path w="2923855" h="1479128">
                <a:moveTo>
                  <a:pt x="2923855" y="1479128"/>
                </a:moveTo>
                <a:lnTo>
                  <a:pt x="0" y="1479128"/>
                </a:lnTo>
                <a:lnTo>
                  <a:pt x="1368245" y="405504"/>
                </a:lnTo>
                <a:lnTo>
                  <a:pt x="1410727" y="373857"/>
                </a:lnTo>
                <a:cubicBezTo>
                  <a:pt x="1742357" y="139664"/>
                  <a:pt x="2122368" y="17528"/>
                  <a:pt x="2503486" y="1756"/>
                </a:cubicBezTo>
                <a:cubicBezTo>
                  <a:pt x="2543187" y="114"/>
                  <a:pt x="2582898" y="-375"/>
                  <a:pt x="2622568" y="284"/>
                </a:cubicBezTo>
                <a:cubicBezTo>
                  <a:pt x="2677115" y="1190"/>
                  <a:pt x="2731584" y="4266"/>
                  <a:pt x="2785835" y="9494"/>
                </a:cubicBezTo>
                <a:lnTo>
                  <a:pt x="2923855" y="28352"/>
                </a:lnTo>
                <a:close/>
              </a:path>
            </a:pathLst>
          </a:custGeom>
          <a:gradFill rotWithShape="0">
            <a:gsLst>
              <a:gs pos="19000">
                <a:srgbClr val="e7e2e8"/>
              </a:gs>
              <a:gs pos="99000">
                <a:srgbClr val="a0d390"/>
              </a:gs>
            </a:gsLst>
            <a:lin ang="1200000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Neue Haas Grotesk Text Pro"/>
            </a:endParaRPr>
          </a:p>
        </p:txBody>
      </p:sp>
      <p:sp>
        <p:nvSpPr>
          <p:cNvPr id="219" name="PlaceHolder 1"/>
          <p:cNvSpPr>
            <a:spLocks noGrp="1"/>
          </p:cNvSpPr>
          <p:nvPr>
            <p:ph type="title"/>
          </p:nvPr>
        </p:nvSpPr>
        <p:spPr>
          <a:xfrm>
            <a:off x="1987560" y="1143000"/>
            <a:ext cx="8928720" cy="1257120"/>
          </a:xfrm>
          <a:prstGeom prst="rect">
            <a:avLst/>
          </a:prstGeom>
          <a:noFill/>
          <a:ln w="0">
            <a:noFill/>
          </a:ln>
        </p:spPr>
        <p:txBody>
          <a:bodyPr lIns="91440" rIns="91440" tIns="45720" bIns="45720" anchor="ctr">
            <a:normAutofit/>
          </a:bodyPr>
          <a:p>
            <a:pPr indent="0" algn="ctr" defTabSz="914400">
              <a:lnSpc>
                <a:spcPct val="90000"/>
              </a:lnSpc>
              <a:buNone/>
            </a:pPr>
            <a:r>
              <a:rPr b="1" lang="es-ES" sz="2600" spc="-1" strike="noStrike">
                <a:solidFill>
                  <a:schemeClr val="dk1"/>
                </a:solidFill>
                <a:latin typeface="Neue Haas Grotesk Text Pro"/>
              </a:rPr>
              <a:t>1.3.2.- CREACIÓN DE PROCESOS CON ProcessBuilder</a:t>
            </a:r>
            <a:endParaRPr b="0" lang="es-ES" sz="2600" spc="-1" strike="noStrike">
              <a:solidFill>
                <a:schemeClr val="dk1"/>
              </a:solidFill>
              <a:latin typeface="Neue Haas Grotesk Text Pro"/>
            </a:endParaRPr>
          </a:p>
        </p:txBody>
      </p:sp>
      <p:sp>
        <p:nvSpPr>
          <p:cNvPr id="220" name="Freeform: Shape 11">
            <a:extLst>
              <a:ext uri="{C183D7F6-B498-43B3-948B-1728B52AA6E4}">
                <adec:decorative xmlns:adec="http://schemas.microsoft.com/office/drawing/2017/decorative" val="1"/>
              </a:ext>
            </a:extLst>
          </p:cNvPr>
          <p:cNvSpPr/>
          <p:nvPr/>
        </p:nvSpPr>
        <p:spPr>
          <a:xfrm>
            <a:off x="6284160" y="3378960"/>
            <a:ext cx="5907600" cy="3478680"/>
          </a:xfrm>
          <a:custGeom>
            <a:avLst/>
            <a:gdLst>
              <a:gd name="textAreaLeft" fmla="*/ 0 w 5907600"/>
              <a:gd name="textAreaRight" fmla="*/ 5907960 w 5907600"/>
              <a:gd name="textAreaTop" fmla="*/ 0 h 3478680"/>
              <a:gd name="textAreaBottom" fmla="*/ 3479040 h 3478680"/>
            </a:gdLst>
            <a:ahLst/>
            <a:rect l="textAreaLeft" t="textAreaTop" r="textAreaRight" b="textAreaBottom"/>
            <a:pathLst>
              <a:path w="5907885" h="3479046">
                <a:moveTo>
                  <a:pt x="5171297" y="284"/>
                </a:moveTo>
                <a:cubicBezTo>
                  <a:pt x="5389485" y="3908"/>
                  <a:pt x="5606422" y="42249"/>
                  <a:pt x="5813217" y="114238"/>
                </a:cubicBezTo>
                <a:lnTo>
                  <a:pt x="5907885" y="151524"/>
                </a:lnTo>
                <a:lnTo>
                  <a:pt x="5907885"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rotWithShape="0">
            <a:gsLst>
              <a:gs pos="31000">
                <a:srgbClr val="e7e2e8"/>
              </a:gs>
              <a:gs pos="100000">
                <a:srgbClr val="a0d390"/>
              </a:gs>
            </a:gsLst>
            <a:lin ang="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Neue Haas Grotesk Text Pro"/>
            </a:endParaRPr>
          </a:p>
        </p:txBody>
      </p:sp>
      <p:graphicFrame>
        <p:nvGraphicFramePr>
          <p:cNvPr id="221" name="Marcador de contenido 3"/>
          <p:cNvGraphicFramePr/>
          <p:nvPr/>
        </p:nvGraphicFramePr>
        <p:xfrm>
          <a:off x="186840" y="2142360"/>
          <a:ext cx="11677320" cy="4538520"/>
        </p:xfrm>
        <a:graphic>
          <a:graphicData uri="http://schemas.openxmlformats.org/drawingml/2006/table">
            <a:tbl>
              <a:tblPr/>
              <a:tblGrid>
                <a:gridCol w="1947240"/>
                <a:gridCol w="9730080"/>
              </a:tblGrid>
              <a:tr h="559440">
                <a:tc>
                  <a:txBody>
                    <a:bodyPr anchor="ctr">
                      <a:noAutofit/>
                    </a:bodyPr>
                    <a:p>
                      <a:pPr algn="ctr" defTabSz="914400">
                        <a:lnSpc>
                          <a:spcPct val="100000"/>
                        </a:lnSpc>
                      </a:pPr>
                      <a:r>
                        <a:rPr b="1" lang="es-ES" sz="1800" spc="-1" strike="noStrike">
                          <a:solidFill>
                            <a:schemeClr val="lt1"/>
                          </a:solidFill>
                          <a:latin typeface="Neue Haas Grotesk Text Pro"/>
                        </a:rPr>
                        <a:t>Método</a:t>
                      </a:r>
                      <a:endParaRPr b="0" lang="es-ES" sz="18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nchor="ctr">
                      <a:noAutofit/>
                    </a:bodyPr>
                    <a:p>
                      <a:pPr algn="ctr" defTabSz="914400">
                        <a:lnSpc>
                          <a:spcPct val="100000"/>
                        </a:lnSpc>
                      </a:pPr>
                      <a:r>
                        <a:rPr b="1" lang="es-ES" sz="1800" spc="-1" strike="noStrike">
                          <a:solidFill>
                            <a:schemeClr val="lt1"/>
                          </a:solidFill>
                          <a:latin typeface="Neue Haas Grotesk Text Pro"/>
                        </a:rPr>
                        <a:t>Descipción</a:t>
                      </a:r>
                      <a:endParaRPr b="0" lang="es-ES" sz="18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r>
              <a:tr h="559440">
                <a:tc>
                  <a:txBody>
                    <a:bodyPr anchor="t">
                      <a:noAutofit/>
                    </a:bodyPr>
                    <a:p>
                      <a:pPr defTabSz="914400">
                        <a:lnSpc>
                          <a:spcPct val="100000"/>
                        </a:lnSpc>
                      </a:pPr>
                      <a:r>
                        <a:rPr b="0" lang="es-ES" sz="1800" spc="-1" strike="noStrike">
                          <a:solidFill>
                            <a:schemeClr val="dk1"/>
                          </a:solidFill>
                          <a:latin typeface="Neue Haas Grotesk Text Pro"/>
                        </a:rPr>
                        <a:t>star</a:t>
                      </a:r>
                      <a:endParaRPr b="0" lang="es-ES"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t">
                      <a:noAutofit/>
                    </a:bodyPr>
                    <a:p>
                      <a:pPr defTabSz="914400">
                        <a:lnSpc>
                          <a:spcPct val="100000"/>
                        </a:lnSpc>
                      </a:pPr>
                      <a:r>
                        <a:rPr b="0" lang="es-ES" sz="1800" spc="-1" strike="noStrike">
                          <a:solidFill>
                            <a:schemeClr val="dk1"/>
                          </a:solidFill>
                          <a:latin typeface="Neue Haas Grotesk Text Pro"/>
                        </a:rPr>
                        <a:t>Inicia un nuevo proceso usando los atributos especificados.</a:t>
                      </a:r>
                      <a:endParaRPr b="0" lang="es-ES"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r>
              <a:tr h="559440">
                <a:tc>
                  <a:txBody>
                    <a:bodyPr anchor="t">
                      <a:noAutofit/>
                    </a:bodyPr>
                    <a:p>
                      <a:pPr defTabSz="914400">
                        <a:lnSpc>
                          <a:spcPct val="100000"/>
                        </a:lnSpc>
                      </a:pPr>
                      <a:r>
                        <a:rPr b="0" lang="es-ES" sz="1800" spc="-1" strike="noStrike">
                          <a:solidFill>
                            <a:schemeClr val="dk1"/>
                          </a:solidFill>
                          <a:latin typeface="Neue Haas Grotesk Text Pro"/>
                        </a:rPr>
                        <a:t>command</a:t>
                      </a:r>
                      <a:endParaRPr b="0" lang="es-ES"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nchor="t">
                      <a:noAutofit/>
                    </a:bodyPr>
                    <a:p>
                      <a:pPr defTabSz="914400">
                        <a:lnSpc>
                          <a:spcPct val="100000"/>
                        </a:lnSpc>
                      </a:pPr>
                      <a:r>
                        <a:rPr b="0" lang="es-ES" sz="1800" spc="-1" strike="noStrike">
                          <a:solidFill>
                            <a:schemeClr val="dk1"/>
                          </a:solidFill>
                          <a:latin typeface="Neue Haas Grotesk Text Pro"/>
                        </a:rPr>
                        <a:t>Permite obtener o asignar el programa y los argumentos de la instancia de ProcessBuilder</a:t>
                      </a:r>
                      <a:endParaRPr b="0" lang="es-ES"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r>
              <a:tr h="559440">
                <a:tc>
                  <a:txBody>
                    <a:bodyPr anchor="t">
                      <a:noAutofit/>
                    </a:bodyPr>
                    <a:p>
                      <a:pPr defTabSz="914400">
                        <a:lnSpc>
                          <a:spcPct val="100000"/>
                        </a:lnSpc>
                      </a:pPr>
                      <a:r>
                        <a:rPr b="0" lang="es-ES" sz="1800" spc="-1" strike="noStrike">
                          <a:solidFill>
                            <a:schemeClr val="dk1"/>
                          </a:solidFill>
                          <a:latin typeface="Neue Haas Grotesk Text Pro"/>
                        </a:rPr>
                        <a:t>directory</a:t>
                      </a:r>
                      <a:endParaRPr b="0" lang="es-ES"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t">
                      <a:noAutofit/>
                    </a:bodyPr>
                    <a:p>
                      <a:pPr defTabSz="914400">
                        <a:lnSpc>
                          <a:spcPct val="100000"/>
                        </a:lnSpc>
                      </a:pPr>
                      <a:r>
                        <a:rPr b="0" lang="es-ES" sz="1800" spc="-1" strike="noStrike">
                          <a:solidFill>
                            <a:schemeClr val="dk1"/>
                          </a:solidFill>
                          <a:latin typeface="Neue Haas Grotesk Text Pro"/>
                        </a:rPr>
                        <a:t>Permite obtener o asignar el directorio de trabajo del proceso.</a:t>
                      </a:r>
                      <a:endParaRPr b="0" lang="es-ES"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r>
              <a:tr h="559440">
                <a:tc>
                  <a:txBody>
                    <a:bodyPr anchor="t">
                      <a:noAutofit/>
                    </a:bodyPr>
                    <a:p>
                      <a:pPr defTabSz="914400">
                        <a:lnSpc>
                          <a:spcPct val="100000"/>
                        </a:lnSpc>
                      </a:pPr>
                      <a:r>
                        <a:rPr b="0" lang="es-ES" sz="1800" spc="-1" strike="noStrike">
                          <a:solidFill>
                            <a:schemeClr val="dk1"/>
                          </a:solidFill>
                          <a:latin typeface="Neue Haas Grotesk Text Pro"/>
                        </a:rPr>
                        <a:t>environment</a:t>
                      </a:r>
                      <a:endParaRPr b="0" lang="es-ES"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nchor="t">
                      <a:noAutofit/>
                    </a:bodyPr>
                    <a:p>
                      <a:pPr defTabSz="914400">
                        <a:lnSpc>
                          <a:spcPct val="100000"/>
                        </a:lnSpc>
                      </a:pPr>
                      <a:r>
                        <a:rPr b="0" lang="es-ES" sz="1800" spc="-1" strike="noStrike">
                          <a:solidFill>
                            <a:schemeClr val="dk1"/>
                          </a:solidFill>
                          <a:latin typeface="Neue Haas Grotesk Text Pro"/>
                        </a:rPr>
                        <a:t>Proporciona información sobre el entorno de ejecución del proceso.</a:t>
                      </a:r>
                      <a:endParaRPr b="0" lang="es-ES"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r>
              <a:tr h="559440">
                <a:tc>
                  <a:txBody>
                    <a:bodyPr anchor="t">
                      <a:noAutofit/>
                    </a:bodyPr>
                    <a:p>
                      <a:pPr defTabSz="914400">
                        <a:lnSpc>
                          <a:spcPct val="100000"/>
                        </a:lnSpc>
                      </a:pPr>
                      <a:r>
                        <a:rPr b="0" lang="es-ES" sz="1800" spc="-1" strike="noStrike">
                          <a:solidFill>
                            <a:schemeClr val="dk1"/>
                          </a:solidFill>
                          <a:latin typeface="Neue Haas Grotesk Text Pro"/>
                        </a:rPr>
                        <a:t>redirectError</a:t>
                      </a:r>
                      <a:endParaRPr b="0" lang="es-ES"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t">
                      <a:noAutofit/>
                    </a:bodyPr>
                    <a:p>
                      <a:pPr defTabSz="914400">
                        <a:lnSpc>
                          <a:spcPct val="100000"/>
                        </a:lnSpc>
                      </a:pPr>
                      <a:r>
                        <a:rPr b="0" lang="es-ES" sz="1800" spc="-1" strike="noStrike">
                          <a:solidFill>
                            <a:schemeClr val="dk1"/>
                          </a:solidFill>
                          <a:latin typeface="Neue Haas Grotesk Text Pro"/>
                        </a:rPr>
                        <a:t>Permite determinar el destino de la salida de errores.</a:t>
                      </a:r>
                      <a:endParaRPr b="0" lang="es-ES"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r>
              <a:tr h="559440">
                <a:tc>
                  <a:txBody>
                    <a:bodyPr anchor="t">
                      <a:noAutofit/>
                    </a:bodyPr>
                    <a:p>
                      <a:pPr defTabSz="914400">
                        <a:lnSpc>
                          <a:spcPct val="100000"/>
                        </a:lnSpc>
                      </a:pPr>
                      <a:r>
                        <a:rPr b="0" lang="es-ES" sz="1800" spc="-1" strike="noStrike">
                          <a:solidFill>
                            <a:schemeClr val="dk1"/>
                          </a:solidFill>
                          <a:latin typeface="Neue Haas Grotesk Text Pro"/>
                        </a:rPr>
                        <a:t>redirectInput</a:t>
                      </a:r>
                      <a:endParaRPr b="0" lang="es-ES"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nchor="t">
                      <a:noAutofit/>
                    </a:bodyPr>
                    <a:p>
                      <a:pPr defTabSz="914400">
                        <a:lnSpc>
                          <a:spcPct val="100000"/>
                        </a:lnSpc>
                      </a:pPr>
                      <a:r>
                        <a:rPr b="0" lang="es-ES" sz="1800" spc="-1" strike="noStrike">
                          <a:solidFill>
                            <a:schemeClr val="dk1"/>
                          </a:solidFill>
                          <a:latin typeface="Neue Haas Grotesk Text Pro"/>
                        </a:rPr>
                        <a:t>Permite determinar el origen de la entrada estándar.</a:t>
                      </a:r>
                      <a:endParaRPr b="0" lang="es-ES"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r>
              <a:tr h="559440">
                <a:tc>
                  <a:txBody>
                    <a:bodyPr anchor="t">
                      <a:noAutofit/>
                    </a:bodyPr>
                    <a:p>
                      <a:pPr defTabSz="914400">
                        <a:lnSpc>
                          <a:spcPct val="100000"/>
                        </a:lnSpc>
                      </a:pPr>
                      <a:r>
                        <a:rPr b="0" lang="es-ES" sz="1800" spc="-1" strike="noStrike">
                          <a:solidFill>
                            <a:schemeClr val="dk1"/>
                          </a:solidFill>
                          <a:latin typeface="Neue Haas Grotesk Text Pro"/>
                        </a:rPr>
                        <a:t>redirectOutput</a:t>
                      </a:r>
                      <a:endParaRPr b="0" lang="es-ES"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t">
                      <a:noAutofit/>
                    </a:bodyPr>
                    <a:p>
                      <a:pPr defTabSz="914400">
                        <a:lnSpc>
                          <a:spcPct val="100000"/>
                        </a:lnSpc>
                      </a:pPr>
                      <a:r>
                        <a:rPr b="0" lang="es-ES" sz="1800" spc="-1" strike="noStrike">
                          <a:solidFill>
                            <a:schemeClr val="dk1"/>
                          </a:solidFill>
                          <a:latin typeface="Neue Haas Grotesk Text Pro"/>
                        </a:rPr>
                        <a:t>Permite determinar el destino de la salida estánar.</a:t>
                      </a:r>
                      <a:endParaRPr b="0" lang="es-ES"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r>
            </a:tbl>
          </a:graphicData>
        </a:graphic>
      </p:graphicFrame>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useBgFill="1">
        <p:nvSpPr>
          <p:cNvPr id="90" name="Rectangle 7">
            <a:extLst>
              <a:ext uri="{C183D7F6-B498-43B3-948B-1728B52AA6E4}">
                <adec:decorative xmlns:adec="http://schemas.microsoft.com/office/drawing/2017/decorative" val="1"/>
              </a:ext>
            </a:extLst>
          </p:cNvPr>
          <p:cNvSpPr/>
          <p:nvPr/>
        </p:nvSpPr>
        <p:spPr>
          <a:xfrm>
            <a:off x="0" y="0"/>
            <a:ext cx="12191760" cy="6857640"/>
          </a:xfrm>
          <a:prstGeom prst="rect">
            <a:avLst/>
          </a:prstGeom>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Neue Haas Grotesk Text Pro"/>
            </a:endParaRPr>
          </a:p>
        </p:txBody>
      </p:sp>
      <p:sp>
        <p:nvSpPr>
          <p:cNvPr id="91" name="Freeform: Shape 9">
            <a:extLst>
              <a:ext uri="{C183D7F6-B498-43B3-948B-1728B52AA6E4}">
                <adec:decorative xmlns:adec="http://schemas.microsoft.com/office/drawing/2017/decorative" val="1"/>
              </a:ext>
            </a:extLst>
          </p:cNvPr>
          <p:cNvSpPr/>
          <p:nvPr/>
        </p:nvSpPr>
        <p:spPr>
          <a:xfrm flipH="1" flipV="1">
            <a:off x="-720" y="0"/>
            <a:ext cx="2923560" cy="1478880"/>
          </a:xfrm>
          <a:custGeom>
            <a:avLst/>
            <a:gdLst>
              <a:gd name="textAreaLeft" fmla="*/ -360 w 2923560"/>
              <a:gd name="textAreaRight" fmla="*/ 2923560 w 2923560"/>
              <a:gd name="textAreaTop" fmla="*/ 360 h 1478880"/>
              <a:gd name="textAreaBottom" fmla="*/ 1479600 h 1478880"/>
            </a:gdLst>
            <a:ahLst/>
            <a:rect l="textAreaLeft" t="textAreaTop" r="textAreaRight" b="textAreaBottom"/>
            <a:pathLst>
              <a:path w="2923855" h="1479128">
                <a:moveTo>
                  <a:pt x="2923855" y="1479128"/>
                </a:moveTo>
                <a:lnTo>
                  <a:pt x="0" y="1479128"/>
                </a:lnTo>
                <a:lnTo>
                  <a:pt x="1368245" y="405504"/>
                </a:lnTo>
                <a:lnTo>
                  <a:pt x="1410727" y="373857"/>
                </a:lnTo>
                <a:cubicBezTo>
                  <a:pt x="1742357" y="139664"/>
                  <a:pt x="2122368" y="17528"/>
                  <a:pt x="2503486" y="1756"/>
                </a:cubicBezTo>
                <a:cubicBezTo>
                  <a:pt x="2543187" y="114"/>
                  <a:pt x="2582898" y="-375"/>
                  <a:pt x="2622568" y="284"/>
                </a:cubicBezTo>
                <a:cubicBezTo>
                  <a:pt x="2677115" y="1190"/>
                  <a:pt x="2731584" y="4266"/>
                  <a:pt x="2785835" y="9494"/>
                </a:cubicBezTo>
                <a:lnTo>
                  <a:pt x="2923855" y="28352"/>
                </a:lnTo>
                <a:close/>
              </a:path>
            </a:pathLst>
          </a:custGeom>
          <a:gradFill rotWithShape="0">
            <a:gsLst>
              <a:gs pos="19000">
                <a:srgbClr val="e7e2e8"/>
              </a:gs>
              <a:gs pos="99000">
                <a:srgbClr val="a0d390"/>
              </a:gs>
            </a:gsLst>
            <a:lin ang="1200000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Neue Haas Grotesk Text Pro"/>
            </a:endParaRPr>
          </a:p>
        </p:txBody>
      </p:sp>
      <p:sp>
        <p:nvSpPr>
          <p:cNvPr id="92" name="PlaceHolder 1"/>
          <p:cNvSpPr>
            <a:spLocks noGrp="1"/>
          </p:cNvSpPr>
          <p:nvPr>
            <p:ph type="title"/>
          </p:nvPr>
        </p:nvSpPr>
        <p:spPr>
          <a:xfrm>
            <a:off x="1987560" y="1143000"/>
            <a:ext cx="8928720" cy="1257120"/>
          </a:xfrm>
          <a:prstGeom prst="rect">
            <a:avLst/>
          </a:prstGeom>
          <a:noFill/>
          <a:ln w="0">
            <a:noFill/>
          </a:ln>
        </p:spPr>
        <p:txBody>
          <a:bodyPr lIns="91440" rIns="91440" tIns="45720" bIns="45720" anchor="ctr">
            <a:normAutofit/>
          </a:bodyPr>
          <a:p>
            <a:pPr indent="0" algn="ctr" defTabSz="914400">
              <a:lnSpc>
                <a:spcPct val="90000"/>
              </a:lnSpc>
              <a:buNone/>
            </a:pPr>
            <a:r>
              <a:rPr b="1" lang="es-ES" sz="2600" spc="-1" strike="noStrike">
                <a:solidFill>
                  <a:schemeClr val="dk1"/>
                </a:solidFill>
                <a:latin typeface="Neue Haas Grotesk Text Pro"/>
              </a:rPr>
              <a:t>1.1.- INTRODUCCIÓN A LOS SISTEMAS MULTITAREA</a:t>
            </a:r>
            <a:endParaRPr b="0" lang="es-ES" sz="2600" spc="-1" strike="noStrike">
              <a:solidFill>
                <a:schemeClr val="dk1"/>
              </a:solidFill>
              <a:latin typeface="Neue Haas Grotesk Text Pro"/>
            </a:endParaRPr>
          </a:p>
        </p:txBody>
      </p:sp>
      <p:sp>
        <p:nvSpPr>
          <p:cNvPr id="93" name="Freeform: Shape 11">
            <a:extLst>
              <a:ext uri="{C183D7F6-B498-43B3-948B-1728B52AA6E4}">
                <adec:decorative xmlns:adec="http://schemas.microsoft.com/office/drawing/2017/decorative" val="1"/>
              </a:ext>
            </a:extLst>
          </p:cNvPr>
          <p:cNvSpPr/>
          <p:nvPr/>
        </p:nvSpPr>
        <p:spPr>
          <a:xfrm>
            <a:off x="6284160" y="3378960"/>
            <a:ext cx="5907600" cy="3478680"/>
          </a:xfrm>
          <a:custGeom>
            <a:avLst/>
            <a:gdLst>
              <a:gd name="textAreaLeft" fmla="*/ 0 w 5907600"/>
              <a:gd name="textAreaRight" fmla="*/ 5907960 w 5907600"/>
              <a:gd name="textAreaTop" fmla="*/ 0 h 3478680"/>
              <a:gd name="textAreaBottom" fmla="*/ 3479040 h 3478680"/>
            </a:gdLst>
            <a:ahLst/>
            <a:rect l="textAreaLeft" t="textAreaTop" r="textAreaRight" b="textAreaBottom"/>
            <a:pathLst>
              <a:path w="5907885" h="3479046">
                <a:moveTo>
                  <a:pt x="5171297" y="284"/>
                </a:moveTo>
                <a:cubicBezTo>
                  <a:pt x="5389485" y="3908"/>
                  <a:pt x="5606422" y="42249"/>
                  <a:pt x="5813217" y="114238"/>
                </a:cubicBezTo>
                <a:lnTo>
                  <a:pt x="5907885" y="151524"/>
                </a:lnTo>
                <a:lnTo>
                  <a:pt x="5907885"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rotWithShape="0">
            <a:gsLst>
              <a:gs pos="31000">
                <a:srgbClr val="e7e2e8"/>
              </a:gs>
              <a:gs pos="100000">
                <a:srgbClr val="a0d390"/>
              </a:gs>
            </a:gsLst>
            <a:lin ang="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Neue Haas Grotesk Text Pro"/>
            </a:endParaRPr>
          </a:p>
        </p:txBody>
      </p:sp>
      <p:sp>
        <p:nvSpPr>
          <p:cNvPr id="94" name="PlaceHolder 2"/>
          <p:cNvSpPr>
            <a:spLocks noGrp="1"/>
          </p:cNvSpPr>
          <p:nvPr>
            <p:ph/>
          </p:nvPr>
        </p:nvSpPr>
        <p:spPr>
          <a:xfrm>
            <a:off x="538560" y="2214000"/>
            <a:ext cx="11265480" cy="4341240"/>
          </a:xfrm>
          <a:prstGeom prst="rect">
            <a:avLst/>
          </a:prstGeom>
          <a:noFill/>
          <a:ln w="0">
            <a:noFill/>
          </a:ln>
        </p:spPr>
        <p:txBody>
          <a:bodyPr lIns="91440" rIns="91440" tIns="45720" bIns="45720" anchor="t">
            <a:normAutofit fontScale="98333" lnSpcReduction="20000"/>
          </a:bodyPr>
          <a:p>
            <a:pPr marL="228600" indent="-228600" defTabSz="914400">
              <a:lnSpc>
                <a:spcPct val="120000"/>
              </a:lnSpc>
              <a:spcBef>
                <a:spcPts val="1001"/>
              </a:spcBef>
              <a:buClr>
                <a:srgbClr val="000000"/>
              </a:buClr>
              <a:buFont typeface="Arial"/>
              <a:buChar char="•"/>
            </a:pPr>
            <a:r>
              <a:rPr b="0" lang="es-ES" sz="1800" spc="-1" strike="noStrike">
                <a:solidFill>
                  <a:schemeClr val="dk1"/>
                </a:solidFill>
                <a:latin typeface="Neue Haas Grotesk Text Pro"/>
              </a:rPr>
              <a:t>Un ordenador actual de potencia media con un procesador de cuatro núcleos y correctamente configurado es capaz de realizar simultáneamente varias tareas.</a:t>
            </a:r>
            <a:endParaRPr b="0" lang="es-ES" sz="1800" spc="-1" strike="noStrike">
              <a:solidFill>
                <a:schemeClr val="dk1"/>
              </a:solidFill>
              <a:latin typeface="Neue Haas Grotesk Text Pro"/>
            </a:endParaRPr>
          </a:p>
          <a:p>
            <a:pPr marL="228600" indent="-228600" defTabSz="914400">
              <a:lnSpc>
                <a:spcPct val="120000"/>
              </a:lnSpc>
              <a:spcBef>
                <a:spcPts val="1001"/>
              </a:spcBef>
              <a:buClr>
                <a:srgbClr val="000000"/>
              </a:buClr>
              <a:buFont typeface="Arial"/>
              <a:buChar char="•"/>
            </a:pPr>
            <a:r>
              <a:rPr b="0" lang="es-ES" sz="1800" spc="-1" strike="noStrike">
                <a:solidFill>
                  <a:schemeClr val="dk1"/>
                </a:solidFill>
                <a:latin typeface="Neue Haas Grotesk Text Pro"/>
              </a:rPr>
              <a:t>¿Cómo es posible que un ordenador pueda ejecutar a la vez más tareas que el número de unidades de proceso que tiene disponible? </a:t>
            </a:r>
            <a:endParaRPr b="0" lang="es-ES" sz="1800" spc="-1" strike="noStrike">
              <a:solidFill>
                <a:schemeClr val="dk1"/>
              </a:solidFill>
              <a:latin typeface="Neue Haas Grotesk Text Pro"/>
            </a:endParaRPr>
          </a:p>
          <a:p>
            <a:pPr marL="228600" indent="-228600" defTabSz="914400">
              <a:lnSpc>
                <a:spcPct val="120000"/>
              </a:lnSpc>
              <a:spcBef>
                <a:spcPts val="1001"/>
              </a:spcBef>
              <a:buClr>
                <a:srgbClr val="000000"/>
              </a:buClr>
              <a:buFont typeface="Arial"/>
              <a:buChar char="•"/>
            </a:pPr>
            <a:r>
              <a:rPr b="1" i="1" lang="es-ES" sz="1800" spc="-1" strike="noStrike" u="sng">
                <a:solidFill>
                  <a:schemeClr val="dk1"/>
                </a:solidFill>
                <a:uFillTx/>
                <a:latin typeface="Neue Haas Grotesk Text Pro"/>
              </a:rPr>
              <a:t>MULTITAREA</a:t>
            </a:r>
            <a:r>
              <a:rPr b="0" lang="es-ES" sz="1800" spc="-1" strike="noStrike">
                <a:solidFill>
                  <a:schemeClr val="dk1"/>
                </a:solidFill>
                <a:latin typeface="Neue Haas Grotesk Text Pro"/>
              </a:rPr>
              <a:t>: capacidad de ejecutar varias tareas simultáneamente por parte de un computador.</a:t>
            </a:r>
            <a:endParaRPr b="0" lang="es-ES" sz="1800" spc="-1" strike="noStrike">
              <a:solidFill>
                <a:schemeClr val="dk1"/>
              </a:solidFill>
              <a:latin typeface="Neue Haas Grotesk Text Pro"/>
            </a:endParaRPr>
          </a:p>
          <a:p>
            <a:pPr marL="228600" indent="-228600" defTabSz="914400">
              <a:lnSpc>
                <a:spcPct val="120000"/>
              </a:lnSpc>
              <a:spcBef>
                <a:spcPts val="1001"/>
              </a:spcBef>
              <a:buClr>
                <a:srgbClr val="000000"/>
              </a:buClr>
              <a:buFont typeface="Arial"/>
              <a:buChar char="•"/>
            </a:pPr>
            <a:r>
              <a:rPr b="0" lang="es-ES" sz="1800" spc="-1" strike="noStrike">
                <a:solidFill>
                  <a:schemeClr val="dk1"/>
                </a:solidFill>
                <a:latin typeface="Neue Haas Grotesk Text Pro"/>
              </a:rPr>
              <a:t>Al principio los ordenadores sólo podían realizar una sólo tarea a la vez. A dichos equipos se les llamaba MONOTAREA y el sistema operativo MS-DOS sería uno de sus principales ejemplos.</a:t>
            </a:r>
            <a:endParaRPr b="0" lang="es-ES" sz="1800" spc="-1" strike="noStrike">
              <a:solidFill>
                <a:schemeClr val="dk1"/>
              </a:solidFill>
              <a:latin typeface="Neue Haas Grotesk Text Pro"/>
            </a:endParaRPr>
          </a:p>
          <a:p>
            <a:pPr marL="228600" indent="-228600" defTabSz="914400">
              <a:lnSpc>
                <a:spcPct val="120000"/>
              </a:lnSpc>
              <a:spcBef>
                <a:spcPts val="1001"/>
              </a:spcBef>
              <a:buClr>
                <a:srgbClr val="000000"/>
              </a:buClr>
              <a:buFont typeface="Arial"/>
              <a:buChar char="•"/>
            </a:pPr>
            <a:r>
              <a:rPr b="0" lang="es-ES" sz="1800" spc="-1" strike="noStrike">
                <a:solidFill>
                  <a:schemeClr val="dk1"/>
                </a:solidFill>
                <a:latin typeface="Neue Haas Grotesk Text Pro"/>
              </a:rPr>
              <a:t>La multitarea es la capacidad que tienen los ordenadores de realizar varias tareas al mismo tiempo, independientemente del número de elementos de procesamiento (núcleos).  Dicha multitarea puede ser real o simulada.</a:t>
            </a:r>
            <a:endParaRPr b="0" lang="es-ES" sz="1800" spc="-1" strike="noStrike">
              <a:solidFill>
                <a:schemeClr val="dk1"/>
              </a:solidFill>
              <a:latin typeface="Neue Haas Grotesk Text Pro"/>
            </a:endParaRPr>
          </a:p>
          <a:p>
            <a:pPr marL="228600" indent="-228600" defTabSz="914400">
              <a:lnSpc>
                <a:spcPct val="120000"/>
              </a:lnSpc>
              <a:spcBef>
                <a:spcPts val="1001"/>
              </a:spcBef>
              <a:buClr>
                <a:srgbClr val="000000"/>
              </a:buClr>
              <a:buFont typeface="Arial"/>
              <a:buChar char="•"/>
            </a:pPr>
            <a:r>
              <a:rPr b="0" lang="es-ES" sz="1800" spc="-1" strike="noStrike">
                <a:solidFill>
                  <a:schemeClr val="dk1"/>
                </a:solidFill>
                <a:latin typeface="Neue Haas Grotesk Text Pro"/>
              </a:rPr>
              <a:t>La capacidad de realizar multitarea de un sistema depende del procesador y del sistema operativo.</a:t>
            </a:r>
            <a:endParaRPr b="0" lang="es-ES" sz="1800" spc="-1" strike="noStrike">
              <a:solidFill>
                <a:schemeClr val="dk1"/>
              </a:solidFill>
              <a:latin typeface="Neue Haas Grotesk Text Pro"/>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useBgFill="1">
        <p:nvSpPr>
          <p:cNvPr id="95" name="Rectangle 7">
            <a:extLst>
              <a:ext uri="{C183D7F6-B498-43B3-948B-1728B52AA6E4}">
                <adec:decorative xmlns:adec="http://schemas.microsoft.com/office/drawing/2017/decorative" val="1"/>
              </a:ext>
            </a:extLst>
          </p:cNvPr>
          <p:cNvSpPr/>
          <p:nvPr/>
        </p:nvSpPr>
        <p:spPr>
          <a:xfrm>
            <a:off x="0" y="0"/>
            <a:ext cx="12191760" cy="6857640"/>
          </a:xfrm>
          <a:prstGeom prst="rect">
            <a:avLst/>
          </a:prstGeom>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Neue Haas Grotesk Text Pro"/>
            </a:endParaRPr>
          </a:p>
        </p:txBody>
      </p:sp>
      <p:sp>
        <p:nvSpPr>
          <p:cNvPr id="96" name="Freeform: Shape 9">
            <a:extLst>
              <a:ext uri="{C183D7F6-B498-43B3-948B-1728B52AA6E4}">
                <adec:decorative xmlns:adec="http://schemas.microsoft.com/office/drawing/2017/decorative" val="1"/>
              </a:ext>
            </a:extLst>
          </p:cNvPr>
          <p:cNvSpPr/>
          <p:nvPr/>
        </p:nvSpPr>
        <p:spPr>
          <a:xfrm flipH="1" flipV="1">
            <a:off x="-720" y="0"/>
            <a:ext cx="2923560" cy="1478880"/>
          </a:xfrm>
          <a:custGeom>
            <a:avLst/>
            <a:gdLst>
              <a:gd name="textAreaLeft" fmla="*/ -360 w 2923560"/>
              <a:gd name="textAreaRight" fmla="*/ 2923560 w 2923560"/>
              <a:gd name="textAreaTop" fmla="*/ 360 h 1478880"/>
              <a:gd name="textAreaBottom" fmla="*/ 1479600 h 1478880"/>
            </a:gdLst>
            <a:ahLst/>
            <a:rect l="textAreaLeft" t="textAreaTop" r="textAreaRight" b="textAreaBottom"/>
            <a:pathLst>
              <a:path w="2923855" h="1479128">
                <a:moveTo>
                  <a:pt x="2923855" y="1479128"/>
                </a:moveTo>
                <a:lnTo>
                  <a:pt x="0" y="1479128"/>
                </a:lnTo>
                <a:lnTo>
                  <a:pt x="1368245" y="405504"/>
                </a:lnTo>
                <a:lnTo>
                  <a:pt x="1410727" y="373857"/>
                </a:lnTo>
                <a:cubicBezTo>
                  <a:pt x="1742357" y="139664"/>
                  <a:pt x="2122368" y="17528"/>
                  <a:pt x="2503486" y="1756"/>
                </a:cubicBezTo>
                <a:cubicBezTo>
                  <a:pt x="2543187" y="114"/>
                  <a:pt x="2582898" y="-375"/>
                  <a:pt x="2622568" y="284"/>
                </a:cubicBezTo>
                <a:cubicBezTo>
                  <a:pt x="2677115" y="1190"/>
                  <a:pt x="2731584" y="4266"/>
                  <a:pt x="2785835" y="9494"/>
                </a:cubicBezTo>
                <a:lnTo>
                  <a:pt x="2923855" y="28352"/>
                </a:lnTo>
                <a:close/>
              </a:path>
            </a:pathLst>
          </a:custGeom>
          <a:gradFill rotWithShape="0">
            <a:gsLst>
              <a:gs pos="19000">
                <a:srgbClr val="e7e2e8"/>
              </a:gs>
              <a:gs pos="99000">
                <a:srgbClr val="a0d390"/>
              </a:gs>
            </a:gsLst>
            <a:lin ang="1200000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Neue Haas Grotesk Text Pro"/>
            </a:endParaRPr>
          </a:p>
        </p:txBody>
      </p:sp>
      <p:sp>
        <p:nvSpPr>
          <p:cNvPr id="97" name="PlaceHolder 1"/>
          <p:cNvSpPr>
            <a:spLocks noGrp="1"/>
          </p:cNvSpPr>
          <p:nvPr>
            <p:ph type="title"/>
          </p:nvPr>
        </p:nvSpPr>
        <p:spPr>
          <a:xfrm>
            <a:off x="1987560" y="1143000"/>
            <a:ext cx="8928720" cy="1257120"/>
          </a:xfrm>
          <a:prstGeom prst="rect">
            <a:avLst/>
          </a:prstGeom>
          <a:noFill/>
          <a:ln w="0">
            <a:noFill/>
          </a:ln>
        </p:spPr>
        <p:txBody>
          <a:bodyPr lIns="91440" rIns="91440" tIns="45720" bIns="45720" anchor="ctr">
            <a:normAutofit/>
          </a:bodyPr>
          <a:p>
            <a:pPr indent="0" algn="ctr" defTabSz="914400">
              <a:lnSpc>
                <a:spcPct val="90000"/>
              </a:lnSpc>
              <a:buNone/>
            </a:pPr>
            <a:r>
              <a:rPr b="1" lang="es-ES" sz="2600" spc="-1" strike="noStrike">
                <a:solidFill>
                  <a:schemeClr val="dk1"/>
                </a:solidFill>
                <a:latin typeface="Neue Haas Grotesk Text Pro"/>
              </a:rPr>
              <a:t>1.1.- INTRODUCCIÓN A LOS SISTEMAS MULTITAREA</a:t>
            </a:r>
            <a:endParaRPr b="0" lang="es-ES" sz="2600" spc="-1" strike="noStrike">
              <a:solidFill>
                <a:schemeClr val="dk1"/>
              </a:solidFill>
              <a:latin typeface="Neue Haas Grotesk Text Pro"/>
            </a:endParaRPr>
          </a:p>
        </p:txBody>
      </p:sp>
      <p:sp>
        <p:nvSpPr>
          <p:cNvPr id="98" name="Freeform: Shape 11">
            <a:extLst>
              <a:ext uri="{C183D7F6-B498-43B3-948B-1728B52AA6E4}">
                <adec:decorative xmlns:adec="http://schemas.microsoft.com/office/drawing/2017/decorative" val="1"/>
              </a:ext>
            </a:extLst>
          </p:cNvPr>
          <p:cNvSpPr/>
          <p:nvPr/>
        </p:nvSpPr>
        <p:spPr>
          <a:xfrm>
            <a:off x="6284160" y="3378960"/>
            <a:ext cx="5907600" cy="3478680"/>
          </a:xfrm>
          <a:custGeom>
            <a:avLst/>
            <a:gdLst>
              <a:gd name="textAreaLeft" fmla="*/ 0 w 5907600"/>
              <a:gd name="textAreaRight" fmla="*/ 5907960 w 5907600"/>
              <a:gd name="textAreaTop" fmla="*/ 0 h 3478680"/>
              <a:gd name="textAreaBottom" fmla="*/ 3479040 h 3478680"/>
            </a:gdLst>
            <a:ahLst/>
            <a:rect l="textAreaLeft" t="textAreaTop" r="textAreaRight" b="textAreaBottom"/>
            <a:pathLst>
              <a:path w="5907885" h="3479046">
                <a:moveTo>
                  <a:pt x="5171297" y="284"/>
                </a:moveTo>
                <a:cubicBezTo>
                  <a:pt x="5389485" y="3908"/>
                  <a:pt x="5606422" y="42249"/>
                  <a:pt x="5813217" y="114238"/>
                </a:cubicBezTo>
                <a:lnTo>
                  <a:pt x="5907885" y="151524"/>
                </a:lnTo>
                <a:lnTo>
                  <a:pt x="5907885"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rotWithShape="0">
            <a:gsLst>
              <a:gs pos="31000">
                <a:srgbClr val="e7e2e8"/>
              </a:gs>
              <a:gs pos="100000">
                <a:srgbClr val="a0d390"/>
              </a:gs>
            </a:gsLst>
            <a:lin ang="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Neue Haas Grotesk Text Pro"/>
            </a:endParaRPr>
          </a:p>
        </p:txBody>
      </p:sp>
      <p:sp>
        <p:nvSpPr>
          <p:cNvPr id="99" name="PlaceHolder 2"/>
          <p:cNvSpPr>
            <a:spLocks noGrp="1"/>
          </p:cNvSpPr>
          <p:nvPr>
            <p:ph/>
          </p:nvPr>
        </p:nvSpPr>
        <p:spPr>
          <a:xfrm>
            <a:off x="538560" y="2214000"/>
            <a:ext cx="11265480" cy="4341240"/>
          </a:xfrm>
          <a:prstGeom prst="rect">
            <a:avLst/>
          </a:prstGeom>
          <a:noFill/>
          <a:ln w="0">
            <a:noFill/>
          </a:ln>
        </p:spPr>
        <p:txBody>
          <a:bodyPr lIns="91440" rIns="91440" tIns="45720" bIns="45720" anchor="t">
            <a:normAutofit/>
          </a:bodyPr>
          <a:p>
            <a:pPr marL="228600" indent="-228600" defTabSz="914400">
              <a:lnSpc>
                <a:spcPct val="120000"/>
              </a:lnSpc>
              <a:spcBef>
                <a:spcPts val="1001"/>
              </a:spcBef>
              <a:buClr>
                <a:srgbClr val="000000"/>
              </a:buClr>
              <a:buFont typeface="Arial"/>
              <a:buChar char="•"/>
            </a:pPr>
            <a:r>
              <a:rPr b="0" lang="es-ES" sz="1800" spc="-1" strike="noStrike">
                <a:solidFill>
                  <a:schemeClr val="dk1"/>
                </a:solidFill>
                <a:latin typeface="Neue Haas Grotesk Text Pro"/>
              </a:rPr>
              <a:t>El procesador tiene la capacidad física y el sistema operativo la capacidad lógica.</a:t>
            </a:r>
            <a:endParaRPr b="0" lang="es-ES" sz="1800" spc="-1" strike="noStrike">
              <a:solidFill>
                <a:schemeClr val="dk1"/>
              </a:solidFill>
              <a:latin typeface="Neue Haas Grotesk Text Pro"/>
            </a:endParaRPr>
          </a:p>
          <a:p>
            <a:pPr marL="228600" indent="-228600" defTabSz="914400">
              <a:lnSpc>
                <a:spcPct val="120000"/>
              </a:lnSpc>
              <a:spcBef>
                <a:spcPts val="1001"/>
              </a:spcBef>
              <a:buClr>
                <a:srgbClr val="000000"/>
              </a:buClr>
              <a:buFont typeface="Arial"/>
              <a:buChar char="•"/>
            </a:pPr>
            <a:r>
              <a:rPr b="0" lang="es-ES" sz="1800" spc="-1" strike="noStrike">
                <a:solidFill>
                  <a:schemeClr val="dk1"/>
                </a:solidFill>
                <a:latin typeface="Neue Haas Grotesk Text Pro"/>
              </a:rPr>
              <a:t>Curiosamente, unas determinadas características del sistema operativo son necesarias para que exista multitarea, mientas que las necesidades del procesador son menos restrictivas; un procesador simple con un sistema operativo adecuado puede disponer de multitarea, sin embargo, un procesador con múltiples núcleos con un sistema operativo inadecuado no aprovechará los recursos disponibles.</a:t>
            </a:r>
            <a:endParaRPr b="0" lang="es-ES" sz="1800" spc="-1" strike="noStrike">
              <a:solidFill>
                <a:schemeClr val="dk1"/>
              </a:solidFill>
              <a:latin typeface="Neue Haas Grotesk Text Pro"/>
            </a:endParaRPr>
          </a:p>
          <a:p>
            <a:pPr marL="228600" indent="-228600" defTabSz="914400">
              <a:lnSpc>
                <a:spcPct val="120000"/>
              </a:lnSpc>
              <a:spcBef>
                <a:spcPts val="1001"/>
              </a:spcBef>
              <a:buClr>
                <a:srgbClr val="000000"/>
              </a:buClr>
              <a:buFont typeface="Arial"/>
              <a:buChar char="•"/>
            </a:pPr>
            <a:r>
              <a:rPr b="0" lang="es-ES" sz="1800" spc="-1" strike="noStrike">
                <a:solidFill>
                  <a:schemeClr val="dk1"/>
                </a:solidFill>
                <a:latin typeface="Neue Haas Grotesk Text Pro"/>
              </a:rPr>
              <a:t>Alrededor de la multitarea existen una serie de conceptos que pueden provocar confusión:</a:t>
            </a:r>
            <a:endParaRPr b="0" lang="es-ES" sz="1800" spc="-1" strike="noStrike">
              <a:solidFill>
                <a:schemeClr val="dk1"/>
              </a:solidFill>
              <a:latin typeface="Neue Haas Grotesk Text Pro"/>
            </a:endParaRPr>
          </a:p>
          <a:p>
            <a:pPr lvl="1" marL="548640" indent="-228600" defTabSz="914400">
              <a:lnSpc>
                <a:spcPct val="120000"/>
              </a:lnSpc>
              <a:spcBef>
                <a:spcPts val="499"/>
              </a:spcBef>
              <a:buClr>
                <a:srgbClr val="000000"/>
              </a:buClr>
              <a:buFont typeface="Neue Haas Grotesk Text Pro"/>
              <a:buChar char="–"/>
            </a:pPr>
            <a:r>
              <a:rPr b="0" lang="es-ES" sz="1600" spc="-1" strike="noStrike">
                <a:solidFill>
                  <a:schemeClr val="dk1"/>
                </a:solidFill>
                <a:latin typeface="Neue Haas Grotesk Text Pro"/>
              </a:rPr>
              <a:t>Concurrencia</a:t>
            </a:r>
            <a:endParaRPr b="0" lang="es-ES" sz="1600" spc="-1" strike="noStrike">
              <a:solidFill>
                <a:schemeClr val="dk1"/>
              </a:solidFill>
              <a:latin typeface="Neue Haas Grotesk Text Pro"/>
            </a:endParaRPr>
          </a:p>
          <a:p>
            <a:pPr lvl="1" marL="548640" indent="-228600" defTabSz="914400">
              <a:lnSpc>
                <a:spcPct val="120000"/>
              </a:lnSpc>
              <a:spcBef>
                <a:spcPts val="499"/>
              </a:spcBef>
              <a:buClr>
                <a:srgbClr val="000000"/>
              </a:buClr>
              <a:buFont typeface="Neue Haas Grotesk Text Pro"/>
              <a:buChar char="–"/>
            </a:pPr>
            <a:r>
              <a:rPr b="0" lang="es-ES" sz="1600" spc="-1" strike="noStrike">
                <a:solidFill>
                  <a:schemeClr val="dk1"/>
                </a:solidFill>
                <a:latin typeface="Neue Haas Grotesk Text Pro"/>
              </a:rPr>
              <a:t>Paralelismo</a:t>
            </a:r>
            <a:endParaRPr b="0" lang="es-ES" sz="1600" spc="-1" strike="noStrike">
              <a:solidFill>
                <a:schemeClr val="dk1"/>
              </a:solidFill>
              <a:latin typeface="Neue Haas Grotesk Text Pro"/>
            </a:endParaRPr>
          </a:p>
          <a:p>
            <a:pPr lvl="1" marL="548640" indent="-228600" defTabSz="914400">
              <a:lnSpc>
                <a:spcPct val="120000"/>
              </a:lnSpc>
              <a:spcBef>
                <a:spcPts val="499"/>
              </a:spcBef>
              <a:buClr>
                <a:srgbClr val="000000"/>
              </a:buClr>
              <a:buFont typeface="Neue Haas Grotesk Text Pro"/>
              <a:buChar char="–"/>
            </a:pPr>
            <a:r>
              <a:rPr b="0" lang="es-ES" sz="1600" spc="-1" strike="noStrike">
                <a:solidFill>
                  <a:schemeClr val="dk1"/>
                </a:solidFill>
                <a:latin typeface="Neue Haas Grotesk Text Pro"/>
              </a:rPr>
              <a:t>Proceso</a:t>
            </a:r>
            <a:endParaRPr b="0" lang="es-ES" sz="1600" spc="-1" strike="noStrike">
              <a:solidFill>
                <a:schemeClr val="dk1"/>
              </a:solidFill>
              <a:latin typeface="Neue Haas Grotesk Text Pro"/>
            </a:endParaRPr>
          </a:p>
          <a:p>
            <a:pPr lvl="1" marL="548640" indent="-228600" defTabSz="914400">
              <a:lnSpc>
                <a:spcPct val="120000"/>
              </a:lnSpc>
              <a:spcBef>
                <a:spcPts val="499"/>
              </a:spcBef>
              <a:buClr>
                <a:srgbClr val="000000"/>
              </a:buClr>
              <a:buFont typeface="Neue Haas Grotesk Text Pro"/>
              <a:buChar char="–"/>
            </a:pPr>
            <a:r>
              <a:rPr b="0" lang="es-ES" sz="1600" spc="-1" strike="noStrike">
                <a:solidFill>
                  <a:schemeClr val="dk1"/>
                </a:solidFill>
                <a:latin typeface="Neue Haas Grotesk Text Pro"/>
              </a:rPr>
              <a:t>Hilo</a:t>
            </a:r>
            <a:endParaRPr b="0" lang="es-ES" sz="1600" spc="-1" strike="noStrike">
              <a:solidFill>
                <a:schemeClr val="dk1"/>
              </a:solidFill>
              <a:latin typeface="Neue Haas Grotesk Text Pro"/>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useBgFill="1">
        <p:nvSpPr>
          <p:cNvPr id="100" name="Rectangle 7">
            <a:extLst>
              <a:ext uri="{C183D7F6-B498-43B3-948B-1728B52AA6E4}">
                <adec:decorative xmlns:adec="http://schemas.microsoft.com/office/drawing/2017/decorative" val="1"/>
              </a:ext>
            </a:extLst>
          </p:cNvPr>
          <p:cNvSpPr/>
          <p:nvPr/>
        </p:nvSpPr>
        <p:spPr>
          <a:xfrm>
            <a:off x="0" y="0"/>
            <a:ext cx="12191760" cy="6857640"/>
          </a:xfrm>
          <a:prstGeom prst="rect">
            <a:avLst/>
          </a:prstGeom>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Neue Haas Grotesk Text Pro"/>
            </a:endParaRPr>
          </a:p>
        </p:txBody>
      </p:sp>
      <p:sp>
        <p:nvSpPr>
          <p:cNvPr id="101" name="Freeform: Shape 9">
            <a:extLst>
              <a:ext uri="{C183D7F6-B498-43B3-948B-1728B52AA6E4}">
                <adec:decorative xmlns:adec="http://schemas.microsoft.com/office/drawing/2017/decorative" val="1"/>
              </a:ext>
            </a:extLst>
          </p:cNvPr>
          <p:cNvSpPr/>
          <p:nvPr/>
        </p:nvSpPr>
        <p:spPr>
          <a:xfrm flipH="1" flipV="1">
            <a:off x="-720" y="0"/>
            <a:ext cx="2923560" cy="1478880"/>
          </a:xfrm>
          <a:custGeom>
            <a:avLst/>
            <a:gdLst>
              <a:gd name="textAreaLeft" fmla="*/ -360 w 2923560"/>
              <a:gd name="textAreaRight" fmla="*/ 2923560 w 2923560"/>
              <a:gd name="textAreaTop" fmla="*/ 360 h 1478880"/>
              <a:gd name="textAreaBottom" fmla="*/ 1479600 h 1478880"/>
            </a:gdLst>
            <a:ahLst/>
            <a:rect l="textAreaLeft" t="textAreaTop" r="textAreaRight" b="textAreaBottom"/>
            <a:pathLst>
              <a:path w="2923855" h="1479128">
                <a:moveTo>
                  <a:pt x="2923855" y="1479128"/>
                </a:moveTo>
                <a:lnTo>
                  <a:pt x="0" y="1479128"/>
                </a:lnTo>
                <a:lnTo>
                  <a:pt x="1368245" y="405504"/>
                </a:lnTo>
                <a:lnTo>
                  <a:pt x="1410727" y="373857"/>
                </a:lnTo>
                <a:cubicBezTo>
                  <a:pt x="1742357" y="139664"/>
                  <a:pt x="2122368" y="17528"/>
                  <a:pt x="2503486" y="1756"/>
                </a:cubicBezTo>
                <a:cubicBezTo>
                  <a:pt x="2543187" y="114"/>
                  <a:pt x="2582898" y="-375"/>
                  <a:pt x="2622568" y="284"/>
                </a:cubicBezTo>
                <a:cubicBezTo>
                  <a:pt x="2677115" y="1190"/>
                  <a:pt x="2731584" y="4266"/>
                  <a:pt x="2785835" y="9494"/>
                </a:cubicBezTo>
                <a:lnTo>
                  <a:pt x="2923855" y="28352"/>
                </a:lnTo>
                <a:close/>
              </a:path>
            </a:pathLst>
          </a:custGeom>
          <a:gradFill rotWithShape="0">
            <a:gsLst>
              <a:gs pos="19000">
                <a:srgbClr val="e7e2e8"/>
              </a:gs>
              <a:gs pos="99000">
                <a:srgbClr val="a0d390"/>
              </a:gs>
            </a:gsLst>
            <a:lin ang="1200000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Neue Haas Grotesk Text Pro"/>
            </a:endParaRPr>
          </a:p>
        </p:txBody>
      </p:sp>
      <p:sp>
        <p:nvSpPr>
          <p:cNvPr id="102" name="PlaceHolder 1"/>
          <p:cNvSpPr>
            <a:spLocks noGrp="1"/>
          </p:cNvSpPr>
          <p:nvPr>
            <p:ph type="title"/>
          </p:nvPr>
        </p:nvSpPr>
        <p:spPr>
          <a:xfrm>
            <a:off x="1987560" y="1143000"/>
            <a:ext cx="8928720" cy="1257120"/>
          </a:xfrm>
          <a:prstGeom prst="rect">
            <a:avLst/>
          </a:prstGeom>
          <a:noFill/>
          <a:ln w="0">
            <a:noFill/>
          </a:ln>
        </p:spPr>
        <p:txBody>
          <a:bodyPr lIns="91440" rIns="91440" tIns="45720" bIns="45720" anchor="ctr">
            <a:normAutofit/>
          </a:bodyPr>
          <a:p>
            <a:pPr indent="0" algn="ctr" defTabSz="914400">
              <a:lnSpc>
                <a:spcPct val="90000"/>
              </a:lnSpc>
              <a:buNone/>
            </a:pPr>
            <a:r>
              <a:rPr b="1" lang="es-ES" sz="2600" spc="-1" strike="noStrike">
                <a:solidFill>
                  <a:schemeClr val="dk1"/>
                </a:solidFill>
                <a:latin typeface="Neue Haas Grotesk Text Pro"/>
              </a:rPr>
              <a:t>1.1.1.- EL PROCESADOR</a:t>
            </a:r>
            <a:endParaRPr b="0" lang="es-ES" sz="2600" spc="-1" strike="noStrike">
              <a:solidFill>
                <a:schemeClr val="dk1"/>
              </a:solidFill>
              <a:latin typeface="Neue Haas Grotesk Text Pro"/>
            </a:endParaRPr>
          </a:p>
        </p:txBody>
      </p:sp>
      <p:sp>
        <p:nvSpPr>
          <p:cNvPr id="103" name="Freeform: Shape 11">
            <a:extLst>
              <a:ext uri="{C183D7F6-B498-43B3-948B-1728B52AA6E4}">
                <adec:decorative xmlns:adec="http://schemas.microsoft.com/office/drawing/2017/decorative" val="1"/>
              </a:ext>
            </a:extLst>
          </p:cNvPr>
          <p:cNvSpPr/>
          <p:nvPr/>
        </p:nvSpPr>
        <p:spPr>
          <a:xfrm>
            <a:off x="6284160" y="3378960"/>
            <a:ext cx="5907600" cy="3478680"/>
          </a:xfrm>
          <a:custGeom>
            <a:avLst/>
            <a:gdLst>
              <a:gd name="textAreaLeft" fmla="*/ 0 w 5907600"/>
              <a:gd name="textAreaRight" fmla="*/ 5907960 w 5907600"/>
              <a:gd name="textAreaTop" fmla="*/ 0 h 3478680"/>
              <a:gd name="textAreaBottom" fmla="*/ 3479040 h 3478680"/>
            </a:gdLst>
            <a:ahLst/>
            <a:rect l="textAreaLeft" t="textAreaTop" r="textAreaRight" b="textAreaBottom"/>
            <a:pathLst>
              <a:path w="5907885" h="3479046">
                <a:moveTo>
                  <a:pt x="5171297" y="284"/>
                </a:moveTo>
                <a:cubicBezTo>
                  <a:pt x="5389485" y="3908"/>
                  <a:pt x="5606422" y="42249"/>
                  <a:pt x="5813217" y="114238"/>
                </a:cubicBezTo>
                <a:lnTo>
                  <a:pt x="5907885" y="151524"/>
                </a:lnTo>
                <a:lnTo>
                  <a:pt x="5907885"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rotWithShape="0">
            <a:gsLst>
              <a:gs pos="31000">
                <a:srgbClr val="e7e2e8"/>
              </a:gs>
              <a:gs pos="100000">
                <a:srgbClr val="a0d390"/>
              </a:gs>
            </a:gsLst>
            <a:lin ang="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Neue Haas Grotesk Text Pro"/>
            </a:endParaRPr>
          </a:p>
        </p:txBody>
      </p:sp>
      <p:sp>
        <p:nvSpPr>
          <p:cNvPr id="104" name="PlaceHolder 2"/>
          <p:cNvSpPr>
            <a:spLocks noGrp="1"/>
          </p:cNvSpPr>
          <p:nvPr>
            <p:ph/>
          </p:nvPr>
        </p:nvSpPr>
        <p:spPr>
          <a:xfrm>
            <a:off x="488520" y="2164320"/>
            <a:ext cx="11377800" cy="4516200"/>
          </a:xfrm>
          <a:prstGeom prst="rect">
            <a:avLst/>
          </a:prstGeom>
          <a:noFill/>
          <a:ln w="0">
            <a:noFill/>
          </a:ln>
        </p:spPr>
        <p:txBody>
          <a:bodyPr lIns="91440" rIns="91440" tIns="45720" bIns="45720" anchor="t">
            <a:normAutofit fontScale="93333"/>
          </a:bodyPr>
          <a:p>
            <a:pPr marL="228600" indent="-228600" defTabSz="914400">
              <a:lnSpc>
                <a:spcPct val="120000"/>
              </a:lnSpc>
              <a:spcBef>
                <a:spcPts val="1001"/>
              </a:spcBef>
              <a:buClr>
                <a:srgbClr val="000000"/>
              </a:buClr>
              <a:buFont typeface="Arial"/>
              <a:buChar char="•"/>
            </a:pPr>
            <a:r>
              <a:rPr b="0" lang="es-ES" sz="1800" spc="-1" strike="noStrike">
                <a:solidFill>
                  <a:schemeClr val="dk1"/>
                </a:solidFill>
                <a:latin typeface="Neue Haas Grotesk Text Pro"/>
              </a:rPr>
              <a:t>El elemento más importante. Este componente es el que proporciona la capacidad de ejecutar las instrucciones de los programas. Es el </a:t>
            </a:r>
            <a:r>
              <a:rPr b="1" lang="es-ES" sz="1800" spc="-1" strike="noStrike">
                <a:solidFill>
                  <a:schemeClr val="dk1"/>
                </a:solidFill>
                <a:latin typeface="Neue Haas Grotesk Text Pro"/>
              </a:rPr>
              <a:t>cerebro </a:t>
            </a:r>
            <a:r>
              <a:rPr b="0" lang="es-ES" sz="1800" spc="-1" strike="noStrike">
                <a:solidFill>
                  <a:schemeClr val="dk1"/>
                </a:solidFill>
                <a:latin typeface="Neue Haas Grotesk Text Pro"/>
              </a:rPr>
              <a:t>del dispositivo.</a:t>
            </a:r>
            <a:endParaRPr b="0" lang="es-ES" sz="1800" spc="-1" strike="noStrike">
              <a:solidFill>
                <a:schemeClr val="dk1"/>
              </a:solidFill>
              <a:latin typeface="Neue Haas Grotesk Text Pro"/>
            </a:endParaRPr>
          </a:p>
          <a:p>
            <a:pPr marL="228600" indent="-228600" defTabSz="914400">
              <a:lnSpc>
                <a:spcPct val="120000"/>
              </a:lnSpc>
              <a:spcBef>
                <a:spcPts val="1001"/>
              </a:spcBef>
              <a:buClr>
                <a:srgbClr val="000000"/>
              </a:buClr>
              <a:buFont typeface="Arial"/>
              <a:buChar char="•"/>
            </a:pPr>
            <a:r>
              <a:rPr b="0" lang="es-ES" sz="1800" spc="-1" strike="noStrike">
                <a:solidFill>
                  <a:schemeClr val="dk1"/>
                </a:solidFill>
                <a:latin typeface="Neue Haas Grotesk Text Pro"/>
              </a:rPr>
              <a:t>Existen muchos modelos de procesador, tantos como necesidades de capacidad, tamaño y coste. Una característica importante es el incremento de núcleos y su impacto en la multitarea.</a:t>
            </a:r>
            <a:endParaRPr b="0" lang="es-ES" sz="1800" spc="-1" strike="noStrike">
              <a:solidFill>
                <a:schemeClr val="dk1"/>
              </a:solidFill>
              <a:latin typeface="Neue Haas Grotesk Text Pro"/>
            </a:endParaRPr>
          </a:p>
          <a:p>
            <a:pPr marL="228600" indent="-228600" defTabSz="914400">
              <a:lnSpc>
                <a:spcPct val="120000"/>
              </a:lnSpc>
              <a:spcBef>
                <a:spcPts val="1001"/>
              </a:spcBef>
              <a:buClr>
                <a:srgbClr val="000000"/>
              </a:buClr>
              <a:buFont typeface="Arial"/>
              <a:buChar char="•"/>
            </a:pPr>
            <a:r>
              <a:rPr b="0" lang="es-ES" sz="1800" spc="-1" strike="noStrike">
                <a:solidFill>
                  <a:schemeClr val="dk1"/>
                </a:solidFill>
                <a:latin typeface="Neue Haas Grotesk Text Pro"/>
              </a:rPr>
              <a:t>Un </a:t>
            </a:r>
            <a:r>
              <a:rPr b="1" lang="es-ES" sz="1800" spc="-1" strike="noStrike">
                <a:solidFill>
                  <a:schemeClr val="dk1"/>
                </a:solidFill>
                <a:latin typeface="Neue Haas Grotesk Text Pro"/>
              </a:rPr>
              <a:t>núcleo </a:t>
            </a:r>
            <a:r>
              <a:rPr b="0" lang="es-ES" sz="1800" spc="-1" strike="noStrike">
                <a:solidFill>
                  <a:schemeClr val="dk1"/>
                </a:solidFill>
                <a:latin typeface="Neue Haas Grotesk Text Pro"/>
              </a:rPr>
              <a:t>es una unidad con capacidad de ejecución dentro del procesador. En un sistema con un procesador y cuatro núcleos se pueden ejecutar cuatro instrucciones simultáneamente. </a:t>
            </a:r>
            <a:endParaRPr b="0" lang="es-ES" sz="1800" spc="-1" strike="noStrike">
              <a:solidFill>
                <a:schemeClr val="dk1"/>
              </a:solidFill>
              <a:latin typeface="Neue Haas Grotesk Text Pro"/>
            </a:endParaRPr>
          </a:p>
          <a:p>
            <a:pPr marL="228600" indent="-228600" defTabSz="914400">
              <a:lnSpc>
                <a:spcPct val="120000"/>
              </a:lnSpc>
              <a:spcBef>
                <a:spcPts val="1001"/>
              </a:spcBef>
              <a:buClr>
                <a:srgbClr val="000000"/>
              </a:buClr>
              <a:buFont typeface="Arial"/>
              <a:buChar char="•"/>
            </a:pPr>
            <a:r>
              <a:rPr b="0" lang="es-ES" sz="1800" spc="-1" strike="noStrike">
                <a:solidFill>
                  <a:schemeClr val="dk1"/>
                </a:solidFill>
                <a:latin typeface="Neue Haas Grotesk Text Pro"/>
              </a:rPr>
              <a:t>Esto no significa que se disponga de cuatro procesadores, pero sí que se tiene mucha más capacidad de procesamiento simultáneo.</a:t>
            </a:r>
            <a:endParaRPr b="0" lang="es-ES" sz="1800" spc="-1" strike="noStrike">
              <a:solidFill>
                <a:schemeClr val="dk1"/>
              </a:solidFill>
              <a:latin typeface="Neue Haas Grotesk Text Pro"/>
            </a:endParaRPr>
          </a:p>
          <a:p>
            <a:pPr marL="228600" indent="-228600" defTabSz="914400">
              <a:lnSpc>
                <a:spcPct val="120000"/>
              </a:lnSpc>
              <a:spcBef>
                <a:spcPts val="1001"/>
              </a:spcBef>
              <a:buClr>
                <a:srgbClr val="000000"/>
              </a:buClr>
              <a:buFont typeface="Arial"/>
              <a:buChar char="•"/>
            </a:pPr>
            <a:r>
              <a:rPr b="0" lang="es-ES" sz="1800" spc="-1" strike="noStrike">
                <a:solidFill>
                  <a:schemeClr val="dk1"/>
                </a:solidFill>
                <a:latin typeface="Neue Haas Grotesk Text Pro"/>
              </a:rPr>
              <a:t>Esto no significa que un procesador con un solo núcleo no pueda hacer multitarea. Cualquier procesador puede ejecutar varias tareas y que parezca que las realiza simultáneamente. </a:t>
            </a:r>
            <a:endParaRPr b="0" lang="es-ES" sz="1800" spc="-1" strike="noStrike">
              <a:solidFill>
                <a:schemeClr val="dk1"/>
              </a:solidFill>
              <a:latin typeface="Neue Haas Grotesk Text Pro"/>
            </a:endParaRPr>
          </a:p>
          <a:p>
            <a:pPr marL="228600" indent="-228600" defTabSz="914400">
              <a:lnSpc>
                <a:spcPct val="120000"/>
              </a:lnSpc>
              <a:spcBef>
                <a:spcPts val="1001"/>
              </a:spcBef>
              <a:buClr>
                <a:srgbClr val="000000"/>
              </a:buClr>
              <a:buFont typeface="Arial"/>
              <a:buChar char="•"/>
            </a:pPr>
            <a:r>
              <a:rPr b="0" lang="es-ES" sz="1800" spc="-1" strike="noStrike">
                <a:solidFill>
                  <a:schemeClr val="dk1"/>
                </a:solidFill>
                <a:latin typeface="Neue Haas Grotesk Text Pro"/>
              </a:rPr>
              <a:t>El truco consiste en dedicar una pequeña porción de tiempo de ejecución a cada una, de tal manera que no se aprecie el cambio entre tareas.</a:t>
            </a:r>
            <a:endParaRPr b="0" lang="es-ES" sz="1800" spc="-1" strike="noStrike">
              <a:solidFill>
                <a:schemeClr val="dk1"/>
              </a:solidFill>
              <a:latin typeface="Neue Haas Grotesk Text Pro"/>
            </a:endParaRPr>
          </a:p>
          <a:p>
            <a:pPr indent="0" defTabSz="914400">
              <a:lnSpc>
                <a:spcPct val="120000"/>
              </a:lnSpc>
              <a:spcBef>
                <a:spcPts val="1001"/>
              </a:spcBef>
              <a:buNone/>
            </a:pPr>
            <a:endParaRPr b="0" lang="es-ES" sz="1800" spc="-1" strike="noStrike">
              <a:solidFill>
                <a:schemeClr val="dk1"/>
              </a:solidFill>
              <a:latin typeface="Neue Haas Grotesk Text Pro"/>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useBgFill="1">
        <p:nvSpPr>
          <p:cNvPr id="105" name="Rectangle 7">
            <a:extLst>
              <a:ext uri="{C183D7F6-B498-43B3-948B-1728B52AA6E4}">
                <adec:decorative xmlns:adec="http://schemas.microsoft.com/office/drawing/2017/decorative" val="1"/>
              </a:ext>
            </a:extLst>
          </p:cNvPr>
          <p:cNvSpPr/>
          <p:nvPr/>
        </p:nvSpPr>
        <p:spPr>
          <a:xfrm>
            <a:off x="0" y="0"/>
            <a:ext cx="12191760" cy="6857640"/>
          </a:xfrm>
          <a:prstGeom prst="rect">
            <a:avLst/>
          </a:prstGeom>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Neue Haas Grotesk Text Pro"/>
            </a:endParaRPr>
          </a:p>
        </p:txBody>
      </p:sp>
      <p:sp>
        <p:nvSpPr>
          <p:cNvPr id="106" name="Freeform: Shape 9">
            <a:extLst>
              <a:ext uri="{C183D7F6-B498-43B3-948B-1728B52AA6E4}">
                <adec:decorative xmlns:adec="http://schemas.microsoft.com/office/drawing/2017/decorative" val="1"/>
              </a:ext>
            </a:extLst>
          </p:cNvPr>
          <p:cNvSpPr/>
          <p:nvPr/>
        </p:nvSpPr>
        <p:spPr>
          <a:xfrm flipH="1" flipV="1">
            <a:off x="-720" y="0"/>
            <a:ext cx="2923560" cy="1478880"/>
          </a:xfrm>
          <a:custGeom>
            <a:avLst/>
            <a:gdLst>
              <a:gd name="textAreaLeft" fmla="*/ -360 w 2923560"/>
              <a:gd name="textAreaRight" fmla="*/ 2923560 w 2923560"/>
              <a:gd name="textAreaTop" fmla="*/ 360 h 1478880"/>
              <a:gd name="textAreaBottom" fmla="*/ 1479600 h 1478880"/>
            </a:gdLst>
            <a:ahLst/>
            <a:rect l="textAreaLeft" t="textAreaTop" r="textAreaRight" b="textAreaBottom"/>
            <a:pathLst>
              <a:path w="2923855" h="1479128">
                <a:moveTo>
                  <a:pt x="2923855" y="1479128"/>
                </a:moveTo>
                <a:lnTo>
                  <a:pt x="0" y="1479128"/>
                </a:lnTo>
                <a:lnTo>
                  <a:pt x="1368245" y="405504"/>
                </a:lnTo>
                <a:lnTo>
                  <a:pt x="1410727" y="373857"/>
                </a:lnTo>
                <a:cubicBezTo>
                  <a:pt x="1742357" y="139664"/>
                  <a:pt x="2122368" y="17528"/>
                  <a:pt x="2503486" y="1756"/>
                </a:cubicBezTo>
                <a:cubicBezTo>
                  <a:pt x="2543187" y="114"/>
                  <a:pt x="2582898" y="-375"/>
                  <a:pt x="2622568" y="284"/>
                </a:cubicBezTo>
                <a:cubicBezTo>
                  <a:pt x="2677115" y="1190"/>
                  <a:pt x="2731584" y="4266"/>
                  <a:pt x="2785835" y="9494"/>
                </a:cubicBezTo>
                <a:lnTo>
                  <a:pt x="2923855" y="28352"/>
                </a:lnTo>
                <a:close/>
              </a:path>
            </a:pathLst>
          </a:custGeom>
          <a:gradFill rotWithShape="0">
            <a:gsLst>
              <a:gs pos="19000">
                <a:srgbClr val="e7e2e8"/>
              </a:gs>
              <a:gs pos="99000">
                <a:srgbClr val="a0d390"/>
              </a:gs>
            </a:gsLst>
            <a:lin ang="1200000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Neue Haas Grotesk Text Pro"/>
            </a:endParaRPr>
          </a:p>
        </p:txBody>
      </p:sp>
      <p:sp>
        <p:nvSpPr>
          <p:cNvPr id="107" name="PlaceHolder 1"/>
          <p:cNvSpPr>
            <a:spLocks noGrp="1"/>
          </p:cNvSpPr>
          <p:nvPr>
            <p:ph type="title"/>
          </p:nvPr>
        </p:nvSpPr>
        <p:spPr>
          <a:xfrm>
            <a:off x="1987560" y="1143000"/>
            <a:ext cx="8928720" cy="1257120"/>
          </a:xfrm>
          <a:prstGeom prst="rect">
            <a:avLst/>
          </a:prstGeom>
          <a:noFill/>
          <a:ln w="0">
            <a:noFill/>
          </a:ln>
        </p:spPr>
        <p:txBody>
          <a:bodyPr lIns="91440" rIns="91440" tIns="45720" bIns="45720" anchor="ctr">
            <a:normAutofit/>
          </a:bodyPr>
          <a:p>
            <a:pPr indent="0" algn="ctr" defTabSz="914400">
              <a:lnSpc>
                <a:spcPct val="90000"/>
              </a:lnSpc>
              <a:buNone/>
            </a:pPr>
            <a:r>
              <a:rPr b="1" lang="es-ES" sz="2600" spc="-1" strike="noStrike">
                <a:solidFill>
                  <a:schemeClr val="dk1"/>
                </a:solidFill>
                <a:latin typeface="Neue Haas Grotesk Text Pro"/>
              </a:rPr>
              <a:t>1.1.2.- EL SISTEMA OPERATIVO Y LOS LENGUAJES DE PROGRAMACIÓN</a:t>
            </a:r>
            <a:endParaRPr b="0" lang="es-ES" sz="2600" spc="-1" strike="noStrike">
              <a:solidFill>
                <a:schemeClr val="dk1"/>
              </a:solidFill>
              <a:latin typeface="Neue Haas Grotesk Text Pro"/>
            </a:endParaRPr>
          </a:p>
        </p:txBody>
      </p:sp>
      <p:sp>
        <p:nvSpPr>
          <p:cNvPr id="108" name="Freeform: Shape 11">
            <a:extLst>
              <a:ext uri="{C183D7F6-B498-43B3-948B-1728B52AA6E4}">
                <adec:decorative xmlns:adec="http://schemas.microsoft.com/office/drawing/2017/decorative" val="1"/>
              </a:ext>
            </a:extLst>
          </p:cNvPr>
          <p:cNvSpPr/>
          <p:nvPr/>
        </p:nvSpPr>
        <p:spPr>
          <a:xfrm>
            <a:off x="6284160" y="3378960"/>
            <a:ext cx="5907600" cy="3478680"/>
          </a:xfrm>
          <a:custGeom>
            <a:avLst/>
            <a:gdLst>
              <a:gd name="textAreaLeft" fmla="*/ 0 w 5907600"/>
              <a:gd name="textAreaRight" fmla="*/ 5907960 w 5907600"/>
              <a:gd name="textAreaTop" fmla="*/ 0 h 3478680"/>
              <a:gd name="textAreaBottom" fmla="*/ 3479040 h 3478680"/>
            </a:gdLst>
            <a:ahLst/>
            <a:rect l="textAreaLeft" t="textAreaTop" r="textAreaRight" b="textAreaBottom"/>
            <a:pathLst>
              <a:path w="5907885" h="3479046">
                <a:moveTo>
                  <a:pt x="5171297" y="284"/>
                </a:moveTo>
                <a:cubicBezTo>
                  <a:pt x="5389485" y="3908"/>
                  <a:pt x="5606422" y="42249"/>
                  <a:pt x="5813217" y="114238"/>
                </a:cubicBezTo>
                <a:lnTo>
                  <a:pt x="5907885" y="151524"/>
                </a:lnTo>
                <a:lnTo>
                  <a:pt x="5907885"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rotWithShape="0">
            <a:gsLst>
              <a:gs pos="31000">
                <a:srgbClr val="e7e2e8"/>
              </a:gs>
              <a:gs pos="100000">
                <a:srgbClr val="a0d390"/>
              </a:gs>
            </a:gsLst>
            <a:lin ang="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Neue Haas Grotesk Text Pro"/>
            </a:endParaRPr>
          </a:p>
        </p:txBody>
      </p:sp>
      <p:sp>
        <p:nvSpPr>
          <p:cNvPr id="109" name="PlaceHolder 2"/>
          <p:cNvSpPr>
            <a:spLocks noGrp="1"/>
          </p:cNvSpPr>
          <p:nvPr>
            <p:ph/>
          </p:nvPr>
        </p:nvSpPr>
        <p:spPr>
          <a:xfrm>
            <a:off x="376200" y="2251440"/>
            <a:ext cx="11415240" cy="4303800"/>
          </a:xfrm>
          <a:prstGeom prst="rect">
            <a:avLst/>
          </a:prstGeom>
          <a:noFill/>
          <a:ln w="0">
            <a:noFill/>
          </a:ln>
        </p:spPr>
        <p:txBody>
          <a:bodyPr lIns="91440" rIns="91440" tIns="45720" bIns="45720" anchor="t">
            <a:normAutofit fontScale="93333" lnSpcReduction="10000"/>
          </a:bodyPr>
          <a:p>
            <a:pPr marL="228600" indent="-228600" defTabSz="914400">
              <a:lnSpc>
                <a:spcPct val="120000"/>
              </a:lnSpc>
              <a:spcBef>
                <a:spcPts val="1001"/>
              </a:spcBef>
              <a:buClr>
                <a:srgbClr val="000000"/>
              </a:buClr>
              <a:buFont typeface="Arial"/>
              <a:buChar char="•"/>
            </a:pPr>
            <a:r>
              <a:rPr b="0" lang="es-ES" sz="1800" spc="-1" strike="noStrike">
                <a:solidFill>
                  <a:schemeClr val="dk1"/>
                </a:solidFill>
                <a:latin typeface="Neue Haas Grotesk Text Pro"/>
              </a:rPr>
              <a:t>Un ordenador, para funcionar y ser útil, además del propio hardware, necesita disponer de un sistema operativo y de programas.</a:t>
            </a:r>
            <a:endParaRPr b="0" lang="es-ES" sz="1800" spc="-1" strike="noStrike">
              <a:solidFill>
                <a:schemeClr val="dk1"/>
              </a:solidFill>
              <a:latin typeface="Neue Haas Grotesk Text Pro"/>
            </a:endParaRPr>
          </a:p>
          <a:p>
            <a:pPr marL="228600" indent="-228600" defTabSz="914400">
              <a:lnSpc>
                <a:spcPct val="120000"/>
              </a:lnSpc>
              <a:spcBef>
                <a:spcPts val="1001"/>
              </a:spcBef>
              <a:buClr>
                <a:srgbClr val="000000"/>
              </a:buClr>
              <a:buFont typeface="Arial"/>
              <a:buChar char="•"/>
            </a:pPr>
            <a:r>
              <a:rPr b="0" lang="es-ES" sz="1800" spc="-1" strike="noStrike">
                <a:solidFill>
                  <a:schemeClr val="dk1"/>
                </a:solidFill>
                <a:latin typeface="Neue Haas Grotesk Text Pro"/>
              </a:rPr>
              <a:t>El sistema operativo hace de intermediario entre los programas y el hardware del ordenador. </a:t>
            </a:r>
            <a:endParaRPr b="0" lang="es-ES" sz="1800" spc="-1" strike="noStrike">
              <a:solidFill>
                <a:schemeClr val="dk1"/>
              </a:solidFill>
              <a:latin typeface="Neue Haas Grotesk Text Pro"/>
            </a:endParaRPr>
          </a:p>
          <a:p>
            <a:pPr marL="228600" indent="-228600" defTabSz="914400">
              <a:lnSpc>
                <a:spcPct val="120000"/>
              </a:lnSpc>
              <a:spcBef>
                <a:spcPts val="1001"/>
              </a:spcBef>
              <a:buClr>
                <a:srgbClr val="000000"/>
              </a:buClr>
              <a:buFont typeface="Arial"/>
              <a:buChar char="•"/>
            </a:pPr>
            <a:r>
              <a:rPr b="0" lang="es-ES" sz="1800" spc="-1" strike="noStrike">
                <a:solidFill>
                  <a:schemeClr val="dk1"/>
                </a:solidFill>
                <a:latin typeface="Neue Haas Grotesk Text Pro"/>
              </a:rPr>
              <a:t>Cuando hacemos cualquier acción (mover el ratón), es el sistema operativo quien detecta el evento y hace posible su gestión. Cuando se accede a una variable, es el sistema operativo quien accede a la memoria RAM a buscar dicha variable. Cuando se almacena un fichero en un disco duro mecánico, es el sistema operativo quien mueve el motor y desplaza las cabezas lectoras.</a:t>
            </a:r>
            <a:endParaRPr b="0" lang="es-ES" sz="1800" spc="-1" strike="noStrike">
              <a:solidFill>
                <a:schemeClr val="dk1"/>
              </a:solidFill>
              <a:latin typeface="Neue Haas Grotesk Text Pro"/>
            </a:endParaRPr>
          </a:p>
          <a:p>
            <a:pPr marL="228600" indent="-228600" defTabSz="914400">
              <a:lnSpc>
                <a:spcPct val="120000"/>
              </a:lnSpc>
              <a:spcBef>
                <a:spcPts val="1001"/>
              </a:spcBef>
              <a:buClr>
                <a:srgbClr val="000000"/>
              </a:buClr>
              <a:buFont typeface="Arial"/>
              <a:buChar char="•"/>
            </a:pPr>
            <a:r>
              <a:rPr b="0" lang="es-ES" sz="1800" spc="-1" strike="noStrike">
                <a:solidFill>
                  <a:schemeClr val="dk1"/>
                </a:solidFill>
                <a:latin typeface="Neue Haas Grotesk Text Pro"/>
              </a:rPr>
              <a:t>Un programador debe saber capturar las pulsaciones del teclado, utilizar variables y guardar un fichero en un disco duro, pero puede no saber cómo funciona internamente ninguno de los elementos HW.</a:t>
            </a:r>
            <a:endParaRPr b="0" lang="es-ES" sz="1800" spc="-1" strike="noStrike">
              <a:solidFill>
                <a:schemeClr val="dk1"/>
              </a:solidFill>
              <a:latin typeface="Neue Haas Grotesk Text Pro"/>
            </a:endParaRPr>
          </a:p>
          <a:p>
            <a:pPr marL="228600" indent="-228600" defTabSz="914400">
              <a:lnSpc>
                <a:spcPct val="120000"/>
              </a:lnSpc>
              <a:spcBef>
                <a:spcPts val="1001"/>
              </a:spcBef>
              <a:buClr>
                <a:srgbClr val="000000"/>
              </a:buClr>
              <a:buFont typeface="Arial"/>
              <a:buChar char="•"/>
            </a:pPr>
            <a:r>
              <a:rPr b="0" lang="es-ES" sz="1800" spc="-1" strike="noStrike">
                <a:solidFill>
                  <a:schemeClr val="dk1"/>
                </a:solidFill>
                <a:latin typeface="Neue Haas Grotesk Text Pro"/>
              </a:rPr>
              <a:t>Cuando se va a crear un programa, uno de los aspectos más importantes consiste en decidir el lenguaje de programación en el que se va a escribir.</a:t>
            </a:r>
            <a:endParaRPr b="0" lang="es-ES" sz="1800" spc="-1" strike="noStrike">
              <a:solidFill>
                <a:schemeClr val="dk1"/>
              </a:solidFill>
              <a:latin typeface="Neue Haas Grotesk Text Pro"/>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useBgFill="1">
        <p:nvSpPr>
          <p:cNvPr id="110" name="Rectangle 7">
            <a:extLst>
              <a:ext uri="{C183D7F6-B498-43B3-948B-1728B52AA6E4}">
                <adec:decorative xmlns:adec="http://schemas.microsoft.com/office/drawing/2017/decorative" val="1"/>
              </a:ext>
            </a:extLst>
          </p:cNvPr>
          <p:cNvSpPr/>
          <p:nvPr/>
        </p:nvSpPr>
        <p:spPr>
          <a:xfrm>
            <a:off x="0" y="0"/>
            <a:ext cx="12191760" cy="6857640"/>
          </a:xfrm>
          <a:prstGeom prst="rect">
            <a:avLst/>
          </a:prstGeom>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Neue Haas Grotesk Text Pro"/>
            </a:endParaRPr>
          </a:p>
        </p:txBody>
      </p:sp>
      <p:sp>
        <p:nvSpPr>
          <p:cNvPr id="111" name="Freeform: Shape 9">
            <a:extLst>
              <a:ext uri="{C183D7F6-B498-43B3-948B-1728B52AA6E4}">
                <adec:decorative xmlns:adec="http://schemas.microsoft.com/office/drawing/2017/decorative" val="1"/>
              </a:ext>
            </a:extLst>
          </p:cNvPr>
          <p:cNvSpPr/>
          <p:nvPr/>
        </p:nvSpPr>
        <p:spPr>
          <a:xfrm flipH="1" flipV="1">
            <a:off x="-720" y="0"/>
            <a:ext cx="2923560" cy="1478880"/>
          </a:xfrm>
          <a:custGeom>
            <a:avLst/>
            <a:gdLst>
              <a:gd name="textAreaLeft" fmla="*/ -360 w 2923560"/>
              <a:gd name="textAreaRight" fmla="*/ 2923560 w 2923560"/>
              <a:gd name="textAreaTop" fmla="*/ 360 h 1478880"/>
              <a:gd name="textAreaBottom" fmla="*/ 1479600 h 1478880"/>
            </a:gdLst>
            <a:ahLst/>
            <a:rect l="textAreaLeft" t="textAreaTop" r="textAreaRight" b="textAreaBottom"/>
            <a:pathLst>
              <a:path w="2923855" h="1479128">
                <a:moveTo>
                  <a:pt x="2923855" y="1479128"/>
                </a:moveTo>
                <a:lnTo>
                  <a:pt x="0" y="1479128"/>
                </a:lnTo>
                <a:lnTo>
                  <a:pt x="1368245" y="405504"/>
                </a:lnTo>
                <a:lnTo>
                  <a:pt x="1410727" y="373857"/>
                </a:lnTo>
                <a:cubicBezTo>
                  <a:pt x="1742357" y="139664"/>
                  <a:pt x="2122368" y="17528"/>
                  <a:pt x="2503486" y="1756"/>
                </a:cubicBezTo>
                <a:cubicBezTo>
                  <a:pt x="2543187" y="114"/>
                  <a:pt x="2582898" y="-375"/>
                  <a:pt x="2622568" y="284"/>
                </a:cubicBezTo>
                <a:cubicBezTo>
                  <a:pt x="2677115" y="1190"/>
                  <a:pt x="2731584" y="4266"/>
                  <a:pt x="2785835" y="9494"/>
                </a:cubicBezTo>
                <a:lnTo>
                  <a:pt x="2923855" y="28352"/>
                </a:lnTo>
                <a:close/>
              </a:path>
            </a:pathLst>
          </a:custGeom>
          <a:gradFill rotWithShape="0">
            <a:gsLst>
              <a:gs pos="19000">
                <a:srgbClr val="e7e2e8"/>
              </a:gs>
              <a:gs pos="99000">
                <a:srgbClr val="a0d390"/>
              </a:gs>
            </a:gsLst>
            <a:lin ang="1200000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Neue Haas Grotesk Text Pro"/>
            </a:endParaRPr>
          </a:p>
        </p:txBody>
      </p:sp>
      <p:sp>
        <p:nvSpPr>
          <p:cNvPr id="112" name="PlaceHolder 1"/>
          <p:cNvSpPr>
            <a:spLocks noGrp="1"/>
          </p:cNvSpPr>
          <p:nvPr>
            <p:ph type="title"/>
          </p:nvPr>
        </p:nvSpPr>
        <p:spPr>
          <a:xfrm>
            <a:off x="1987560" y="1143000"/>
            <a:ext cx="8928720" cy="1257120"/>
          </a:xfrm>
          <a:prstGeom prst="rect">
            <a:avLst/>
          </a:prstGeom>
          <a:noFill/>
          <a:ln w="0">
            <a:noFill/>
          </a:ln>
        </p:spPr>
        <p:txBody>
          <a:bodyPr lIns="91440" rIns="91440" tIns="45720" bIns="45720" anchor="ctr">
            <a:normAutofit/>
          </a:bodyPr>
          <a:p>
            <a:pPr indent="0" algn="ctr" defTabSz="914400">
              <a:lnSpc>
                <a:spcPct val="90000"/>
              </a:lnSpc>
              <a:buNone/>
            </a:pPr>
            <a:r>
              <a:rPr b="1" lang="es-ES" sz="2600" spc="-1" strike="noStrike">
                <a:solidFill>
                  <a:schemeClr val="dk1"/>
                </a:solidFill>
                <a:latin typeface="Neue Haas Grotesk Text Pro"/>
              </a:rPr>
              <a:t>1.1.2.- EL SISTEMA OPERATIVO Y LOS LENGUAJES DE PROGRAMACIÓN</a:t>
            </a:r>
            <a:endParaRPr b="0" lang="es-ES" sz="2600" spc="-1" strike="noStrike">
              <a:solidFill>
                <a:schemeClr val="dk1"/>
              </a:solidFill>
              <a:latin typeface="Neue Haas Grotesk Text Pro"/>
            </a:endParaRPr>
          </a:p>
        </p:txBody>
      </p:sp>
      <p:sp>
        <p:nvSpPr>
          <p:cNvPr id="113" name="Freeform: Shape 11">
            <a:extLst>
              <a:ext uri="{C183D7F6-B498-43B3-948B-1728B52AA6E4}">
                <adec:decorative xmlns:adec="http://schemas.microsoft.com/office/drawing/2017/decorative" val="1"/>
              </a:ext>
            </a:extLst>
          </p:cNvPr>
          <p:cNvSpPr/>
          <p:nvPr/>
        </p:nvSpPr>
        <p:spPr>
          <a:xfrm>
            <a:off x="6284160" y="3378960"/>
            <a:ext cx="5907600" cy="3478680"/>
          </a:xfrm>
          <a:custGeom>
            <a:avLst/>
            <a:gdLst>
              <a:gd name="textAreaLeft" fmla="*/ 0 w 5907600"/>
              <a:gd name="textAreaRight" fmla="*/ 5907960 w 5907600"/>
              <a:gd name="textAreaTop" fmla="*/ 0 h 3478680"/>
              <a:gd name="textAreaBottom" fmla="*/ 3479040 h 3478680"/>
            </a:gdLst>
            <a:ahLst/>
            <a:rect l="textAreaLeft" t="textAreaTop" r="textAreaRight" b="textAreaBottom"/>
            <a:pathLst>
              <a:path w="5907885" h="3479046">
                <a:moveTo>
                  <a:pt x="5171297" y="284"/>
                </a:moveTo>
                <a:cubicBezTo>
                  <a:pt x="5389485" y="3908"/>
                  <a:pt x="5606422" y="42249"/>
                  <a:pt x="5813217" y="114238"/>
                </a:cubicBezTo>
                <a:lnTo>
                  <a:pt x="5907885" y="151524"/>
                </a:lnTo>
                <a:lnTo>
                  <a:pt x="5907885"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rotWithShape="0">
            <a:gsLst>
              <a:gs pos="31000">
                <a:srgbClr val="e7e2e8"/>
              </a:gs>
              <a:gs pos="100000">
                <a:srgbClr val="a0d390"/>
              </a:gs>
            </a:gsLst>
            <a:lin ang="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Neue Haas Grotesk Text Pro"/>
            </a:endParaRPr>
          </a:p>
        </p:txBody>
      </p:sp>
      <p:sp>
        <p:nvSpPr>
          <p:cNvPr id="114" name="PlaceHolder 2"/>
          <p:cNvSpPr>
            <a:spLocks noGrp="1"/>
          </p:cNvSpPr>
          <p:nvPr>
            <p:ph/>
          </p:nvPr>
        </p:nvSpPr>
        <p:spPr>
          <a:xfrm>
            <a:off x="376200" y="2251440"/>
            <a:ext cx="11415240" cy="4303800"/>
          </a:xfrm>
          <a:prstGeom prst="rect">
            <a:avLst/>
          </a:prstGeom>
          <a:noFill/>
          <a:ln w="0">
            <a:noFill/>
          </a:ln>
        </p:spPr>
        <p:txBody>
          <a:bodyPr lIns="91440" rIns="91440" tIns="45720" bIns="45720" anchor="t">
            <a:normAutofit/>
          </a:bodyPr>
          <a:p>
            <a:pPr marL="228600" indent="-228600" defTabSz="914400">
              <a:lnSpc>
                <a:spcPct val="120000"/>
              </a:lnSpc>
              <a:spcBef>
                <a:spcPts val="1001"/>
              </a:spcBef>
              <a:buClr>
                <a:srgbClr val="000000"/>
              </a:buClr>
              <a:buFont typeface="Arial"/>
              <a:buChar char="•"/>
            </a:pPr>
            <a:r>
              <a:rPr b="0" lang="es-ES" sz="1800" spc="-1" strike="noStrike">
                <a:solidFill>
                  <a:schemeClr val="dk1"/>
                </a:solidFill>
                <a:latin typeface="Neue Haas Grotesk Text Pro"/>
              </a:rPr>
              <a:t>Existen muchos lenguajes de programación, cada uno con sus particularidades.</a:t>
            </a:r>
            <a:endParaRPr b="0" lang="es-ES" sz="1800" spc="-1" strike="noStrike">
              <a:solidFill>
                <a:schemeClr val="dk1"/>
              </a:solidFill>
              <a:latin typeface="Neue Haas Grotesk Text Pro"/>
            </a:endParaRPr>
          </a:p>
          <a:p>
            <a:pPr marL="228600" indent="-228600" defTabSz="914400">
              <a:lnSpc>
                <a:spcPct val="120000"/>
              </a:lnSpc>
              <a:spcBef>
                <a:spcPts val="1001"/>
              </a:spcBef>
              <a:buClr>
                <a:srgbClr val="000000"/>
              </a:buClr>
              <a:buFont typeface="Arial"/>
              <a:buChar char="•"/>
            </a:pPr>
            <a:r>
              <a:rPr b="0" lang="es-ES" sz="1800" spc="-1" strike="noStrike">
                <a:solidFill>
                  <a:schemeClr val="dk1"/>
                </a:solidFill>
                <a:latin typeface="Neue Haas Grotesk Text Pro"/>
              </a:rPr>
              <a:t>Hay lenguajes adaptados a un tipo de temática concreta como Fortran o de vacación más general como C++.</a:t>
            </a:r>
            <a:endParaRPr b="0" lang="es-ES" sz="1800" spc="-1" strike="noStrike">
              <a:solidFill>
                <a:schemeClr val="dk1"/>
              </a:solidFill>
              <a:latin typeface="Neue Haas Grotesk Text Pro"/>
            </a:endParaRPr>
          </a:p>
          <a:p>
            <a:pPr marL="228600" indent="-228600" defTabSz="914400">
              <a:lnSpc>
                <a:spcPct val="120000"/>
              </a:lnSpc>
              <a:spcBef>
                <a:spcPts val="1001"/>
              </a:spcBef>
              <a:buClr>
                <a:srgbClr val="000000"/>
              </a:buClr>
              <a:buFont typeface="Arial"/>
              <a:buChar char="•"/>
            </a:pPr>
            <a:r>
              <a:rPr b="0" lang="es-ES" sz="1800" spc="-1" strike="noStrike">
                <a:solidFill>
                  <a:schemeClr val="dk1"/>
                </a:solidFill>
                <a:latin typeface="Neue Haas Grotesk Text Pro"/>
              </a:rPr>
              <a:t>También hay lenguajes orientados a objetos como Java y otros que siguen paradigma de la programación estructurada como C.</a:t>
            </a:r>
            <a:endParaRPr b="0" lang="es-ES" sz="1800" spc="-1" strike="noStrike">
              <a:solidFill>
                <a:schemeClr val="dk1"/>
              </a:solidFill>
              <a:latin typeface="Neue Haas Grotesk Text Pro"/>
            </a:endParaRPr>
          </a:p>
          <a:p>
            <a:pPr marL="228600" indent="-228600" defTabSz="914400">
              <a:lnSpc>
                <a:spcPct val="120000"/>
              </a:lnSpc>
              <a:spcBef>
                <a:spcPts val="1001"/>
              </a:spcBef>
              <a:buClr>
                <a:srgbClr val="000000"/>
              </a:buClr>
              <a:buFont typeface="Arial"/>
              <a:buChar char="•"/>
            </a:pPr>
            <a:r>
              <a:rPr b="0" lang="es-ES" sz="1800" spc="-1" strike="noStrike">
                <a:solidFill>
                  <a:schemeClr val="dk1"/>
                </a:solidFill>
                <a:latin typeface="Neue Haas Grotesk Text Pro"/>
              </a:rPr>
              <a:t>Otra clasificación divide a los lenguajes de programación:</a:t>
            </a:r>
            <a:endParaRPr b="0" lang="es-ES" sz="1800" spc="-1" strike="noStrike">
              <a:solidFill>
                <a:schemeClr val="dk1"/>
              </a:solidFill>
              <a:latin typeface="Neue Haas Grotesk Text Pro"/>
            </a:endParaRPr>
          </a:p>
          <a:p>
            <a:pPr lvl="1" marL="548640" indent="-228600" defTabSz="914400">
              <a:lnSpc>
                <a:spcPct val="120000"/>
              </a:lnSpc>
              <a:spcBef>
                <a:spcPts val="499"/>
              </a:spcBef>
              <a:buClr>
                <a:srgbClr val="000000"/>
              </a:buClr>
              <a:buFont typeface="Neue Haas Grotesk Text Pro"/>
              <a:buChar char="–"/>
            </a:pPr>
            <a:r>
              <a:rPr b="0" lang="es-ES" sz="1600" spc="-1" strike="noStrike">
                <a:solidFill>
                  <a:schemeClr val="dk1"/>
                </a:solidFill>
                <a:latin typeface="Neue Haas Grotesk Text Pro"/>
              </a:rPr>
              <a:t>Bajo nivel: ensamblador</a:t>
            </a:r>
            <a:endParaRPr b="0" lang="es-ES" sz="1600" spc="-1" strike="noStrike">
              <a:solidFill>
                <a:schemeClr val="dk1"/>
              </a:solidFill>
              <a:latin typeface="Neue Haas Grotesk Text Pro"/>
            </a:endParaRPr>
          </a:p>
          <a:p>
            <a:pPr lvl="1" marL="548640" indent="-228600" defTabSz="914400">
              <a:lnSpc>
                <a:spcPct val="120000"/>
              </a:lnSpc>
              <a:spcBef>
                <a:spcPts val="499"/>
              </a:spcBef>
              <a:buClr>
                <a:srgbClr val="000000"/>
              </a:buClr>
              <a:buFont typeface="Neue Haas Grotesk Text Pro"/>
              <a:buChar char="–"/>
            </a:pPr>
            <a:r>
              <a:rPr b="0" lang="es-ES" sz="1600" spc="-1" strike="noStrike">
                <a:solidFill>
                  <a:schemeClr val="dk1"/>
                </a:solidFill>
                <a:latin typeface="Neue Haas Grotesk Text Pro"/>
              </a:rPr>
              <a:t>Alto nivel: kotlin</a:t>
            </a:r>
            <a:endParaRPr b="0" lang="es-ES" sz="1600" spc="-1" strike="noStrike">
              <a:solidFill>
                <a:schemeClr val="dk1"/>
              </a:solidFill>
              <a:latin typeface="Neue Haas Grotesk Text Pro"/>
            </a:endParaRPr>
          </a:p>
          <a:p>
            <a:pPr marL="228600" indent="-228600" defTabSz="914400">
              <a:lnSpc>
                <a:spcPct val="120000"/>
              </a:lnSpc>
              <a:spcBef>
                <a:spcPts val="1001"/>
              </a:spcBef>
              <a:buClr>
                <a:srgbClr val="000000"/>
              </a:buClr>
              <a:buFont typeface="Arial"/>
              <a:buChar char="•"/>
            </a:pPr>
            <a:r>
              <a:rPr b="0" lang="es-ES" sz="1800" spc="-1" strike="noStrike">
                <a:solidFill>
                  <a:schemeClr val="dk1"/>
                </a:solidFill>
                <a:latin typeface="Neue Haas Grotesk Text Pro"/>
              </a:rPr>
              <a:t>Hay varias clasificaciones, pero la que más nos importa en este tema es si son compilados o interpretados, ya que dependiendo de qué tipo sean, son enviados al sistema operativo para su ejecución de distinta manera.</a:t>
            </a:r>
            <a:endParaRPr b="0" lang="es-ES" sz="1800" spc="-1" strike="noStrike">
              <a:solidFill>
                <a:schemeClr val="dk1"/>
              </a:solidFill>
              <a:latin typeface="Neue Haas Grotesk Text Pro"/>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useBgFill="1">
        <p:nvSpPr>
          <p:cNvPr id="115" name="Rectangle 7">
            <a:extLst>
              <a:ext uri="{C183D7F6-B498-43B3-948B-1728B52AA6E4}">
                <adec:decorative xmlns:adec="http://schemas.microsoft.com/office/drawing/2017/decorative" val="1"/>
              </a:ext>
            </a:extLst>
          </p:cNvPr>
          <p:cNvSpPr/>
          <p:nvPr/>
        </p:nvSpPr>
        <p:spPr>
          <a:xfrm>
            <a:off x="0" y="0"/>
            <a:ext cx="12191760" cy="6857640"/>
          </a:xfrm>
          <a:prstGeom prst="rect">
            <a:avLst/>
          </a:prstGeom>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Neue Haas Grotesk Text Pro"/>
            </a:endParaRPr>
          </a:p>
        </p:txBody>
      </p:sp>
      <p:sp>
        <p:nvSpPr>
          <p:cNvPr id="116" name="Freeform: Shape 9">
            <a:extLst>
              <a:ext uri="{C183D7F6-B498-43B3-948B-1728B52AA6E4}">
                <adec:decorative xmlns:adec="http://schemas.microsoft.com/office/drawing/2017/decorative" val="1"/>
              </a:ext>
            </a:extLst>
          </p:cNvPr>
          <p:cNvSpPr/>
          <p:nvPr/>
        </p:nvSpPr>
        <p:spPr>
          <a:xfrm flipH="1" flipV="1">
            <a:off x="-720" y="0"/>
            <a:ext cx="2923560" cy="1478880"/>
          </a:xfrm>
          <a:custGeom>
            <a:avLst/>
            <a:gdLst>
              <a:gd name="textAreaLeft" fmla="*/ -360 w 2923560"/>
              <a:gd name="textAreaRight" fmla="*/ 2923560 w 2923560"/>
              <a:gd name="textAreaTop" fmla="*/ 360 h 1478880"/>
              <a:gd name="textAreaBottom" fmla="*/ 1479600 h 1478880"/>
            </a:gdLst>
            <a:ahLst/>
            <a:rect l="textAreaLeft" t="textAreaTop" r="textAreaRight" b="textAreaBottom"/>
            <a:pathLst>
              <a:path w="2923855" h="1479128">
                <a:moveTo>
                  <a:pt x="2923855" y="1479128"/>
                </a:moveTo>
                <a:lnTo>
                  <a:pt x="0" y="1479128"/>
                </a:lnTo>
                <a:lnTo>
                  <a:pt x="1368245" y="405504"/>
                </a:lnTo>
                <a:lnTo>
                  <a:pt x="1410727" y="373857"/>
                </a:lnTo>
                <a:cubicBezTo>
                  <a:pt x="1742357" y="139664"/>
                  <a:pt x="2122368" y="17528"/>
                  <a:pt x="2503486" y="1756"/>
                </a:cubicBezTo>
                <a:cubicBezTo>
                  <a:pt x="2543187" y="114"/>
                  <a:pt x="2582898" y="-375"/>
                  <a:pt x="2622568" y="284"/>
                </a:cubicBezTo>
                <a:cubicBezTo>
                  <a:pt x="2677115" y="1190"/>
                  <a:pt x="2731584" y="4266"/>
                  <a:pt x="2785835" y="9494"/>
                </a:cubicBezTo>
                <a:lnTo>
                  <a:pt x="2923855" y="28352"/>
                </a:lnTo>
                <a:close/>
              </a:path>
            </a:pathLst>
          </a:custGeom>
          <a:gradFill rotWithShape="0">
            <a:gsLst>
              <a:gs pos="19000">
                <a:srgbClr val="e7e2e8"/>
              </a:gs>
              <a:gs pos="99000">
                <a:srgbClr val="a0d390"/>
              </a:gs>
            </a:gsLst>
            <a:lin ang="1200000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Neue Haas Grotesk Text Pro"/>
            </a:endParaRPr>
          </a:p>
        </p:txBody>
      </p:sp>
      <p:sp>
        <p:nvSpPr>
          <p:cNvPr id="117" name="PlaceHolder 1"/>
          <p:cNvSpPr>
            <a:spLocks noGrp="1"/>
          </p:cNvSpPr>
          <p:nvPr>
            <p:ph type="title"/>
          </p:nvPr>
        </p:nvSpPr>
        <p:spPr>
          <a:xfrm>
            <a:off x="1987560" y="1143000"/>
            <a:ext cx="8928720" cy="1257120"/>
          </a:xfrm>
          <a:prstGeom prst="rect">
            <a:avLst/>
          </a:prstGeom>
          <a:noFill/>
          <a:ln w="0">
            <a:noFill/>
          </a:ln>
        </p:spPr>
        <p:txBody>
          <a:bodyPr lIns="91440" rIns="91440" tIns="45720" bIns="45720" anchor="ctr">
            <a:normAutofit/>
          </a:bodyPr>
          <a:p>
            <a:pPr indent="0" algn="ctr" defTabSz="914400">
              <a:lnSpc>
                <a:spcPct val="90000"/>
              </a:lnSpc>
              <a:buNone/>
            </a:pPr>
            <a:r>
              <a:rPr b="1" lang="es-ES" sz="2600" spc="-1" strike="noStrike">
                <a:solidFill>
                  <a:schemeClr val="dk1"/>
                </a:solidFill>
                <a:latin typeface="Neue Haas Grotesk Text Pro"/>
              </a:rPr>
              <a:t>1.1.2.- EL SISTEMA OPERATIVO Y LOS LENGUAJES DE PROGRAMACIÓN</a:t>
            </a:r>
            <a:endParaRPr b="0" lang="es-ES" sz="2600" spc="-1" strike="noStrike">
              <a:solidFill>
                <a:schemeClr val="dk1"/>
              </a:solidFill>
              <a:latin typeface="Neue Haas Grotesk Text Pro"/>
            </a:endParaRPr>
          </a:p>
        </p:txBody>
      </p:sp>
      <p:sp>
        <p:nvSpPr>
          <p:cNvPr id="118" name="Freeform: Shape 11">
            <a:extLst>
              <a:ext uri="{C183D7F6-B498-43B3-948B-1728B52AA6E4}">
                <adec:decorative xmlns:adec="http://schemas.microsoft.com/office/drawing/2017/decorative" val="1"/>
              </a:ext>
            </a:extLst>
          </p:cNvPr>
          <p:cNvSpPr/>
          <p:nvPr/>
        </p:nvSpPr>
        <p:spPr>
          <a:xfrm>
            <a:off x="6284160" y="3378960"/>
            <a:ext cx="5907600" cy="3478680"/>
          </a:xfrm>
          <a:custGeom>
            <a:avLst/>
            <a:gdLst>
              <a:gd name="textAreaLeft" fmla="*/ 0 w 5907600"/>
              <a:gd name="textAreaRight" fmla="*/ 5907960 w 5907600"/>
              <a:gd name="textAreaTop" fmla="*/ 0 h 3478680"/>
              <a:gd name="textAreaBottom" fmla="*/ 3479040 h 3478680"/>
            </a:gdLst>
            <a:ahLst/>
            <a:rect l="textAreaLeft" t="textAreaTop" r="textAreaRight" b="textAreaBottom"/>
            <a:pathLst>
              <a:path w="5907885" h="3479046">
                <a:moveTo>
                  <a:pt x="5171297" y="284"/>
                </a:moveTo>
                <a:cubicBezTo>
                  <a:pt x="5389485" y="3908"/>
                  <a:pt x="5606422" y="42249"/>
                  <a:pt x="5813217" y="114238"/>
                </a:cubicBezTo>
                <a:lnTo>
                  <a:pt x="5907885" y="151524"/>
                </a:lnTo>
                <a:lnTo>
                  <a:pt x="5907885"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rotWithShape="0">
            <a:gsLst>
              <a:gs pos="31000">
                <a:srgbClr val="e7e2e8"/>
              </a:gs>
              <a:gs pos="100000">
                <a:srgbClr val="a0d390"/>
              </a:gs>
            </a:gsLst>
            <a:lin ang="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Neue Haas Grotesk Text Pro"/>
            </a:endParaRPr>
          </a:p>
        </p:txBody>
      </p:sp>
      <p:sp>
        <p:nvSpPr>
          <p:cNvPr id="119" name="PlaceHolder 2"/>
          <p:cNvSpPr>
            <a:spLocks noGrp="1"/>
          </p:cNvSpPr>
          <p:nvPr>
            <p:ph/>
          </p:nvPr>
        </p:nvSpPr>
        <p:spPr>
          <a:xfrm>
            <a:off x="376200" y="2251440"/>
            <a:ext cx="11415240" cy="4303800"/>
          </a:xfrm>
          <a:prstGeom prst="rect">
            <a:avLst/>
          </a:prstGeom>
          <a:noFill/>
          <a:ln w="0">
            <a:noFill/>
          </a:ln>
        </p:spPr>
        <p:txBody>
          <a:bodyPr lIns="91440" rIns="91440" tIns="45720" bIns="45720" anchor="t">
            <a:normAutofit fontScale="87222" lnSpcReduction="10000"/>
          </a:bodyPr>
          <a:p>
            <a:pPr marL="228600" indent="-228600" defTabSz="914400">
              <a:lnSpc>
                <a:spcPct val="120000"/>
              </a:lnSpc>
              <a:spcBef>
                <a:spcPts val="1001"/>
              </a:spcBef>
              <a:buClr>
                <a:srgbClr val="000000"/>
              </a:buClr>
              <a:buFont typeface="Arial"/>
              <a:buChar char="•"/>
            </a:pPr>
            <a:r>
              <a:rPr b="1" lang="es-ES" sz="1800" spc="-1" strike="noStrike" u="sng">
                <a:solidFill>
                  <a:schemeClr val="dk1"/>
                </a:solidFill>
                <a:uFillTx/>
                <a:latin typeface="Neue Haas Grotesk Text Pro"/>
              </a:rPr>
              <a:t>Lenguajes compilados:</a:t>
            </a:r>
            <a:r>
              <a:rPr b="0" lang="es-ES" sz="1800" spc="-1" strike="noStrike">
                <a:solidFill>
                  <a:schemeClr val="dk1"/>
                </a:solidFill>
                <a:latin typeface="Neue Haas Grotesk Text Pro"/>
              </a:rPr>
              <a:t> el código fuente se traduce a código binario que es el que entiende el sistema operativo para el que se está realizando la compilación.</a:t>
            </a:r>
            <a:endParaRPr b="0" lang="es-ES" sz="1800" spc="-1" strike="noStrike">
              <a:solidFill>
                <a:schemeClr val="dk1"/>
              </a:solidFill>
              <a:latin typeface="Neue Haas Grotesk Text Pro"/>
            </a:endParaRPr>
          </a:p>
          <a:p>
            <a:pPr marL="228600" indent="-228600" defTabSz="914400">
              <a:lnSpc>
                <a:spcPct val="120000"/>
              </a:lnSpc>
              <a:spcBef>
                <a:spcPts val="1001"/>
              </a:spcBef>
              <a:buClr>
                <a:srgbClr val="000000"/>
              </a:buClr>
              <a:buFont typeface="Arial"/>
              <a:buChar char="•"/>
            </a:pPr>
            <a:r>
              <a:rPr b="0" lang="es-ES" sz="1800" spc="-1" strike="noStrike">
                <a:solidFill>
                  <a:schemeClr val="dk1"/>
                </a:solidFill>
                <a:latin typeface="Neue Haas Grotesk Text Pro"/>
              </a:rPr>
              <a:t>El resultado de la compilación es un programa ejecutable solamente en el sistema operativo destino y en la versión correspondiente. Suele ser incompatible entre Windows y Linux.</a:t>
            </a:r>
            <a:endParaRPr b="0" lang="es-ES" sz="1800" spc="-1" strike="noStrike">
              <a:solidFill>
                <a:schemeClr val="dk1"/>
              </a:solidFill>
              <a:latin typeface="Neue Haas Grotesk Text Pro"/>
            </a:endParaRPr>
          </a:p>
          <a:p>
            <a:pPr marL="228600" indent="-228600" defTabSz="914400">
              <a:lnSpc>
                <a:spcPct val="120000"/>
              </a:lnSpc>
              <a:spcBef>
                <a:spcPts val="1001"/>
              </a:spcBef>
              <a:buClr>
                <a:srgbClr val="000000"/>
              </a:buClr>
              <a:buFont typeface="Arial"/>
              <a:buChar char="•"/>
            </a:pPr>
            <a:r>
              <a:rPr b="0" lang="es-ES" sz="1800" spc="-1" strike="noStrike">
                <a:solidFill>
                  <a:schemeClr val="dk1"/>
                </a:solidFill>
                <a:latin typeface="Neue Haas Grotesk Text Pro"/>
              </a:rPr>
              <a:t>La ventaja es que, al estar optimizado para la plataforma de destino, se ejecutará de manera más rápida.</a:t>
            </a:r>
            <a:endParaRPr b="0" lang="es-ES" sz="1800" spc="-1" strike="noStrike">
              <a:solidFill>
                <a:schemeClr val="dk1"/>
              </a:solidFill>
              <a:latin typeface="Neue Haas Grotesk Text Pro"/>
            </a:endParaRPr>
          </a:p>
          <a:p>
            <a:pPr marL="228600" indent="-228600" defTabSz="914400">
              <a:lnSpc>
                <a:spcPct val="120000"/>
              </a:lnSpc>
              <a:spcBef>
                <a:spcPts val="1001"/>
              </a:spcBef>
              <a:buClr>
                <a:srgbClr val="000000"/>
              </a:buClr>
              <a:buFont typeface="Arial"/>
              <a:buChar char="•"/>
            </a:pPr>
            <a:r>
              <a:rPr b="0" lang="es-ES" sz="1800" spc="-1" strike="noStrike">
                <a:solidFill>
                  <a:schemeClr val="dk1"/>
                </a:solidFill>
                <a:latin typeface="Neue Haas Grotesk Text Pro"/>
              </a:rPr>
              <a:t>A pesar de todo, si el lenguaje es estándar, en muchas ocasiones el mismo código fuente puede ser compilado para distintos sistemas sin necesitar modificaciones.</a:t>
            </a:r>
            <a:endParaRPr b="0" lang="es-ES" sz="1800" spc="-1" strike="noStrike">
              <a:solidFill>
                <a:schemeClr val="dk1"/>
              </a:solidFill>
              <a:latin typeface="Neue Haas Grotesk Text Pro"/>
            </a:endParaRPr>
          </a:p>
          <a:p>
            <a:pPr marL="228600" indent="-228600" defTabSz="914400">
              <a:lnSpc>
                <a:spcPct val="120000"/>
              </a:lnSpc>
              <a:spcBef>
                <a:spcPts val="1001"/>
              </a:spcBef>
              <a:buClr>
                <a:srgbClr val="000000"/>
              </a:buClr>
              <a:buFont typeface="Arial"/>
              <a:buChar char="•"/>
            </a:pPr>
            <a:r>
              <a:rPr b="1" lang="es-ES" sz="1800" spc="-1" strike="noStrike">
                <a:solidFill>
                  <a:schemeClr val="dk1"/>
                </a:solidFill>
                <a:latin typeface="Neue Haas Grotesk Text Pro"/>
              </a:rPr>
              <a:t>Lenguajes interpretados:</a:t>
            </a:r>
            <a:r>
              <a:rPr b="0" lang="es-ES" sz="1800" spc="-1" strike="noStrike">
                <a:solidFill>
                  <a:schemeClr val="dk1"/>
                </a:solidFill>
                <a:latin typeface="Neue Haas Grotesk Text Pro"/>
              </a:rPr>
              <a:t> dichos lenguajes no se compilan para generar un programa binario ejecutable directamente, sino que dicho programa se ejecuta por parte de otro programa llamado intérprete, que sí está programado para un sistema operativo en concreto. </a:t>
            </a:r>
            <a:endParaRPr b="0" lang="es-ES" sz="1800" spc="-1" strike="noStrike">
              <a:solidFill>
                <a:schemeClr val="dk1"/>
              </a:solidFill>
              <a:latin typeface="Neue Haas Grotesk Text Pro"/>
            </a:endParaRPr>
          </a:p>
          <a:p>
            <a:pPr marL="228600" indent="-228600" defTabSz="914400">
              <a:lnSpc>
                <a:spcPct val="120000"/>
              </a:lnSpc>
              <a:spcBef>
                <a:spcPts val="1001"/>
              </a:spcBef>
              <a:buClr>
                <a:srgbClr val="000000"/>
              </a:buClr>
              <a:buFont typeface="Arial"/>
              <a:buChar char="•"/>
            </a:pPr>
            <a:r>
              <a:rPr b="0" lang="es-ES" sz="1800" spc="-1" strike="noStrike">
                <a:solidFill>
                  <a:schemeClr val="dk1"/>
                </a:solidFill>
                <a:latin typeface="Neue Haas Grotesk Text Pro"/>
              </a:rPr>
              <a:t>La principal ventaja es que, al no tener proceso de compilación, el mismo código fuente se puede llevar a cualquier ordenador que tenga instalado el intérprete, independientemente del sistema operativo instalado.</a:t>
            </a:r>
            <a:endParaRPr b="0" lang="es-ES" sz="1800" spc="-1" strike="noStrike">
              <a:solidFill>
                <a:schemeClr val="dk1"/>
              </a:solidFill>
              <a:latin typeface="Neue Haas Grotesk Text Pro"/>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useBgFill="1">
        <p:nvSpPr>
          <p:cNvPr id="120" name="Rectangle 7">
            <a:extLst>
              <a:ext uri="{C183D7F6-B498-43B3-948B-1728B52AA6E4}">
                <adec:decorative xmlns:adec="http://schemas.microsoft.com/office/drawing/2017/decorative" val="1"/>
              </a:ext>
            </a:extLst>
          </p:cNvPr>
          <p:cNvSpPr/>
          <p:nvPr/>
        </p:nvSpPr>
        <p:spPr>
          <a:xfrm>
            <a:off x="0" y="0"/>
            <a:ext cx="12191760" cy="6857640"/>
          </a:xfrm>
          <a:prstGeom prst="rect">
            <a:avLst/>
          </a:prstGeom>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Neue Haas Grotesk Text Pro"/>
            </a:endParaRPr>
          </a:p>
        </p:txBody>
      </p:sp>
      <p:sp>
        <p:nvSpPr>
          <p:cNvPr id="121" name="Freeform: Shape 9">
            <a:extLst>
              <a:ext uri="{C183D7F6-B498-43B3-948B-1728B52AA6E4}">
                <adec:decorative xmlns:adec="http://schemas.microsoft.com/office/drawing/2017/decorative" val="1"/>
              </a:ext>
            </a:extLst>
          </p:cNvPr>
          <p:cNvSpPr/>
          <p:nvPr/>
        </p:nvSpPr>
        <p:spPr>
          <a:xfrm flipH="1" flipV="1">
            <a:off x="-720" y="0"/>
            <a:ext cx="2923560" cy="1478880"/>
          </a:xfrm>
          <a:custGeom>
            <a:avLst/>
            <a:gdLst>
              <a:gd name="textAreaLeft" fmla="*/ -360 w 2923560"/>
              <a:gd name="textAreaRight" fmla="*/ 2923560 w 2923560"/>
              <a:gd name="textAreaTop" fmla="*/ 360 h 1478880"/>
              <a:gd name="textAreaBottom" fmla="*/ 1479600 h 1478880"/>
            </a:gdLst>
            <a:ahLst/>
            <a:rect l="textAreaLeft" t="textAreaTop" r="textAreaRight" b="textAreaBottom"/>
            <a:pathLst>
              <a:path w="2923855" h="1479128">
                <a:moveTo>
                  <a:pt x="2923855" y="1479128"/>
                </a:moveTo>
                <a:lnTo>
                  <a:pt x="0" y="1479128"/>
                </a:lnTo>
                <a:lnTo>
                  <a:pt x="1368245" y="405504"/>
                </a:lnTo>
                <a:lnTo>
                  <a:pt x="1410727" y="373857"/>
                </a:lnTo>
                <a:cubicBezTo>
                  <a:pt x="1742357" y="139664"/>
                  <a:pt x="2122368" y="17528"/>
                  <a:pt x="2503486" y="1756"/>
                </a:cubicBezTo>
                <a:cubicBezTo>
                  <a:pt x="2543187" y="114"/>
                  <a:pt x="2582898" y="-375"/>
                  <a:pt x="2622568" y="284"/>
                </a:cubicBezTo>
                <a:cubicBezTo>
                  <a:pt x="2677115" y="1190"/>
                  <a:pt x="2731584" y="4266"/>
                  <a:pt x="2785835" y="9494"/>
                </a:cubicBezTo>
                <a:lnTo>
                  <a:pt x="2923855" y="28352"/>
                </a:lnTo>
                <a:close/>
              </a:path>
            </a:pathLst>
          </a:custGeom>
          <a:gradFill rotWithShape="0">
            <a:gsLst>
              <a:gs pos="19000">
                <a:srgbClr val="e7e2e8"/>
              </a:gs>
              <a:gs pos="99000">
                <a:srgbClr val="a0d390"/>
              </a:gs>
            </a:gsLst>
            <a:lin ang="1200000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Neue Haas Grotesk Text Pro"/>
            </a:endParaRPr>
          </a:p>
        </p:txBody>
      </p:sp>
      <p:sp>
        <p:nvSpPr>
          <p:cNvPr id="122" name="PlaceHolder 1"/>
          <p:cNvSpPr>
            <a:spLocks noGrp="1"/>
          </p:cNvSpPr>
          <p:nvPr>
            <p:ph type="title"/>
          </p:nvPr>
        </p:nvSpPr>
        <p:spPr>
          <a:xfrm>
            <a:off x="1987560" y="1143000"/>
            <a:ext cx="8928720" cy="1257120"/>
          </a:xfrm>
          <a:prstGeom prst="rect">
            <a:avLst/>
          </a:prstGeom>
          <a:noFill/>
          <a:ln w="0">
            <a:noFill/>
          </a:ln>
        </p:spPr>
        <p:txBody>
          <a:bodyPr lIns="91440" rIns="91440" tIns="45720" bIns="45720" anchor="ctr">
            <a:normAutofit/>
          </a:bodyPr>
          <a:p>
            <a:pPr indent="0" algn="ctr" defTabSz="914400">
              <a:lnSpc>
                <a:spcPct val="90000"/>
              </a:lnSpc>
              <a:buNone/>
            </a:pPr>
            <a:r>
              <a:rPr b="1" lang="es-ES" sz="2600" spc="-1" strike="noStrike">
                <a:solidFill>
                  <a:schemeClr val="dk1"/>
                </a:solidFill>
                <a:latin typeface="Neue Haas Grotesk Text Pro"/>
              </a:rPr>
              <a:t>1.1.2.- EL SISTEMA OPERATIVO Y LOS LENGUAJES DE PROGRAMACIÓN</a:t>
            </a:r>
            <a:endParaRPr b="0" lang="es-ES" sz="2600" spc="-1" strike="noStrike">
              <a:solidFill>
                <a:schemeClr val="dk1"/>
              </a:solidFill>
              <a:latin typeface="Neue Haas Grotesk Text Pro"/>
            </a:endParaRPr>
          </a:p>
        </p:txBody>
      </p:sp>
      <p:sp>
        <p:nvSpPr>
          <p:cNvPr id="123" name="Freeform: Shape 11">
            <a:extLst>
              <a:ext uri="{C183D7F6-B498-43B3-948B-1728B52AA6E4}">
                <adec:decorative xmlns:adec="http://schemas.microsoft.com/office/drawing/2017/decorative" val="1"/>
              </a:ext>
            </a:extLst>
          </p:cNvPr>
          <p:cNvSpPr/>
          <p:nvPr/>
        </p:nvSpPr>
        <p:spPr>
          <a:xfrm>
            <a:off x="6284160" y="3378960"/>
            <a:ext cx="5907600" cy="3478680"/>
          </a:xfrm>
          <a:custGeom>
            <a:avLst/>
            <a:gdLst>
              <a:gd name="textAreaLeft" fmla="*/ 0 w 5907600"/>
              <a:gd name="textAreaRight" fmla="*/ 5907960 w 5907600"/>
              <a:gd name="textAreaTop" fmla="*/ 0 h 3478680"/>
              <a:gd name="textAreaBottom" fmla="*/ 3479040 h 3478680"/>
            </a:gdLst>
            <a:ahLst/>
            <a:rect l="textAreaLeft" t="textAreaTop" r="textAreaRight" b="textAreaBottom"/>
            <a:pathLst>
              <a:path w="5907885" h="3479046">
                <a:moveTo>
                  <a:pt x="5171297" y="284"/>
                </a:moveTo>
                <a:cubicBezTo>
                  <a:pt x="5389485" y="3908"/>
                  <a:pt x="5606422" y="42249"/>
                  <a:pt x="5813217" y="114238"/>
                </a:cubicBezTo>
                <a:lnTo>
                  <a:pt x="5907885" y="151524"/>
                </a:lnTo>
                <a:lnTo>
                  <a:pt x="5907885"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rotWithShape="0">
            <a:gsLst>
              <a:gs pos="31000">
                <a:srgbClr val="e7e2e8"/>
              </a:gs>
              <a:gs pos="100000">
                <a:srgbClr val="a0d390"/>
              </a:gs>
            </a:gsLst>
            <a:lin ang="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Neue Haas Grotesk Text Pro"/>
            </a:endParaRPr>
          </a:p>
        </p:txBody>
      </p:sp>
      <p:sp>
        <p:nvSpPr>
          <p:cNvPr id="124" name="PlaceHolder 2"/>
          <p:cNvSpPr>
            <a:spLocks noGrp="1"/>
          </p:cNvSpPr>
          <p:nvPr>
            <p:ph/>
          </p:nvPr>
        </p:nvSpPr>
        <p:spPr>
          <a:xfrm>
            <a:off x="376200" y="2251440"/>
            <a:ext cx="11415240" cy="4303800"/>
          </a:xfrm>
          <a:prstGeom prst="rect">
            <a:avLst/>
          </a:prstGeom>
          <a:noFill/>
          <a:ln w="0">
            <a:noFill/>
          </a:ln>
        </p:spPr>
        <p:txBody>
          <a:bodyPr lIns="91440" rIns="91440" tIns="45720" bIns="45720" anchor="t">
            <a:normAutofit fontScale="93333"/>
          </a:bodyPr>
          <a:p>
            <a:pPr marL="228600" indent="-228600" defTabSz="914400">
              <a:lnSpc>
                <a:spcPct val="120000"/>
              </a:lnSpc>
              <a:spcBef>
                <a:spcPts val="1001"/>
              </a:spcBef>
              <a:buClr>
                <a:srgbClr val="000000"/>
              </a:buClr>
              <a:buFont typeface="Arial"/>
              <a:buChar char="•"/>
            </a:pPr>
            <a:r>
              <a:rPr b="0" lang="es-ES" sz="1800" spc="-1" strike="noStrike">
                <a:solidFill>
                  <a:schemeClr val="dk1"/>
                </a:solidFill>
                <a:latin typeface="Neue Haas Grotesk Text Pro"/>
              </a:rPr>
              <a:t>La desventaja es la necesidad de disponer de intérprete instalado en el sistema operativo destino y que el proceso de traducción del programa a las instrucciones que entiende el sistema operativo, supondrá una pequeña pérdida de velocidad.</a:t>
            </a:r>
            <a:endParaRPr b="0" lang="es-ES" sz="1800" spc="-1" strike="noStrike">
              <a:solidFill>
                <a:schemeClr val="dk1"/>
              </a:solidFill>
              <a:latin typeface="Neue Haas Grotesk Text Pro"/>
            </a:endParaRPr>
          </a:p>
          <a:p>
            <a:pPr marL="228600" indent="-228600" defTabSz="914400">
              <a:lnSpc>
                <a:spcPct val="120000"/>
              </a:lnSpc>
              <a:spcBef>
                <a:spcPts val="1001"/>
              </a:spcBef>
              <a:buClr>
                <a:srgbClr val="000000"/>
              </a:buClr>
              <a:buFont typeface="Arial"/>
              <a:buChar char="•"/>
            </a:pPr>
            <a:r>
              <a:rPr b="0" lang="es-ES" sz="1800" spc="-1" strike="noStrike">
                <a:solidFill>
                  <a:schemeClr val="dk1"/>
                </a:solidFill>
                <a:latin typeface="Neue Haas Grotesk Text Pro"/>
              </a:rPr>
              <a:t>Existe un punto intermedio entre los dos lenguajes y su máximo exponente es JAVA. </a:t>
            </a:r>
            <a:endParaRPr b="0" lang="es-ES" sz="1800" spc="-1" strike="noStrike">
              <a:solidFill>
                <a:schemeClr val="dk1"/>
              </a:solidFill>
              <a:latin typeface="Neue Haas Grotesk Text Pro"/>
            </a:endParaRPr>
          </a:p>
          <a:p>
            <a:pPr marL="228600" indent="-228600" defTabSz="914400">
              <a:lnSpc>
                <a:spcPct val="120000"/>
              </a:lnSpc>
              <a:spcBef>
                <a:spcPts val="1001"/>
              </a:spcBef>
              <a:buClr>
                <a:srgbClr val="000000"/>
              </a:buClr>
              <a:buFont typeface="Arial"/>
              <a:buChar char="•"/>
            </a:pPr>
            <a:r>
              <a:rPr b="0" lang="es-ES" sz="1800" spc="-1" strike="noStrike">
                <a:solidFill>
                  <a:schemeClr val="dk1"/>
                </a:solidFill>
                <a:latin typeface="Neue Haas Grotesk Text Pro"/>
              </a:rPr>
              <a:t>Java es un lenguaje de programación compilado, pero en lugar de realizarse la compilación para un sistema operativo real se efectúa para un sistema operativo virtual, la conocida como JVM.</a:t>
            </a:r>
            <a:endParaRPr b="0" lang="es-ES" sz="1800" spc="-1" strike="noStrike">
              <a:solidFill>
                <a:schemeClr val="dk1"/>
              </a:solidFill>
              <a:latin typeface="Neue Haas Grotesk Text Pro"/>
            </a:endParaRPr>
          </a:p>
          <a:p>
            <a:pPr marL="228600" indent="-228600" defTabSz="914400">
              <a:lnSpc>
                <a:spcPct val="120000"/>
              </a:lnSpc>
              <a:spcBef>
                <a:spcPts val="1001"/>
              </a:spcBef>
              <a:buClr>
                <a:srgbClr val="000000"/>
              </a:buClr>
              <a:buFont typeface="Arial"/>
              <a:buChar char="•"/>
            </a:pPr>
            <a:r>
              <a:rPr b="0" lang="es-ES" sz="1800" spc="-1" strike="noStrike">
                <a:solidFill>
                  <a:schemeClr val="dk1"/>
                </a:solidFill>
                <a:latin typeface="Neue Haas Grotesk Text Pro"/>
              </a:rPr>
              <a:t>Dicho sistema es el encargado de traducir el código compilado en Java al lenguaje del sistema operativo durante la ejecución de los programas. Tenemos que traducir el lenguaje, pero se dispone de programas multiplataforma que se ejecutan en un entorno seguro y contralado como es la JVM.</a:t>
            </a:r>
            <a:endParaRPr b="0" lang="es-ES" sz="1800" spc="-1" strike="noStrike">
              <a:solidFill>
                <a:schemeClr val="dk1"/>
              </a:solidFill>
              <a:latin typeface="Neue Haas Grotesk Text Pro"/>
            </a:endParaRPr>
          </a:p>
          <a:p>
            <a:pPr marL="228600" indent="-228600" defTabSz="914400">
              <a:lnSpc>
                <a:spcPct val="120000"/>
              </a:lnSpc>
              <a:spcBef>
                <a:spcPts val="1001"/>
              </a:spcBef>
              <a:buClr>
                <a:srgbClr val="000000"/>
              </a:buClr>
              <a:buFont typeface="Arial"/>
              <a:buChar char="•"/>
            </a:pPr>
            <a:r>
              <a:rPr b="0" lang="es-ES" sz="1800" spc="-1" strike="noStrike">
                <a:solidFill>
                  <a:schemeClr val="dk1"/>
                </a:solidFill>
                <a:latin typeface="Neue Haas Grotesk Text Pro"/>
              </a:rPr>
              <a:t>Sabiendo todo esto, a la hora de escribir un programa se debe de saber cómo se relacionan estos con el sistema operativo.</a:t>
            </a:r>
            <a:endParaRPr b="0" lang="es-ES" sz="1800" spc="-1" strike="noStrike">
              <a:solidFill>
                <a:schemeClr val="dk1"/>
              </a:solidFill>
              <a:latin typeface="Neue Haas Grotesk Text Pro"/>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SwellVTI">
  <a:themeElements>
    <a:clrScheme name="AnalogousFromDarkSeedLeftStep">
      <a:dk1>
        <a:srgbClr val="000000"/>
      </a:dk1>
      <a:lt1>
        <a:srgbClr val="ffffff"/>
      </a:lt1>
      <a:dk2>
        <a:srgbClr val="3c3122"/>
      </a:dk2>
      <a:lt2>
        <a:srgbClr val="e7e2e8"/>
      </a:lt2>
      <a:accent1>
        <a:srgbClr val="61b547"/>
      </a:accent1>
      <a:accent2>
        <a:srgbClr val="86af3a"/>
      </a:accent2>
      <a:accent3>
        <a:srgbClr val="aaa343"/>
      </a:accent3>
      <a:accent4>
        <a:srgbClr val="b1783b"/>
      </a:accent4>
      <a:accent5>
        <a:srgbClr val="c3594d"/>
      </a:accent5>
      <a:accent6>
        <a:srgbClr val="b13b60"/>
      </a:accent6>
      <a:hlink>
        <a:srgbClr val="bf613f"/>
      </a:hlink>
      <a:folHlink>
        <a:srgbClr val="7f7f7f"/>
      </a:folHlink>
    </a:clrScheme>
    <a:fontScheme name="Neue Haas">
      <a:majorFont>
        <a:latin typeface="Neue Haas Grotesk Text Pro" pitchFamily="0" charset="1"/>
        <a:ea typeface=""/>
        <a:cs typeface=""/>
      </a:majorFont>
      <a:minorFont>
        <a:latin typeface="Neue Haas Grotesk Text Pro"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2.xml><?xml version="1.0" encoding="utf-8"?>
<a:theme xmlns:a="http://schemas.openxmlformats.org/drawingml/2006/main" xmlns:r="http://schemas.openxmlformats.org/officeDocument/2006/relationships" name="SwellVTI">
  <a:themeElements>
    <a:clrScheme name="AnalogousFromDarkSeedLeftStep">
      <a:dk1>
        <a:srgbClr val="000000"/>
      </a:dk1>
      <a:lt1>
        <a:srgbClr val="ffffff"/>
      </a:lt1>
      <a:dk2>
        <a:srgbClr val="3c3122"/>
      </a:dk2>
      <a:lt2>
        <a:srgbClr val="e7e2e8"/>
      </a:lt2>
      <a:accent1>
        <a:srgbClr val="61b547"/>
      </a:accent1>
      <a:accent2>
        <a:srgbClr val="86af3a"/>
      </a:accent2>
      <a:accent3>
        <a:srgbClr val="aaa343"/>
      </a:accent3>
      <a:accent4>
        <a:srgbClr val="b1783b"/>
      </a:accent4>
      <a:accent5>
        <a:srgbClr val="c3594d"/>
      </a:accent5>
      <a:accent6>
        <a:srgbClr val="b13b60"/>
      </a:accent6>
      <a:hlink>
        <a:srgbClr val="bf613f"/>
      </a:hlink>
      <a:folHlink>
        <a:srgbClr val="7f7f7f"/>
      </a:folHlink>
    </a:clrScheme>
    <a:fontScheme name="Neue Haas">
      <a:majorFont>
        <a:latin typeface="Neue Haas Grotesk Text Pro" pitchFamily="0" charset="1"/>
        <a:ea typeface=""/>
        <a:cs typeface=""/>
      </a:majorFont>
      <a:minorFont>
        <a:latin typeface="Neue Haas Grotesk Text Pro"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LibreOffice/7.6.2.1$Windows_X86_64 LibreOffice_project/56f7684011345957bbf33a7ee678afaf4d2ba333</Application>
  <AppVersion>15.0000</AppVersion>
  <Words>0</Words>
  <Paragraphs>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2023-06-27T14:57:55Z</dcterms:created>
  <dc:creator/>
  <dc:description/>
  <dc:language>es-ES</dc:language>
  <cp:lastModifiedBy/>
  <dcterms:modified xsi:type="dcterms:W3CDTF">2023-10-31T09:55:38Z</dcterms:modified>
  <cp:revision>1118</cp:revision>
  <dc:subject/>
  <dc:title>Presentación de PowerPoint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Panorámica</vt:lpwstr>
  </property>
  <property fmtid="{D5CDD505-2E9C-101B-9397-08002B2CF9AE}" pid="3" name="Slides">
    <vt:i4>28</vt:i4>
  </property>
</Properties>
</file>