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60" r:id="rId5"/>
    <p:sldId id="259" r:id="rId6"/>
    <p:sldId id="257" r:id="rId7"/>
    <p:sldId id="261" r:id="rId8"/>
    <p:sldId id="266" r:id="rId9"/>
    <p:sldId id="267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efaratti" userId="98784b5096de1f5b" providerId="LiveId" clId="{DD67B176-AE75-49C0-9B91-A874568F2036}"/>
    <pc:docChg chg="addSld modSld">
      <pc:chgData name="Daniel Cefaratti" userId="98784b5096de1f5b" providerId="LiveId" clId="{DD67B176-AE75-49C0-9B91-A874568F2036}" dt="2017-10-22T01:53:16.045" v="6" actId="1076"/>
      <pc:docMkLst>
        <pc:docMk/>
      </pc:docMkLst>
      <pc:sldChg chg="addSp delSp modSp add">
        <pc:chgData name="Daniel Cefaratti" userId="98784b5096de1f5b" providerId="LiveId" clId="{DD67B176-AE75-49C0-9B91-A874568F2036}" dt="2017-10-22T01:53:16.045" v="6" actId="1076"/>
        <pc:sldMkLst>
          <pc:docMk/>
          <pc:sldMk cId="2382908609" sldId="267"/>
        </pc:sldMkLst>
        <pc:spChg chg="del">
          <ac:chgData name="Daniel Cefaratti" userId="98784b5096de1f5b" providerId="LiveId" clId="{DD67B176-AE75-49C0-9B91-A874568F2036}" dt="2017-10-22T01:53:01.230" v="1" actId="931"/>
          <ac:spMkLst>
            <pc:docMk/>
            <pc:sldMk cId="2382908609" sldId="267"/>
            <ac:spMk id="3" creationId="{6DCDCBAE-BB1B-46B1-B683-C6D99F375550}"/>
          </ac:spMkLst>
        </pc:spChg>
        <pc:picChg chg="add mod">
          <ac:chgData name="Daniel Cefaratti" userId="98784b5096de1f5b" providerId="LiveId" clId="{DD67B176-AE75-49C0-9B91-A874568F2036}" dt="2017-10-22T01:53:16.045" v="6" actId="1076"/>
          <ac:picMkLst>
            <pc:docMk/>
            <pc:sldMk cId="2382908609" sldId="267"/>
            <ac:picMk id="5" creationId="{82F1025D-0A27-4822-BE26-56BEBD5403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CF03-6F95-41B0-9B4B-EC63150FA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/>
              <a:t>Irrigation Control System - ICS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AC91-7FD0-4BCE-8694-734D2BE4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Daniel Cefaratti 001212130</a:t>
            </a:r>
            <a:br>
              <a:rPr lang="en-CA" dirty="0"/>
            </a:br>
            <a:r>
              <a:rPr lang="en-CA" dirty="0"/>
              <a:t>Matthew </a:t>
            </a:r>
            <a:r>
              <a:rPr lang="en-CA" dirty="0" err="1"/>
              <a:t>D’Cruz</a:t>
            </a:r>
            <a:r>
              <a:rPr lang="en-CA" dirty="0"/>
              <a:t> 001216450</a:t>
            </a:r>
            <a:br>
              <a:rPr lang="en-CA" dirty="0"/>
            </a:br>
            <a:r>
              <a:rPr lang="en-CA" dirty="0"/>
              <a:t>Sophia Tao 400019596</a:t>
            </a:r>
            <a:br>
              <a:rPr lang="en-CA" dirty="0"/>
            </a:br>
            <a:r>
              <a:rPr lang="en-CA" dirty="0"/>
              <a:t>Chris </a:t>
            </a:r>
            <a:r>
              <a:rPr lang="en-CA" dirty="0" err="1"/>
              <a:t>Schankula</a:t>
            </a:r>
            <a:r>
              <a:rPr lang="en-CA" dirty="0"/>
              <a:t> 400026650</a:t>
            </a:r>
          </a:p>
        </p:txBody>
      </p:sp>
    </p:spTree>
    <p:extLst>
      <p:ext uri="{BB962C8B-B14F-4D97-AF65-F5344CB8AC3E}">
        <p14:creationId xmlns:p14="http://schemas.microsoft.com/office/powerpoint/2010/main" val="214127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3A89-AFE6-4E99-9A58-DF4CE1D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QR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FB59B-CFC1-4863-881D-89807359F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668899-CE1C-4C5F-8DB8-1062A870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8278" y="2249486"/>
            <a:ext cx="5499134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Instructions</a:t>
            </a:r>
          </a:p>
          <a:p>
            <a:pPr marL="457200" indent="-457200">
              <a:buAutoNum type="arabicParenR"/>
            </a:pPr>
            <a:r>
              <a:rPr lang="en-CA" dirty="0"/>
              <a:t>Install Expo Client from App Store</a:t>
            </a:r>
          </a:p>
          <a:p>
            <a:pPr marL="457200" indent="-457200">
              <a:buAutoNum type="arabicParenR"/>
            </a:pPr>
            <a:r>
              <a:rPr lang="en-CA" dirty="0"/>
              <a:t>Scan QR Code from Expo App</a:t>
            </a:r>
          </a:p>
          <a:p>
            <a:pPr marL="457200" indent="-457200">
              <a:buAutoNum type="arabicParenR"/>
            </a:pPr>
            <a:r>
              <a:rPr lang="en-CA" dirty="0"/>
              <a:t>Interact with our front-end mock-up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59BC4-C1D2-48E7-9D07-457509B7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87" y="1825509"/>
            <a:ext cx="4251552" cy="43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E1A5BA-4939-41A2-BBBA-0C115123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98" y="648961"/>
            <a:ext cx="3153322" cy="5597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E7227-ED87-422E-896E-366FB513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093" y="650737"/>
            <a:ext cx="3200193" cy="5680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0556B-DE31-43E1-B390-44D84B572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660" y="652514"/>
            <a:ext cx="3198191" cy="56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3701-17CD-4A8D-9250-A547408C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89" y="2316689"/>
            <a:ext cx="9905998" cy="1478570"/>
          </a:xfrm>
        </p:spPr>
        <p:txBody>
          <a:bodyPr/>
          <a:lstStyle/>
          <a:p>
            <a:pPr algn="ctr"/>
            <a:r>
              <a:rPr lang="en-CA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06583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3A89-AFE6-4E99-9A58-DF4CE1D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QR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FB59B-CFC1-4863-881D-89807359F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668899-CE1C-4C5F-8DB8-1062A870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8278" y="2249486"/>
            <a:ext cx="5499134" cy="3541714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Instructions</a:t>
            </a:r>
          </a:p>
          <a:p>
            <a:pPr marL="457200" indent="-457200">
              <a:buAutoNum type="arabicParenR"/>
            </a:pPr>
            <a:r>
              <a:rPr lang="en-CA" dirty="0"/>
              <a:t>Install Expo Client from App Store</a:t>
            </a:r>
          </a:p>
          <a:p>
            <a:pPr marL="457200" indent="-457200">
              <a:buAutoNum type="arabicParenR"/>
            </a:pPr>
            <a:r>
              <a:rPr lang="en-CA" dirty="0"/>
              <a:t>Scan QR Code from Expo App</a:t>
            </a:r>
          </a:p>
          <a:p>
            <a:pPr marL="457200" indent="-457200">
              <a:buAutoNum type="arabicParenR"/>
            </a:pPr>
            <a:r>
              <a:rPr lang="en-CA" dirty="0"/>
              <a:t>Interact with our front-end mock-up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59BC4-C1D2-48E7-9D07-457509B7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87" y="1825509"/>
            <a:ext cx="4251552" cy="43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ED73-9459-4763-838C-5CFF7959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7F0E-C793-49CB-9084-5CDBE6AF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 is designed to assist farmers with irrigation</a:t>
            </a:r>
          </a:p>
          <a:p>
            <a:r>
              <a:rPr lang="en-CA" dirty="0"/>
              <a:t>Meant to reduce water waste by taking into account soil moisture and water outflow</a:t>
            </a:r>
          </a:p>
          <a:p>
            <a:r>
              <a:rPr lang="en-CA" dirty="0"/>
              <a:t>Goal is to make irrigation as efficient as possible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33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117F-FFB8-47B7-9FFA-D52CF69B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C519-0615-4360-BE71-924719B61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Uses server to node communication to maintain proper water and moisture levels.</a:t>
            </a:r>
          </a:p>
          <a:p>
            <a:r>
              <a:rPr lang="en-CA" dirty="0"/>
              <a:t>Each node uses a separate but equivalent control system to ensure equal treatment across nodes and crops.</a:t>
            </a:r>
          </a:p>
        </p:txBody>
      </p:sp>
    </p:spTree>
    <p:extLst>
      <p:ext uri="{BB962C8B-B14F-4D97-AF65-F5344CB8AC3E}">
        <p14:creationId xmlns:p14="http://schemas.microsoft.com/office/powerpoint/2010/main" val="184288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1537-F253-47D1-8CB3-53636D05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2167-ABD9-481F-8CED-8C07D77E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The crop is the same throughout the node.</a:t>
            </a:r>
          </a:p>
          <a:p>
            <a:pPr lvl="0"/>
            <a:r>
              <a:rPr lang="en-CA" dirty="0"/>
              <a:t>Water is equally distributed within each node.</a:t>
            </a:r>
          </a:p>
          <a:p>
            <a:pPr lvl="0"/>
            <a:r>
              <a:rPr lang="en-CA" dirty="0"/>
              <a:t>Nodes are independent from one another.</a:t>
            </a:r>
          </a:p>
          <a:p>
            <a:pPr lvl="0"/>
            <a:r>
              <a:rPr lang="en-CA" dirty="0"/>
              <a:t>All water units are millimeters of rain equivalent in each node.</a:t>
            </a:r>
          </a:p>
          <a:p>
            <a:pPr lvl="0"/>
            <a:r>
              <a:rPr lang="en-CA" dirty="0"/>
              <a:t>Each node represents a single sprinkler.</a:t>
            </a:r>
          </a:p>
          <a:p>
            <a:pPr lvl="0"/>
            <a:r>
              <a:rPr lang="en-CA" dirty="0"/>
              <a:t>All nodes start at midnight.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97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973D-1081-437D-85EE-FBD626A6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2472-29E2-4DFF-92EC-CEA7ED34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System utilizes PID controllers.</a:t>
            </a:r>
          </a:p>
          <a:p>
            <a:r>
              <a:rPr lang="en-CA" dirty="0"/>
              <a:t>Node-by-node PID controllers allow for each crop to be watered equally within its own node.</a:t>
            </a:r>
          </a:p>
        </p:txBody>
      </p:sp>
    </p:spTree>
    <p:extLst>
      <p:ext uri="{BB962C8B-B14F-4D97-AF65-F5344CB8AC3E}">
        <p14:creationId xmlns:p14="http://schemas.microsoft.com/office/powerpoint/2010/main" val="114491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31B-939C-4094-8DD8-CCD4C275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BBE6F-BFAD-4183-919B-C03D13198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671" y="1044379"/>
            <a:ext cx="9758740" cy="4445754"/>
          </a:xfrm>
        </p:spPr>
      </p:pic>
    </p:spTree>
    <p:extLst>
      <p:ext uri="{BB962C8B-B14F-4D97-AF65-F5344CB8AC3E}">
        <p14:creationId xmlns:p14="http://schemas.microsoft.com/office/powerpoint/2010/main" val="390221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9F5F-34D1-4786-AD55-FC254175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99831F-0277-49CA-9DEB-CC1DE3DFD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492" y="895350"/>
            <a:ext cx="10403839" cy="4724400"/>
          </a:xfrm>
        </p:spPr>
      </p:pic>
    </p:spTree>
    <p:extLst>
      <p:ext uri="{BB962C8B-B14F-4D97-AF65-F5344CB8AC3E}">
        <p14:creationId xmlns:p14="http://schemas.microsoft.com/office/powerpoint/2010/main" val="294551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EC21-89EB-4AC5-9496-D3B40F79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1025D-0A27-4822-BE26-56BEBD540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275" y="797521"/>
            <a:ext cx="10386274" cy="4787423"/>
          </a:xfrm>
        </p:spPr>
      </p:pic>
    </p:spTree>
    <p:extLst>
      <p:ext uri="{BB962C8B-B14F-4D97-AF65-F5344CB8AC3E}">
        <p14:creationId xmlns:p14="http://schemas.microsoft.com/office/powerpoint/2010/main" val="2382908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192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Irrigation Control System - ICS</vt:lpstr>
      <vt:lpstr>QR Code</vt:lpstr>
      <vt:lpstr>Scope</vt:lpstr>
      <vt:lpstr>ICS Overview</vt:lpstr>
      <vt:lpstr>Assumptions</vt:lpstr>
      <vt:lpstr>Control system</vt:lpstr>
      <vt:lpstr>PowerPoint Presentation</vt:lpstr>
      <vt:lpstr>PowerPoint Presentation</vt:lpstr>
      <vt:lpstr>PowerPoint Presentation</vt:lpstr>
      <vt:lpstr>QR Code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Irrigation Control System - ICS</dc:title>
  <dc:creator>Daniel Cefaratti</dc:creator>
  <cp:lastModifiedBy>Daniel Cefaratti</cp:lastModifiedBy>
  <cp:revision>4</cp:revision>
  <dcterms:created xsi:type="dcterms:W3CDTF">2017-10-22T01:07:14Z</dcterms:created>
  <dcterms:modified xsi:type="dcterms:W3CDTF">2017-10-22T01:53:18Z</dcterms:modified>
</cp:coreProperties>
</file>