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15"/>
  </p:notesMasterIdLst>
  <p:sldIdLst>
    <p:sldId id="319" r:id="rId5"/>
    <p:sldId id="376" r:id="rId6"/>
    <p:sldId id="497" r:id="rId7"/>
    <p:sldId id="498" r:id="rId8"/>
    <p:sldId id="499" r:id="rId9"/>
    <p:sldId id="500" r:id="rId10"/>
    <p:sldId id="502" r:id="rId11"/>
    <p:sldId id="503" r:id="rId12"/>
    <p:sldId id="504" r:id="rId13"/>
    <p:sldId id="505" r:id="rId14"/>
  </p:sldIdLst>
  <p:sldSz cx="9144000"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9pPr>
  </p:defaultTextStyle>
  <p:extLst>
    <p:ext uri="{521415D9-36F7-43E2-AB2F-B90AF26B5E84}">
      <p14:sectionLst xmlns:p14="http://schemas.microsoft.com/office/powerpoint/2010/main">
        <p14:section name="默认节" id="{9eb25aaa-d2a2-4c42-a941-2b77570f718b}">
          <p14:sldIdLst>
            <p14:sldId id="502"/>
            <p14:sldId id="503"/>
            <p14:sldId id="500"/>
            <p14:sldId id="376"/>
            <p14:sldId id="497"/>
            <p14:sldId id="498"/>
            <p14:sldId id="499"/>
            <p14:sldId id="504"/>
            <p14:sldId id="505"/>
            <p14:sldId id="31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1C1C1C"/>
    <a:srgbClr val="080808"/>
    <a:srgbClr val="C02500"/>
    <a:srgbClr val="FF6743"/>
    <a:srgbClr val="006600"/>
    <a:srgbClr val="CCFF3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3698"/>
        <p:guide orient="horz" pos="188"/>
        <p:guide orient="horz" pos="4155"/>
        <p:guide orient="horz" pos="119"/>
        <p:guide pos="5465"/>
        <p:guide pos="2788"/>
        <p:guide pos="29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4098" name="Rectangle 2"/>
          <p:cNvSpPr>
            <a:spLocks noGrp="1"/>
          </p:cNvSpPr>
          <p:nvPr>
            <p:ph type="hdr" sz="quarter"/>
          </p:nvPr>
        </p:nvSpPr>
        <p:spPr>
          <a:xfrm>
            <a:off x="0" y="0"/>
            <a:ext cx="2971800" cy="457200"/>
          </a:xfrm>
          <a:prstGeom prst="rect">
            <a:avLst/>
          </a:prstGeom>
          <a:noFill/>
          <a:ln w="9525">
            <a:noFill/>
          </a:ln>
        </p:spPr>
        <p:txBody>
          <a:bodyPr/>
          <a:p>
            <a:pPr lvl="0" eaLnBrk="1" hangingPunct="1"/>
            <a:endParaRPr lang="en-US" altLang="x-none" sz="1200" b="0" i="0" dirty="0"/>
          </a:p>
        </p:txBody>
      </p:sp>
      <p:sp>
        <p:nvSpPr>
          <p:cNvPr id="4099" name="Rectangle 3"/>
          <p:cNvSpPr>
            <a:spLocks noGrp="1"/>
          </p:cNvSpPr>
          <p:nvPr>
            <p:ph type="dt" idx="1"/>
          </p:nvPr>
        </p:nvSpPr>
        <p:spPr>
          <a:xfrm>
            <a:off x="3884613" y="0"/>
            <a:ext cx="2971800" cy="457200"/>
          </a:xfrm>
          <a:prstGeom prst="rect">
            <a:avLst/>
          </a:prstGeom>
          <a:noFill/>
          <a:ln w="9525">
            <a:noFill/>
          </a:ln>
        </p:spPr>
        <p:txBody>
          <a:bodyPr/>
          <a:p>
            <a:pPr lvl="0" algn="r" eaLnBrk="1" hangingPunct="1"/>
            <a:endParaRPr lang="en-US" altLang="x-none" sz="1200" b="0" i="0" dirty="0"/>
          </a:p>
        </p:txBody>
      </p:sp>
      <p:sp>
        <p:nvSpPr>
          <p:cNvPr id="4100" name="Rectangle 4"/>
          <p:cNvSpPr>
            <a:spLocks noGrp="1"/>
          </p:cNvSpPr>
          <p:nvPr>
            <p:ph type="sldImg" idx="2"/>
          </p:nvPr>
        </p:nvSpPr>
        <p:spPr>
          <a:xfrm>
            <a:off x="1143000" y="685800"/>
            <a:ext cx="4572000" cy="3429000"/>
          </a:xfrm>
          <a:prstGeom prst="rect">
            <a:avLst/>
          </a:prstGeom>
          <a:noFill/>
          <a:ln w="9525">
            <a:noFill/>
          </a:ln>
        </p:spPr>
      </p:sp>
      <p:sp>
        <p:nvSpPr>
          <p:cNvPr id="4101" name="Rectangle 5"/>
          <p:cNvSpPr>
            <a:spLocks noGrp="1"/>
          </p:cNvSpPr>
          <p:nvPr>
            <p:ph type="body" sz="quarter" idx="3"/>
          </p:nvPr>
        </p:nvSpPr>
        <p:spPr>
          <a:xfrm>
            <a:off x="685800" y="4343400"/>
            <a:ext cx="5486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2" name="Rectangle 6"/>
          <p:cNvSpPr>
            <a:spLocks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b="0" i="0" dirty="0"/>
          </a:p>
        </p:txBody>
      </p:sp>
      <p:sp>
        <p:nvSpPr>
          <p:cNvPr id="4103" name="Rectangle 7"/>
          <p:cNvSpPr>
            <a:spLocks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x-none" sz="1200" b="0" i="0" dirty="0"/>
            </a:fld>
            <a:endParaRPr lang="en-US" altLang="x-none" sz="1200" b="0" i="0"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90204" pitchFamily="34" charset="0"/>
        <a:ea typeface="宋体"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90204" pitchFamily="34" charset="0"/>
        <a:ea typeface="宋体"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90204" pitchFamily="34" charset="0"/>
        <a:ea typeface="宋体"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90204" pitchFamily="34" charset="0"/>
        <a:ea typeface="宋体"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90204" pitchFamily="34" charset="0"/>
        <a:ea typeface="宋体"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90204" pitchFamily="34" charset="0"/>
        <a:ea typeface="宋体"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90204" pitchFamily="34" charset="0"/>
        <a:ea typeface="宋体"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90204" pitchFamily="34" charset="0"/>
        <a:ea typeface="宋体"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90204" pitchFamily="34" charset="0"/>
        <a:ea typeface="宋体" charset="-122"/>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alpha val="100000"/>
          </a:schemeClr>
        </a:solidFill>
        <a:effectLst/>
      </p:bgPr>
    </p:bg>
    <p:spTree>
      <p:nvGrpSpPr>
        <p:cNvPr id="1" name=""/>
        <p:cNvGrpSpPr/>
        <p:nvPr/>
      </p:nvGrpSpPr>
      <p:grpSpPr/>
      <p:pic>
        <p:nvPicPr>
          <p:cNvPr id="2050" name="图片 2049" descr="1"/>
          <p:cNvPicPr>
            <a:picLocks noChangeAspect="1"/>
          </p:cNvPicPr>
          <p:nvPr/>
        </p:nvPicPr>
        <p:blipFill>
          <a:blip r:embed="rId2"/>
          <a:stretch>
            <a:fillRect/>
          </a:stretch>
        </p:blipFill>
        <p:spPr>
          <a:xfrm>
            <a:off x="-6350" y="-1587"/>
            <a:ext cx="9169400" cy="6873875"/>
          </a:xfrm>
          <a:prstGeom prst="rect">
            <a:avLst/>
          </a:prstGeom>
          <a:solidFill>
            <a:srgbClr val="DA5800"/>
          </a:solidFill>
          <a:ln w="9525">
            <a:noFill/>
          </a:ln>
        </p:spPr>
      </p:pic>
      <p:sp>
        <p:nvSpPr>
          <p:cNvPr id="2051" name="矩形 2050"/>
          <p:cNvSpPr/>
          <p:nvPr/>
        </p:nvSpPr>
        <p:spPr>
          <a:xfrm>
            <a:off x="0" y="4149725"/>
            <a:ext cx="9182100" cy="1800225"/>
          </a:xfrm>
          <a:prstGeom prst="rect">
            <a:avLst/>
          </a:prstGeom>
          <a:solidFill>
            <a:srgbClr val="DA5800"/>
          </a:solidFill>
          <a:ln w="9525">
            <a:noFill/>
          </a:ln>
        </p:spPr>
        <p:txBody>
          <a:bodyPr/>
          <a:p>
            <a:endParaRPr lang="zh-CN" altLang="en-US"/>
          </a:p>
        </p:txBody>
      </p:sp>
      <p:sp>
        <p:nvSpPr>
          <p:cNvPr id="2052" name="Rectangle 27"/>
          <p:cNvSpPr>
            <a:spLocks noGrp="1"/>
          </p:cNvSpPr>
          <p:nvPr>
            <p:ph type="ctrTitle"/>
          </p:nvPr>
        </p:nvSpPr>
        <p:spPr>
          <a:xfrm>
            <a:off x="468313" y="4294188"/>
            <a:ext cx="8207375" cy="960437"/>
          </a:xfrm>
          <a:prstGeom prst="rect">
            <a:avLst/>
          </a:prstGeom>
          <a:noFill/>
          <a:ln w="9525">
            <a:noFill/>
          </a:ln>
        </p:spPr>
        <p:txBody>
          <a:bodyPr anchor="ctr"/>
          <a:lstStyle>
            <a:lvl1pPr lvl="0" algn="r">
              <a:defRPr sz="3400"/>
            </a:lvl1pPr>
          </a:lstStyle>
          <a:p>
            <a:pPr lvl="0"/>
            <a:r>
              <a:rPr lang="zh-CN" altLang="en-US"/>
              <a:t>单击此处编辑母版标题样式</a:t>
            </a:r>
            <a:endParaRPr lang="zh-CN" altLang="en-US"/>
          </a:p>
        </p:txBody>
      </p:sp>
      <p:sp>
        <p:nvSpPr>
          <p:cNvPr id="2053" name="Rectangle 31"/>
          <p:cNvSpPr>
            <a:spLocks noGrp="1"/>
          </p:cNvSpPr>
          <p:nvPr>
            <p:ph type="subTitle" idx="1"/>
          </p:nvPr>
        </p:nvSpPr>
        <p:spPr>
          <a:xfrm>
            <a:off x="468313" y="5254625"/>
            <a:ext cx="8207375" cy="407988"/>
          </a:xfrm>
          <a:prstGeom prst="rect">
            <a:avLst/>
          </a:prstGeom>
          <a:noFill/>
          <a:ln w="9525">
            <a:noFill/>
          </a:ln>
        </p:spPr>
        <p:txBody>
          <a:bodyPr anchor="ctr"/>
          <a:lstStyle>
            <a:lvl1pPr marL="0" lvl="0" indent="0" algn="r">
              <a:buNone/>
              <a:defRPr sz="1800">
                <a:solidFill>
                  <a:schemeClr val="bg1"/>
                </a:solidFill>
              </a:defRPr>
            </a:lvl1pPr>
            <a:lvl2pPr marL="457200" lvl="1" indent="0" algn="ctr">
              <a:buNone/>
              <a:defRPr sz="1800" b="1">
                <a:solidFill>
                  <a:schemeClr val="bg1"/>
                </a:solidFill>
                <a:latin typeface="Arial" panose="020B0604020202090204" pitchFamily="34" charset="0"/>
              </a:defRPr>
            </a:lvl2pPr>
            <a:lvl3pPr marL="914400" lvl="2" indent="0" algn="ctr">
              <a:buNone/>
              <a:defRPr sz="1800" b="1">
                <a:solidFill>
                  <a:schemeClr val="bg1"/>
                </a:solidFill>
                <a:latin typeface="Arial" panose="020B0604020202090204" pitchFamily="34" charset="0"/>
              </a:defRPr>
            </a:lvl3pPr>
            <a:lvl4pPr marL="1371600" lvl="3" indent="0" algn="ctr">
              <a:buNone/>
              <a:defRPr sz="1800" b="1">
                <a:solidFill>
                  <a:schemeClr val="bg1"/>
                </a:solidFill>
                <a:latin typeface="Arial" panose="020B0604020202090204" pitchFamily="34" charset="0"/>
              </a:defRPr>
            </a:lvl4pPr>
            <a:lvl5pPr marL="1828800" lvl="4" indent="0" algn="ctr">
              <a:buNone/>
              <a:defRPr sz="1800" b="1">
                <a:solidFill>
                  <a:schemeClr val="bg1"/>
                </a:solidFill>
                <a:latin typeface="Arial" panose="020B0604020202090204" pitchFamily="34" charset="0"/>
              </a:defRPr>
            </a:lvl5pPr>
          </a:lstStyle>
          <a:p>
            <a:pPr lvl="0"/>
            <a:r>
              <a:rPr lang="zh-CN" altLang="en-US"/>
              <a:t>单击添加署名或公司信息</a:t>
            </a:r>
            <a:endParaRPr lang="zh-CN" altLang="en-US"/>
          </a:p>
        </p:txBody>
      </p:sp>
      <p:sp>
        <p:nvSpPr>
          <p:cNvPr id="2054" name="矩形 2053"/>
          <p:cNvSpPr/>
          <p:nvPr/>
        </p:nvSpPr>
        <p:spPr>
          <a:xfrm>
            <a:off x="0" y="4076700"/>
            <a:ext cx="9182100" cy="171450"/>
          </a:xfrm>
          <a:prstGeom prst="rect">
            <a:avLst/>
          </a:prstGeom>
          <a:gradFill rotWithShape="1">
            <a:gsLst>
              <a:gs pos="0">
                <a:schemeClr val="bg2"/>
              </a:gs>
              <a:gs pos="100000">
                <a:schemeClr val="bg1"/>
              </a:gs>
            </a:gsLst>
            <a:lin ang="0" scaled="1"/>
            <a:tileRect/>
          </a:gradFill>
          <a:ln w="9525">
            <a:noFill/>
          </a:ln>
        </p:spPr>
        <p:txBody>
          <a:bodyPr/>
          <a:p>
            <a:endParaRPr lang="zh-CN" altLang="en-US"/>
          </a:p>
        </p:txBody>
      </p:sp>
      <p:sp>
        <p:nvSpPr>
          <p:cNvPr id="2055" name="矩形 2054"/>
          <p:cNvSpPr/>
          <p:nvPr/>
        </p:nvSpPr>
        <p:spPr>
          <a:xfrm>
            <a:off x="0" y="5867400"/>
            <a:ext cx="9182100" cy="171450"/>
          </a:xfrm>
          <a:prstGeom prst="rect">
            <a:avLst/>
          </a:prstGeom>
          <a:gradFill rotWithShape="1">
            <a:gsLst>
              <a:gs pos="0">
                <a:schemeClr val="bg1"/>
              </a:gs>
              <a:gs pos="100000">
                <a:schemeClr val="bg2"/>
              </a:gs>
            </a:gsLst>
            <a:lin ang="0" scaled="1"/>
            <a:tileRect/>
          </a:gradFill>
          <a:ln w="9525">
            <a:noFill/>
          </a:ln>
        </p:spPr>
        <p:txBody>
          <a:bodyPr/>
          <a:p>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3844" y="188913"/>
            <a:ext cx="2051844" cy="6119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88913"/>
            <a:ext cx="6036584" cy="61198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9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9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9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9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9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9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8788" y="1598613"/>
            <a:ext cx="4030948" cy="4527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65" y="1598613"/>
            <a:ext cx="4030948" cy="4527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9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9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9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9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9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9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9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9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9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9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9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9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9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9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8607" y="274638"/>
            <a:ext cx="2056606"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8788" y="274638"/>
            <a:ext cx="6050595"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9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9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22" name="矩形 21"/>
          <p:cNvSpPr/>
          <p:nvPr>
            <p:custDataLst>
              <p:tags r:id="rId2"/>
            </p:custDataLst>
          </p:nvPr>
        </p:nvSpPr>
        <p:spPr>
          <a:xfrm>
            <a:off x="2771775" y="0"/>
            <a:ext cx="6372225" cy="6858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solidFill>
                <a:schemeClr val="tx1"/>
              </a:solidFill>
            </a:endParaRPr>
          </a:p>
        </p:txBody>
      </p:sp>
      <p:sp>
        <p:nvSpPr>
          <p:cNvPr id="21" name="矩形 20"/>
          <p:cNvSpPr/>
          <p:nvPr>
            <p:custDataLst>
              <p:tags r:id="rId3"/>
            </p:custDataLst>
          </p:nvPr>
        </p:nvSpPr>
        <p:spPr>
          <a:xfrm>
            <a:off x="0" y="0"/>
            <a:ext cx="3154895" cy="6858000"/>
          </a:xfrm>
          <a:prstGeom prst="rect">
            <a:avLst/>
          </a:prstGeom>
          <a:pattFill prst="lt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schemeClr val="tx1"/>
              </a:solidFill>
            </a:endParaRPr>
          </a:p>
        </p:txBody>
      </p:sp>
      <p:cxnSp>
        <p:nvCxnSpPr>
          <p:cNvPr id="10" name="直接连接符 9"/>
          <p:cNvCxnSpPr/>
          <p:nvPr>
            <p:custDataLst>
              <p:tags r:id="rId4"/>
            </p:custDataLst>
          </p:nvPr>
        </p:nvCxnSpPr>
        <p:spPr>
          <a:xfrm flipH="1">
            <a:off x="1249284" y="1786713"/>
            <a:ext cx="237212"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5"/>
            </p:custDataLst>
          </p:nvPr>
        </p:nvCxnSpPr>
        <p:spPr>
          <a:xfrm rot="5400000" flipH="1">
            <a:off x="1249284" y="1786713"/>
            <a:ext cx="237212"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6"/>
            </p:custDataLst>
          </p:nvPr>
        </p:nvCxnSpPr>
        <p:spPr>
          <a:xfrm flipH="1">
            <a:off x="1249951" y="4093774"/>
            <a:ext cx="429980"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7"/>
            </p:custDataLst>
          </p:nvPr>
        </p:nvSpPr>
        <p:spPr>
          <a:xfrm>
            <a:off x="1152900" y="2057140"/>
            <a:ext cx="2508300" cy="1861200"/>
          </a:xfrm>
        </p:spPr>
        <p:txBody>
          <a:bodyPr lIns="90000" tIns="46800" rIns="90000" bIns="46800" anchor="b">
            <a:normAutofit/>
          </a:bodyPr>
          <a:lstStyle>
            <a:lvl1pPr algn="l">
              <a:defRPr sz="3750" spc="600">
                <a:solidFill>
                  <a:schemeClr val="tx1"/>
                </a:solidFill>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8"/>
            </p:custDataLst>
          </p:nvPr>
        </p:nvSpPr>
        <p:spPr>
          <a:xfrm>
            <a:off x="1167188" y="4237781"/>
            <a:ext cx="2494013" cy="428400"/>
          </a:xfrm>
        </p:spPr>
        <p:txBody>
          <a:bodyPr>
            <a:normAutofit/>
          </a:bodyPr>
          <a:lstStyle>
            <a:lvl1pPr marL="0" indent="0" algn="l">
              <a:buNone/>
              <a:defRPr sz="1500" b="0" spc="300"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9"/>
            </p:custDataLst>
          </p:nvPr>
        </p:nvSpPr>
        <p:spPr/>
        <p:txBody>
          <a:bodyPr/>
          <a:lstStyle>
            <a:lvl1pPr>
              <a:defRPr>
                <a:solidFill>
                  <a:schemeClr val="tx1"/>
                </a:solidFill>
              </a:defRPr>
            </a:lvl1pPr>
          </a:lstStyle>
          <a:p>
            <a:pPr>
              <a:defRPr/>
            </a:pPr>
            <a:endParaRPr lang="zh-CN" altLang="en-US"/>
          </a:p>
        </p:txBody>
      </p:sp>
      <p:sp>
        <p:nvSpPr>
          <p:cNvPr id="17" name="页脚占位符 16"/>
          <p:cNvSpPr>
            <a:spLocks noGrp="1"/>
          </p:cNvSpPr>
          <p:nvPr>
            <p:ph type="ftr" sz="quarter" idx="11"/>
            <p:custDataLst>
              <p:tags r:id="rId10"/>
            </p:custDataLst>
          </p:nvPr>
        </p:nvSpPr>
        <p:spPr/>
        <p:txBody>
          <a:bodyPr/>
          <a:lstStyle>
            <a:lvl1pPr>
              <a:defRPr>
                <a:solidFill>
                  <a:schemeClr val="tx1"/>
                </a:solidFill>
              </a:defRPr>
            </a:lvl1pPr>
          </a:lstStyle>
          <a:p>
            <a:pPr>
              <a:defRPr/>
            </a:pPr>
            <a:endParaRPr lang="zh-CN" altLang="en-US"/>
          </a:p>
        </p:txBody>
      </p:sp>
      <p:sp>
        <p:nvSpPr>
          <p:cNvPr id="18" name="灯片编号占位符 17"/>
          <p:cNvSpPr>
            <a:spLocks noGrp="1"/>
          </p:cNvSpPr>
          <p:nvPr>
            <p:ph type="sldNum" sz="quarter" idx="12"/>
            <p:custDataLst>
              <p:tags r:id="rId11"/>
            </p:custDataLst>
          </p:nvPr>
        </p:nvSpPr>
        <p:spPr/>
        <p:txBody>
          <a:bodyPr/>
          <a:lstStyle>
            <a:lvl1pPr>
              <a:defRPr>
                <a:solidFill>
                  <a:schemeClr val="tx1"/>
                </a:solidFill>
              </a:defRPr>
            </a:lvl1pPr>
          </a:lstStyle>
          <a:p>
            <a:pPr>
              <a:defRPr/>
            </a:pPr>
            <a:fld id="{4FC38A87-77AC-48C7-9F0B-A360E0E07000}" type="slidenum">
              <a:rPr lang="zh-CN" altLang="en-US"/>
            </a:fld>
            <a:endParaRPr lang="zh-CN" altLang="en-US"/>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2747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8" name="矩形 7"/>
          <p:cNvSpPr/>
          <p:nvPr>
            <p:custDataLst>
              <p:tags r:id="rId3"/>
            </p:custDataLst>
          </p:nvPr>
        </p:nvSpPr>
        <p:spPr>
          <a:xfrm>
            <a:off x="8869217" y="0"/>
            <a:ext cx="27478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 name="标题 1"/>
          <p:cNvSpPr>
            <a:spLocks noGrp="1"/>
          </p:cNvSpPr>
          <p:nvPr>
            <p:ph type="title"/>
            <p:custDataLst>
              <p:tags r:id="rId4"/>
            </p:custDataLst>
          </p:nvPr>
        </p:nvSpPr>
        <p:spPr>
          <a:xfrm>
            <a:off x="467916" y="406800"/>
            <a:ext cx="8208169" cy="863601"/>
          </a:xfrm>
        </p:spPr>
        <p:txBody>
          <a:bodyPr anchor="ctr">
            <a:normAutofit/>
          </a:bodyPr>
          <a:lstStyle>
            <a:lvl1pPr>
              <a:defRPr sz="2100"/>
            </a:lvl1pPr>
          </a:lstStyle>
          <a:p>
            <a:r>
              <a:rPr lang="zh-CN" altLang="en-US" dirty="0"/>
              <a:t>单击此处编辑母版标题样式</a:t>
            </a:r>
            <a:endParaRPr lang="zh-CN" altLang="en-US" dirty="0"/>
          </a:p>
        </p:txBody>
      </p:sp>
      <p:sp>
        <p:nvSpPr>
          <p:cNvPr id="3" name="内容占位符 2"/>
          <p:cNvSpPr>
            <a:spLocks noGrp="1"/>
          </p:cNvSpPr>
          <p:nvPr>
            <p:ph idx="1"/>
            <p:custDataLst>
              <p:tags r:id="rId5"/>
            </p:custDataLst>
          </p:nvPr>
        </p:nvSpPr>
        <p:spPr>
          <a:xfrm>
            <a:off x="467916" y="1412875"/>
            <a:ext cx="8208168" cy="489585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p>
            <a:pPr lvl="0" eaLnBrk="1" hangingPunct="1"/>
            <a:endParaRPr lang="zh-CN" altLang="en-US" dirty="0">
              <a:latin typeface="DejaVu Sans" charset="2"/>
            </a:endParaRPr>
          </a:p>
        </p:txBody>
      </p:sp>
      <p:sp>
        <p:nvSpPr>
          <p:cNvPr id="5" name="页脚占位符 4"/>
          <p:cNvSpPr>
            <a:spLocks noGrp="1"/>
          </p:cNvSpPr>
          <p:nvPr>
            <p:ph type="ftr" sz="quarter" idx="11"/>
            <p:custDataLst>
              <p:tags r:id="rId7"/>
            </p:custDataLst>
          </p:nvPr>
        </p:nvSpPr>
        <p:spPr/>
        <p:txBody>
          <a:bodyPr/>
          <a:lstStyle/>
          <a:p>
            <a:pPr lvl="0" eaLnBrk="1" hangingPunct="1"/>
            <a:endParaRPr lang="zh-CN" altLang="en-US" dirty="0">
              <a:latin typeface="DejaVu Sans" charset="2"/>
            </a:endParaRPr>
          </a:p>
        </p:txBody>
      </p:sp>
      <p:sp>
        <p:nvSpPr>
          <p:cNvPr id="6" name="灯片编号占位符 5"/>
          <p:cNvSpPr>
            <a:spLocks noGrp="1"/>
          </p:cNvSpPr>
          <p:nvPr>
            <p:ph type="sldNum" sz="quarter" idx="12"/>
            <p:custDataLst>
              <p:tags r:id="rId8"/>
            </p:custDataLst>
          </p:nvPr>
        </p:nvSpPr>
        <p:spPr/>
        <p:txBody>
          <a:bodyPr/>
          <a:lstStyle/>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rot="10800000" flipH="1">
            <a:off x="2771775" y="0"/>
            <a:ext cx="6372225" cy="6858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solidFill>
                <a:schemeClr val="tx1"/>
              </a:solidFill>
            </a:endParaRPr>
          </a:p>
        </p:txBody>
      </p:sp>
      <p:sp>
        <p:nvSpPr>
          <p:cNvPr id="9" name="矩形 8"/>
          <p:cNvSpPr/>
          <p:nvPr>
            <p:custDataLst>
              <p:tags r:id="rId3"/>
            </p:custDataLst>
          </p:nvPr>
        </p:nvSpPr>
        <p:spPr>
          <a:xfrm rot="10800000" flipH="1">
            <a:off x="0" y="0"/>
            <a:ext cx="3154895" cy="6858000"/>
          </a:xfrm>
          <a:prstGeom prst="rect">
            <a:avLst/>
          </a:prstGeom>
          <a:pattFill prst="lt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schemeClr val="tx1"/>
              </a:solidFill>
            </a:endParaRPr>
          </a:p>
        </p:txBody>
      </p:sp>
      <p:sp>
        <p:nvSpPr>
          <p:cNvPr id="2" name="标题 1"/>
          <p:cNvSpPr>
            <a:spLocks noGrp="1"/>
          </p:cNvSpPr>
          <p:nvPr>
            <p:ph type="title" hasCustomPrompt="1"/>
            <p:custDataLst>
              <p:tags r:id="rId4"/>
            </p:custDataLst>
          </p:nvPr>
        </p:nvSpPr>
        <p:spPr>
          <a:xfrm>
            <a:off x="3228975" y="2759892"/>
            <a:ext cx="3154895" cy="863174"/>
          </a:xfrm>
        </p:spPr>
        <p:txBody>
          <a:bodyPr anchor="b">
            <a:normAutofit/>
          </a:bodyPr>
          <a:lstStyle>
            <a:lvl1pPr algn="l">
              <a:defRPr sz="2700">
                <a:solidFill>
                  <a:schemeClr val="bg1"/>
                </a:solidFill>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5"/>
            </p:custDataLst>
          </p:nvPr>
        </p:nvSpPr>
        <p:spPr>
          <a:xfrm>
            <a:off x="3228976" y="3706311"/>
            <a:ext cx="3154895" cy="1538789"/>
          </a:xfrm>
        </p:spPr>
        <p:txBody>
          <a:bodyPr>
            <a:normAutofit/>
          </a:bodyPr>
          <a:lstStyle>
            <a:lvl1pPr marL="0" indent="0" algn="l">
              <a:buNone/>
              <a:defRPr sz="15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6"/>
            </p:custDataLst>
          </p:nvPr>
        </p:nvSpPr>
        <p:spPr/>
        <p:txBody>
          <a:bodyPr/>
          <a:lstStyle/>
          <a:p>
            <a:pPr>
              <a:defRPr/>
            </a:pPr>
            <a:endParaRPr lang="zh-CN" altLang="en-US"/>
          </a:p>
        </p:txBody>
      </p:sp>
      <p:sp>
        <p:nvSpPr>
          <p:cNvPr id="5" name="页脚占位符 4"/>
          <p:cNvSpPr>
            <a:spLocks noGrp="1"/>
          </p:cNvSpPr>
          <p:nvPr>
            <p:ph type="ftr" sz="quarter" idx="11"/>
            <p:custDataLst>
              <p:tags r:id="rId7"/>
            </p:custDataLst>
          </p:nvPr>
        </p:nvSpPr>
        <p:spPr/>
        <p:txBody>
          <a:bodyPr/>
          <a:lstStyle/>
          <a:p>
            <a:pPr>
              <a:defRPr/>
            </a:pPr>
            <a:endParaRPr lang="zh-CN" altLang="en-US"/>
          </a:p>
        </p:txBody>
      </p:sp>
      <p:sp>
        <p:nvSpPr>
          <p:cNvPr id="6" name="灯片编号占位符 5"/>
          <p:cNvSpPr>
            <a:spLocks noGrp="1"/>
          </p:cNvSpPr>
          <p:nvPr>
            <p:ph type="sldNum" sz="quarter" idx="12"/>
            <p:custDataLst>
              <p:tags r:id="rId8"/>
            </p:custDataLst>
          </p:nvPr>
        </p:nvSpPr>
        <p:spPr/>
        <p:txBody>
          <a:bodyPr/>
          <a:lstStyle/>
          <a:p>
            <a:pPr>
              <a:defRPr/>
            </a:pPr>
            <a:fld id="{92389BDA-CB19-408D-87C9-523E8B292D6F}" type="slidenum">
              <a:rPr lang="zh-CN" altLang="en-US"/>
            </a:fld>
            <a:endParaRPr lang="zh-CN" altLang="en-US" dirty="0"/>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502448" y="952508"/>
            <a:ext cx="3962432" cy="5388907"/>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charset="-122"/>
                <a:ea typeface="微软雅黑"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79158" y="952508"/>
            <a:ext cx="3962432" cy="5388907"/>
          </a:xfrm>
        </p:spPr>
        <p:txBody>
          <a:bodyPr>
            <a:noAutofit/>
          </a:bodyPr>
          <a:lstStyle>
            <a:lvl1pPr>
              <a:defRPr sz="1200">
                <a:latin typeface="微软雅黑" charset="-122"/>
                <a:ea typeface="微软雅黑" charset="-122"/>
              </a:defRPr>
            </a:lvl1pPr>
            <a:lvl2pPr>
              <a:defRPr sz="1200">
                <a:latin typeface="微软雅黑" charset="-122"/>
                <a:ea typeface="微软雅黑" charset="-122"/>
              </a:defRPr>
            </a:lvl2pPr>
            <a:lvl3pPr>
              <a:defRPr sz="1200">
                <a:latin typeface="微软雅黑" charset="-122"/>
                <a:ea typeface="微软雅黑" charset="-122"/>
              </a:defRPr>
            </a:lvl3pPr>
            <a:lvl4pPr>
              <a:defRPr sz="1200">
                <a:latin typeface="微软雅黑" charset="-122"/>
                <a:ea typeface="微软雅黑" charset="-122"/>
              </a:defRPr>
            </a:lvl4pPr>
            <a:lvl5pPr>
              <a:defRPr sz="1200">
                <a:latin typeface="微软雅黑" charset="-122"/>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pPr lvl="0" eaLnBrk="1" hangingPunct="1"/>
            <a:endParaRPr lang="zh-CN" altLang="en-US" dirty="0">
              <a:latin typeface="DejaVu Sans" charset="2"/>
            </a:endParaRPr>
          </a:p>
        </p:txBody>
      </p:sp>
      <p:sp>
        <p:nvSpPr>
          <p:cNvPr id="6" name="页脚占位符 5"/>
          <p:cNvSpPr>
            <a:spLocks noGrp="1"/>
          </p:cNvSpPr>
          <p:nvPr>
            <p:ph type="ftr" sz="quarter" idx="11"/>
            <p:custDataLst>
              <p:tags r:id="rId6"/>
            </p:custDataLst>
          </p:nvPr>
        </p:nvSpPr>
        <p:spPr/>
        <p:txBody>
          <a:bodyPr/>
          <a:lstStyle/>
          <a:p>
            <a:pPr lvl="0" eaLnBrk="1" hangingPunct="1"/>
            <a:endParaRPr lang="zh-CN" altLang="en-US" dirty="0">
              <a:latin typeface="DejaVu Sans" charset="2"/>
            </a:endParaRPr>
          </a:p>
        </p:txBody>
      </p:sp>
      <p:sp>
        <p:nvSpPr>
          <p:cNvPr id="7" name="灯片编号占位符 6"/>
          <p:cNvSpPr>
            <a:spLocks noGrp="1"/>
          </p:cNvSpPr>
          <p:nvPr>
            <p:ph type="sldNum" sz="quarter" idx="12"/>
            <p:custDataLst>
              <p:tags r:id="rId7"/>
            </p:custDataLst>
          </p:nvPr>
        </p:nvSpPr>
        <p:spPr/>
        <p:txBody>
          <a:bodyPr/>
          <a:lstStyle/>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微软雅黑" charset="-122"/>
                <a:ea typeface="微软雅黑"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1406525"/>
            <a:ext cx="3962400" cy="4934752"/>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charset="-122"/>
                <a:ea typeface="微软雅黑"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1500" b="0" i="0" u="none" strike="noStrike" kern="1200" cap="none" spc="200" normalizeH="0" baseline="0" noProof="1" dirty="0">
                <a:solidFill>
                  <a:schemeClr val="tx1"/>
                </a:solidFill>
                <a:uFillTx/>
                <a:latin typeface="微软雅黑" charset="-122"/>
                <a:ea typeface="微软雅黑"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406525"/>
            <a:ext cx="3962432" cy="4934752"/>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charset="-122"/>
                <a:ea typeface="微软雅黑"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pPr lvl="0" eaLnBrk="1" hangingPunct="1"/>
            <a:endParaRPr lang="zh-CN" altLang="en-US" dirty="0">
              <a:latin typeface="DejaVu Sans" charset="2"/>
            </a:endParaRPr>
          </a:p>
        </p:txBody>
      </p:sp>
      <p:sp>
        <p:nvSpPr>
          <p:cNvPr id="8" name="页脚占位符 7"/>
          <p:cNvSpPr>
            <a:spLocks noGrp="1"/>
          </p:cNvSpPr>
          <p:nvPr>
            <p:ph type="ftr" sz="quarter" idx="11"/>
            <p:custDataLst>
              <p:tags r:id="rId8"/>
            </p:custDataLst>
          </p:nvPr>
        </p:nvSpPr>
        <p:spPr/>
        <p:txBody>
          <a:bodyPr/>
          <a:lstStyle/>
          <a:p>
            <a:pPr lvl="0" eaLnBrk="1" hangingPunct="1"/>
            <a:endParaRPr lang="zh-CN" altLang="en-US" dirty="0">
              <a:latin typeface="DejaVu Sans" charset="2"/>
            </a:endParaRPr>
          </a:p>
        </p:txBody>
      </p:sp>
      <p:sp>
        <p:nvSpPr>
          <p:cNvPr id="9" name="灯片编号占位符 8"/>
          <p:cNvSpPr>
            <a:spLocks noGrp="1"/>
          </p:cNvSpPr>
          <p:nvPr>
            <p:ph type="sldNum" sz="quarter" idx="12"/>
            <p:custDataLst>
              <p:tags r:id="rId9"/>
            </p:custDataLst>
          </p:nvPr>
        </p:nvSpPr>
        <p:spPr/>
        <p:txBody>
          <a:bodyPr/>
          <a:lstStyle/>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pPr lvl="0" eaLnBrk="1" hangingPunct="1"/>
            <a:endParaRPr lang="zh-CN" altLang="en-US" dirty="0">
              <a:latin typeface="DejaVu Sans" charset="2"/>
            </a:endParaRPr>
          </a:p>
        </p:txBody>
      </p:sp>
      <p:sp>
        <p:nvSpPr>
          <p:cNvPr id="3" name="页脚占位符 2"/>
          <p:cNvSpPr>
            <a:spLocks noGrp="1"/>
          </p:cNvSpPr>
          <p:nvPr>
            <p:ph type="ftr" sz="quarter" idx="11"/>
            <p:custDataLst>
              <p:tags r:id="rId3"/>
            </p:custDataLst>
          </p:nvPr>
        </p:nvSpPr>
        <p:spPr/>
        <p:txBody>
          <a:bodyPr/>
          <a:lstStyle/>
          <a:p>
            <a:pPr lvl="0" eaLnBrk="1" hangingPunct="1"/>
            <a:endParaRPr lang="zh-CN" altLang="en-US" dirty="0">
              <a:latin typeface="DejaVu Sans" charset="2"/>
            </a:endParaRPr>
          </a:p>
        </p:txBody>
      </p:sp>
      <p:sp>
        <p:nvSpPr>
          <p:cNvPr id="4" name="灯片编号占位符 3"/>
          <p:cNvSpPr>
            <a:spLocks noGrp="1"/>
          </p:cNvSpPr>
          <p:nvPr>
            <p:ph type="sldNum" sz="quarter" idx="12"/>
            <p:custDataLst>
              <p:tags r:id="rId4"/>
            </p:custDataLst>
          </p:nvPr>
        </p:nvSpPr>
        <p:spPr/>
        <p:txBody>
          <a:bodyPr/>
          <a:lstStyle/>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3"/>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2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4679194" y="952508"/>
            <a:ext cx="3962432" cy="5388907"/>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pPr lvl="0" eaLnBrk="1" hangingPunct="1"/>
            <a:endParaRPr lang="zh-CN" altLang="en-US" dirty="0">
              <a:latin typeface="DejaVu Sans" charset="2"/>
            </a:endParaRPr>
          </a:p>
        </p:txBody>
      </p:sp>
      <p:sp>
        <p:nvSpPr>
          <p:cNvPr id="6" name="页脚占位符 5"/>
          <p:cNvSpPr>
            <a:spLocks noGrp="1"/>
          </p:cNvSpPr>
          <p:nvPr>
            <p:ph type="ftr" sz="quarter" idx="11"/>
            <p:custDataLst>
              <p:tags r:id="rId6"/>
            </p:custDataLst>
          </p:nvPr>
        </p:nvSpPr>
        <p:spPr/>
        <p:txBody>
          <a:bodyPr/>
          <a:lstStyle/>
          <a:p>
            <a:pPr lvl="0" eaLnBrk="1" hangingPunct="1"/>
            <a:endParaRPr lang="zh-CN" altLang="en-US" dirty="0">
              <a:latin typeface="DejaVu Sans" charset="2"/>
            </a:endParaRPr>
          </a:p>
        </p:txBody>
      </p:sp>
      <p:sp>
        <p:nvSpPr>
          <p:cNvPr id="7" name="灯片编号占位符 6"/>
          <p:cNvSpPr>
            <a:spLocks noGrp="1"/>
          </p:cNvSpPr>
          <p:nvPr>
            <p:ph type="sldNum" sz="quarter" idx="12"/>
            <p:custDataLst>
              <p:tags r:id="rId7"/>
            </p:custDataLst>
          </p:nvPr>
        </p:nvSpPr>
        <p:spPr/>
        <p:txBody>
          <a:bodyPr/>
          <a:lstStyle/>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latin typeface="微软雅黑" charset="-122"/>
                <a:ea typeface="微软雅黑" charset="-122"/>
              </a:defRPr>
            </a:lvl1pPr>
            <a:lvl2pPr indent="0" eaLnBrk="1" fontAlgn="auto" latinLnBrk="0" hangingPunct="1">
              <a:defRPr>
                <a:latin typeface="微软雅黑" charset="-122"/>
                <a:ea typeface="微软雅黑" charset="-122"/>
              </a:defRPr>
            </a:lvl2pPr>
            <a:lvl3pPr indent="0" eaLnBrk="1" fontAlgn="auto" latinLnBrk="0" hangingPunct="1">
              <a:defRPr>
                <a:latin typeface="微软雅黑" charset="-122"/>
                <a:ea typeface="微软雅黑" charset="-122"/>
              </a:defRPr>
            </a:lvl3pPr>
            <a:lvl4pPr indent="0" eaLnBrk="1" fontAlgn="auto" latinLnBrk="0" hangingPunct="1">
              <a:defRPr>
                <a:latin typeface="微软雅黑" charset="-122"/>
                <a:ea typeface="微软雅黑" charset="-122"/>
              </a:defRPr>
            </a:lvl4pPr>
            <a:lvl5pPr indent="0" eaLnBrk="1" fontAlgn="auto" latinLnBrk="0" hangingPunct="1">
              <a:defRPr>
                <a:latin typeface="微软雅黑" charset="-122"/>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pPr lvl="0" eaLnBrk="1" hangingPunct="1"/>
            <a:endParaRPr lang="zh-CN" altLang="en-US" dirty="0">
              <a:latin typeface="DejaVu Sans" charset="2"/>
            </a:endParaRPr>
          </a:p>
        </p:txBody>
      </p:sp>
      <p:sp>
        <p:nvSpPr>
          <p:cNvPr id="5" name="页脚占位符 4"/>
          <p:cNvSpPr>
            <a:spLocks noGrp="1"/>
          </p:cNvSpPr>
          <p:nvPr>
            <p:ph type="ftr" sz="quarter" idx="11"/>
            <p:custDataLst>
              <p:tags r:id="rId5"/>
            </p:custDataLst>
          </p:nvPr>
        </p:nvSpPr>
        <p:spPr/>
        <p:txBody>
          <a:bodyPr/>
          <a:lstStyle/>
          <a:p>
            <a:pPr lvl="0" eaLnBrk="1" hangingPunct="1"/>
            <a:endParaRPr lang="zh-CN" altLang="en-US" dirty="0">
              <a:latin typeface="DejaVu Sans" charset="2"/>
            </a:endParaRPr>
          </a:p>
        </p:txBody>
      </p:sp>
      <p:sp>
        <p:nvSpPr>
          <p:cNvPr id="6" name="灯片编号占位符 5"/>
          <p:cNvSpPr>
            <a:spLocks noGrp="1"/>
          </p:cNvSpPr>
          <p:nvPr>
            <p:ph type="sldNum" sz="quarter" idx="12"/>
            <p:custDataLst>
              <p:tags r:id="rId6"/>
            </p:custDataLst>
          </p:nvPr>
        </p:nvSpPr>
        <p:spPr/>
        <p:txBody>
          <a:bodyPr/>
          <a:lstStyle/>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pPr>
              <a:defRPr/>
            </a:pPr>
            <a:endParaRPr lang="zh-CN" altLang="en-US"/>
          </a:p>
        </p:txBody>
      </p:sp>
      <p:sp>
        <p:nvSpPr>
          <p:cNvPr id="4" name="页脚占位符 3"/>
          <p:cNvSpPr>
            <a:spLocks noGrp="1"/>
          </p:cNvSpPr>
          <p:nvPr>
            <p:ph type="ftr" sz="quarter" idx="11"/>
            <p:custDataLst>
              <p:tags r:id="rId3"/>
            </p:custDataLst>
          </p:nvPr>
        </p:nvSpPr>
        <p:spPr/>
        <p:txBody>
          <a:bodyPr/>
          <a:lstStyle/>
          <a:p>
            <a:pPr>
              <a:defRPr/>
            </a:pPr>
            <a:endParaRPr lang="zh-CN" altLang="en-US"/>
          </a:p>
        </p:txBody>
      </p:sp>
      <p:sp>
        <p:nvSpPr>
          <p:cNvPr id="5" name="灯片编号占位符 4"/>
          <p:cNvSpPr>
            <a:spLocks noGrp="1"/>
          </p:cNvSpPr>
          <p:nvPr>
            <p:ph type="sldNum" sz="quarter" idx="12"/>
            <p:custDataLst>
              <p:tags r:id="rId4"/>
            </p:custDataLst>
          </p:nvPr>
        </p:nvSpPr>
        <p:spPr/>
        <p:txBody>
          <a:bodyPr/>
          <a:lstStyle/>
          <a:p>
            <a:pPr>
              <a:defRPr/>
            </a:pPr>
            <a:fld id="{5E5EBB0C-5A13-436A-8D2C-3DC1B1265DA7}" type="slidenum">
              <a:rPr lang="zh-CN" altLang="en-US"/>
            </a:fld>
            <a:endParaRPr lang="zh-CN" altLang="en-US"/>
          </a:p>
        </p:txBody>
      </p:sp>
      <p:sp>
        <p:nvSpPr>
          <p:cNvPr id="7" name="内容占位符 6"/>
          <p:cNvSpPr>
            <a:spLocks noGrp="1"/>
          </p:cNvSpPr>
          <p:nvPr>
            <p:ph sz="quarter" idx="13"/>
            <p:custDataLst>
              <p:tags r:id="rId5"/>
            </p:custDataLst>
          </p:nvPr>
        </p:nvSpPr>
        <p:spPr>
          <a:xfrm>
            <a:off x="502448" y="952508"/>
            <a:ext cx="8139178" cy="5388907"/>
          </a:xfrm>
        </p:spPr>
        <p:txBody>
          <a:bodyPr/>
          <a:lstStyle>
            <a:lvl1pPr>
              <a:defRPr>
                <a:latin typeface="微软雅黑" charset="-122"/>
                <a:ea typeface="微软雅黑" charset="-122"/>
              </a:defRPr>
            </a:lvl1pPr>
            <a:lvl2pPr>
              <a:defRPr>
                <a:latin typeface="微软雅黑" charset="-122"/>
                <a:ea typeface="微软雅黑" charset="-122"/>
              </a:defRPr>
            </a:lvl2pPr>
            <a:lvl3pPr>
              <a:defRPr>
                <a:latin typeface="微软雅黑" charset="-122"/>
                <a:ea typeface="微软雅黑" charset="-122"/>
              </a:defRPr>
            </a:lvl3pPr>
            <a:lvl4pPr>
              <a:defRPr>
                <a:latin typeface="微软雅黑" charset="-122"/>
                <a:ea typeface="微软雅黑" charset="-122"/>
              </a:defRPr>
            </a:lvl4pPr>
            <a:lvl5pPr>
              <a:defRPr>
                <a:latin typeface="微软雅黑" charset="-122"/>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1"/>
        </a:solidFill>
        <a:effectLst/>
      </p:bgPr>
    </p:bg>
    <p:spTree>
      <p:nvGrpSpPr>
        <p:cNvPr id="1" name=""/>
        <p:cNvGrpSpPr/>
        <p:nvPr/>
      </p:nvGrpSpPr>
      <p:grpSpPr>
        <a:xfrm>
          <a:off x="0" y="0"/>
          <a:ext cx="0" cy="0"/>
          <a:chOff x="0" y="0"/>
          <a:chExt cx="0" cy="0"/>
        </a:xfrm>
      </p:grpSpPr>
      <p:sp>
        <p:nvSpPr>
          <p:cNvPr id="7" name="矩形 6"/>
          <p:cNvSpPr/>
          <p:nvPr>
            <p:custDataLst>
              <p:tags r:id="rId2"/>
            </p:custDataLst>
          </p:nvPr>
        </p:nvSpPr>
        <p:spPr>
          <a:xfrm>
            <a:off x="0" y="0"/>
            <a:ext cx="5588155" cy="6858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solidFill>
                <a:schemeClr val="tx1"/>
              </a:solidFill>
            </a:endParaRPr>
          </a:p>
        </p:txBody>
      </p:sp>
      <p:sp>
        <p:nvSpPr>
          <p:cNvPr id="8" name="矩形 7"/>
          <p:cNvSpPr/>
          <p:nvPr>
            <p:custDataLst>
              <p:tags r:id="rId3"/>
            </p:custDataLst>
          </p:nvPr>
        </p:nvSpPr>
        <p:spPr>
          <a:xfrm>
            <a:off x="5588155" y="0"/>
            <a:ext cx="3555845" cy="6858000"/>
          </a:xfrm>
          <a:prstGeom prst="rect">
            <a:avLst/>
          </a:prstGeom>
          <a:pattFill prst="lt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schemeClr val="tx1"/>
              </a:solidFill>
            </a:endParaRPr>
          </a:p>
        </p:txBody>
      </p:sp>
      <p:sp>
        <p:nvSpPr>
          <p:cNvPr id="2" name="标题 1"/>
          <p:cNvSpPr>
            <a:spLocks noGrp="1"/>
          </p:cNvSpPr>
          <p:nvPr>
            <p:ph type="title" hasCustomPrompt="1"/>
            <p:custDataLst>
              <p:tags r:id="rId4"/>
            </p:custDataLst>
          </p:nvPr>
        </p:nvSpPr>
        <p:spPr>
          <a:xfrm>
            <a:off x="5588155" y="2399026"/>
            <a:ext cx="3549509" cy="1551781"/>
          </a:xfrm>
        </p:spPr>
        <p:txBody>
          <a:bodyPr anchor="ctr">
            <a:normAutofit/>
          </a:bodyPr>
          <a:lstStyle>
            <a:lvl1pPr algn="ctr">
              <a:defRPr sz="5400" spc="60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custDataLst>
              <p:tags r:id="rId5"/>
            </p:custDataLst>
          </p:nvPr>
        </p:nvSpPr>
        <p:spPr/>
        <p:txBody>
          <a:bodyPr/>
          <a:lstStyle/>
          <a:p>
            <a:pPr>
              <a:defRPr/>
            </a:pPr>
            <a:endParaRPr lang="zh-CN" altLang="en-US"/>
          </a:p>
        </p:txBody>
      </p:sp>
      <p:sp>
        <p:nvSpPr>
          <p:cNvPr id="4" name="页脚占位符 3"/>
          <p:cNvSpPr>
            <a:spLocks noGrp="1"/>
          </p:cNvSpPr>
          <p:nvPr>
            <p:ph type="ftr" sz="quarter" idx="11"/>
            <p:custDataLst>
              <p:tags r:id="rId6"/>
            </p:custDataLst>
          </p:nvPr>
        </p:nvSpPr>
        <p:spPr/>
        <p:txBody>
          <a:bodyPr/>
          <a:lstStyle/>
          <a:p>
            <a:pPr>
              <a:defRPr/>
            </a:pPr>
            <a:endParaRPr lang="zh-CN" altLang="en-US"/>
          </a:p>
        </p:txBody>
      </p:sp>
      <p:sp>
        <p:nvSpPr>
          <p:cNvPr id="5" name="灯片编号占位符 4"/>
          <p:cNvSpPr>
            <a:spLocks noGrp="1"/>
          </p:cNvSpPr>
          <p:nvPr>
            <p:ph type="sldNum" sz="quarter" idx="12"/>
            <p:custDataLst>
              <p:tags r:id="rId7"/>
            </p:custDataLst>
          </p:nvPr>
        </p:nvSpPr>
        <p:spPr/>
        <p:txBody>
          <a:bodyPr/>
          <a:lstStyle/>
          <a:p>
            <a:pPr>
              <a:defRPr/>
            </a:pPr>
            <a:fld id="{5589FA83-3AA4-4AB1-AE99-861D1E52AE27}" type="slidenum">
              <a:rPr lang="zh-CN" altLang="en-US"/>
            </a:fld>
            <a:endParaRPr lang="zh-CN" altLang="en-US"/>
          </a:p>
        </p:txBody>
      </p:sp>
    </p:spTree>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125538"/>
            <a:ext cx="4021614" cy="51831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074" y="1125538"/>
            <a:ext cx="4021614" cy="51831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9" Type="http://schemas.openxmlformats.org/officeDocument/2006/relationships/theme" Target="../theme/theme3.xml"/><Relationship Id="rId18" Type="http://schemas.openxmlformats.org/officeDocument/2006/relationships/tags" Target="../tags/tag72.xml"/><Relationship Id="rId17" Type="http://schemas.openxmlformats.org/officeDocument/2006/relationships/tags" Target="../tags/tag71.xml"/><Relationship Id="rId16" Type="http://schemas.openxmlformats.org/officeDocument/2006/relationships/tags" Target="../tags/tag70.xml"/><Relationship Id="rId15" Type="http://schemas.openxmlformats.org/officeDocument/2006/relationships/tags" Target="../tags/tag69.xml"/><Relationship Id="rId14" Type="http://schemas.openxmlformats.org/officeDocument/2006/relationships/tags" Target="../tags/tag68.xml"/><Relationship Id="rId13" Type="http://schemas.openxmlformats.org/officeDocument/2006/relationships/tags" Target="../tags/tag67.xml"/><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1026" name="矩形 1025"/>
          <p:cNvSpPr/>
          <p:nvPr/>
        </p:nvSpPr>
        <p:spPr>
          <a:xfrm>
            <a:off x="0" y="0"/>
            <a:ext cx="9182100" cy="836613"/>
          </a:xfrm>
          <a:prstGeom prst="rect">
            <a:avLst/>
          </a:prstGeom>
          <a:solidFill>
            <a:srgbClr val="DA5800"/>
          </a:solidFill>
          <a:ln w="9525">
            <a:noFill/>
          </a:ln>
        </p:spPr>
        <p:txBody>
          <a:bodyPr/>
          <a:p>
            <a:endParaRPr lang="zh-CN" altLang="en-US"/>
          </a:p>
        </p:txBody>
      </p:sp>
      <p:sp>
        <p:nvSpPr>
          <p:cNvPr id="1027" name="矩形 1026"/>
          <p:cNvSpPr/>
          <p:nvPr/>
        </p:nvSpPr>
        <p:spPr>
          <a:xfrm>
            <a:off x="0" y="836613"/>
            <a:ext cx="9182100" cy="73025"/>
          </a:xfrm>
          <a:prstGeom prst="rect">
            <a:avLst/>
          </a:prstGeom>
          <a:gradFill rotWithShape="1">
            <a:gsLst>
              <a:gs pos="0">
                <a:srgbClr val="FFFFFF"/>
              </a:gs>
              <a:gs pos="100000">
                <a:srgbClr val="808080"/>
              </a:gs>
            </a:gsLst>
            <a:lin ang="0" scaled="1"/>
            <a:tileRect/>
          </a:gradFill>
          <a:ln w="9525">
            <a:noFill/>
          </a:ln>
        </p:spPr>
        <p:txBody>
          <a:bodyPr/>
          <a:p>
            <a:endParaRPr lang="zh-CN" altLang="en-US"/>
          </a:p>
        </p:txBody>
      </p:sp>
      <p:sp>
        <p:nvSpPr>
          <p:cNvPr id="1028" name="Rectangle 31"/>
          <p:cNvSpPr>
            <a:spLocks noGrp="1"/>
          </p:cNvSpPr>
          <p:nvPr>
            <p:ph type="body" idx="1"/>
          </p:nvPr>
        </p:nvSpPr>
        <p:spPr>
          <a:xfrm>
            <a:off x="468313" y="1125538"/>
            <a:ext cx="8207375" cy="5183187"/>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p:txBody>
      </p:sp>
      <p:sp>
        <p:nvSpPr>
          <p:cNvPr id="1029" name="Rectangle 27"/>
          <p:cNvSpPr>
            <a:spLocks noGrp="1"/>
          </p:cNvSpPr>
          <p:nvPr>
            <p:ph type="title"/>
          </p:nvPr>
        </p:nvSpPr>
        <p:spPr>
          <a:xfrm>
            <a:off x="468313" y="188913"/>
            <a:ext cx="8207375" cy="574675"/>
          </a:xfrm>
          <a:prstGeom prst="rect">
            <a:avLst/>
          </a:prstGeom>
          <a:noFill/>
          <a:ln w="9525">
            <a:noFill/>
          </a:ln>
        </p:spPr>
        <p:txBody>
          <a:bodyPr anchor="ctr"/>
          <a:p>
            <a:pPr lvl="0"/>
            <a:r>
              <a:rPr lang="zh-CN" altLang="en-US"/>
              <a:t>单击此处编辑母版标题样式</a:t>
            </a:r>
            <a:endParaRPr lang="zh-CN" altLang="en-US"/>
          </a:p>
        </p:txBody>
      </p:sp>
      <p:sp>
        <p:nvSpPr>
          <p:cNvPr id="1030" name="矩形 1029"/>
          <p:cNvSpPr/>
          <p:nvPr/>
        </p:nvSpPr>
        <p:spPr>
          <a:xfrm>
            <a:off x="3851275" y="6524625"/>
            <a:ext cx="1439863" cy="196850"/>
          </a:xfrm>
          <a:prstGeom prst="rect">
            <a:avLst/>
          </a:prstGeom>
          <a:noFill/>
          <a:ln w="9525">
            <a:noFill/>
          </a:ln>
        </p:spPr>
        <p:txBody>
          <a:bodyPr/>
          <a:p>
            <a:pPr lvl="0" algn="ctr" eaLnBrk="0" hangingPunct="0"/>
            <a:r>
              <a:rPr lang="de-DE" altLang="en-US" sz="1000" b="1" dirty="0">
                <a:latin typeface="Arial" panose="020B0604020202090204" pitchFamily="34" charset="0"/>
              </a:rPr>
              <a:t>Page </a:t>
            </a:r>
            <a:r>
              <a:rPr lang="de-DE" altLang="en-US" sz="1000" b="1" dirty="0">
                <a:latin typeface="Arial" panose="020B0604020202090204" pitchFamily="34" charset="0"/>
                <a:sym typeface="MS UI Gothic" pitchFamily="2" charset="-128"/>
              </a:rPr>
              <a:t></a:t>
            </a:r>
            <a:r>
              <a:rPr lang="de-DE" altLang="en-US" sz="1000" b="1" dirty="0">
                <a:latin typeface="Arial" panose="020B0604020202090204" pitchFamily="34" charset="0"/>
              </a:rPr>
              <a:t> </a:t>
            </a:r>
            <a:fld id="{9A0DB2DC-4C9A-4742-B13C-FB6460FD3503}" type="slidenum">
              <a:rPr lang="zh-CN" altLang="en-US" sz="1000" b="1" dirty="0">
                <a:latin typeface="Arial" panose="020B0604020202090204" pitchFamily="34" charset="0"/>
              </a:rPr>
            </a:fld>
            <a:endParaRPr lang="zh-CN" altLang="en-US" sz="1000" b="1" dirty="0">
              <a:latin typeface="Arial" panose="020B060402020209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marL="0" lvl="0" indent="0" algn="ctr" defTabSz="914400" eaLnBrk="1" fontAlgn="base" latinLnBrk="0" hangingPunct="1">
        <a:lnSpc>
          <a:spcPct val="100000"/>
        </a:lnSpc>
        <a:spcBef>
          <a:spcPct val="0"/>
        </a:spcBef>
        <a:spcAft>
          <a:spcPct val="0"/>
        </a:spcAft>
        <a:buNone/>
        <a:defRPr sz="2600" b="0" i="0" u="none" kern="1200" baseline="0">
          <a:solidFill>
            <a:schemeClr val="bg1"/>
          </a:solidFill>
          <a:latin typeface="+mj-lt"/>
          <a:ea typeface="+mj-ea"/>
          <a:cs typeface="+mj-cs"/>
        </a:defRPr>
      </a:lvl1pPr>
    </p:titleStyle>
    <p:body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2000" b="0" i="0" u="none" kern="1200" baseline="0">
          <a:solidFill>
            <a:schemeClr val="tx1"/>
          </a:solidFill>
          <a:latin typeface="+mn-lt"/>
          <a:ea typeface="+mn-ea"/>
          <a:cs typeface="+mn-cs"/>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0" i="0" u="none" kern="1200" baseline="0">
          <a:solidFill>
            <a:schemeClr val="tx1"/>
          </a:solidFill>
          <a:latin typeface="+mn-lt"/>
          <a:ea typeface="+mn-ea"/>
          <a:cs typeface="+mn-cs"/>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0" i="0" u="none" kern="1200" baseline="0">
          <a:solidFill>
            <a:schemeClr val="tx1"/>
          </a:solidFill>
          <a:latin typeface="+mn-lt"/>
          <a:ea typeface="+mn-ea"/>
          <a:cs typeface="+mn-cs"/>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800" b="0" i="0" u="none" kern="1200" baseline="0">
          <a:solidFill>
            <a:schemeClr val="tx1"/>
          </a:solidFill>
          <a:latin typeface="Arial" panose="020B0604020202090204" pitchFamily="34" charset="0"/>
          <a:ea typeface="华文细黑" pitchFamily="2" charset="-122"/>
          <a:cs typeface="+mn-cs"/>
        </a:defRPr>
      </a:lvl5pPr>
      <a:lvl6pPr marL="2514600" lvl="5"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Arial" panose="020B0604020202090204" pitchFamily="34" charset="0"/>
          <a:ea typeface="华文细黑" pitchFamily="2" charset="-122"/>
          <a:cs typeface="+mn-cs"/>
        </a:defRPr>
      </a:lvl6pPr>
      <a:lvl7pPr marL="2971800" lvl="6"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Arial" panose="020B0604020202090204" pitchFamily="34" charset="0"/>
          <a:ea typeface="华文细黑" pitchFamily="2" charset="-122"/>
          <a:cs typeface="+mn-cs"/>
        </a:defRPr>
      </a:lvl7pPr>
      <a:lvl8pPr marL="3429000" lvl="7"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Arial" panose="020B0604020202090204" pitchFamily="34" charset="0"/>
          <a:ea typeface="华文细黑" pitchFamily="2" charset="-122"/>
          <a:cs typeface="+mn-cs"/>
        </a:defRPr>
      </a:lvl8pPr>
      <a:lvl9pPr marL="3886200" lvl="8"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Arial" panose="020B0604020202090204" pitchFamily="34" charset="0"/>
          <a:ea typeface="华文细黑" pitchFamily="2" charset="-122"/>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90204" pitchFamily="34" charset="0"/>
        <a:buNone/>
        <a:defRPr sz="1800" b="0" i="1"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3074" name="标题 3073"/>
          <p:cNvSpPr>
            <a:spLocks noGrp="1"/>
          </p:cNvSpPr>
          <p:nvPr>
            <p:ph type="title"/>
          </p:nvPr>
        </p:nvSpPr>
        <p:spPr>
          <a:xfrm>
            <a:off x="458788" y="274638"/>
            <a:ext cx="8226425" cy="1143000"/>
          </a:xfrm>
          <a:prstGeom prst="rect">
            <a:avLst/>
          </a:prstGeom>
          <a:noFill/>
          <a:ln w="9525">
            <a:noFill/>
          </a:ln>
        </p:spPr>
        <p:txBody>
          <a:bodyPr lIns="89544" tIns="44772" rIns="89544" bIns="44772" anchor="ctr"/>
          <a:p>
            <a:pPr lvl="0"/>
            <a:r>
              <a:rPr lang="zh-CN" altLang="en-US"/>
              <a:t>单击此处编辑母版标题样式</a:t>
            </a:r>
            <a:endParaRPr lang="zh-CN" altLang="en-US"/>
          </a:p>
        </p:txBody>
      </p:sp>
      <p:sp>
        <p:nvSpPr>
          <p:cNvPr id="3075" name="文本占位符 3074"/>
          <p:cNvSpPr>
            <a:spLocks noGrp="1"/>
          </p:cNvSpPr>
          <p:nvPr>
            <p:ph type="body" idx="1"/>
          </p:nvPr>
        </p:nvSpPr>
        <p:spPr>
          <a:xfrm>
            <a:off x="458788" y="1598613"/>
            <a:ext cx="8226425" cy="4527550"/>
          </a:xfrm>
          <a:prstGeom prst="rect">
            <a:avLst/>
          </a:prstGeom>
          <a:noFill/>
          <a:ln w="9525">
            <a:noFill/>
          </a:ln>
        </p:spPr>
        <p:txBody>
          <a:bodyPr lIns="89544" tIns="44772" rIns="89544" bIns="44772"/>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6" name="日期占位符 3075"/>
          <p:cNvSpPr>
            <a:spLocks noGrp="1"/>
          </p:cNvSpPr>
          <p:nvPr>
            <p:ph type="dt" sz="half" idx="2"/>
          </p:nvPr>
        </p:nvSpPr>
        <p:spPr>
          <a:xfrm>
            <a:off x="458788" y="6245225"/>
            <a:ext cx="2130425" cy="476250"/>
          </a:xfrm>
          <a:prstGeom prst="rect">
            <a:avLst/>
          </a:prstGeom>
          <a:noFill/>
          <a:ln w="9525">
            <a:noFill/>
          </a:ln>
        </p:spPr>
        <p:txBody>
          <a:bodyPr lIns="89544" tIns="44772" rIns="89544" bIns="44772"/>
          <a:lstStyle>
            <a:lvl1pPr>
              <a:defRPr sz="1300" b="0"/>
            </a:lvl1pPr>
          </a:lstStyle>
          <a:p>
            <a:pPr lvl="0"/>
            <a:endParaRPr lang="zh-CN" altLang="en-US">
              <a:latin typeface="Arial" panose="020B0604020202090204" pitchFamily="34" charset="0"/>
            </a:endParaRPr>
          </a:p>
        </p:txBody>
      </p:sp>
      <p:sp>
        <p:nvSpPr>
          <p:cNvPr id="3077" name="页脚占位符 3076"/>
          <p:cNvSpPr>
            <a:spLocks noGrp="1"/>
          </p:cNvSpPr>
          <p:nvPr>
            <p:ph type="ftr" sz="quarter" idx="3"/>
          </p:nvPr>
        </p:nvSpPr>
        <p:spPr>
          <a:xfrm>
            <a:off x="3122613" y="6245225"/>
            <a:ext cx="2898775" cy="476250"/>
          </a:xfrm>
          <a:prstGeom prst="rect">
            <a:avLst/>
          </a:prstGeom>
          <a:noFill/>
          <a:ln w="9525">
            <a:noFill/>
          </a:ln>
        </p:spPr>
        <p:txBody>
          <a:bodyPr lIns="89544" tIns="44772" rIns="89544" bIns="44772"/>
          <a:lstStyle>
            <a:lvl1pPr algn="ctr">
              <a:defRPr sz="1300" b="0"/>
            </a:lvl1pPr>
          </a:lstStyle>
          <a:p>
            <a:pPr lvl="0"/>
            <a:endParaRPr lang="zh-CN" altLang="en-US">
              <a:latin typeface="Arial" panose="020B0604020202090204" pitchFamily="34" charset="0"/>
            </a:endParaRPr>
          </a:p>
        </p:txBody>
      </p:sp>
      <p:sp>
        <p:nvSpPr>
          <p:cNvPr id="3078" name="灯片编号占位符 3077"/>
          <p:cNvSpPr>
            <a:spLocks noGrp="1"/>
          </p:cNvSpPr>
          <p:nvPr>
            <p:ph type="sldNum" sz="quarter" idx="4"/>
          </p:nvPr>
        </p:nvSpPr>
        <p:spPr>
          <a:xfrm>
            <a:off x="6554788" y="6245225"/>
            <a:ext cx="2130425" cy="476250"/>
          </a:xfrm>
          <a:prstGeom prst="rect">
            <a:avLst/>
          </a:prstGeom>
          <a:noFill/>
          <a:ln w="9525">
            <a:noFill/>
          </a:ln>
        </p:spPr>
        <p:txBody>
          <a:bodyPr lIns="89544" tIns="44772" rIns="89544" bIns="44772"/>
          <a:lstStyle>
            <a:lvl1pPr algn="r">
              <a:defRPr sz="1300" b="0"/>
            </a:lvl1pPr>
          </a:lstStyle>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marL="0" lvl="0" indent="0" algn="ctr" defTabSz="895350" eaLnBrk="1" fontAlgn="base" latinLnBrk="0" hangingPunct="1">
        <a:lnSpc>
          <a:spcPct val="100000"/>
        </a:lnSpc>
        <a:spcBef>
          <a:spcPct val="0"/>
        </a:spcBef>
        <a:spcAft>
          <a:spcPct val="0"/>
        </a:spcAft>
        <a:buNone/>
        <a:defRPr sz="4300" b="0" i="0" u="none" kern="1200" baseline="0">
          <a:solidFill>
            <a:schemeClr val="tx2"/>
          </a:solidFill>
          <a:latin typeface="+mj-lt"/>
          <a:ea typeface="+mj-ea"/>
          <a:cs typeface="+mj-cs"/>
        </a:defRPr>
      </a:lvl1pPr>
    </p:titleStyle>
    <p:bodyStyle>
      <a:lvl1pPr marL="336550" lvl="0" indent="-336550" algn="l" defTabSz="895350" eaLnBrk="1" fontAlgn="base" latinLnBrk="0" hangingPunct="1">
        <a:lnSpc>
          <a:spcPct val="100000"/>
        </a:lnSpc>
        <a:spcBef>
          <a:spcPct val="20000"/>
        </a:spcBef>
        <a:spcAft>
          <a:spcPct val="0"/>
        </a:spcAft>
        <a:buChar char="•"/>
        <a:defRPr sz="3100" b="0" i="0" u="none" kern="1200" baseline="0">
          <a:solidFill>
            <a:schemeClr val="tx1"/>
          </a:solidFill>
          <a:latin typeface="+mn-lt"/>
          <a:ea typeface="+mn-ea"/>
          <a:cs typeface="+mn-cs"/>
        </a:defRPr>
      </a:lvl1pPr>
      <a:lvl2pPr marL="727075" lvl="1" indent="-279400" algn="l" defTabSz="895350" eaLnBrk="1" fontAlgn="base" latinLnBrk="0" hangingPunct="1">
        <a:lnSpc>
          <a:spcPct val="100000"/>
        </a:lnSpc>
        <a:spcBef>
          <a:spcPct val="20000"/>
        </a:spcBef>
        <a:spcAft>
          <a:spcPct val="0"/>
        </a:spcAft>
        <a:buChar char="–"/>
        <a:defRPr sz="2700" b="0" i="0" u="none" kern="1200" baseline="0">
          <a:solidFill>
            <a:schemeClr val="tx1"/>
          </a:solidFill>
          <a:latin typeface="+mn-lt"/>
          <a:ea typeface="+mn-ea"/>
          <a:cs typeface="+mn-cs"/>
        </a:defRPr>
      </a:lvl2pPr>
      <a:lvl3pPr marL="1119505" lvl="2" indent="-224155" algn="l" defTabSz="895350" eaLnBrk="1" fontAlgn="base" latinLnBrk="0" hangingPunct="1">
        <a:lnSpc>
          <a:spcPct val="100000"/>
        </a:lnSpc>
        <a:spcBef>
          <a:spcPct val="20000"/>
        </a:spcBef>
        <a:spcAft>
          <a:spcPct val="0"/>
        </a:spcAft>
        <a:buChar char="•"/>
        <a:defRPr sz="2300" b="0" i="0" u="none" kern="1200" baseline="0">
          <a:solidFill>
            <a:schemeClr val="tx1"/>
          </a:solidFill>
          <a:latin typeface="+mn-lt"/>
          <a:ea typeface="+mn-ea"/>
          <a:cs typeface="+mn-cs"/>
        </a:defRPr>
      </a:lvl3pPr>
      <a:lvl4pPr marL="1567180" lvl="3" indent="-224155" algn="l" defTabSz="895350" eaLnBrk="1" fontAlgn="base" latinLnBrk="0" hangingPunct="1">
        <a:lnSpc>
          <a:spcPct val="100000"/>
        </a:lnSpc>
        <a:spcBef>
          <a:spcPct val="20000"/>
        </a:spcBef>
        <a:spcAft>
          <a:spcPct val="0"/>
        </a:spcAft>
        <a:buChar char="–"/>
        <a:defRPr sz="1900" b="0" i="0" u="none" kern="1200" baseline="0">
          <a:solidFill>
            <a:schemeClr val="tx1"/>
          </a:solidFill>
          <a:latin typeface="+mn-lt"/>
          <a:ea typeface="+mn-ea"/>
          <a:cs typeface="+mn-cs"/>
        </a:defRPr>
      </a:lvl4pPr>
      <a:lvl5pPr marL="2014855" lvl="4" indent="-224155" algn="l" defTabSz="895350" eaLnBrk="1" fontAlgn="base" latinLnBrk="0" hangingPunct="1">
        <a:lnSpc>
          <a:spcPct val="100000"/>
        </a:lnSpc>
        <a:spcBef>
          <a:spcPct val="20000"/>
        </a:spcBef>
        <a:spcAft>
          <a:spcPct val="0"/>
        </a:spcAft>
        <a:buChar char="»"/>
        <a:defRPr sz="1900" b="0" i="0" u="none" kern="1200" baseline="0">
          <a:solidFill>
            <a:schemeClr val="tx1"/>
          </a:solidFill>
          <a:latin typeface="+mn-lt"/>
          <a:ea typeface="+mn-ea"/>
          <a:cs typeface="+mn-cs"/>
        </a:defRPr>
      </a:lvl5pPr>
      <a:lvl6pPr marL="2514600" lvl="5" indent="-228600" algn="l" defTabSz="895350" eaLnBrk="1" fontAlgn="base" latinLnBrk="0" hangingPunct="1">
        <a:lnSpc>
          <a:spcPct val="100000"/>
        </a:lnSpc>
        <a:spcBef>
          <a:spcPct val="20000"/>
        </a:spcBef>
        <a:spcAft>
          <a:spcPct val="0"/>
        </a:spcAft>
        <a:buChar char="»"/>
        <a:defRPr sz="1900" b="0" i="0" u="none" kern="1200" baseline="0">
          <a:solidFill>
            <a:schemeClr val="tx1"/>
          </a:solidFill>
          <a:latin typeface="+mn-lt"/>
          <a:ea typeface="+mn-ea"/>
          <a:cs typeface="+mn-cs"/>
        </a:defRPr>
      </a:lvl6pPr>
      <a:lvl7pPr marL="2971800" lvl="6" indent="-228600" algn="l" defTabSz="895350" eaLnBrk="1" fontAlgn="base" latinLnBrk="0" hangingPunct="1">
        <a:lnSpc>
          <a:spcPct val="100000"/>
        </a:lnSpc>
        <a:spcBef>
          <a:spcPct val="20000"/>
        </a:spcBef>
        <a:spcAft>
          <a:spcPct val="0"/>
        </a:spcAft>
        <a:buChar char="»"/>
        <a:defRPr sz="1900" b="0" i="0" u="none" kern="1200" baseline="0">
          <a:solidFill>
            <a:schemeClr val="tx1"/>
          </a:solidFill>
          <a:latin typeface="+mn-lt"/>
          <a:ea typeface="+mn-ea"/>
          <a:cs typeface="+mn-cs"/>
        </a:defRPr>
      </a:lvl7pPr>
      <a:lvl8pPr marL="3429000" lvl="7" indent="-228600" algn="l" defTabSz="895350" eaLnBrk="1" fontAlgn="base" latinLnBrk="0" hangingPunct="1">
        <a:lnSpc>
          <a:spcPct val="100000"/>
        </a:lnSpc>
        <a:spcBef>
          <a:spcPct val="20000"/>
        </a:spcBef>
        <a:spcAft>
          <a:spcPct val="0"/>
        </a:spcAft>
        <a:buChar char="»"/>
        <a:defRPr sz="1900" b="0" i="0" u="none" kern="1200" baseline="0">
          <a:solidFill>
            <a:schemeClr val="tx1"/>
          </a:solidFill>
          <a:latin typeface="+mn-lt"/>
          <a:ea typeface="+mn-ea"/>
          <a:cs typeface="+mn-cs"/>
        </a:defRPr>
      </a:lvl8pPr>
      <a:lvl9pPr marL="3886200" lvl="8" indent="-228600" algn="l" defTabSz="895350" eaLnBrk="1" fontAlgn="base" latinLnBrk="0" hangingPunct="1">
        <a:lnSpc>
          <a:spcPct val="100000"/>
        </a:lnSpc>
        <a:spcBef>
          <a:spcPct val="20000"/>
        </a:spcBef>
        <a:spcAft>
          <a:spcPct val="0"/>
        </a:spcAft>
        <a:buChar char="»"/>
        <a:defRPr sz="19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90204" pitchFamily="34" charset="0"/>
        <a:buNone/>
        <a:defRPr sz="1800" b="0" i="1"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90204" pitchFamily="34" charset="0"/>
        <a:buNone/>
        <a:defRPr b="1" i="1" u="none" kern="1200" baseline="0">
          <a:solidFill>
            <a:schemeClr val="tx1"/>
          </a:solidFill>
          <a:latin typeface="Arial" panose="020B0604020202090204" pitchFamily="34" charset="0"/>
          <a:ea typeface="华文细黑"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pPr lvl="0" eaLnBrk="1" hangingPunct="1"/>
            <a:endParaRPr lang="zh-CN" altLang="en-US" dirty="0">
              <a:latin typeface="DejaVu Sans" charset="2"/>
            </a:endParaRPr>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pPr lvl="0" eaLnBrk="1" hangingPunct="1"/>
            <a:endParaRPr lang="zh-CN" altLang="en-US" dirty="0">
              <a:latin typeface="DejaVu Sans" charset="2"/>
            </a:endParaRPr>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pPr lvl="0" eaLnBrk="1" hangingPunct="1"/>
            <a:fld id="{9A0DB2DC-4C9A-4742-B13C-FB6460FD3503}" type="slidenum">
              <a:rPr lang="zh-CN" altLang="en-US" dirty="0">
                <a:latin typeface="DejaVu Sans" charset="2"/>
              </a:rPr>
            </a:fld>
            <a:endParaRPr lang="zh-CN" altLang="en-US" dirty="0">
              <a:latin typeface="DejaVu Sans" charset="2"/>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defTabSz="685800" rtl="0" eaLnBrk="1" fontAlgn="auto" latinLnBrk="0" hangingPunct="1">
        <a:lnSpc>
          <a:spcPct val="100000"/>
        </a:lnSpc>
        <a:spcBef>
          <a:spcPct val="0"/>
        </a:spcBef>
        <a:buNone/>
        <a:defRPr sz="1800" b="1" u="none" strike="noStrike" kern="1200" cap="none" spc="200" normalizeH="0">
          <a:solidFill>
            <a:schemeClr val="tx1"/>
          </a:solidFill>
          <a:uFillTx/>
          <a:latin typeface="微软雅黑" charset="-122"/>
          <a:ea typeface="微软雅黑"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90204" pitchFamily="34" charset="0"/>
        <a:buChar char="•"/>
        <a:defRPr sz="1200" u="none" strike="noStrike" kern="1200" cap="none" spc="150" normalizeH="0" baseline="0">
          <a:solidFill>
            <a:schemeClr val="tx1"/>
          </a:solidFill>
          <a:uFillTx/>
          <a:latin typeface="微软雅黑" charset="-122"/>
          <a:ea typeface="微软雅黑"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90204" pitchFamily="34" charset="0"/>
        <a:buChar char="•"/>
        <a:tabLst>
          <a:tab pos="1207135" algn="l"/>
        </a:tabLst>
        <a:defRPr sz="1200" u="none" strike="noStrike" kern="1200" cap="none" spc="150" normalizeH="0" baseline="0">
          <a:solidFill>
            <a:schemeClr val="tx1"/>
          </a:solidFill>
          <a:uFillTx/>
          <a:latin typeface="微软雅黑" charset="-122"/>
          <a:ea typeface="微软雅黑"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90204" pitchFamily="34" charset="0"/>
        <a:buChar char="•"/>
        <a:defRPr sz="1200" u="none" strike="noStrike" kern="1200" cap="none" spc="150" normalizeH="0" baseline="0">
          <a:solidFill>
            <a:schemeClr val="tx1"/>
          </a:solidFill>
          <a:uFillTx/>
          <a:latin typeface="微软雅黑" charset="-122"/>
          <a:ea typeface="微软雅黑"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90204" pitchFamily="34" charset="0"/>
        <a:buChar char="•"/>
        <a:defRPr sz="1200" u="none" strike="noStrike" kern="1200" cap="none" spc="150" normalizeH="0" baseline="0">
          <a:solidFill>
            <a:schemeClr val="tx1"/>
          </a:solidFill>
          <a:uFillTx/>
          <a:latin typeface="微软雅黑" charset="-122"/>
          <a:ea typeface="微软雅黑"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90204" pitchFamily="34" charset="0"/>
        <a:buChar char="•"/>
        <a:defRPr sz="1200" u="none" strike="noStrike" kern="1200" cap="none" spc="150" normalizeH="0" baseline="0">
          <a:solidFill>
            <a:schemeClr val="tx1"/>
          </a:solidFill>
          <a:uFillTx/>
          <a:latin typeface="微软雅黑" charset="-122"/>
          <a:ea typeface="微软雅黑"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标题 5122"/>
          <p:cNvSpPr>
            <a:spLocks noGrp="1"/>
          </p:cNvSpPr>
          <p:nvPr>
            <p:ph type="ctrTitle"/>
          </p:nvPr>
        </p:nvSpPr>
        <p:spPr>
          <a:xfrm>
            <a:off x="1103630" y="2044065"/>
            <a:ext cx="4116705" cy="1564640"/>
          </a:xfrm>
          <a:ln/>
        </p:spPr>
        <p:txBody>
          <a:bodyPr anchor="ctr"/>
          <a:p>
            <a:pPr defTabSz="914400"/>
            <a:r>
              <a:rPr lang="zh-CN" altLang="en-US" kern="1200" baseline="0" dirty="0">
                <a:latin typeface="Courier New" panose="02070309020205020404" pitchFamily="1" charset="0"/>
                <a:ea typeface="微软雅黑" charset="-122"/>
              </a:rPr>
              <a:t>状态模式应用</a:t>
            </a:r>
            <a:endParaRPr lang="zh-CN" altLang="en-US" kern="1200" baseline="0" dirty="0">
              <a:latin typeface="Courier New" panose="02070309020205020404" pitchFamily="1" charset="0"/>
              <a:ea typeface="微软雅黑"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sz="3200"/>
              <a:t>两种模式的异同</a:t>
            </a:r>
            <a:endParaRPr lang="zh-CN" altLang="en-US" sz="3200"/>
          </a:p>
        </p:txBody>
      </p:sp>
      <p:sp>
        <p:nvSpPr>
          <p:cNvPr id="3" name="内容占位符 2"/>
          <p:cNvSpPr>
            <a:spLocks noGrp="1"/>
          </p:cNvSpPr>
          <p:nvPr>
            <p:ph idx="1"/>
          </p:nvPr>
        </p:nvSpPr>
        <p:spPr/>
        <p:txBody>
          <a:bodyPr/>
          <a:p>
            <a:r>
              <a:rPr lang="zh-CN" altLang="en-US" sz="1800"/>
              <a:t>相同点</a:t>
            </a:r>
            <a:endParaRPr lang="zh-CN" altLang="en-US" sz="1800"/>
          </a:p>
          <a:p>
            <a:pPr lvl="1"/>
            <a:r>
              <a:rPr lang="zh-CN" altLang="en-US" sz="1800"/>
              <a:t>都是使用</a:t>
            </a:r>
            <a:r>
              <a:rPr lang="en-US" altLang="zh-CN" sz="1800"/>
              <a:t>java</a:t>
            </a:r>
            <a:r>
              <a:rPr lang="zh-CN" altLang="en-US" sz="1800"/>
              <a:t>多态特性调用不同子类执行不同的方法</a:t>
            </a:r>
            <a:endParaRPr lang="zh-CN" altLang="en-US" sz="1800"/>
          </a:p>
          <a:p>
            <a:pPr lvl="0"/>
            <a:r>
              <a:rPr lang="zh-CN" altLang="en-US" sz="1800"/>
              <a:t>不同点</a:t>
            </a:r>
            <a:endParaRPr lang="zh-CN" altLang="en-US" sz="1800"/>
          </a:p>
          <a:p>
            <a:pPr lvl="1"/>
            <a:r>
              <a:rPr lang="zh-CN" altLang="en-US" sz="1800"/>
              <a:t>策略模式在调用执行方法时需每次都指定具体的子类，故客户端需清楚每种策略的区别。</a:t>
            </a:r>
            <a:endParaRPr lang="zh-CN" altLang="en-US" sz="1800"/>
          </a:p>
          <a:p>
            <a:pPr lvl="1"/>
            <a:r>
              <a:rPr lang="zh-CN" altLang="en-US" sz="1800"/>
              <a:t>状态模式在调用执行方法时无需每次指定具体状态子类，只需第一次调用时设置某个状态，其他状态流转是在对象内部完成的，客户端无需关心。</a:t>
            </a:r>
            <a:endParaRPr lang="zh-CN" altLang="en-US" sz="1800"/>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文本占位符 6146"/>
          <p:cNvSpPr>
            <a:spLocks noGrp="1"/>
          </p:cNvSpPr>
          <p:nvPr>
            <p:ph type="body" idx="1"/>
          </p:nvPr>
        </p:nvSpPr>
        <p:spPr>
          <a:ln/>
        </p:spPr>
        <p:txBody>
          <a:bodyPr>
            <a:normAutofit fontScale="90000" lnSpcReduction="10000"/>
          </a:bodyPr>
          <a:p>
            <a:pPr marL="457200" indent="-457200" algn="l">
              <a:lnSpc>
                <a:spcPct val="220000"/>
              </a:lnSpc>
              <a:buAutoNum type="arabicPeriod"/>
            </a:pPr>
            <a:r>
              <a:rPr lang="zh-CN" altLang="en-US" sz="2000" b="1" dirty="0">
                <a:sym typeface="Arial" panose="020B0604020202090204" pitchFamily="34" charset="0"/>
              </a:rPr>
              <a:t>当一个对象内在状态改变时允许其改变行为，这个对象看起来像是改变了其类（</a:t>
            </a:r>
            <a:r>
              <a:rPr lang="zh-CN" altLang="en-US" sz="2000" b="1" dirty="0">
                <a:sym typeface="Arial" panose="020B0604020202090204" pitchFamily="34" charset="0"/>
              </a:rPr>
              <a:t>用继承表达行为间的差异，用字段表达状态上的变化</a:t>
            </a:r>
            <a:r>
              <a:rPr lang="zh-CN" altLang="en-US" sz="2000" b="1" dirty="0">
                <a:sym typeface="Arial" panose="020B0604020202090204" pitchFamily="34" charset="0"/>
              </a:rPr>
              <a:t>）：</a:t>
            </a:r>
            <a:r>
              <a:rPr lang="zh-CN" altLang="en-US" sz="2000" dirty="0">
                <a:sym typeface="Arial" panose="020B0604020202090204" pitchFamily="34" charset="0"/>
              </a:rPr>
              <a:t>在很多情况下，一个对象的行为取决于一个或多个动态变化的属性，这样的属性叫做状态，这样的对象叫做有状态的(stateful)对象，这样的对象状态是从事先定义好的一系列值中取出的。当一个这样的对象与外部事件产生互动时，其内部状态就会改变，从而使得系统的行为也随之发生变化。</a:t>
            </a:r>
            <a:endParaRPr lang="zh-CN" altLang="en-US" sz="2400" dirty="0">
              <a:sym typeface="Arial" panose="020B0604020202090204" pitchFamily="34" charset="0"/>
            </a:endParaRPr>
          </a:p>
          <a:p>
            <a:endParaRPr lang="zh-CN" altLang="en-US" sz="2400" b="1" dirty="0">
              <a:sym typeface="Arial" panose="020B0604020202090204" pitchFamily="34" charset="0"/>
            </a:endParaRPr>
          </a:p>
          <a:p>
            <a:endParaRPr lang="zh-CN" altLang="en-US" sz="2400" b="1" dirty="0">
              <a:sym typeface="Arial" panose="020B0604020202090204" pitchFamily="34" charset="0"/>
            </a:endParaRPr>
          </a:p>
          <a:p>
            <a:endParaRPr lang="zh-CN" altLang="en-US" sz="2400" b="1" dirty="0">
              <a:sym typeface="Arial" panose="020B0604020202090204" pitchFamily="34" charset="0"/>
            </a:endParaRPr>
          </a:p>
          <a:p>
            <a:endParaRPr lang="zh-CN" altLang="en-US" sz="2400" b="1" dirty="0">
              <a:sym typeface="Arial" panose="020B0604020202090204" pitchFamily="34" charset="0"/>
            </a:endParaRPr>
          </a:p>
          <a:p>
            <a:endParaRPr lang="zh-CN" altLang="en-US" sz="2400" b="1" dirty="0">
              <a:sym typeface="Arial" panose="020B0604020202090204" pitchFamily="34" charset="0"/>
            </a:endParaRPr>
          </a:p>
          <a:p>
            <a:endParaRPr lang="zh-CN" altLang="en-US" sz="2400" b="1" dirty="0">
              <a:sym typeface="Arial" panose="020B0604020202090204" pitchFamily="34" charset="0"/>
            </a:endParaRPr>
          </a:p>
        </p:txBody>
      </p:sp>
      <p:sp>
        <p:nvSpPr>
          <p:cNvPr id="3" name="文本框 2"/>
          <p:cNvSpPr txBox="1"/>
          <p:nvPr/>
        </p:nvSpPr>
        <p:spPr>
          <a:xfrm>
            <a:off x="1703705" y="692785"/>
            <a:ext cx="5735955" cy="583565"/>
          </a:xfrm>
          <a:prstGeom prst="rect">
            <a:avLst/>
          </a:prstGeom>
          <a:noFill/>
        </p:spPr>
        <p:txBody>
          <a:bodyPr wrap="square" rtlCol="0">
            <a:spAutoFit/>
          </a:bodyPr>
          <a:p>
            <a:pPr algn="ctr"/>
            <a:r>
              <a:rPr lang="zh-CN" altLang="en-US" sz="3200" i="0">
                <a:latin typeface="+mj-ea"/>
                <a:ea typeface="+mj-ea"/>
              </a:rPr>
              <a:t>定义</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sz="3200">
                <a:sym typeface="+mn-ea"/>
              </a:rPr>
              <a:t>适用场景</a:t>
            </a:r>
            <a:endParaRPr lang="zh-CN" altLang="en-US" sz="3200">
              <a:sym typeface="+mn-ea"/>
            </a:endParaRPr>
          </a:p>
        </p:txBody>
      </p:sp>
      <p:sp>
        <p:nvSpPr>
          <p:cNvPr id="3" name="内容占位符 2"/>
          <p:cNvSpPr>
            <a:spLocks noGrp="1"/>
          </p:cNvSpPr>
          <p:nvPr>
            <p:ph idx="1"/>
          </p:nvPr>
        </p:nvSpPr>
        <p:spPr/>
        <p:txBody>
          <a:bodyPr/>
          <a:p>
            <a:r>
              <a:rPr lang="zh-CN" altLang="en-US" sz="1800" b="1"/>
              <a:t>一个对象的行为取决于它的状态, 并且它必须在运行时刻根据状态改变它的行为。</a:t>
            </a:r>
            <a:endParaRPr lang="zh-CN" altLang="en-US" sz="1800"/>
          </a:p>
          <a:p>
            <a:r>
              <a:rPr lang="zh-CN" altLang="en-US" sz="1800" b="1"/>
              <a:t>代码中包含大量与对象状态有关的条件语句</a:t>
            </a:r>
            <a:r>
              <a:rPr lang="zh-CN" altLang="en-US" sz="1800"/>
              <a:t>:一个操作中含有庞大的多分支的条件（if else(或switch case)语句，且这些分支依赖于该对象的状态。这个状态通常用一个或多个枚举常量表示。通常 , 有多个操作包含这一相同的条件结构。 State模式将每一个条件分支放入一个独立的类中。这使得你可以根据对象自身的情况将对象的状态作为一个对象，这一对象可以不依赖于其他对象而独立变化。</a:t>
            </a:r>
            <a:endParaRPr lang="zh-CN" altLang="en-US" sz="1800"/>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7916" y="406800"/>
            <a:ext cx="8208169" cy="863601"/>
          </a:xfrm>
        </p:spPr>
        <p:txBody>
          <a:bodyPr/>
          <a:p>
            <a:pPr algn="ctr"/>
            <a:r>
              <a:rPr lang="zh-CN" altLang="en-US" sz="3200"/>
              <a:t>通用实现类图</a:t>
            </a:r>
            <a:endParaRPr lang="zh-CN" altLang="en-US" sz="3200"/>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DejaVu Sans" charset="2"/>
              </a:rPr>
            </a:fld>
            <a:endParaRPr lang="zh-CN" altLang="en-US" dirty="0">
              <a:latin typeface="DejaVu Sans" charset="2"/>
            </a:endParaRPr>
          </a:p>
        </p:txBody>
      </p:sp>
      <p:pic>
        <p:nvPicPr>
          <p:cNvPr id="5" name="内容占位符 4" descr="Pasted Graphic 1"/>
          <p:cNvPicPr>
            <a:picLocks noChangeAspect="1"/>
          </p:cNvPicPr>
          <p:nvPr>
            <p:ph idx="1"/>
          </p:nvPr>
        </p:nvPicPr>
        <p:blipFill>
          <a:blip r:embed="rId1"/>
          <a:stretch>
            <a:fillRect/>
          </a:stretch>
        </p:blipFill>
        <p:spPr>
          <a:xfrm>
            <a:off x="1060450" y="2038985"/>
            <a:ext cx="7023100" cy="35433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sz="3200"/>
              <a:t>模式组成</a:t>
            </a:r>
            <a:endParaRPr lang="zh-CN" altLang="en-US" sz="3200"/>
          </a:p>
        </p:txBody>
      </p:sp>
      <p:sp>
        <p:nvSpPr>
          <p:cNvPr id="3" name="内容占位符 2"/>
          <p:cNvSpPr>
            <a:spLocks noGrp="1"/>
          </p:cNvSpPr>
          <p:nvPr>
            <p:ph idx="1"/>
          </p:nvPr>
        </p:nvSpPr>
        <p:spPr/>
        <p:txBody>
          <a:bodyPr/>
          <a:p>
            <a:r>
              <a:rPr lang="zh-CN" altLang="en-US" sz="1800"/>
              <a:t>环境类（Context）:  定义客户感兴趣的接口。维护一个ConcreteState子类的实例，这个实例定义当前状态。</a:t>
            </a:r>
            <a:endParaRPr lang="zh-CN" altLang="en-US" sz="1800"/>
          </a:p>
          <a:p>
            <a:r>
              <a:rPr lang="zh-CN" altLang="en-US" sz="1800"/>
              <a:t>抽象状态类（State）:  定义一个接口以封装与Context的一个特定状态相关的行为。</a:t>
            </a:r>
            <a:endParaRPr lang="zh-CN" altLang="en-US" sz="1800"/>
          </a:p>
          <a:p>
            <a:r>
              <a:rPr lang="zh-CN" altLang="en-US" sz="1800"/>
              <a:t>具体状态类（ConcreteState）:  每一子类实现一个与Context的一个状态相关的行为。</a:t>
            </a:r>
            <a:endParaRPr lang="zh-CN" altLang="en-US" sz="1800"/>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sz="3200"/>
              <a:t>状态模式的优缺点</a:t>
            </a:r>
            <a:endParaRPr lang="zh-CN" altLang="en-US" sz="3200"/>
          </a:p>
        </p:txBody>
      </p:sp>
      <p:sp>
        <p:nvSpPr>
          <p:cNvPr id="3" name="内容占位符 2"/>
          <p:cNvSpPr>
            <a:spLocks noGrp="1"/>
          </p:cNvSpPr>
          <p:nvPr>
            <p:ph idx="1"/>
          </p:nvPr>
        </p:nvSpPr>
        <p:spPr/>
        <p:txBody>
          <a:bodyPr/>
          <a:p>
            <a:r>
              <a:rPr lang="zh-CN" altLang="en-US" sz="1800" b="1"/>
              <a:t>优点</a:t>
            </a:r>
            <a:endParaRPr lang="zh-CN" altLang="en-US" sz="1800"/>
          </a:p>
          <a:p>
            <a:pPr lvl="1"/>
            <a:r>
              <a:rPr lang="zh-CN" altLang="en-US" sz="1800"/>
              <a:t>避免了过多的</a:t>
            </a:r>
            <a:r>
              <a:rPr lang="en-US" altLang="zh-CN" sz="1800"/>
              <a:t>switch...case</a:t>
            </a:r>
            <a:r>
              <a:rPr lang="zh-CN" altLang="en-US" sz="1800"/>
              <a:t>或者</a:t>
            </a:r>
            <a:r>
              <a:rPr lang="en-US" altLang="zh-CN" sz="1800"/>
              <a:t>if..else</a:t>
            </a:r>
            <a:r>
              <a:rPr lang="zh-CN" altLang="en-US" sz="1800"/>
              <a:t>语句的使用，避免了程序的复杂性。</a:t>
            </a:r>
            <a:endParaRPr lang="zh-CN" altLang="en-US" sz="1800"/>
          </a:p>
          <a:p>
            <a:pPr lvl="1"/>
            <a:r>
              <a:rPr lang="zh-CN" altLang="en-US" sz="1800"/>
              <a:t>很好的体现了开闭原则和单一职责原则，每个状态都是一个子类，你要增加状态就增加子类，你要修改状态，你只修改一个子类就可以了。</a:t>
            </a:r>
            <a:endParaRPr lang="zh-CN" altLang="en-US" sz="1800"/>
          </a:p>
          <a:p>
            <a:pPr lvl="1"/>
            <a:r>
              <a:rPr lang="zh-CN" altLang="en-US" sz="1800"/>
              <a:t>封装性好，这也是状态模式的基本要求，状态的变换放置到了类的内部来实现，外部的调用不用知道类内部如何实现状态和行为的变换。</a:t>
            </a:r>
            <a:endParaRPr lang="zh-CN" altLang="en-US" sz="1800"/>
          </a:p>
          <a:p>
            <a:pPr marL="57150" lvl="0"/>
            <a:r>
              <a:rPr lang="zh-CN" altLang="en-US" sz="1800" b="1"/>
              <a:t>缺点</a:t>
            </a:r>
            <a:endParaRPr lang="zh-CN" altLang="en-US" sz="1800" b="1"/>
          </a:p>
          <a:p>
            <a:pPr marL="514350" lvl="1"/>
            <a:r>
              <a:rPr lang="zh-CN" altLang="en-US" sz="1800"/>
              <a:t>子类太多，容易造成类膨胀。</a:t>
            </a:r>
            <a:endParaRPr lang="zh-CN" altLang="en-US"/>
          </a:p>
          <a:p>
            <a:endParaRPr lang="zh-CN" altLang="en-US"/>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sz="2800"/>
              <a:t>孪生兄弟</a:t>
            </a:r>
            <a:r>
              <a:rPr lang="en-US" altLang="zh-CN" sz="2800"/>
              <a:t>-</a:t>
            </a:r>
            <a:r>
              <a:rPr lang="zh-CN" altLang="en-US" sz="2800"/>
              <a:t>策略模式</a:t>
            </a:r>
            <a:endParaRPr lang="zh-CN" altLang="en-US" sz="2800"/>
          </a:p>
        </p:txBody>
      </p:sp>
      <p:sp>
        <p:nvSpPr>
          <p:cNvPr id="3" name="内容占位符 2"/>
          <p:cNvSpPr>
            <a:spLocks noGrp="1"/>
          </p:cNvSpPr>
          <p:nvPr>
            <p:ph idx="1"/>
          </p:nvPr>
        </p:nvSpPr>
        <p:spPr/>
        <p:txBody>
          <a:bodyPr/>
          <a:p>
            <a:r>
              <a:rPr lang="zh-CN" altLang="en-US" sz="1800" b="1"/>
              <a:t>定义</a:t>
            </a:r>
            <a:endParaRPr lang="zh-CN" altLang="en-US" sz="1800"/>
          </a:p>
          <a:p>
            <a:pPr lvl="1"/>
            <a:r>
              <a:rPr lang="zh-CN" altLang="en-US" sz="1800"/>
              <a:t>定义一系列的算法,把每一个算法封装起来, 并且使它们可相互替换：策略模式把对象本身和运算规则区分开来，其功能非常强大，因为这个设计模式本身的核心思想就是面向对象编程的多形性的思想。</a:t>
            </a:r>
            <a:endParaRPr lang="zh-CN" altLang="en-US" sz="1800"/>
          </a:p>
          <a:p>
            <a:r>
              <a:rPr lang="zh-CN" altLang="en-US" sz="1800" b="1"/>
              <a:t>适用场景</a:t>
            </a:r>
            <a:endParaRPr lang="zh-CN" altLang="en-US" sz="1800"/>
          </a:p>
          <a:p>
            <a:pPr lvl="1"/>
            <a:r>
              <a:rPr lang="zh-CN" altLang="en-US" sz="1800"/>
              <a:t>许多相关的类仅仅是行为有异。 “策略”提供了一种用多个行为中的一个行为来配置一个类的方法。即一个系统需要动态地在几种算法中选择一种</a:t>
            </a:r>
            <a:endParaRPr lang="zh-CN" altLang="en-US" sz="1800"/>
          </a:p>
          <a:p>
            <a:pPr lvl="1"/>
            <a:r>
              <a:rPr lang="zh-CN" altLang="en-US" sz="1800"/>
              <a:t>一个类定义了多种行为 , 并且这些行为在这个类的操作中以多个条件语句的形式出现。将相关的条件分支移入它们各自的Strategy类中以代替这些条件语句。</a:t>
            </a:r>
            <a:endParaRPr lang="zh-CN" altLang="en-US" sz="1800"/>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sym typeface="+mn-ea"/>
              </a:rPr>
              <a:t>通用实现类图</a:t>
            </a:r>
            <a:endParaRPr lang="zh-CN" altLang="en-US"/>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DejaVu Sans" charset="2"/>
              </a:rPr>
            </a:fld>
            <a:endParaRPr lang="zh-CN" altLang="en-US" dirty="0">
              <a:latin typeface="DejaVu Sans" charset="2"/>
            </a:endParaRPr>
          </a:p>
        </p:txBody>
      </p:sp>
      <p:pic>
        <p:nvPicPr>
          <p:cNvPr id="7" name="内容占位符 6"/>
          <p:cNvPicPr>
            <a:picLocks noChangeAspect="1"/>
          </p:cNvPicPr>
          <p:nvPr>
            <p:ph idx="1"/>
          </p:nvPr>
        </p:nvPicPr>
        <p:blipFill>
          <a:blip r:embed="rId1"/>
          <a:stretch>
            <a:fillRect/>
          </a:stretch>
        </p:blipFill>
        <p:spPr>
          <a:xfrm>
            <a:off x="467995" y="2597785"/>
            <a:ext cx="8208010" cy="25247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sz="2800"/>
              <a:t>模式的组成</a:t>
            </a:r>
            <a:endParaRPr lang="zh-CN" altLang="en-US" sz="2800"/>
          </a:p>
        </p:txBody>
      </p:sp>
      <p:sp>
        <p:nvSpPr>
          <p:cNvPr id="3" name="内容占位符 2"/>
          <p:cNvSpPr>
            <a:spLocks noGrp="1"/>
          </p:cNvSpPr>
          <p:nvPr>
            <p:ph idx="1"/>
          </p:nvPr>
        </p:nvSpPr>
        <p:spPr/>
        <p:txBody>
          <a:bodyPr/>
          <a:p>
            <a:r>
              <a:rPr lang="zh-CN" altLang="en-US" sz="1800"/>
              <a:t>环境类(Context):用一个ConcreteStrategy对象来配置。维护一个对Strategy对象的引用。可定义一个接口来让Strategy访问它的数据。</a:t>
            </a:r>
            <a:endParaRPr lang="zh-CN" altLang="en-US" sz="1800"/>
          </a:p>
          <a:p>
            <a:r>
              <a:rPr lang="zh-CN" altLang="en-US" sz="1800"/>
              <a:t>抽象策略类(Strategy):定义所有支持的算法的公共接口。 Context使用这个接口来调用某ConcreteStrategy定义的算法。</a:t>
            </a:r>
            <a:endParaRPr lang="zh-CN" altLang="en-US" sz="1800"/>
          </a:p>
          <a:p>
            <a:r>
              <a:rPr lang="zh-CN" altLang="en-US" sz="1800"/>
              <a:t>具体策略类(ConcreteStrategy):以Strategy接口实现某具体算法。</a:t>
            </a:r>
            <a:endParaRPr lang="zh-CN" altLang="en-US"/>
          </a:p>
          <a:p>
            <a:pPr marL="0" indent="0">
              <a:buNone/>
            </a:pPr>
            <a:endParaRPr lang="zh-CN" altLang="en-US"/>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1712"/>
</p:tagLst>
</file>

<file path=ppt/tags/tag68.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1712"/>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2.xml><?xml version="1.0" encoding="utf-8"?>
<p:tagLst xmlns:p="http://schemas.openxmlformats.org/presentationml/2006/main">
  <p:tag name="KSO_WM_TAG_VERSION" val="1.0"/>
  <p:tag name="KSO_WM_BEAUTIFY_FLAG" val="#wm#"/>
  <p:tag name="KSO_WM_TEMPLATE_CATEGORY" val="custom"/>
  <p:tag name="KSO_WM_TEMPLATE_INDEX" val="20191712"/>
  <p:tag name="KSO_WM_TEMPLATE_THUMBS_INDEX" val="1"/>
  <p:tag name="KSO_WM_TEMPLATE_SUBCATEGORY" val="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演示设计">
  <a:themeElements>
    <a:clrScheme name="">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7AB"/>
      </a:accent5>
      <a:accent6>
        <a:srgbClr val="C34E00"/>
      </a:accent6>
      <a:hlink>
        <a:srgbClr val="963D00"/>
      </a:hlink>
      <a:folHlink>
        <a:srgbClr val="FFC78F"/>
      </a:folHlink>
    </a:clrScheme>
    <a:fontScheme name="">
      <a:majorFont>
        <a:latin typeface="Courier New"/>
        <a:ea typeface="微软雅黑"/>
        <a:cs typeface=""/>
      </a:majorFont>
      <a:minorFont>
        <a:latin typeface="Courier New"/>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BBE5F"/>
        </a:accent6>
        <a:hlink>
          <a:srgbClr val="3A3B11"/>
        </a:hlink>
        <a:folHlink>
          <a:srgbClr val="EAEBBB"/>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A"/>
        </a:accent5>
        <a:accent6>
          <a:srgbClr val="A8000B"/>
        </a:accent6>
        <a:hlink>
          <a:srgbClr val="3A0004"/>
        </a:hlink>
        <a:folHlink>
          <a:srgbClr val="FF7575"/>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BB5D8"/>
        </a:accent5>
        <a:accent6>
          <a:srgbClr val="793A75"/>
        </a:accent6>
        <a:hlink>
          <a:srgbClr val="371535"/>
        </a:hlink>
        <a:folHlink>
          <a:srgbClr val="D99FD5"/>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DDDDD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00"/>
        </a:accent1>
        <a:accent2>
          <a:srgbClr val="FF8A15"/>
        </a:accent2>
        <a:accent3>
          <a:srgbClr val="FFFFFF"/>
        </a:accent3>
        <a:accent4>
          <a:srgbClr val="000000"/>
        </a:accent4>
        <a:accent5>
          <a:srgbClr val="FFE2AA"/>
        </a:accent5>
        <a:accent6>
          <a:srgbClr val="E57B12"/>
        </a:accent6>
        <a:hlink>
          <a:srgbClr val="463900"/>
        </a:hlink>
        <a:folHlink>
          <a:srgbClr val="FFF0A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7AB"/>
        </a:accent5>
        <a:accent6>
          <a:srgbClr val="C34E00"/>
        </a:accent6>
        <a:hlink>
          <a:srgbClr val="963D00"/>
        </a:hlink>
        <a:folHlink>
          <a:srgbClr val="FFC78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6C5DC"/>
        </a:accent5>
        <a:accent6>
          <a:srgbClr val="254C74"/>
        </a:accent6>
        <a:hlink>
          <a:srgbClr val="002850"/>
        </a:hlink>
        <a:folHlink>
          <a:srgbClr val="66B2F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A"/>
        </a:accent5>
        <a:accent6>
          <a:srgbClr val="466C10"/>
        </a:accent6>
        <a:hlink>
          <a:srgbClr val="26420A"/>
        </a:hlink>
        <a:folHlink>
          <a:srgbClr val="ADE97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4">
      <a:dk1>
        <a:srgbClr val="000000"/>
      </a:dk1>
      <a:lt1>
        <a:srgbClr val="FFFFFF"/>
      </a:lt1>
      <a:dk2>
        <a:srgbClr val="FFC926"/>
      </a:dk2>
      <a:lt2>
        <a:srgbClr val="3B3B3B"/>
      </a:lt2>
      <a:accent1>
        <a:srgbClr val="FFC926"/>
      </a:accent1>
      <a:accent2>
        <a:srgbClr val="3B3B3B"/>
      </a:accent2>
      <a:accent3>
        <a:srgbClr val="FFC926"/>
      </a:accent3>
      <a:accent4>
        <a:srgbClr val="3B3B3B"/>
      </a:accent4>
      <a:accent5>
        <a:srgbClr val="FFC926"/>
      </a:accent5>
      <a:accent6>
        <a:srgbClr val="3B3B3B"/>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1390</Words>
  <Application>WPS 演示</Application>
  <PresentationFormat>在屏幕上显示</PresentationFormat>
  <Paragraphs>76</Paragraphs>
  <Slides>10</Slides>
  <Notes>1</Notes>
  <HiddenSlides>0</HiddenSlides>
  <MMClips>0</MMClips>
  <ScaleCrop>false</ScaleCrop>
  <HeadingPairs>
    <vt:vector size="6" baseType="variant">
      <vt:variant>
        <vt:lpstr>已用的字体</vt:lpstr>
      </vt:variant>
      <vt:variant>
        <vt:i4>84</vt:i4>
      </vt:variant>
      <vt:variant>
        <vt:lpstr>主题</vt:lpstr>
      </vt:variant>
      <vt:variant>
        <vt:i4>3</vt:i4>
      </vt:variant>
      <vt:variant>
        <vt:lpstr>幻灯片标题</vt:lpstr>
      </vt:variant>
      <vt:variant>
        <vt:i4>10</vt:i4>
      </vt:variant>
    </vt:vector>
  </HeadingPairs>
  <TitlesOfParts>
    <vt:vector size="97" baseType="lpstr">
      <vt:lpstr>Arial</vt:lpstr>
      <vt:lpstr>方正书宋_GBK</vt:lpstr>
      <vt:lpstr>Wingdings</vt:lpstr>
      <vt:lpstr>宋体</vt:lpstr>
      <vt:lpstr>华文细黑</vt:lpstr>
      <vt:lpstr>Courier New</vt:lpstr>
      <vt:lpstr>微软雅黑</vt:lpstr>
      <vt:lpstr>MS UI Gothic</vt:lpstr>
      <vt:lpstr>草檀斋毛泽东字体</vt:lpstr>
      <vt:lpstr>Times New Roman</vt:lpstr>
      <vt:lpstr>楷体_GB2312</vt:lpstr>
      <vt:lpstr>Monotype Sorts</vt:lpstr>
      <vt:lpstr>Corbel</vt:lpstr>
      <vt:lpstr>黑体</vt:lpstr>
      <vt:lpstr>隶书</vt:lpstr>
      <vt:lpstr>Abadi MT Condensed Light</vt:lpstr>
      <vt:lpstr>华文仿宋</vt:lpstr>
      <vt:lpstr>华文新魏</vt:lpstr>
      <vt:lpstr>新宋体</vt:lpstr>
      <vt:lpstr>仿宋</vt:lpstr>
      <vt:lpstr>Segoe Print</vt:lpstr>
      <vt:lpstr>Calibri</vt:lpstr>
      <vt:lpstr>Gulim</vt:lpstr>
      <vt:lpstr>HY헤드라인M</vt:lpstr>
      <vt:lpstr>Verdana</vt:lpstr>
      <vt:lpstr>Arial Black</vt:lpstr>
      <vt:lpstr>HY견명조</vt:lpstr>
      <vt:lpstr>HY견고딕</vt:lpstr>
      <vt:lpstr>GulimChe</vt:lpstr>
      <vt:lpstr>HY각헤드라인M</vt:lpstr>
      <vt:lpstr>Impact</vt:lpstr>
      <vt:lpstr>DotumChe</vt:lpstr>
      <vt:lpstr>Batang</vt:lpstr>
      <vt:lpstr>Tahoma</vt:lpstr>
      <vt:lpstr>새굴림</vt:lpstr>
      <vt:lpstr>휴먼견출새내기체</vt:lpstr>
      <vt:lpstr>Futura Hv</vt:lpstr>
      <vt:lpstr>Dotum</vt:lpstr>
      <vt:lpstr>Palatino</vt:lpstr>
      <vt:lpstr>HY신문명조</vt:lpstr>
      <vt:lpstr>Book Antiqua</vt:lpstr>
      <vt:lpstr>견고딕</vt:lpstr>
      <vt:lpstr>가는으뜸체</vt:lpstr>
      <vt:lpstr>Helvetica</vt:lpstr>
      <vt:lpstr>PMingLiU</vt:lpstr>
      <vt:lpstr>Arial Narrow</vt:lpstr>
      <vt:lpstr>Lucida Sans Unicode</vt:lpstr>
      <vt:lpstr>신명조</vt:lpstr>
      <vt:lpstr>╜┼╕φ┴╢</vt:lpstr>
      <vt:lpstr>_x000B__x000C_</vt:lpstr>
      <vt:lpstr>Latha</vt:lpstr>
      <vt:lpstr>方正超粗黑简体</vt:lpstr>
      <vt:lpstr>Haettenschweiler</vt:lpstr>
      <vt:lpstr>Mistral</vt:lpstr>
      <vt:lpstr>Arial Unicode MS</vt:lpstr>
      <vt:lpstr>MS PGothic</vt:lpstr>
      <vt:lpstr>Rockwell</vt:lpstr>
      <vt:lpstr>方正粗宋简体</vt:lpstr>
      <vt:lpstr>华文楷体</vt:lpstr>
      <vt:lpstr>方正静蕾简体</vt:lpstr>
      <vt:lpstr>Malgun Gothic</vt:lpstr>
      <vt:lpstr>Palatino Linotype</vt:lpstr>
      <vt:lpstr>AjiwaiPro</vt:lpstr>
      <vt:lpstr>微软雅黑 UI</vt:lpstr>
      <vt:lpstr>Calibri Light</vt:lpstr>
      <vt:lpstr>Adobe Myungjo Std M</vt:lpstr>
      <vt:lpstr>CANDY INC.</vt:lpstr>
      <vt:lpstr>幼圆</vt:lpstr>
      <vt:lpstr>Kozuka Mincho Pr6N R</vt:lpstr>
      <vt:lpstr>汉仪旗黑KW</vt:lpstr>
      <vt:lpstr>汉仪书宋二KW</vt:lpstr>
      <vt:lpstr>汉仪楷体KW</vt:lpstr>
      <vt:lpstr>报隶-简</vt:lpstr>
      <vt:lpstr>苹方-简</vt:lpstr>
      <vt:lpstr>汉仪中黑KW</vt:lpstr>
      <vt:lpstr>黑体-简</vt:lpstr>
      <vt:lpstr>宋体</vt:lpstr>
      <vt:lpstr>冬青黑体简体中文</vt:lpstr>
      <vt:lpstr>微软雅黑</vt:lpstr>
      <vt:lpstr>DejaVu Sans</vt:lpstr>
      <vt:lpstr>Thonburi</vt:lpstr>
      <vt:lpstr>汉仪仿宋KW</vt:lpstr>
      <vt:lpstr>Helvetica Neue</vt:lpstr>
      <vt:lpstr>Apple SD Gothic Neo</vt:lpstr>
      <vt:lpstr>演示设计</vt:lpstr>
      <vt:lpstr>默认设计模板_2</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VC++面向对象编程</dc:title>
  <dc:creator/>
  <cp:lastModifiedBy>jinx</cp:lastModifiedBy>
  <cp:revision>329</cp:revision>
  <cp:lastPrinted>2019-06-04T05:42:17Z</cp:lastPrinted>
  <dcterms:created xsi:type="dcterms:W3CDTF">2019-06-04T05:42:17Z</dcterms:created>
  <dcterms:modified xsi:type="dcterms:W3CDTF">2019-06-04T05:42:17Z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2052-1.1.0.1454</vt:lpwstr>
  </property>
</Properties>
</file>