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ADF-2583-584A-BB03-CFA81994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8A54D-9330-864B-B960-9D6DADB03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6D78E-DB02-5944-B91C-F38D34E4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8C4AE-0286-0146-9892-28658F60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B3DCA-9FC9-E840-9DAB-6E8566FF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14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67E5E-A57A-E340-AA24-1AE2BC3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9638FA-D97C-F148-A721-1B505F7A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7881E-6CF3-9444-BDF3-0E7AFA54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8FD38-D8DF-3042-A641-E2401575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8314A-12BC-134A-A5F5-C26D2CA8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55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5F4F0E-39C4-E64C-B381-08AFCAEC7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26EE0-2D3B-5846-B89C-0AD62BA75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D485F-66EE-E146-9514-7E2CCB9D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7EA9E-9F62-6747-BFD3-BAB5D67E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4A6DC-BAFB-C24E-BF91-5E02DB11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1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FE7E-7783-2F45-B338-A8A1872C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7C306-16BA-074E-A6B8-52AA0995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996F0-DE76-2D4B-8EC6-898D8962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79665-F314-C248-B12E-C036933E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A66B2-1994-F640-AF40-C61FB5AB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1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0087B-2927-3549-9794-5D4F278C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6429D-CDA9-C144-995A-0DFCEB1C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1A2C2-B190-4740-B6CD-F1C511D3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91947-AFB0-E94D-9972-C2834CDD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01143-27DF-B848-9A50-7B367E98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2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E5DBA-95A5-1E47-89D9-E5701AC5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7F24B-C284-1448-89B1-8DB28F69F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0FA842-4EC2-B545-8E55-AE2116BC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B747E-227C-0D43-80AD-504D7025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4559B-69D4-BD42-A369-DECB4AC2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5A1C5-4F0E-D74A-93D8-162C04CE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70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E3B6F-E440-7841-8F50-F709C71A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5F127-BAF1-0542-A863-4EF9830C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6A0DA-79AA-554F-834B-BD59D5EE3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BFA3F0-73EC-6F4B-904B-37CC6CA54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4BD94-975A-F344-8452-99C7A7089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EB2A64-3CFD-6442-8F1F-8CFA839A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03C9AA-67F6-C04F-9806-AD89690C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D87F2-9428-434E-B9B1-DF59AF78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9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13BAD-D4D5-7942-B891-9A2CDF0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0F9FC-9C81-7641-A820-456C11BB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BC65F-D64A-CF4B-A2F5-1B903A43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E03D58-379C-6D4B-A299-9BFBA0D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13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79FC9-6F77-5446-8CE9-6F9427F3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A833A1-428D-FC4C-BED6-1DB2A49B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7105B-1FA0-B34B-A24D-E5544DB9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61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0FD14-1909-494E-83AF-7044CE24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456D3-6DBF-9B4A-ACB1-B82F5DC7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CDE39-8DCA-DB43-9CF8-DAD99DF89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11405-062C-4C4F-977D-B649B265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2FA85-518C-4544-9865-2384E593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457499-3AF3-154A-A7FE-F0F7FD60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4A27A-FA7A-4B40-A48E-83527241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957BFC-22C8-044D-B2B3-B996C1EBD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9E532E-A55E-6543-AFF9-6A55C0581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5CE57-4D60-2C47-8583-7D21241D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2E336-1870-1841-AE0F-3A04C86B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2A01B-C55F-3B40-AA6D-1B73D5EB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65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CDCCE5-DFDE-A045-B723-CEAC3F4E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B4AE2-B3DE-4849-A7CC-8C8A3894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C47DD-B64B-C742-B98D-38E0F1FBF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6AF8-1215-4E4C-ACCB-C1084B861D43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2F32D-C3F0-F94B-84D2-F3B00DF6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A763C-AE07-384A-8C88-378757CF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4366-89A7-CB44-9142-04400EEDBB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08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22BA-B2B9-E641-AFC8-65F447C97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用户账户简介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1A9BE-CA1A-1F42-B239-526178A46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03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CCEF1-21FC-664D-8A1E-84A0C43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用户类型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DE13BD-ADA0-3443-9F1A-F86941082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23433" cy="2369772"/>
          </a:xfrm>
        </p:spPr>
      </p:pic>
    </p:spTree>
    <p:extLst>
      <p:ext uri="{BB962C8B-B14F-4D97-AF65-F5344CB8AC3E}">
        <p14:creationId xmlns:p14="http://schemas.microsoft.com/office/powerpoint/2010/main" val="356187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92A5D-56FF-404A-A464-AC3C9F2E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</a:t>
            </a:r>
            <a:r>
              <a:rPr kumimoji="1" lang="en-US" altLang="zh-CN" dirty="0"/>
              <a:t>-</a:t>
            </a:r>
            <a:r>
              <a:rPr kumimoji="1" lang="zh-CN" altLang="en-US" dirty="0"/>
              <a:t>账户关系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DDCEC1-681C-A043-8F23-43A46F3DA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51634" cy="2716682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DF4752-ED4E-274E-BA14-3D8EA7B6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58" y="4530903"/>
            <a:ext cx="7833400" cy="16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7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EEE9-BA60-6A4A-8D90-BA8CB0A6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账户操作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C22743-C8E1-9D4A-B0C9-F002C480D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23" y="1690688"/>
            <a:ext cx="5954159" cy="4841671"/>
          </a:xfrm>
        </p:spPr>
      </p:pic>
    </p:spTree>
    <p:extLst>
      <p:ext uri="{BB962C8B-B14F-4D97-AF65-F5344CB8AC3E}">
        <p14:creationId xmlns:p14="http://schemas.microsoft.com/office/powerpoint/2010/main" val="38941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3A075-6E38-094E-9C8D-15FC39D9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充提币账户资金流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FA9E155-DC2B-CF4D-A554-41557F3AB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55245"/>
              </p:ext>
            </p:extLst>
          </p:nvPr>
        </p:nvGraphicFramePr>
        <p:xfrm>
          <a:off x="838199" y="1789239"/>
          <a:ext cx="10109887" cy="249855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48698">
                  <a:extLst>
                    <a:ext uri="{9D8B030D-6E8A-4147-A177-3AD203B41FA5}">
                      <a16:colId xmlns:a16="http://schemas.microsoft.com/office/drawing/2014/main" val="4261103527"/>
                    </a:ext>
                  </a:extLst>
                </a:gridCol>
                <a:gridCol w="1075038">
                  <a:extLst>
                    <a:ext uri="{9D8B030D-6E8A-4147-A177-3AD203B41FA5}">
                      <a16:colId xmlns:a16="http://schemas.microsoft.com/office/drawing/2014/main" val="2395982132"/>
                    </a:ext>
                  </a:extLst>
                </a:gridCol>
                <a:gridCol w="1062681">
                  <a:extLst>
                    <a:ext uri="{9D8B030D-6E8A-4147-A177-3AD203B41FA5}">
                      <a16:colId xmlns:a16="http://schemas.microsoft.com/office/drawing/2014/main" val="3480103416"/>
                    </a:ext>
                  </a:extLst>
                </a:gridCol>
                <a:gridCol w="939114">
                  <a:extLst>
                    <a:ext uri="{9D8B030D-6E8A-4147-A177-3AD203B41FA5}">
                      <a16:colId xmlns:a16="http://schemas.microsoft.com/office/drawing/2014/main" val="249723958"/>
                    </a:ext>
                  </a:extLst>
                </a:gridCol>
                <a:gridCol w="617838">
                  <a:extLst>
                    <a:ext uri="{9D8B030D-6E8A-4147-A177-3AD203B41FA5}">
                      <a16:colId xmlns:a16="http://schemas.microsoft.com/office/drawing/2014/main" val="3611273875"/>
                    </a:ext>
                  </a:extLst>
                </a:gridCol>
                <a:gridCol w="1062681">
                  <a:extLst>
                    <a:ext uri="{9D8B030D-6E8A-4147-A177-3AD203B41FA5}">
                      <a16:colId xmlns:a16="http://schemas.microsoft.com/office/drawing/2014/main" val="1780629872"/>
                    </a:ext>
                  </a:extLst>
                </a:gridCol>
                <a:gridCol w="1000897">
                  <a:extLst>
                    <a:ext uri="{9D8B030D-6E8A-4147-A177-3AD203B41FA5}">
                      <a16:colId xmlns:a16="http://schemas.microsoft.com/office/drawing/2014/main" val="720196829"/>
                    </a:ext>
                  </a:extLst>
                </a:gridCol>
                <a:gridCol w="951470">
                  <a:extLst>
                    <a:ext uri="{9D8B030D-6E8A-4147-A177-3AD203B41FA5}">
                      <a16:colId xmlns:a16="http://schemas.microsoft.com/office/drawing/2014/main" val="961725611"/>
                    </a:ext>
                  </a:extLst>
                </a:gridCol>
                <a:gridCol w="951470">
                  <a:extLst>
                    <a:ext uri="{9D8B030D-6E8A-4147-A177-3AD203B41FA5}">
                      <a16:colId xmlns:a16="http://schemas.microsoft.com/office/drawing/2014/main" val="3950996997"/>
                    </a:ext>
                  </a:extLst>
                </a:gridCol>
              </a:tblGrid>
              <a:tr h="3701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DEPOSIT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Withdraw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09352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altLang="zh-CN" dirty="0"/>
                        <a:t>ASSET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33384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altLang="zh-CN" dirty="0"/>
                        <a:t>DEBT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-2.5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22585"/>
                  </a:ext>
                </a:extLst>
              </a:tr>
              <a:tr h="647774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</a:p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</a:p>
                    <a:p>
                      <a:pPr algn="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89313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altLang="zh-CN" dirty="0"/>
                        <a:t>WITHDRAW_FEE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999446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WITHDRAW_COST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-0.5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61997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5AA445-7469-BD4B-99DF-20D25D6C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740825"/>
            <a:ext cx="10109887" cy="5336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26C8D1-51F8-CF40-8261-E9C0F60AD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723441"/>
            <a:ext cx="10109887" cy="8345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BB27D1-5D82-4B4D-AC91-4A369EA87D25}"/>
              </a:ext>
            </a:extLst>
          </p:cNvPr>
          <p:cNvSpPr txBox="1"/>
          <p:nvPr/>
        </p:nvSpPr>
        <p:spPr>
          <a:xfrm>
            <a:off x="757713" y="4390051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accent2"/>
                </a:solidFill>
              </a:rPr>
              <a:t>DEPOSIT:</a:t>
            </a:r>
            <a:endParaRPr kumimoji="1"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A7372-2154-3848-922E-4967A24D3950}"/>
              </a:ext>
            </a:extLst>
          </p:cNvPr>
          <p:cNvSpPr txBox="1"/>
          <p:nvPr/>
        </p:nvSpPr>
        <p:spPr>
          <a:xfrm>
            <a:off x="757713" y="5360449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2"/>
                </a:solidFill>
              </a:rPr>
              <a:t>WITHDRAW:</a:t>
            </a:r>
            <a:endParaRPr kumimoji="1" lang="zh-CN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1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E007-0BC7-6F44-B4B7-6EA660B1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交易账户资金流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BFAC18E-35DF-044E-80E7-6FCBDFE4E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751217"/>
              </p:ext>
            </p:extLst>
          </p:nvPr>
        </p:nvGraphicFramePr>
        <p:xfrm>
          <a:off x="838200" y="1825625"/>
          <a:ext cx="10515599" cy="2763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3056">
                  <a:extLst>
                    <a:ext uri="{9D8B030D-6E8A-4147-A177-3AD203B41FA5}">
                      <a16:colId xmlns:a16="http://schemas.microsoft.com/office/drawing/2014/main" val="1641752671"/>
                    </a:ext>
                  </a:extLst>
                </a:gridCol>
                <a:gridCol w="678427">
                  <a:extLst>
                    <a:ext uri="{9D8B030D-6E8A-4147-A177-3AD203B41FA5}">
                      <a16:colId xmlns:a16="http://schemas.microsoft.com/office/drawing/2014/main" val="3841409182"/>
                    </a:ext>
                  </a:extLst>
                </a:gridCol>
                <a:gridCol w="745313">
                  <a:extLst>
                    <a:ext uri="{9D8B030D-6E8A-4147-A177-3AD203B41FA5}">
                      <a16:colId xmlns:a16="http://schemas.microsoft.com/office/drawing/2014/main" val="773345259"/>
                    </a:ext>
                  </a:extLst>
                </a:gridCol>
                <a:gridCol w="735757">
                  <a:extLst>
                    <a:ext uri="{9D8B030D-6E8A-4147-A177-3AD203B41FA5}">
                      <a16:colId xmlns:a16="http://schemas.microsoft.com/office/drawing/2014/main" val="3422333746"/>
                    </a:ext>
                  </a:extLst>
                </a:gridCol>
                <a:gridCol w="735757">
                  <a:extLst>
                    <a:ext uri="{9D8B030D-6E8A-4147-A177-3AD203B41FA5}">
                      <a16:colId xmlns:a16="http://schemas.microsoft.com/office/drawing/2014/main" val="3815349565"/>
                    </a:ext>
                  </a:extLst>
                </a:gridCol>
                <a:gridCol w="735757">
                  <a:extLst>
                    <a:ext uri="{9D8B030D-6E8A-4147-A177-3AD203B41FA5}">
                      <a16:colId xmlns:a16="http://schemas.microsoft.com/office/drawing/2014/main" val="2934443646"/>
                    </a:ext>
                  </a:extLst>
                </a:gridCol>
                <a:gridCol w="5571532">
                  <a:extLst>
                    <a:ext uri="{9D8B030D-6E8A-4147-A177-3AD203B41FA5}">
                      <a16:colId xmlns:a16="http://schemas.microsoft.com/office/drawing/2014/main" val="2235903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交易清算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661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/>
                        <a:t>BTC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/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38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/>
                        <a:t>ETH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/>
                        <a:t>2000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1499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1499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1499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149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/>
                        <a:t>M</a:t>
                      </a:r>
                      <a:r>
                        <a:rPr lang="en-US" altLang="zh-CN" sz="1800" kern="1200"/>
                        <a:t>aker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/>
                        <a:t>BTC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/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749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/>
                        <a:t>ETH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/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4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/>
                        <a:t>TRADE_FEE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/>
                        <a:t>ETH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/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7275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A990BC2-D786-CB48-9DA3-22F69401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96125"/>
            <a:ext cx="10515600" cy="15923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8EB1A3-957A-7E42-96F2-4C208C9FA2BE}"/>
              </a:ext>
            </a:extLst>
          </p:cNvPr>
          <p:cNvSpPr txBox="1"/>
          <p:nvPr/>
        </p:nvSpPr>
        <p:spPr>
          <a:xfrm>
            <a:off x="833918" y="1390180"/>
            <a:ext cx="480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2"/>
                </a:solidFill>
              </a:rPr>
              <a:t>BTC_ETH</a:t>
            </a:r>
            <a:r>
              <a:rPr kumimoji="1" lang="zh-CN" altLang="en-US" sz="1400" dirty="0">
                <a:solidFill>
                  <a:schemeClr val="accent2"/>
                </a:solidFill>
              </a:rPr>
              <a:t>，手续费各收</a:t>
            </a:r>
            <a:r>
              <a:rPr kumimoji="1" lang="en-US" altLang="zh-CN" sz="1400" dirty="0">
                <a:solidFill>
                  <a:schemeClr val="accent2"/>
                </a:solidFill>
              </a:rPr>
              <a:t>1ETH</a:t>
            </a:r>
            <a:endParaRPr kumimoji="1" lang="zh-CN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1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64FCD-E294-AB49-8157-8476F141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交易手续费归集账户资金流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05F5619-5985-674E-BF1E-91CDB7EA6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077751"/>
              </p:ext>
            </p:extLst>
          </p:nvPr>
        </p:nvGraphicFramePr>
        <p:xfrm>
          <a:off x="838200" y="1825625"/>
          <a:ext cx="630936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902353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8284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5411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7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TRADE_FEE_1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0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TRADE_FEE_2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TRADE_FEE_3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-30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00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FEE_COLLECTOR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2698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40BC28C-051B-F840-8B06-19DD3950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7508"/>
            <a:ext cx="10481630" cy="3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5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A23FB-BD4D-D946-9E49-CC82FE01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75FA9-489E-2849-91DF-79DDBBF76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2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155</Words>
  <Application>Microsoft Macintosh PowerPoint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用户账户简介</vt:lpstr>
      <vt:lpstr>用户类型</vt:lpstr>
      <vt:lpstr>用户-账户关系</vt:lpstr>
      <vt:lpstr>账户操作</vt:lpstr>
      <vt:lpstr>充提币账户资金流</vt:lpstr>
      <vt:lpstr>交易账户资金流</vt:lpstr>
      <vt:lpstr>交易手续费归集账户资金流</vt:lpstr>
      <vt:lpstr>Thanks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</dc:creator>
  <cp:lastModifiedBy>Cao</cp:lastModifiedBy>
  <cp:revision>26</cp:revision>
  <dcterms:created xsi:type="dcterms:W3CDTF">2019-05-31T05:30:59Z</dcterms:created>
  <dcterms:modified xsi:type="dcterms:W3CDTF">2019-06-03T12:24:14Z</dcterms:modified>
</cp:coreProperties>
</file>