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F992E-278D-4D45-942F-4EB39113D193}" v="121" dt="2025-04-12T12:31:41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Karani" userId="53ac3a4e-5d8f-427f-9526-9ea1b60f13e4" providerId="ADAL" clId="{5C9F992E-278D-4D45-942F-4EB39113D193}"/>
    <pc:docChg chg="undo custSel modSld">
      <pc:chgData name="Christine Karani" userId="53ac3a4e-5d8f-427f-9526-9ea1b60f13e4" providerId="ADAL" clId="{5C9F992E-278D-4D45-942F-4EB39113D193}" dt="2025-04-12T12:39:57.537" v="788" actId="113"/>
      <pc:docMkLst>
        <pc:docMk/>
      </pc:docMkLst>
      <pc:sldChg chg="addSp delSp modSp mod">
        <pc:chgData name="Christine Karani" userId="53ac3a4e-5d8f-427f-9526-9ea1b60f13e4" providerId="ADAL" clId="{5C9F992E-278D-4D45-942F-4EB39113D193}" dt="2025-04-12T09:22:49.479" v="0" actId="26606"/>
        <pc:sldMkLst>
          <pc:docMk/>
          <pc:sldMk cId="1964370091" sldId="256"/>
        </pc:sldMkLst>
        <pc:spChg chg="mo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2" creationId="{381DE23C-5C3B-4327-6207-27C532C39FB8}"/>
          </ac:spMkLst>
        </pc:spChg>
        <pc:spChg chg="mo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3" creationId="{02564418-5448-0401-0A48-05C844741A88}"/>
          </ac:spMkLst>
        </pc:spChg>
        <pc:spChg chg="del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28" creationId="{8A94871E-96FC-4ADE-815B-41A636E34F1A}"/>
          </ac:spMkLst>
        </pc:spChg>
        <pc:spChg chg="del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30" creationId="{3FCFB1DE-0B7E-48CC-BA90-B2AB0889F9D6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35" creationId="{8555C5B3-193A-4749-9AFD-682E53CDDE8F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37" creationId="{2EAE06A6-F76A-41C9-827A-C561B004485C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39" creationId="{89F9D4E8-0639-444B-949B-9518585061AF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41" creationId="{7E3DA7A2-ED70-4BBA-AB72-00AD461FA405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43" creationId="{FC485432-3647-4218-B5D3-15D3FA222B13}"/>
          </ac:spMkLst>
        </pc:spChg>
        <pc:spChg chg="add">
          <ac:chgData name="Christine Karani" userId="53ac3a4e-5d8f-427f-9526-9ea1b60f13e4" providerId="ADAL" clId="{5C9F992E-278D-4D45-942F-4EB39113D193}" dt="2025-04-12T09:22:49.479" v="0" actId="26606"/>
          <ac:spMkLst>
            <pc:docMk/>
            <pc:sldMk cId="1964370091" sldId="256"/>
            <ac:spMk id="45" creationId="{F4AFDDCA-6ABA-4D23-8A5C-1BF0F4308148}"/>
          </ac:spMkLst>
        </pc:spChg>
      </pc:sldChg>
      <pc:sldChg chg="addSp delSp modSp mod setBg">
        <pc:chgData name="Christine Karani" userId="53ac3a4e-5d8f-427f-9526-9ea1b60f13e4" providerId="ADAL" clId="{5C9F992E-278D-4D45-942F-4EB39113D193}" dt="2025-04-12T12:19:53.441" v="720"/>
        <pc:sldMkLst>
          <pc:docMk/>
          <pc:sldMk cId="2809448217" sldId="257"/>
        </pc:sldMkLst>
        <pc:spChg chg="mod">
          <ac:chgData name="Christine Karani" userId="53ac3a4e-5d8f-427f-9526-9ea1b60f13e4" providerId="ADAL" clId="{5C9F992E-278D-4D45-942F-4EB39113D193}" dt="2025-04-12T12:08:34.006" v="714" actId="26606"/>
          <ac:spMkLst>
            <pc:docMk/>
            <pc:sldMk cId="2809448217" sldId="257"/>
            <ac:spMk id="2" creationId="{37CB4B7F-344A-CB69-9FDF-6E46C0E8075F}"/>
          </ac:spMkLst>
        </pc:spChg>
        <pc:spChg chg="del">
          <ac:chgData name="Christine Karani" userId="53ac3a4e-5d8f-427f-9526-9ea1b60f13e4" providerId="ADAL" clId="{5C9F992E-278D-4D45-942F-4EB39113D193}" dt="2025-04-12T09:23:13.942" v="1" actId="26606"/>
          <ac:spMkLst>
            <pc:docMk/>
            <pc:sldMk cId="2809448217" sldId="257"/>
            <ac:spMk id="3" creationId="{ED22D270-D0FC-1DF0-F786-A0A953B4B481}"/>
          </ac:spMkLst>
        </pc:spChg>
        <pc:spChg chg="del">
          <ac:chgData name="Christine Karani" userId="53ac3a4e-5d8f-427f-9526-9ea1b60f13e4" providerId="ADAL" clId="{5C9F992E-278D-4D45-942F-4EB39113D193}" dt="2025-04-12T12:08:34.006" v="714" actId="26606"/>
          <ac:spMkLst>
            <pc:docMk/>
            <pc:sldMk cId="2809448217" sldId="257"/>
            <ac:spMk id="8" creationId="{B6CDA21F-E7AF-4C75-8395-33F58D5B0E45}"/>
          </ac:spMkLst>
        </pc:spChg>
        <pc:spChg chg="del">
          <ac:chgData name="Christine Karani" userId="53ac3a4e-5d8f-427f-9526-9ea1b60f13e4" providerId="ADAL" clId="{5C9F992E-278D-4D45-942F-4EB39113D193}" dt="2025-04-12T12:08:34.006" v="714" actId="26606"/>
          <ac:spMkLst>
            <pc:docMk/>
            <pc:sldMk cId="2809448217" sldId="257"/>
            <ac:spMk id="15" creationId="{D5B0017B-2ECA-49AF-B397-DC140825DF8D}"/>
          </ac:spMkLst>
        </pc:spChg>
        <pc:spChg chg="add">
          <ac:chgData name="Christine Karani" userId="53ac3a4e-5d8f-427f-9526-9ea1b60f13e4" providerId="ADAL" clId="{5C9F992E-278D-4D45-942F-4EB39113D193}" dt="2025-04-12T12:08:34.006" v="714" actId="26606"/>
          <ac:spMkLst>
            <pc:docMk/>
            <pc:sldMk cId="2809448217" sldId="257"/>
            <ac:spMk id="24" creationId="{DCC231C8-C761-4B31-9B1C-C6D19248C6B3}"/>
          </ac:spMkLst>
        </pc:spChg>
        <pc:grpChg chg="del">
          <ac:chgData name="Christine Karani" userId="53ac3a4e-5d8f-427f-9526-9ea1b60f13e4" providerId="ADAL" clId="{5C9F992E-278D-4D45-942F-4EB39113D193}" dt="2025-04-12T12:08:34.006" v="714" actId="26606"/>
          <ac:grpSpMkLst>
            <pc:docMk/>
            <pc:sldMk cId="2809448217" sldId="257"/>
            <ac:grpSpMk id="10" creationId="{AE1C45F0-260A-458C-96ED-C1F6D2151219}"/>
          </ac:grpSpMkLst>
        </pc:grpChg>
        <pc:graphicFrameChg chg="add mod modGraphic">
          <ac:chgData name="Christine Karani" userId="53ac3a4e-5d8f-427f-9526-9ea1b60f13e4" providerId="ADAL" clId="{5C9F992E-278D-4D45-942F-4EB39113D193}" dt="2025-04-12T12:08:55.863" v="715" actId="12100"/>
          <ac:graphicFrameMkLst>
            <pc:docMk/>
            <pc:sldMk cId="2809448217" sldId="257"/>
            <ac:graphicFrameMk id="19" creationId="{77537621-BF5C-A264-D9F7-07CC05394C05}"/>
          </ac:graphicFrameMkLst>
        </pc:graphicFrameChg>
        <pc:cxnChg chg="del">
          <ac:chgData name="Christine Karani" userId="53ac3a4e-5d8f-427f-9526-9ea1b60f13e4" providerId="ADAL" clId="{5C9F992E-278D-4D45-942F-4EB39113D193}" dt="2025-04-12T12:08:34.006" v="714" actId="26606"/>
          <ac:cxnSpMkLst>
            <pc:docMk/>
            <pc:sldMk cId="2809448217" sldId="257"/>
            <ac:cxnSpMk id="17" creationId="{6CF1BAF6-AD41-4082-B212-8A1F9A2E8779}"/>
          </ac:cxnSpMkLst>
        </pc:cxnChg>
      </pc:sldChg>
      <pc:sldChg chg="addSp delSp modSp mod setBg">
        <pc:chgData name="Christine Karani" userId="53ac3a4e-5d8f-427f-9526-9ea1b60f13e4" providerId="ADAL" clId="{5C9F992E-278D-4D45-942F-4EB39113D193}" dt="2025-04-12T09:44:15.014" v="89"/>
        <pc:sldMkLst>
          <pc:docMk/>
          <pc:sldMk cId="1391765219" sldId="258"/>
        </pc:sldMkLst>
        <pc:spChg chg="mod">
          <ac:chgData name="Christine Karani" userId="53ac3a4e-5d8f-427f-9526-9ea1b60f13e4" providerId="ADAL" clId="{5C9F992E-278D-4D45-942F-4EB39113D193}" dt="2025-04-12T09:33:49.157" v="52" actId="26606"/>
          <ac:spMkLst>
            <pc:docMk/>
            <pc:sldMk cId="1391765219" sldId="258"/>
            <ac:spMk id="2" creationId="{99C3D328-1738-C2ED-CC8E-33DEB73FC752}"/>
          </ac:spMkLst>
        </pc:spChg>
        <pc:spChg chg="add del">
          <ac:chgData name="Christine Karani" userId="53ac3a4e-5d8f-427f-9526-9ea1b60f13e4" providerId="ADAL" clId="{5C9F992E-278D-4D45-942F-4EB39113D193}" dt="2025-04-12T09:26:48.594" v="18" actId="26606"/>
          <ac:spMkLst>
            <pc:docMk/>
            <pc:sldMk cId="1391765219" sldId="258"/>
            <ac:spMk id="3" creationId="{F1E84A76-325C-2029-5DE5-426622729353}"/>
          </ac:spMkLst>
        </pc:spChg>
        <pc:spChg chg="add del">
          <ac:chgData name="Christine Karani" userId="53ac3a4e-5d8f-427f-9526-9ea1b60f13e4" providerId="ADAL" clId="{5C9F992E-278D-4D45-942F-4EB39113D193}" dt="2025-04-12T09:26:48.594" v="18" actId="26606"/>
          <ac:spMkLst>
            <pc:docMk/>
            <pc:sldMk cId="1391765219" sldId="258"/>
            <ac:spMk id="8" creationId="{B6CDA21F-E7AF-4C75-8395-33F58D5B0E45}"/>
          </ac:spMkLst>
        </pc:spChg>
        <pc:spChg chg="add del">
          <ac:chgData name="Christine Karani" userId="53ac3a4e-5d8f-427f-9526-9ea1b60f13e4" providerId="ADAL" clId="{5C9F992E-278D-4D45-942F-4EB39113D193}" dt="2025-04-12T09:26:48.594" v="18" actId="26606"/>
          <ac:spMkLst>
            <pc:docMk/>
            <pc:sldMk cId="1391765219" sldId="258"/>
            <ac:spMk id="15" creationId="{D5B0017B-2ECA-49AF-B397-DC140825DF8D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22" creationId="{DEE2AD96-B495-4E06-9291-B71706F728CB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24" creationId="{53CF6D67-C5A8-4ADD-9E8E-1E38CA1D3166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26" creationId="{86909FA0-B515-4681-B7A8-FA281D133B94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30" creationId="{7D96243B-ECED-4B71-8E06-AE9A285EAD20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31" creationId="{F1E84A76-325C-2029-5DE5-426622729353}"/>
          </ac:spMkLst>
        </pc:spChg>
        <pc:spChg chg="add del">
          <ac:chgData name="Christine Karani" userId="53ac3a4e-5d8f-427f-9526-9ea1b60f13e4" providerId="ADAL" clId="{5C9F992E-278D-4D45-942F-4EB39113D193}" dt="2025-04-12T09:26:34.262" v="15" actId="26606"/>
          <ac:spMkLst>
            <pc:docMk/>
            <pc:sldMk cId="1391765219" sldId="258"/>
            <ac:spMk id="32" creationId="{A09989E4-EFDC-4A90-A633-E0525FB4139E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4" creationId="{1B15ED52-F352-441B-82BF-E0EA34836D08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5" creationId="{3B2E3793-BFE6-45A2-9B7B-E18844431C99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6" creationId="{BC4C4868-CB8F-4AF9-9CDB-8108F2C19B67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7" creationId="{375E0459-6403-40CD-989D-56A4407CA12E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8" creationId="{53E5B1A8-3AC9-4BD1-9BBC-78CA94F2D1BA}"/>
          </ac:spMkLst>
        </pc:spChg>
        <pc:spChg chg="add del">
          <ac:chgData name="Christine Karani" userId="53ac3a4e-5d8f-427f-9526-9ea1b60f13e4" providerId="ADAL" clId="{5C9F992E-278D-4D45-942F-4EB39113D193}" dt="2025-04-12T09:26:48.568" v="17" actId="26606"/>
          <ac:spMkLst>
            <pc:docMk/>
            <pc:sldMk cId="1391765219" sldId="258"/>
            <ac:spMk id="39" creationId="{F1E84A76-325C-2029-5DE5-426622729353}"/>
          </ac:spMkLst>
        </pc:spChg>
        <pc:spChg chg="add del">
          <ac:chgData name="Christine Karani" userId="53ac3a4e-5d8f-427f-9526-9ea1b60f13e4" providerId="ADAL" clId="{5C9F992E-278D-4D45-942F-4EB39113D193}" dt="2025-04-12T09:29:25.491" v="28" actId="26606"/>
          <ac:spMkLst>
            <pc:docMk/>
            <pc:sldMk cId="1391765219" sldId="258"/>
            <ac:spMk id="41" creationId="{B6CDA21F-E7AF-4C75-8395-33F58D5B0E45}"/>
          </ac:spMkLst>
        </pc:spChg>
        <pc:spChg chg="add del">
          <ac:chgData name="Christine Karani" userId="53ac3a4e-5d8f-427f-9526-9ea1b60f13e4" providerId="ADAL" clId="{5C9F992E-278D-4D45-942F-4EB39113D193}" dt="2025-04-12T09:29:25.491" v="28" actId="26606"/>
          <ac:spMkLst>
            <pc:docMk/>
            <pc:sldMk cId="1391765219" sldId="258"/>
            <ac:spMk id="46" creationId="{D5B0017B-2ECA-49AF-B397-DC140825DF8D}"/>
          </ac:spMkLst>
        </pc:spChg>
        <pc:spChg chg="add del">
          <ac:chgData name="Christine Karani" userId="53ac3a4e-5d8f-427f-9526-9ea1b60f13e4" providerId="ADAL" clId="{5C9F992E-278D-4D45-942F-4EB39113D193}" dt="2025-04-12T09:29:25.445" v="27" actId="26606"/>
          <ac:spMkLst>
            <pc:docMk/>
            <pc:sldMk cId="1391765219" sldId="258"/>
            <ac:spMk id="53" creationId="{AF6CB648-9554-488A-B457-99CAAD1DA528}"/>
          </ac:spMkLst>
        </pc:spChg>
        <pc:spChg chg="add del">
          <ac:chgData name="Christine Karani" userId="53ac3a4e-5d8f-427f-9526-9ea1b60f13e4" providerId="ADAL" clId="{5C9F992E-278D-4D45-942F-4EB39113D193}" dt="2025-04-12T09:29:25.445" v="27" actId="26606"/>
          <ac:spMkLst>
            <pc:docMk/>
            <pc:sldMk cId="1391765219" sldId="258"/>
            <ac:spMk id="55" creationId="{E1ED8A68-A582-AC62-104E-E319E9DB340C}"/>
          </ac:spMkLst>
        </pc:spChg>
        <pc:spChg chg="add">
          <ac:chgData name="Christine Karani" userId="53ac3a4e-5d8f-427f-9526-9ea1b60f13e4" providerId="ADAL" clId="{5C9F992E-278D-4D45-942F-4EB39113D193}" dt="2025-04-12T09:33:49.157" v="52" actId="26606"/>
          <ac:spMkLst>
            <pc:docMk/>
            <pc:sldMk cId="1391765219" sldId="258"/>
            <ac:spMk id="63" creationId="{46708FAB-3898-47A9-B05A-AB9ECBD9E796}"/>
          </ac:spMkLst>
        </pc:spChg>
        <pc:spChg chg="add">
          <ac:chgData name="Christine Karani" userId="53ac3a4e-5d8f-427f-9526-9ea1b60f13e4" providerId="ADAL" clId="{5C9F992E-278D-4D45-942F-4EB39113D193}" dt="2025-04-12T09:33:49.157" v="52" actId="26606"/>
          <ac:spMkLst>
            <pc:docMk/>
            <pc:sldMk cId="1391765219" sldId="258"/>
            <ac:spMk id="65" creationId="{2E438CA0-CB4D-4C94-8C39-9C7FC9BBEE68}"/>
          </ac:spMkLst>
        </pc:spChg>
        <pc:spChg chg="add">
          <ac:chgData name="Christine Karani" userId="53ac3a4e-5d8f-427f-9526-9ea1b60f13e4" providerId="ADAL" clId="{5C9F992E-278D-4D45-942F-4EB39113D193}" dt="2025-04-12T09:33:49.157" v="52" actId="26606"/>
          <ac:spMkLst>
            <pc:docMk/>
            <pc:sldMk cId="1391765219" sldId="258"/>
            <ac:spMk id="67" creationId="{6B2C05E3-84E7-4957-95EF-B471CBF71C69}"/>
          </ac:spMkLst>
        </pc:spChg>
        <pc:grpChg chg="del">
          <ac:chgData name="Christine Karani" userId="53ac3a4e-5d8f-427f-9526-9ea1b60f13e4" providerId="ADAL" clId="{5C9F992E-278D-4D45-942F-4EB39113D193}" dt="2025-04-12T09:26:48.594" v="18" actId="26606"/>
          <ac:grpSpMkLst>
            <pc:docMk/>
            <pc:sldMk cId="1391765219" sldId="258"/>
            <ac:grpSpMk id="10" creationId="{AE1C45F0-260A-458C-96ED-C1F6D2151219}"/>
          </ac:grpSpMkLst>
        </pc:grpChg>
        <pc:grpChg chg="add del">
          <ac:chgData name="Christine Karani" userId="53ac3a4e-5d8f-427f-9526-9ea1b60f13e4" providerId="ADAL" clId="{5C9F992E-278D-4D45-942F-4EB39113D193}" dt="2025-04-12T09:29:25.491" v="28" actId="26606"/>
          <ac:grpSpMkLst>
            <pc:docMk/>
            <pc:sldMk cId="1391765219" sldId="258"/>
            <ac:grpSpMk id="42" creationId="{AE1C45F0-260A-458C-96ED-C1F6D2151219}"/>
          </ac:grpSpMkLst>
        </pc:grpChg>
        <pc:grpChg chg="add del">
          <ac:chgData name="Christine Karani" userId="53ac3a4e-5d8f-427f-9526-9ea1b60f13e4" providerId="ADAL" clId="{5C9F992E-278D-4D45-942F-4EB39113D193}" dt="2025-04-12T09:33:49.157" v="52" actId="26606"/>
          <ac:grpSpMkLst>
            <pc:docMk/>
            <pc:sldMk cId="1391765219" sldId="258"/>
            <ac:grpSpMk id="57" creationId="{442598CC-934A-7BCD-C691-B2FE74CEDE6E}"/>
          </ac:grpSpMkLst>
        </pc:grpChg>
        <pc:graphicFrameChg chg="add del">
          <ac:chgData name="Christine Karani" userId="53ac3a4e-5d8f-427f-9526-9ea1b60f13e4" providerId="ADAL" clId="{5C9F992E-278D-4D45-942F-4EB39113D193}" dt="2025-04-12T09:25:37.004" v="3" actId="26606"/>
          <ac:graphicFrameMkLst>
            <pc:docMk/>
            <pc:sldMk cId="1391765219" sldId="258"/>
            <ac:graphicFrameMk id="19" creationId="{3C5D6C66-88E3-4197-4CB8-79F78E3E994A}"/>
          </ac:graphicFrameMkLst>
        </pc:graphicFrameChg>
        <pc:graphicFrameChg chg="add del">
          <ac:chgData name="Christine Karani" userId="53ac3a4e-5d8f-427f-9526-9ea1b60f13e4" providerId="ADAL" clId="{5C9F992E-278D-4D45-942F-4EB39113D193}" dt="2025-04-12T09:25:40.128" v="5" actId="26606"/>
          <ac:graphicFrameMkLst>
            <pc:docMk/>
            <pc:sldMk cId="1391765219" sldId="258"/>
            <ac:graphicFrameMk id="21" creationId="{CE486F47-979D-A113-8170-AA7D07A67963}"/>
          </ac:graphicFrameMkLst>
        </pc:graphicFrameChg>
        <pc:graphicFrameChg chg="add del">
          <ac:chgData name="Christine Karani" userId="53ac3a4e-5d8f-427f-9526-9ea1b60f13e4" providerId="ADAL" clId="{5C9F992E-278D-4D45-942F-4EB39113D193}" dt="2025-04-12T09:25:53.062" v="7" actId="26606"/>
          <ac:graphicFrameMkLst>
            <pc:docMk/>
            <pc:sldMk cId="1391765219" sldId="258"/>
            <ac:graphicFrameMk id="23" creationId="{B7DBE4C8-2DAB-85CD-B814-0C5307E280B2}"/>
          </ac:graphicFrameMkLst>
        </pc:graphicFrameChg>
        <pc:graphicFrameChg chg="add del">
          <ac:chgData name="Christine Karani" userId="53ac3a4e-5d8f-427f-9526-9ea1b60f13e4" providerId="ADAL" clId="{5C9F992E-278D-4D45-942F-4EB39113D193}" dt="2025-04-12T09:25:58.116" v="9" actId="26606"/>
          <ac:graphicFrameMkLst>
            <pc:docMk/>
            <pc:sldMk cId="1391765219" sldId="258"/>
            <ac:graphicFrameMk id="25" creationId="{0FE36F20-185F-5A28-8F3A-BB509C6E13C1}"/>
          </ac:graphicFrameMkLst>
        </pc:graphicFrameChg>
        <pc:graphicFrameChg chg="add del">
          <ac:chgData name="Christine Karani" userId="53ac3a4e-5d8f-427f-9526-9ea1b60f13e4" providerId="ADAL" clId="{5C9F992E-278D-4D45-942F-4EB39113D193}" dt="2025-04-12T09:26:00.138" v="11" actId="26606"/>
          <ac:graphicFrameMkLst>
            <pc:docMk/>
            <pc:sldMk cId="1391765219" sldId="258"/>
            <ac:graphicFrameMk id="27" creationId="{B7DBE4C8-2DAB-85CD-B814-0C5307E280B2}"/>
          </ac:graphicFrameMkLst>
        </pc:graphicFrameChg>
        <pc:graphicFrameChg chg="add del">
          <ac:chgData name="Christine Karani" userId="53ac3a4e-5d8f-427f-9526-9ea1b60f13e4" providerId="ADAL" clId="{5C9F992E-278D-4D45-942F-4EB39113D193}" dt="2025-04-12T09:26:22.553" v="13" actId="26606"/>
          <ac:graphicFrameMkLst>
            <pc:docMk/>
            <pc:sldMk cId="1391765219" sldId="258"/>
            <ac:graphicFrameMk id="29" creationId="{0FE36F20-185F-5A28-8F3A-BB509C6E13C1}"/>
          </ac:graphicFrameMkLst>
        </pc:graphicFrameChg>
        <pc:graphicFrameChg chg="add mod ord modGraphic">
          <ac:chgData name="Christine Karani" userId="53ac3a4e-5d8f-427f-9526-9ea1b60f13e4" providerId="ADAL" clId="{5C9F992E-278D-4D45-942F-4EB39113D193}" dt="2025-04-12T09:34:45.201" v="56" actId="12100"/>
          <ac:graphicFrameMkLst>
            <pc:docMk/>
            <pc:sldMk cId="1391765219" sldId="258"/>
            <ac:graphicFrameMk id="47" creationId="{3C5D6C66-88E3-4197-4CB8-79F78E3E994A}"/>
          </ac:graphicFrameMkLst>
        </pc:graphicFrameChg>
        <pc:picChg chg="add del mod ord">
          <ac:chgData name="Christine Karani" userId="53ac3a4e-5d8f-427f-9526-9ea1b60f13e4" providerId="ADAL" clId="{5C9F992E-278D-4D45-942F-4EB39113D193}" dt="2025-04-12T09:35:01.440" v="59" actId="14100"/>
          <ac:picMkLst>
            <pc:docMk/>
            <pc:sldMk cId="1391765219" sldId="258"/>
            <ac:picMk id="4" creationId="{72F959E1-4283-B107-65E9-7A87CE6FA1A8}"/>
          </ac:picMkLst>
        </pc:picChg>
        <pc:cxnChg chg="del">
          <ac:chgData name="Christine Karani" userId="53ac3a4e-5d8f-427f-9526-9ea1b60f13e4" providerId="ADAL" clId="{5C9F992E-278D-4D45-942F-4EB39113D193}" dt="2025-04-12T09:26:48.594" v="18" actId="26606"/>
          <ac:cxnSpMkLst>
            <pc:docMk/>
            <pc:sldMk cId="1391765219" sldId="258"/>
            <ac:cxnSpMk id="17" creationId="{6CF1BAF6-AD41-4082-B212-8A1F9A2E8779}"/>
          </ac:cxnSpMkLst>
        </pc:cxnChg>
        <pc:cxnChg chg="add del">
          <ac:chgData name="Christine Karani" userId="53ac3a4e-5d8f-427f-9526-9ea1b60f13e4" providerId="ADAL" clId="{5C9F992E-278D-4D45-942F-4EB39113D193}" dt="2025-04-12T09:29:25.491" v="28" actId="26606"/>
          <ac:cxnSpMkLst>
            <pc:docMk/>
            <pc:sldMk cId="1391765219" sldId="258"/>
            <ac:cxnSpMk id="48" creationId="{6CF1BAF6-AD41-4082-B212-8A1F9A2E8779}"/>
          </ac:cxnSpMkLst>
        </pc:cxnChg>
      </pc:sldChg>
      <pc:sldChg chg="addSp delSp modSp mod setBg">
        <pc:chgData name="Christine Karani" userId="53ac3a4e-5d8f-427f-9526-9ea1b60f13e4" providerId="ADAL" clId="{5C9F992E-278D-4D45-942F-4EB39113D193}" dt="2025-04-12T09:45:51.138" v="93" actId="1076"/>
        <pc:sldMkLst>
          <pc:docMk/>
          <pc:sldMk cId="1165706691" sldId="259"/>
        </pc:sldMkLst>
        <pc:spChg chg="mod">
          <ac:chgData name="Christine Karani" userId="53ac3a4e-5d8f-427f-9526-9ea1b60f13e4" providerId="ADAL" clId="{5C9F992E-278D-4D45-942F-4EB39113D193}" dt="2025-04-12T09:41:12.033" v="84" actId="122"/>
          <ac:spMkLst>
            <pc:docMk/>
            <pc:sldMk cId="1165706691" sldId="259"/>
            <ac:spMk id="2" creationId="{CD59587A-6C1E-37CC-DAD3-812B47503EA4}"/>
          </ac:spMkLst>
        </pc:spChg>
        <pc:spChg chg="del">
          <ac:chgData name="Christine Karani" userId="53ac3a4e-5d8f-427f-9526-9ea1b60f13e4" providerId="ADAL" clId="{5C9F992E-278D-4D45-942F-4EB39113D193}" dt="2025-04-12T09:36:31.054" v="60" actId="26606"/>
          <ac:spMkLst>
            <pc:docMk/>
            <pc:sldMk cId="1165706691" sldId="259"/>
            <ac:spMk id="3" creationId="{CD97F06C-52CB-3FEC-E0F4-145F5BA2E41C}"/>
          </ac:spMkLst>
        </pc:spChg>
        <pc:spChg chg="del">
          <ac:chgData name="Christine Karani" userId="53ac3a4e-5d8f-427f-9526-9ea1b60f13e4" providerId="ADAL" clId="{5C9F992E-278D-4D45-942F-4EB39113D193}" dt="2025-04-12T09:36:31.054" v="60" actId="26606"/>
          <ac:spMkLst>
            <pc:docMk/>
            <pc:sldMk cId="1165706691" sldId="259"/>
            <ac:spMk id="8" creationId="{B6CDA21F-E7AF-4C75-8395-33F58D5B0E45}"/>
          </ac:spMkLst>
        </pc:spChg>
        <pc:spChg chg="del">
          <ac:chgData name="Christine Karani" userId="53ac3a4e-5d8f-427f-9526-9ea1b60f13e4" providerId="ADAL" clId="{5C9F992E-278D-4D45-942F-4EB39113D193}" dt="2025-04-12T09:36:31.054" v="60" actId="26606"/>
          <ac:spMkLst>
            <pc:docMk/>
            <pc:sldMk cId="1165706691" sldId="259"/>
            <ac:spMk id="15" creationId="{D5B0017B-2ECA-49AF-B397-DC140825DF8D}"/>
          </ac:spMkLst>
        </pc:spChg>
        <pc:spChg chg="add">
          <ac:chgData name="Christine Karani" userId="53ac3a4e-5d8f-427f-9526-9ea1b60f13e4" providerId="ADAL" clId="{5C9F992E-278D-4D45-942F-4EB39113D193}" dt="2025-04-12T09:36:31.054" v="60" actId="26606"/>
          <ac:spMkLst>
            <pc:docMk/>
            <pc:sldMk cId="1165706691" sldId="259"/>
            <ac:spMk id="24" creationId="{D93394DA-E684-47C2-9020-13225823F40A}"/>
          </ac:spMkLst>
        </pc:spChg>
        <pc:grpChg chg="del">
          <ac:chgData name="Christine Karani" userId="53ac3a4e-5d8f-427f-9526-9ea1b60f13e4" providerId="ADAL" clId="{5C9F992E-278D-4D45-942F-4EB39113D193}" dt="2025-04-12T09:36:31.054" v="60" actId="26606"/>
          <ac:grpSpMkLst>
            <pc:docMk/>
            <pc:sldMk cId="1165706691" sldId="259"/>
            <ac:grpSpMk id="10" creationId="{AE1C45F0-260A-458C-96ED-C1F6D2151219}"/>
          </ac:grpSpMkLst>
        </pc:grpChg>
        <pc:graphicFrameChg chg="add modGraphic">
          <ac:chgData name="Christine Karani" userId="53ac3a4e-5d8f-427f-9526-9ea1b60f13e4" providerId="ADAL" clId="{5C9F992E-278D-4D45-942F-4EB39113D193}" dt="2025-04-12T09:41:49.206" v="85" actId="26606"/>
          <ac:graphicFrameMkLst>
            <pc:docMk/>
            <pc:sldMk cId="1165706691" sldId="259"/>
            <ac:graphicFrameMk id="19" creationId="{FE20C741-0E9B-FCFD-D27F-9C9ABC20C3E7}"/>
          </ac:graphicFrameMkLst>
        </pc:graphicFrameChg>
        <pc:picChg chg="add mod">
          <ac:chgData name="Christine Karani" userId="53ac3a4e-5d8f-427f-9526-9ea1b60f13e4" providerId="ADAL" clId="{5C9F992E-278D-4D45-942F-4EB39113D193}" dt="2025-04-12T09:45:51.138" v="93" actId="1076"/>
          <ac:picMkLst>
            <pc:docMk/>
            <pc:sldMk cId="1165706691" sldId="259"/>
            <ac:picMk id="4" creationId="{E71C354E-7739-7240-44E4-CC5EED5D8934}"/>
          </ac:picMkLst>
        </pc:picChg>
        <pc:picChg chg="add mod">
          <ac:chgData name="Christine Karani" userId="53ac3a4e-5d8f-427f-9526-9ea1b60f13e4" providerId="ADAL" clId="{5C9F992E-278D-4D45-942F-4EB39113D193}" dt="2025-04-12T09:45:46.624" v="92" actId="1076"/>
          <ac:picMkLst>
            <pc:docMk/>
            <pc:sldMk cId="1165706691" sldId="259"/>
            <ac:picMk id="5" creationId="{7F21361A-ADBE-39C7-B8A2-812188DA85F2}"/>
          </ac:picMkLst>
        </pc:picChg>
        <pc:picChg chg="add mod">
          <ac:chgData name="Christine Karani" userId="53ac3a4e-5d8f-427f-9526-9ea1b60f13e4" providerId="ADAL" clId="{5C9F992E-278D-4D45-942F-4EB39113D193}" dt="2025-04-12T09:45:42.321" v="91" actId="1076"/>
          <ac:picMkLst>
            <pc:docMk/>
            <pc:sldMk cId="1165706691" sldId="259"/>
            <ac:picMk id="6" creationId="{8C038FB7-A2B6-AA76-6CF7-29986F9F35F6}"/>
          </ac:picMkLst>
        </pc:picChg>
        <pc:picChg chg="add del">
          <ac:chgData name="Christine Karani" userId="53ac3a4e-5d8f-427f-9526-9ea1b60f13e4" providerId="ADAL" clId="{5C9F992E-278D-4D45-942F-4EB39113D193}" dt="2025-04-12T09:37:55.558" v="61" actId="478"/>
          <ac:picMkLst>
            <pc:docMk/>
            <pc:sldMk cId="1165706691" sldId="259"/>
            <ac:picMk id="20" creationId="{2A22613E-2813-B968-8C76-561196ACD439}"/>
          </ac:picMkLst>
        </pc:picChg>
        <pc:cxnChg chg="del">
          <ac:chgData name="Christine Karani" userId="53ac3a4e-5d8f-427f-9526-9ea1b60f13e4" providerId="ADAL" clId="{5C9F992E-278D-4D45-942F-4EB39113D193}" dt="2025-04-12T09:36:31.054" v="60" actId="26606"/>
          <ac:cxnSpMkLst>
            <pc:docMk/>
            <pc:sldMk cId="1165706691" sldId="259"/>
            <ac:cxnSpMk id="17" creationId="{6CF1BAF6-AD41-4082-B212-8A1F9A2E8779}"/>
          </ac:cxnSpMkLst>
        </pc:cxnChg>
      </pc:sldChg>
      <pc:sldChg chg="addSp modSp mod setBg">
        <pc:chgData name="Christine Karani" userId="53ac3a4e-5d8f-427f-9526-9ea1b60f13e4" providerId="ADAL" clId="{5C9F992E-278D-4D45-942F-4EB39113D193}" dt="2025-04-12T12:19:01.167" v="716" actId="14100"/>
        <pc:sldMkLst>
          <pc:docMk/>
          <pc:sldMk cId="3752721423" sldId="260"/>
        </pc:sldMkLst>
        <pc:graphicFrameChg chg="mod modGraphic">
          <ac:chgData name="Christine Karani" userId="53ac3a4e-5d8f-427f-9526-9ea1b60f13e4" providerId="ADAL" clId="{5C9F992E-278D-4D45-942F-4EB39113D193}" dt="2025-04-12T09:53:45.948" v="108" actId="14100"/>
          <ac:graphicFrameMkLst>
            <pc:docMk/>
            <pc:sldMk cId="3752721423" sldId="260"/>
            <ac:graphicFrameMk id="4" creationId="{75DCAB06-3ED7-75EB-FA42-9DCAA5330D86}"/>
          </ac:graphicFrameMkLst>
        </pc:graphicFrameChg>
        <pc:picChg chg="add mod">
          <ac:chgData name="Christine Karani" userId="53ac3a4e-5d8f-427f-9526-9ea1b60f13e4" providerId="ADAL" clId="{5C9F992E-278D-4D45-942F-4EB39113D193}" dt="2025-04-12T09:57:27.354" v="113"/>
          <ac:picMkLst>
            <pc:docMk/>
            <pc:sldMk cId="3752721423" sldId="260"/>
            <ac:picMk id="3" creationId="{BCE68CF3-EF44-A5FE-18D2-A5C963A94677}"/>
          </ac:picMkLst>
        </pc:picChg>
        <pc:picChg chg="add mod">
          <ac:chgData name="Christine Karani" userId="53ac3a4e-5d8f-427f-9526-9ea1b60f13e4" providerId="ADAL" clId="{5C9F992E-278D-4D45-942F-4EB39113D193}" dt="2025-04-12T12:19:01.167" v="716" actId="14100"/>
          <ac:picMkLst>
            <pc:docMk/>
            <pc:sldMk cId="3752721423" sldId="260"/>
            <ac:picMk id="5" creationId="{F88A01EA-B8CC-1F62-633E-A7BD0C56F599}"/>
          </ac:picMkLst>
        </pc:picChg>
      </pc:sldChg>
      <pc:sldChg chg="addSp delSp modSp mod setBg">
        <pc:chgData name="Christine Karani" userId="53ac3a4e-5d8f-427f-9526-9ea1b60f13e4" providerId="ADAL" clId="{5C9F992E-278D-4D45-942F-4EB39113D193}" dt="2025-04-12T12:19:47.730" v="719"/>
        <pc:sldMkLst>
          <pc:docMk/>
          <pc:sldMk cId="3983511740" sldId="261"/>
        </pc:sldMkLst>
        <pc:spChg chg="mod">
          <ac:chgData name="Christine Karani" userId="53ac3a4e-5d8f-427f-9526-9ea1b60f13e4" providerId="ADAL" clId="{5C9F992E-278D-4D45-942F-4EB39113D193}" dt="2025-04-12T12:19:19.147" v="717" actId="26606"/>
          <ac:spMkLst>
            <pc:docMk/>
            <pc:sldMk cId="3983511740" sldId="261"/>
            <ac:spMk id="2" creationId="{F47B7102-AC88-04C9-10CB-A6BBE1748470}"/>
          </ac:spMkLst>
        </pc:spChg>
        <pc:spChg chg="add">
          <ac:chgData name="Christine Karani" userId="53ac3a4e-5d8f-427f-9526-9ea1b60f13e4" providerId="ADAL" clId="{5C9F992E-278D-4D45-942F-4EB39113D193}" dt="2025-04-12T12:19:19.147" v="717" actId="26606"/>
          <ac:spMkLst>
            <pc:docMk/>
            <pc:sldMk cId="3983511740" sldId="261"/>
            <ac:spMk id="40" creationId="{DCC231C8-C761-4B31-9B1C-C6D19248C6B3}"/>
          </ac:spMkLst>
        </pc:spChg>
        <pc:grpChg chg="del">
          <ac:chgData name="Christine Karani" userId="53ac3a4e-5d8f-427f-9526-9ea1b60f13e4" providerId="ADAL" clId="{5C9F992E-278D-4D45-942F-4EB39113D193}" dt="2025-04-12T12:19:19.147" v="717" actId="26606"/>
          <ac:grpSpMkLst>
            <pc:docMk/>
            <pc:sldMk cId="3983511740" sldId="261"/>
            <ac:grpSpMk id="24" creationId="{D4D7444E-8572-6DFD-CB75-0984238C716D}"/>
          </ac:grpSpMkLst>
        </pc:grpChg>
        <pc:graphicFrameChg chg="mod modGraphic">
          <ac:chgData name="Christine Karani" userId="53ac3a4e-5d8f-427f-9526-9ea1b60f13e4" providerId="ADAL" clId="{5C9F992E-278D-4D45-942F-4EB39113D193}" dt="2025-04-12T12:19:31.619" v="718" actId="12100"/>
          <ac:graphicFrameMkLst>
            <pc:docMk/>
            <pc:sldMk cId="3983511740" sldId="261"/>
            <ac:graphicFrameMk id="19" creationId="{8CD83EC9-7BE1-D0E7-3E33-1C53240817C8}"/>
          </ac:graphicFrameMkLst>
        </pc:graphicFrameChg>
      </pc:sldChg>
      <pc:sldChg chg="addSp modSp mod setBg">
        <pc:chgData name="Christine Karani" userId="53ac3a4e-5d8f-427f-9526-9ea1b60f13e4" providerId="ADAL" clId="{5C9F992E-278D-4D45-942F-4EB39113D193}" dt="2025-04-12T12:36:43.593" v="783"/>
        <pc:sldMkLst>
          <pc:docMk/>
          <pc:sldMk cId="1068869689" sldId="262"/>
        </pc:sldMkLst>
        <pc:spChg chg="mod">
          <ac:chgData name="Christine Karani" userId="53ac3a4e-5d8f-427f-9526-9ea1b60f13e4" providerId="ADAL" clId="{5C9F992E-278D-4D45-942F-4EB39113D193}" dt="2025-04-12T12:36:43.593" v="783"/>
          <ac:spMkLst>
            <pc:docMk/>
            <pc:sldMk cId="1068869689" sldId="262"/>
            <ac:spMk id="3" creationId="{3BC23D87-4F81-E0E7-9580-8AD12D48F39E}"/>
          </ac:spMkLst>
        </pc:spChg>
        <pc:graphicFrameChg chg="mod">
          <ac:chgData name="Christine Karani" userId="53ac3a4e-5d8f-427f-9526-9ea1b60f13e4" providerId="ADAL" clId="{5C9F992E-278D-4D45-942F-4EB39113D193}" dt="2025-04-12T12:24:54.455" v="737" actId="14100"/>
          <ac:graphicFrameMkLst>
            <pc:docMk/>
            <pc:sldMk cId="1068869689" sldId="262"/>
            <ac:graphicFrameMk id="6" creationId="{A93DC7DB-1697-B614-F540-DD98E4BE39C8}"/>
          </ac:graphicFrameMkLst>
        </pc:graphicFrameChg>
        <pc:picChg chg="add mod">
          <ac:chgData name="Christine Karani" userId="53ac3a4e-5d8f-427f-9526-9ea1b60f13e4" providerId="ADAL" clId="{5C9F992E-278D-4D45-942F-4EB39113D193}" dt="2025-04-12T12:26:07.810" v="746" actId="1440"/>
          <ac:picMkLst>
            <pc:docMk/>
            <pc:sldMk cId="1068869689" sldId="262"/>
            <ac:picMk id="4" creationId="{A0163E29-8D77-5330-12E5-C01C7A1F842A}"/>
          </ac:picMkLst>
        </pc:picChg>
      </pc:sldChg>
      <pc:sldChg chg="addSp modSp mod setBg">
        <pc:chgData name="Christine Karani" userId="53ac3a4e-5d8f-427f-9526-9ea1b60f13e4" providerId="ADAL" clId="{5C9F992E-278D-4D45-942F-4EB39113D193}" dt="2025-04-12T12:34:16.688" v="782" actId="14100"/>
        <pc:sldMkLst>
          <pc:docMk/>
          <pc:sldMk cId="2967520351" sldId="263"/>
        </pc:sldMkLst>
        <pc:spChg chg="mod">
          <ac:chgData name="Christine Karani" userId="53ac3a4e-5d8f-427f-9526-9ea1b60f13e4" providerId="ADAL" clId="{5C9F992E-278D-4D45-942F-4EB39113D193}" dt="2025-04-12T12:34:16.688" v="782" actId="14100"/>
          <ac:spMkLst>
            <pc:docMk/>
            <pc:sldMk cId="2967520351" sldId="263"/>
            <ac:spMk id="3" creationId="{2F057049-AE1A-2389-02B1-B4B99BE179E4}"/>
          </ac:spMkLst>
        </pc:spChg>
        <pc:graphicFrameChg chg="mod">
          <ac:chgData name="Christine Karani" userId="53ac3a4e-5d8f-427f-9526-9ea1b60f13e4" providerId="ADAL" clId="{5C9F992E-278D-4D45-942F-4EB39113D193}" dt="2025-04-12T12:23:00.372" v="727" actId="14100"/>
          <ac:graphicFrameMkLst>
            <pc:docMk/>
            <pc:sldMk cId="2967520351" sldId="263"/>
            <ac:graphicFrameMk id="6" creationId="{E986CD89-4BEB-4717-01DC-A0808D940383}"/>
          </ac:graphicFrameMkLst>
        </pc:graphicFrameChg>
        <pc:picChg chg="add mod">
          <ac:chgData name="Christine Karani" userId="53ac3a4e-5d8f-427f-9526-9ea1b60f13e4" providerId="ADAL" clId="{5C9F992E-278D-4D45-942F-4EB39113D193}" dt="2025-04-12T12:24:18.052" v="734" actId="14100"/>
          <ac:picMkLst>
            <pc:docMk/>
            <pc:sldMk cId="2967520351" sldId="263"/>
            <ac:picMk id="4" creationId="{115A8CC7-FAA7-09AB-F8EC-EF0F0C26CFEE}"/>
          </ac:picMkLst>
        </pc:picChg>
      </pc:sldChg>
      <pc:sldChg chg="addSp modSp mod setBg">
        <pc:chgData name="Christine Karani" userId="53ac3a4e-5d8f-427f-9526-9ea1b60f13e4" providerId="ADAL" clId="{5C9F992E-278D-4D45-942F-4EB39113D193}" dt="2025-04-12T12:37:38.006" v="784"/>
        <pc:sldMkLst>
          <pc:docMk/>
          <pc:sldMk cId="3504111276" sldId="264"/>
        </pc:sldMkLst>
        <pc:spChg chg="mod">
          <ac:chgData name="Christine Karani" userId="53ac3a4e-5d8f-427f-9526-9ea1b60f13e4" providerId="ADAL" clId="{5C9F992E-278D-4D45-942F-4EB39113D193}" dt="2025-04-12T12:37:38.006" v="784"/>
          <ac:spMkLst>
            <pc:docMk/>
            <pc:sldMk cId="3504111276" sldId="264"/>
            <ac:spMk id="3" creationId="{629D711D-CDCA-1E41-4542-141CDA69A500}"/>
          </ac:spMkLst>
        </pc:spChg>
        <pc:graphicFrameChg chg="mod">
          <ac:chgData name="Christine Karani" userId="53ac3a4e-5d8f-427f-9526-9ea1b60f13e4" providerId="ADAL" clId="{5C9F992E-278D-4D45-942F-4EB39113D193}" dt="2025-04-12T11:45:45.420" v="565" actId="207"/>
          <ac:graphicFrameMkLst>
            <pc:docMk/>
            <pc:sldMk cId="3504111276" sldId="264"/>
            <ac:graphicFrameMk id="6" creationId="{B40ACC45-AD5C-1AAA-7C4A-27650B767ECA}"/>
          </ac:graphicFrameMkLst>
        </pc:graphicFrameChg>
        <pc:graphicFrameChg chg="add mod">
          <ac:chgData name="Christine Karani" userId="53ac3a4e-5d8f-427f-9526-9ea1b60f13e4" providerId="ADAL" clId="{5C9F992E-278D-4D45-942F-4EB39113D193}" dt="2025-04-12T10:31:31.166" v="451" actId="1076"/>
          <ac:graphicFrameMkLst>
            <pc:docMk/>
            <pc:sldMk cId="3504111276" sldId="264"/>
            <ac:graphicFrameMk id="9" creationId="{FDF29715-591F-4580-44C1-A74B4E01F12C}"/>
          </ac:graphicFrameMkLst>
        </pc:graphicFrameChg>
      </pc:sldChg>
      <pc:sldChg chg="addSp modSp mod setBg">
        <pc:chgData name="Christine Karani" userId="53ac3a4e-5d8f-427f-9526-9ea1b60f13e4" providerId="ADAL" clId="{5C9F992E-278D-4D45-942F-4EB39113D193}" dt="2025-04-12T12:39:57.537" v="788" actId="113"/>
        <pc:sldMkLst>
          <pc:docMk/>
          <pc:sldMk cId="3851937201" sldId="265"/>
        </pc:sldMkLst>
        <pc:spChg chg="mod">
          <ac:chgData name="Christine Karani" userId="53ac3a4e-5d8f-427f-9526-9ea1b60f13e4" providerId="ADAL" clId="{5C9F992E-278D-4D45-942F-4EB39113D193}" dt="2025-04-12T11:46:46.121" v="577" actId="20577"/>
          <ac:spMkLst>
            <pc:docMk/>
            <pc:sldMk cId="3851937201" sldId="265"/>
            <ac:spMk id="2" creationId="{ECA9123D-D234-6EEC-542B-9E1CF78277D3}"/>
          </ac:spMkLst>
        </pc:spChg>
        <pc:spChg chg="mod">
          <ac:chgData name="Christine Karani" userId="53ac3a4e-5d8f-427f-9526-9ea1b60f13e4" providerId="ADAL" clId="{5C9F992E-278D-4D45-942F-4EB39113D193}" dt="2025-04-12T12:39:57.537" v="788" actId="113"/>
          <ac:spMkLst>
            <pc:docMk/>
            <pc:sldMk cId="3851937201" sldId="265"/>
            <ac:spMk id="3" creationId="{BC04415E-4613-CA14-ADDF-0854A820C4B1}"/>
          </ac:spMkLst>
        </pc:spChg>
        <pc:graphicFrameChg chg="mod">
          <ac:chgData name="Christine Karani" userId="53ac3a4e-5d8f-427f-9526-9ea1b60f13e4" providerId="ADAL" clId="{5C9F992E-278D-4D45-942F-4EB39113D193}" dt="2025-04-12T12:27:02.224" v="749" actId="1076"/>
          <ac:graphicFrameMkLst>
            <pc:docMk/>
            <pc:sldMk cId="3851937201" sldId="265"/>
            <ac:graphicFrameMk id="6" creationId="{71500E25-DB39-DD65-53F9-C06DD7A67AE8}"/>
          </ac:graphicFrameMkLst>
        </pc:graphicFrameChg>
        <pc:picChg chg="add mod">
          <ac:chgData name="Christine Karani" userId="53ac3a4e-5d8f-427f-9526-9ea1b60f13e4" providerId="ADAL" clId="{5C9F992E-278D-4D45-942F-4EB39113D193}" dt="2025-04-12T12:28:59.462" v="760"/>
          <ac:picMkLst>
            <pc:docMk/>
            <pc:sldMk cId="3851937201" sldId="265"/>
            <ac:picMk id="4" creationId="{EDAD2B73-01C5-0AB5-264C-D1D3C9944822}"/>
          </ac:picMkLst>
        </pc:picChg>
      </pc:sldChg>
      <pc:sldChg chg="addSp modSp mod setBg">
        <pc:chgData name="Christine Karani" userId="53ac3a4e-5d8f-427f-9526-9ea1b60f13e4" providerId="ADAL" clId="{5C9F992E-278D-4D45-942F-4EB39113D193}" dt="2025-04-12T12:30:55.729" v="769" actId="14100"/>
        <pc:sldMkLst>
          <pc:docMk/>
          <pc:sldMk cId="2383931537" sldId="266"/>
        </pc:sldMkLst>
        <pc:graphicFrameChg chg="mod">
          <ac:chgData name="Christine Karani" userId="53ac3a4e-5d8f-427f-9526-9ea1b60f13e4" providerId="ADAL" clId="{5C9F992E-278D-4D45-942F-4EB39113D193}" dt="2025-04-12T12:30:28.991" v="763" actId="1076"/>
          <ac:graphicFrameMkLst>
            <pc:docMk/>
            <pc:sldMk cId="2383931537" sldId="266"/>
            <ac:graphicFrameMk id="6" creationId="{B634531A-CE1E-00F4-B6BB-1363C82272CE}"/>
          </ac:graphicFrameMkLst>
        </pc:graphicFrameChg>
        <pc:picChg chg="add mod">
          <ac:chgData name="Christine Karani" userId="53ac3a4e-5d8f-427f-9526-9ea1b60f13e4" providerId="ADAL" clId="{5C9F992E-278D-4D45-942F-4EB39113D193}" dt="2025-04-12T12:30:55.729" v="769" actId="14100"/>
          <ac:picMkLst>
            <pc:docMk/>
            <pc:sldMk cId="2383931537" sldId="266"/>
            <ac:picMk id="4" creationId="{7666DCA7-BE2C-B55A-B5FF-1C47A7C262C5}"/>
          </ac:picMkLst>
        </pc:picChg>
      </pc:sldChg>
      <pc:sldChg chg="addSp modSp mod setBg">
        <pc:chgData name="Christine Karani" userId="53ac3a4e-5d8f-427f-9526-9ea1b60f13e4" providerId="ADAL" clId="{5C9F992E-278D-4D45-942F-4EB39113D193}" dt="2025-04-12T12:32:08.357" v="780" actId="14100"/>
        <pc:sldMkLst>
          <pc:docMk/>
          <pc:sldMk cId="4186125928" sldId="267"/>
        </pc:sldMkLst>
        <pc:graphicFrameChg chg="mod">
          <ac:chgData name="Christine Karani" userId="53ac3a4e-5d8f-427f-9526-9ea1b60f13e4" providerId="ADAL" clId="{5C9F992E-278D-4D45-942F-4EB39113D193}" dt="2025-04-12T12:31:50.941" v="774" actId="1076"/>
          <ac:graphicFrameMkLst>
            <pc:docMk/>
            <pc:sldMk cId="4186125928" sldId="267"/>
            <ac:graphicFrameMk id="6" creationId="{64D9461E-2BC4-258C-73BF-4CBA428B1604}"/>
          </ac:graphicFrameMkLst>
        </pc:graphicFrameChg>
        <pc:picChg chg="add mod">
          <ac:chgData name="Christine Karani" userId="53ac3a4e-5d8f-427f-9526-9ea1b60f13e4" providerId="ADAL" clId="{5C9F992E-278D-4D45-942F-4EB39113D193}" dt="2025-04-12T12:32:08.357" v="780" actId="14100"/>
          <ac:picMkLst>
            <pc:docMk/>
            <pc:sldMk cId="4186125928" sldId="267"/>
            <ac:picMk id="4" creationId="{DC244165-5865-5EF3-1023-C9057878F418}"/>
          </ac:picMkLst>
        </pc:picChg>
      </pc:sldChg>
      <pc:sldChg chg="addSp delSp modSp mod setBg">
        <pc:chgData name="Christine Karani" userId="53ac3a4e-5d8f-427f-9526-9ea1b60f13e4" providerId="ADAL" clId="{5C9F992E-278D-4D45-942F-4EB39113D193}" dt="2025-04-12T12:08:08.912" v="713"/>
        <pc:sldMkLst>
          <pc:docMk/>
          <pc:sldMk cId="1551271307" sldId="268"/>
        </pc:sldMkLst>
        <pc:spChg chg="mod">
          <ac:chgData name="Christine Karani" userId="53ac3a4e-5d8f-427f-9526-9ea1b60f13e4" providerId="ADAL" clId="{5C9F992E-278D-4D45-942F-4EB39113D193}" dt="2025-04-12T12:05:29.321" v="701" actId="26606"/>
          <ac:spMkLst>
            <pc:docMk/>
            <pc:sldMk cId="1551271307" sldId="268"/>
            <ac:spMk id="2" creationId="{400E4CC5-302A-EBE6-9BDE-9296ADD5EDAA}"/>
          </ac:spMkLst>
        </pc:spChg>
        <pc:spChg chg="mod">
          <ac:chgData name="Christine Karani" userId="53ac3a4e-5d8f-427f-9526-9ea1b60f13e4" providerId="ADAL" clId="{5C9F992E-278D-4D45-942F-4EB39113D193}" dt="2025-04-12T12:05:29.321" v="701" actId="26606"/>
          <ac:spMkLst>
            <pc:docMk/>
            <pc:sldMk cId="1551271307" sldId="268"/>
            <ac:spMk id="3" creationId="{31AC270A-6041-634B-22E6-851E675B0AC8}"/>
          </ac:spMkLst>
        </pc:spChg>
        <pc:spChg chg="add del">
          <ac:chgData name="Christine Karani" userId="53ac3a4e-5d8f-427f-9526-9ea1b60f13e4" providerId="ADAL" clId="{5C9F992E-278D-4D45-942F-4EB39113D193}" dt="2025-04-12T12:05:29.321" v="701" actId="26606"/>
          <ac:spMkLst>
            <pc:docMk/>
            <pc:sldMk cId="1551271307" sldId="268"/>
            <ac:spMk id="12" creationId="{5D7F64A8-D625-4F61-A290-B499BB62ACFF}"/>
          </ac:spMkLst>
        </pc:spChg>
        <pc:spChg chg="add del">
          <ac:chgData name="Christine Karani" userId="53ac3a4e-5d8f-427f-9526-9ea1b60f13e4" providerId="ADAL" clId="{5C9F992E-278D-4D45-942F-4EB39113D193}" dt="2025-04-12T12:05:11.906" v="698" actId="26606"/>
          <ac:spMkLst>
            <pc:docMk/>
            <pc:sldMk cId="1551271307" sldId="268"/>
            <ac:spMk id="17" creationId="{EDDBB197-D710-4A4F-A9CA-FD2177498BE8}"/>
          </ac:spMkLst>
        </pc:spChg>
        <pc:spChg chg="add del">
          <ac:chgData name="Christine Karani" userId="53ac3a4e-5d8f-427f-9526-9ea1b60f13e4" providerId="ADAL" clId="{5C9F992E-278D-4D45-942F-4EB39113D193}" dt="2025-04-12T12:05:11.906" v="698" actId="26606"/>
          <ac:spMkLst>
            <pc:docMk/>
            <pc:sldMk cId="1551271307" sldId="268"/>
            <ac:spMk id="19" creationId="{975D1CFA-2CDB-4B64-BD9F-85744E8DA12F}"/>
          </ac:spMkLst>
        </pc:spChg>
        <pc:spChg chg="add">
          <ac:chgData name="Christine Karani" userId="53ac3a4e-5d8f-427f-9526-9ea1b60f13e4" providerId="ADAL" clId="{5C9F992E-278D-4D45-942F-4EB39113D193}" dt="2025-04-12T12:05:29.321" v="701" actId="26606"/>
          <ac:spMkLst>
            <pc:docMk/>
            <pc:sldMk cId="1551271307" sldId="268"/>
            <ac:spMk id="29" creationId="{F821940F-7A1D-4ACC-85B4-A932898ABB37}"/>
          </ac:spMkLst>
        </pc:spChg>
        <pc:spChg chg="add">
          <ac:chgData name="Christine Karani" userId="53ac3a4e-5d8f-427f-9526-9ea1b60f13e4" providerId="ADAL" clId="{5C9F992E-278D-4D45-942F-4EB39113D193}" dt="2025-04-12T12:05:29.321" v="701" actId="26606"/>
          <ac:spMkLst>
            <pc:docMk/>
            <pc:sldMk cId="1551271307" sldId="268"/>
            <ac:spMk id="30" creationId="{16674508-81D3-48CF-96BF-7FC60EAA572A}"/>
          </ac:spMkLst>
        </pc:spChg>
        <pc:grpChg chg="add del">
          <ac:chgData name="Christine Karani" userId="53ac3a4e-5d8f-427f-9526-9ea1b60f13e4" providerId="ADAL" clId="{5C9F992E-278D-4D45-942F-4EB39113D193}" dt="2025-04-12T12:05:11.906" v="698" actId="26606"/>
          <ac:grpSpMkLst>
            <pc:docMk/>
            <pc:sldMk cId="1551271307" sldId="268"/>
            <ac:grpSpMk id="21" creationId="{25EE5136-01F1-466C-962D-BA9B4C6757AA}"/>
          </ac:grpSpMkLst>
        </pc:grpChg>
        <pc:picChg chg="add mod ord">
          <ac:chgData name="Christine Karani" userId="53ac3a4e-5d8f-427f-9526-9ea1b60f13e4" providerId="ADAL" clId="{5C9F992E-278D-4D45-942F-4EB39113D193}" dt="2025-04-12T12:05:29.321" v="701" actId="26606"/>
          <ac:picMkLst>
            <pc:docMk/>
            <pc:sldMk cId="1551271307" sldId="268"/>
            <ac:picMk id="7" creationId="{F36531EE-A8EF-B2D8-1222-35B575C5042E}"/>
          </ac:picMkLst>
        </pc:picChg>
        <pc:picChg chg="add del">
          <ac:chgData name="Christine Karani" userId="53ac3a4e-5d8f-427f-9526-9ea1b60f13e4" providerId="ADAL" clId="{5C9F992E-278D-4D45-942F-4EB39113D193}" dt="2025-04-12T12:05:29.321" v="701" actId="26606"/>
          <ac:picMkLst>
            <pc:docMk/>
            <pc:sldMk cId="1551271307" sldId="268"/>
            <ac:picMk id="9" creationId="{5A5A73DB-25B4-4AF6-A5C0-125B911E5806}"/>
          </ac:picMkLst>
        </pc:picChg>
        <pc:cxnChg chg="add del">
          <ac:chgData name="Christine Karani" userId="53ac3a4e-5d8f-427f-9526-9ea1b60f13e4" providerId="ADAL" clId="{5C9F992E-278D-4D45-942F-4EB39113D193}" dt="2025-04-12T12:05:29.316" v="700" actId="26606"/>
          <ac:cxnSpMkLst>
            <pc:docMk/>
            <pc:sldMk cId="1551271307" sldId="268"/>
            <ac:cxnSpMk id="27" creationId="{FC23E3B9-5ABF-58B3-E2B0-E9A5DAA90037}"/>
          </ac:cxnSpMkLst>
        </pc:cxnChg>
      </pc:sldChg>
      <pc:sldChg chg="addSp delSp modSp mod setBg delAnim">
        <pc:chgData name="Christine Karani" userId="53ac3a4e-5d8f-427f-9526-9ea1b60f13e4" providerId="ADAL" clId="{5C9F992E-278D-4D45-942F-4EB39113D193}" dt="2025-04-12T12:07:50.330" v="712" actId="26606"/>
        <pc:sldMkLst>
          <pc:docMk/>
          <pc:sldMk cId="764898530" sldId="269"/>
        </pc:sldMkLst>
        <pc:spChg chg="mod ord">
          <ac:chgData name="Christine Karani" userId="53ac3a4e-5d8f-427f-9526-9ea1b60f13e4" providerId="ADAL" clId="{5C9F992E-278D-4D45-942F-4EB39113D193}" dt="2025-04-12T12:07:50.330" v="712" actId="26606"/>
          <ac:spMkLst>
            <pc:docMk/>
            <pc:sldMk cId="764898530" sldId="269"/>
            <ac:spMk id="2" creationId="{C26AE36B-3922-B020-EC09-C6D575DBCA9F}"/>
          </ac:spMkLst>
        </pc:spChg>
        <pc:spChg chg="del">
          <ac:chgData name="Christine Karani" userId="53ac3a4e-5d8f-427f-9526-9ea1b60f13e4" providerId="ADAL" clId="{5C9F992E-278D-4D45-942F-4EB39113D193}" dt="2025-04-12T12:06:45.969" v="706" actId="26606"/>
          <ac:spMkLst>
            <pc:docMk/>
            <pc:sldMk cId="764898530" sldId="269"/>
            <ac:spMk id="9" creationId="{65219498-D544-41AC-98FE-8F956EF66A62}"/>
          </ac:spMkLst>
        </pc:spChg>
        <pc:spChg chg="del">
          <ac:chgData name="Christine Karani" userId="53ac3a4e-5d8f-427f-9526-9ea1b60f13e4" providerId="ADAL" clId="{5C9F992E-278D-4D45-942F-4EB39113D193}" dt="2025-04-12T12:06:45.969" v="706" actId="26606"/>
          <ac:spMkLst>
            <pc:docMk/>
            <pc:sldMk cId="764898530" sldId="269"/>
            <ac:spMk id="11" creationId="{F500DBFC-17A9-4E0A-AEE2-A49F9AEEF0FD}"/>
          </ac:spMkLst>
        </pc:spChg>
        <pc:spChg chg="add del">
          <ac:chgData name="Christine Karani" userId="53ac3a4e-5d8f-427f-9526-9ea1b60f13e4" providerId="ADAL" clId="{5C9F992E-278D-4D45-942F-4EB39113D193}" dt="2025-04-12T12:07:50.330" v="712" actId="26606"/>
          <ac:spMkLst>
            <pc:docMk/>
            <pc:sldMk cId="764898530" sldId="269"/>
            <ac:spMk id="32" creationId="{99ED5833-B85B-4103-8A3B-CAB0308E6C15}"/>
          </ac:spMkLst>
        </pc:spChg>
        <pc:spChg chg="add del">
          <ac:chgData name="Christine Karani" userId="53ac3a4e-5d8f-427f-9526-9ea1b60f13e4" providerId="ADAL" clId="{5C9F992E-278D-4D45-942F-4EB39113D193}" dt="2025-04-12T12:07:50.328" v="711" actId="26606"/>
          <ac:spMkLst>
            <pc:docMk/>
            <pc:sldMk cId="764898530" sldId="269"/>
            <ac:spMk id="37" creationId="{C1DD1A8A-57D5-4A81-AD04-532B043C5611}"/>
          </ac:spMkLst>
        </pc:spChg>
        <pc:spChg chg="add del">
          <ac:chgData name="Christine Karani" userId="53ac3a4e-5d8f-427f-9526-9ea1b60f13e4" providerId="ADAL" clId="{5C9F992E-278D-4D45-942F-4EB39113D193}" dt="2025-04-12T12:07:50.328" v="711" actId="26606"/>
          <ac:spMkLst>
            <pc:docMk/>
            <pc:sldMk cId="764898530" sldId="269"/>
            <ac:spMk id="39" creationId="{007891EC-4501-44ED-A8C8-B11B6DB767AB}"/>
          </ac:spMkLst>
        </pc:spChg>
        <pc:spChg chg="add">
          <ac:chgData name="Christine Karani" userId="53ac3a4e-5d8f-427f-9526-9ea1b60f13e4" providerId="ADAL" clId="{5C9F992E-278D-4D45-942F-4EB39113D193}" dt="2025-04-12T12:07:50.330" v="712" actId="26606"/>
          <ac:spMkLst>
            <pc:docMk/>
            <pc:sldMk cId="764898530" sldId="269"/>
            <ac:spMk id="41" creationId="{ECC07320-C2CA-4E29-8481-9D9E143C7788}"/>
          </ac:spMkLst>
        </pc:spChg>
        <pc:spChg chg="add">
          <ac:chgData name="Christine Karani" userId="53ac3a4e-5d8f-427f-9526-9ea1b60f13e4" providerId="ADAL" clId="{5C9F992E-278D-4D45-942F-4EB39113D193}" dt="2025-04-12T12:07:50.330" v="712" actId="26606"/>
          <ac:spMkLst>
            <pc:docMk/>
            <pc:sldMk cId="764898530" sldId="269"/>
            <ac:spMk id="42" creationId="{178FB36B-5BFE-42CA-BC60-1115E0D95EEC}"/>
          </ac:spMkLst>
        </pc:spChg>
        <pc:grpChg chg="del">
          <ac:chgData name="Christine Karani" userId="53ac3a4e-5d8f-427f-9526-9ea1b60f13e4" providerId="ADAL" clId="{5C9F992E-278D-4D45-942F-4EB39113D193}" dt="2025-04-12T12:06:45.969" v="706" actId="26606"/>
          <ac:grpSpMkLst>
            <pc:docMk/>
            <pc:sldMk cId="764898530" sldId="269"/>
            <ac:grpSpMk id="13" creationId="{D74613BB-817C-4C4F-8A24-4936F2F064C0}"/>
          </ac:grpSpMkLst>
        </pc:grpChg>
        <pc:picChg chg="add mod">
          <ac:chgData name="Christine Karani" userId="53ac3a4e-5d8f-427f-9526-9ea1b60f13e4" providerId="ADAL" clId="{5C9F992E-278D-4D45-942F-4EB39113D193}" dt="2025-04-12T12:07:50.330" v="712" actId="26606"/>
          <ac:picMkLst>
            <pc:docMk/>
            <pc:sldMk cId="764898530" sldId="269"/>
            <ac:picMk id="3" creationId="{C5F78D93-1C1D-C28D-3C32-2DBA92FECE3D}"/>
          </ac:picMkLst>
        </pc:picChg>
        <pc:picChg chg="del mod">
          <ac:chgData name="Christine Karani" userId="53ac3a4e-5d8f-427f-9526-9ea1b60f13e4" providerId="ADAL" clId="{5C9F992E-278D-4D45-942F-4EB39113D193}" dt="2025-04-12T12:07:37.462" v="709" actId="478"/>
          <ac:picMkLst>
            <pc:docMk/>
            <pc:sldMk cId="764898530" sldId="269"/>
            <ac:picMk id="6" creationId="{758C854A-CBA6-66B7-85C3-35C6E151E74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Definitely not</c:v>
                </c:pt>
                <c:pt idx="1">
                  <c:v>Probably not</c:v>
                </c:pt>
                <c:pt idx="2">
                  <c:v>Unsure</c:v>
                </c:pt>
                <c:pt idx="3">
                  <c:v>Probably</c:v>
                </c:pt>
                <c:pt idx="4">
                  <c:v>Definitely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0.17073170731707318</c:v>
                </c:pt>
                <c:pt idx="1">
                  <c:v>0.10975609756097562</c:v>
                </c:pt>
                <c:pt idx="2">
                  <c:v>0.12195121951219512</c:v>
                </c:pt>
                <c:pt idx="3">
                  <c:v>0.34146341463414637</c:v>
                </c:pt>
                <c:pt idx="4">
                  <c:v>0.25609756097560976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3-49EE-9B6A-A9A2CE2576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Definitely not</c:v>
                </c:pt>
                <c:pt idx="1">
                  <c:v>Probably not</c:v>
                </c:pt>
                <c:pt idx="2">
                  <c:v>Unsure</c:v>
                </c:pt>
                <c:pt idx="3">
                  <c:v>Probably</c:v>
                </c:pt>
                <c:pt idx="4">
                  <c:v>Definitely</c:v>
                </c:pt>
              </c:strCache>
            </c:strRef>
          </c:cat>
          <c:val>
            <c:numRef>
              <c:f>Sheet1!$C$2:$C$6</c:f>
              <c:numCache>
                <c:formatCode>###0%</c:formatCode>
                <c:ptCount val="5"/>
                <c:pt idx="0">
                  <c:v>0.23376623376623379</c:v>
                </c:pt>
                <c:pt idx="1">
                  <c:v>0.11688311688311689</c:v>
                </c:pt>
                <c:pt idx="2">
                  <c:v>3.896103896103896E-2</c:v>
                </c:pt>
                <c:pt idx="3">
                  <c:v>0.2792207792207792</c:v>
                </c:pt>
                <c:pt idx="4">
                  <c:v>0.33116883116883117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3-49EE-9B6A-A9A2CE2576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35+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Definitely not</c:v>
                </c:pt>
                <c:pt idx="1">
                  <c:v>Probably not</c:v>
                </c:pt>
                <c:pt idx="2">
                  <c:v>Unsure</c:v>
                </c:pt>
                <c:pt idx="3">
                  <c:v>Probably</c:v>
                </c:pt>
                <c:pt idx="4">
                  <c:v>Definitely</c:v>
                </c:pt>
              </c:strCache>
            </c:strRef>
          </c:cat>
          <c:val>
            <c:numRef>
              <c:f>Sheet1!$D$2:$D$6</c:f>
              <c:numCache>
                <c:formatCode>###0%</c:formatCode>
                <c:ptCount val="5"/>
                <c:pt idx="0">
                  <c:v>0.1524390243902439</c:v>
                </c:pt>
                <c:pt idx="1">
                  <c:v>0.10365853658536585</c:v>
                </c:pt>
                <c:pt idx="2">
                  <c:v>0.12804878048780488</c:v>
                </c:pt>
                <c:pt idx="3">
                  <c:v>0.28048780487804875</c:v>
                </c:pt>
                <c:pt idx="4">
                  <c:v>0.33536585365853661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B3-49EE-9B6A-A9A2CE25763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00959584"/>
        <c:axId val="1000960064"/>
      </c:barChart>
      <c:catAx>
        <c:axId val="100095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000960064"/>
        <c:crosses val="autoZero"/>
        <c:auto val="1"/>
        <c:lblAlgn val="ctr"/>
        <c:lblOffset val="100"/>
        <c:noMultiLvlLbl val="0"/>
      </c:catAx>
      <c:valAx>
        <c:axId val="1000960064"/>
        <c:scaling>
          <c:orientation val="minMax"/>
          <c:max val="0.60000000000000009"/>
        </c:scaling>
        <c:delete val="0"/>
        <c:axPos val="l"/>
        <c:numFmt formatCode="###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00095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Definitely not</c:v>
                </c:pt>
                <c:pt idx="1">
                  <c:v>Probably not</c:v>
                </c:pt>
                <c:pt idx="2">
                  <c:v>Unsure</c:v>
                </c:pt>
                <c:pt idx="3">
                  <c:v>Probably</c:v>
                </c:pt>
                <c:pt idx="4">
                  <c:v>Definitely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0.19</c:v>
                </c:pt>
                <c:pt idx="1">
                  <c:v>0.1</c:v>
                </c:pt>
                <c:pt idx="2">
                  <c:v>9.5000000000000001E-2</c:v>
                </c:pt>
                <c:pt idx="3">
                  <c:v>0.33500000000000002</c:v>
                </c:pt>
                <c:pt idx="4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C-4F8A-AD56-A4EF12374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Definitely not</c:v>
                </c:pt>
                <c:pt idx="1">
                  <c:v>Probably not</c:v>
                </c:pt>
                <c:pt idx="2">
                  <c:v>Unsure</c:v>
                </c:pt>
                <c:pt idx="3">
                  <c:v>Probably</c:v>
                </c:pt>
                <c:pt idx="4">
                  <c:v>Definitely</c:v>
                </c:pt>
              </c:strCache>
            </c:strRef>
          </c:cat>
          <c:val>
            <c:numRef>
              <c:f>Sheet1!$C$2:$C$6</c:f>
              <c:numCache>
                <c:formatCode>###0%</c:formatCode>
                <c:ptCount val="5"/>
                <c:pt idx="0">
                  <c:v>0.185</c:v>
                </c:pt>
                <c:pt idx="1">
                  <c:v>0.12</c:v>
                </c:pt>
                <c:pt idx="2">
                  <c:v>0.09</c:v>
                </c:pt>
                <c:pt idx="3">
                  <c:v>0.25</c:v>
                </c:pt>
                <c:pt idx="4">
                  <c:v>0.35499999999999998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C-4F8A-AD56-A4EF12374A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0845232"/>
        <c:axId val="2110829872"/>
      </c:barChart>
      <c:catAx>
        <c:axId val="2110845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10829872"/>
        <c:crosses val="autoZero"/>
        <c:auto val="1"/>
        <c:lblAlgn val="ctr"/>
        <c:lblOffset val="100"/>
        <c:noMultiLvlLbl val="0"/>
      </c:catAx>
      <c:valAx>
        <c:axId val="2110829872"/>
        <c:scaling>
          <c:orientation val="minMax"/>
          <c:max val="0.60000000000000009"/>
        </c:scaling>
        <c:delete val="0"/>
        <c:axPos val="l"/>
        <c:numFmt formatCode="###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10845232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Confidence By Age-Group</a:t>
            </a:r>
            <a:endParaRPr lang="en-KE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18-24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0.12195121951219512</c:v>
                </c:pt>
                <c:pt idx="1">
                  <c:v>0.2073170731707317</c:v>
                </c:pt>
                <c:pt idx="2">
                  <c:v>0.10975609756097562</c:v>
                </c:pt>
                <c:pt idx="3">
                  <c:v>0.35365853658536589</c:v>
                </c:pt>
                <c:pt idx="4">
                  <c:v>0.2073170731707317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F-4CDD-9A98-A21E06150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25-34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Sheet1!$C$2:$C$6</c:f>
              <c:numCache>
                <c:formatCode>###0%</c:formatCode>
                <c:ptCount val="5"/>
                <c:pt idx="0">
                  <c:v>0.14935064935064934</c:v>
                </c:pt>
                <c:pt idx="1">
                  <c:v>0.18831168831168832</c:v>
                </c:pt>
                <c:pt idx="2">
                  <c:v>0.12337662337662338</c:v>
                </c:pt>
                <c:pt idx="3">
                  <c:v>0.26623376623376621</c:v>
                </c:pt>
                <c:pt idx="4">
                  <c:v>0.27272727272727271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F-4CDD-9A98-A21E06150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35+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Sheet1!$D$2:$D$6</c:f>
              <c:numCache>
                <c:formatCode>###0%</c:formatCode>
                <c:ptCount val="5"/>
                <c:pt idx="0">
                  <c:v>0.13414634146341464</c:v>
                </c:pt>
                <c:pt idx="1">
                  <c:v>0.17682926829268295</c:v>
                </c:pt>
                <c:pt idx="2">
                  <c:v>0.18902439024390244</c:v>
                </c:pt>
                <c:pt idx="3">
                  <c:v>0.29878048780487804</c:v>
                </c:pt>
                <c:pt idx="4">
                  <c:v>0.20121951219512194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F-4CDD-9A98-A21E061502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29750288"/>
        <c:axId val="2129757968"/>
      </c:barChart>
      <c:catAx>
        <c:axId val="212975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29757968"/>
        <c:crosses val="autoZero"/>
        <c:auto val="1"/>
        <c:lblAlgn val="ctr"/>
        <c:lblOffset val="100"/>
        <c:noMultiLvlLbl val="0"/>
      </c:catAx>
      <c:valAx>
        <c:axId val="2129757968"/>
        <c:scaling>
          <c:orientation val="minMax"/>
          <c:max val="0.60000000000000009"/>
        </c:scaling>
        <c:delete val="0"/>
        <c:axPos val="l"/>
        <c:numFmt formatCode="###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2975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Confidence 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0.13750000000000001</c:v>
                </c:pt>
                <c:pt idx="1">
                  <c:v>0.1875</c:v>
                </c:pt>
                <c:pt idx="2">
                  <c:v>0.14749999999999999</c:v>
                </c:pt>
                <c:pt idx="3">
                  <c:v>0.29749999999999999</c:v>
                </c:pt>
                <c:pt idx="4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29-4209-88AC-2C65D8633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5911744"/>
        <c:axId val="1465909824"/>
      </c:barChart>
      <c:catAx>
        <c:axId val="146591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65909824"/>
        <c:crosses val="autoZero"/>
        <c:auto val="1"/>
        <c:lblAlgn val="ctr"/>
        <c:lblOffset val="100"/>
        <c:noMultiLvlLbl val="0"/>
      </c:catAx>
      <c:valAx>
        <c:axId val="1465909824"/>
        <c:scaling>
          <c:orientation val="minMax"/>
          <c:max val="0.60000000000000009"/>
        </c:scaling>
        <c:delete val="0"/>
        <c:axPos val="l"/>
        <c:numFmt formatCode="###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6591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Sheet1!$B$2:$B$6</c:f>
              <c:numCache>
                <c:formatCode>###0%</c:formatCode>
                <c:ptCount val="5"/>
                <c:pt idx="0">
                  <c:v>0.13500000000000001</c:v>
                </c:pt>
                <c:pt idx="1">
                  <c:v>0.21</c:v>
                </c:pt>
                <c:pt idx="2">
                  <c:v>0.15</c:v>
                </c:pt>
                <c:pt idx="3">
                  <c:v>0.26</c:v>
                </c:pt>
                <c:pt idx="4">
                  <c:v>0.245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5F-47B6-9AA6-8FCC0D012A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Not at all confident</c:v>
                </c:pt>
                <c:pt idx="1">
                  <c:v>Not very confident</c:v>
                </c:pt>
                <c:pt idx="2">
                  <c:v>Unsure</c:v>
                </c:pt>
                <c:pt idx="3">
                  <c:v>Fairly confident</c:v>
                </c:pt>
                <c:pt idx="4">
                  <c:v>Very confident</c:v>
                </c:pt>
              </c:strCache>
            </c:strRef>
          </c:cat>
          <c:val>
            <c:numRef>
              <c:f>Sheet1!$C$2:$C$6</c:f>
              <c:numCache>
                <c:formatCode>###0%</c:formatCode>
                <c:ptCount val="5"/>
                <c:pt idx="0">
                  <c:v>0.14000000000000001</c:v>
                </c:pt>
                <c:pt idx="1">
                  <c:v>0.16500000000000001</c:v>
                </c:pt>
                <c:pt idx="2">
                  <c:v>0.14499999999999999</c:v>
                </c:pt>
                <c:pt idx="3">
                  <c:v>0.33500000000000002</c:v>
                </c:pt>
                <c:pt idx="4">
                  <c:v>0.215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5F-47B6-9AA6-8FCC0D012A3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50601008"/>
        <c:axId val="2050600528"/>
      </c:barChart>
      <c:catAx>
        <c:axId val="205060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050600528"/>
        <c:crosses val="autoZero"/>
        <c:auto val="1"/>
        <c:lblAlgn val="ctr"/>
        <c:lblOffset val="100"/>
        <c:noMultiLvlLbl val="0"/>
      </c:catAx>
      <c:valAx>
        <c:axId val="2050600528"/>
        <c:scaling>
          <c:orientation val="minMax"/>
          <c:max val="0.60000000000000009"/>
        </c:scaling>
        <c:delete val="0"/>
        <c:axPos val="l"/>
        <c:numFmt formatCode="###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05060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Potential health risk</c:v>
                </c:pt>
                <c:pt idx="1">
                  <c:v>Uncertain of vaccine effectiveness</c:v>
                </c:pt>
                <c:pt idx="2">
                  <c:v>Lack of knowledge/awareness</c:v>
                </c:pt>
                <c:pt idx="3">
                  <c:v>Religious/cultural/personal belief</c:v>
                </c:pt>
                <c:pt idx="4">
                  <c:v>COVID-19 isn't a threat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0.33333333333333331</c:v>
                </c:pt>
                <c:pt idx="1">
                  <c:v>0.3141025641025641</c:v>
                </c:pt>
                <c:pt idx="2">
                  <c:v>0.21794871794871795</c:v>
                </c:pt>
                <c:pt idx="3">
                  <c:v>8.3333333333333329E-2</c:v>
                </c:pt>
                <c:pt idx="4">
                  <c:v>5.128205128205128E-2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3D-43BD-B892-CF810C2A34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103447312"/>
        <c:axId val="2103445392"/>
      </c:barChart>
      <c:catAx>
        <c:axId val="2103447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03445392"/>
        <c:crosses val="autoZero"/>
        <c:auto val="1"/>
        <c:lblAlgn val="ctr"/>
        <c:lblOffset val="100"/>
        <c:noMultiLvlLbl val="0"/>
      </c:catAx>
      <c:valAx>
        <c:axId val="2103445392"/>
        <c:scaling>
          <c:orientation val="minMax"/>
          <c:max val="0.60000000000000009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03447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No</c:v>
                </c:pt>
                <c:pt idx="1">
                  <c:v>Unsure/depends on cost</c:v>
                </c:pt>
                <c:pt idx="2">
                  <c:v>Yes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0.31</c:v>
                </c:pt>
                <c:pt idx="1">
                  <c:v>0.48499999999999999</c:v>
                </c:pt>
                <c:pt idx="2">
                  <c:v>0.20499999999999999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2-445B-A123-B0D1558722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07894416"/>
        <c:axId val="2107888176"/>
      </c:barChart>
      <c:catAx>
        <c:axId val="210789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07888176"/>
        <c:crosses val="autoZero"/>
        <c:auto val="1"/>
        <c:lblAlgn val="ctr"/>
        <c:lblOffset val="100"/>
        <c:noMultiLvlLbl val="0"/>
      </c:catAx>
      <c:valAx>
        <c:axId val="210788817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210789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6F7108-F3C1-4CC0-92F5-97F4EAF5C0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781329B-FC19-48CD-88D2-7A97713A3C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Background</a:t>
          </a:r>
          <a:endParaRPr lang="en-US"/>
        </a:p>
      </dgm:t>
    </dgm:pt>
    <dgm:pt modelId="{ECEE0FC5-E79F-4BEA-84EB-8FD908316E01}" type="parTrans" cxnId="{85DFB665-C8B1-4B28-8D41-0C2E4B3740C7}">
      <dgm:prSet/>
      <dgm:spPr/>
      <dgm:t>
        <a:bodyPr/>
        <a:lstStyle/>
        <a:p>
          <a:endParaRPr lang="en-US"/>
        </a:p>
      </dgm:t>
    </dgm:pt>
    <dgm:pt modelId="{7FEAD8ED-D01C-456B-85ED-502E09507DAF}" type="sibTrans" cxnId="{85DFB665-C8B1-4B28-8D41-0C2E4B3740C7}">
      <dgm:prSet/>
      <dgm:spPr/>
      <dgm:t>
        <a:bodyPr/>
        <a:lstStyle/>
        <a:p>
          <a:endParaRPr lang="en-US"/>
        </a:p>
      </dgm:t>
    </dgm:pt>
    <dgm:pt modelId="{C1D1700F-C7D6-42CF-8209-DE908FD263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Objectives</a:t>
          </a:r>
          <a:endParaRPr lang="en-US"/>
        </a:p>
      </dgm:t>
    </dgm:pt>
    <dgm:pt modelId="{069A337F-2537-4619-9AEF-E79293065D2F}" type="parTrans" cxnId="{17BA141C-E697-471A-92F8-D7FE52F6C199}">
      <dgm:prSet/>
      <dgm:spPr/>
      <dgm:t>
        <a:bodyPr/>
        <a:lstStyle/>
        <a:p>
          <a:endParaRPr lang="en-US"/>
        </a:p>
      </dgm:t>
    </dgm:pt>
    <dgm:pt modelId="{1195DB74-3AC3-4366-BB9C-2AC9FA468ACE}" type="sibTrans" cxnId="{17BA141C-E697-471A-92F8-D7FE52F6C199}">
      <dgm:prSet/>
      <dgm:spPr/>
      <dgm:t>
        <a:bodyPr/>
        <a:lstStyle/>
        <a:p>
          <a:endParaRPr lang="en-US"/>
        </a:p>
      </dgm:t>
    </dgm:pt>
    <dgm:pt modelId="{0E5F2628-7752-45E6-94A0-11C2BC5489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Study Design</a:t>
          </a:r>
          <a:endParaRPr lang="en-US"/>
        </a:p>
      </dgm:t>
    </dgm:pt>
    <dgm:pt modelId="{5955A0FA-4FAD-4F07-8863-CA9AAC830506}" type="parTrans" cxnId="{6EF60A88-C88F-45F6-AE35-383CB2C32D62}">
      <dgm:prSet/>
      <dgm:spPr/>
      <dgm:t>
        <a:bodyPr/>
        <a:lstStyle/>
        <a:p>
          <a:endParaRPr lang="en-US"/>
        </a:p>
      </dgm:t>
    </dgm:pt>
    <dgm:pt modelId="{176EB281-A56B-4B3F-8BCF-C16811999A36}" type="sibTrans" cxnId="{6EF60A88-C88F-45F6-AE35-383CB2C32D62}">
      <dgm:prSet/>
      <dgm:spPr/>
      <dgm:t>
        <a:bodyPr/>
        <a:lstStyle/>
        <a:p>
          <a:endParaRPr lang="en-US"/>
        </a:p>
      </dgm:t>
    </dgm:pt>
    <dgm:pt modelId="{51E4D38A-B695-4C3A-9C8F-9CE9832155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Executive Summary</a:t>
          </a:r>
          <a:endParaRPr lang="en-US"/>
        </a:p>
      </dgm:t>
    </dgm:pt>
    <dgm:pt modelId="{3F7DC2FB-D30D-45D3-A4A5-C663F0BE2EE6}" type="parTrans" cxnId="{A4994073-B4F7-4B93-A24D-07E62AD01A9A}">
      <dgm:prSet/>
      <dgm:spPr/>
      <dgm:t>
        <a:bodyPr/>
        <a:lstStyle/>
        <a:p>
          <a:endParaRPr lang="en-US"/>
        </a:p>
      </dgm:t>
    </dgm:pt>
    <dgm:pt modelId="{7A6ED715-9888-4DC0-B37F-5C9036D4C448}" type="sibTrans" cxnId="{A4994073-B4F7-4B93-A24D-07E62AD01A9A}">
      <dgm:prSet/>
      <dgm:spPr/>
      <dgm:t>
        <a:bodyPr/>
        <a:lstStyle/>
        <a:p>
          <a:endParaRPr lang="en-US"/>
        </a:p>
      </dgm:t>
    </dgm:pt>
    <dgm:pt modelId="{0FA8EB4A-4894-4466-91C0-E2A074CD99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Key Findings</a:t>
          </a:r>
          <a:endParaRPr lang="en-US"/>
        </a:p>
      </dgm:t>
    </dgm:pt>
    <dgm:pt modelId="{EB06F035-AD79-4244-9FAA-E39637BEC379}" type="parTrans" cxnId="{E6C6E0A6-9730-4BC7-85E7-ABD40414FC80}">
      <dgm:prSet/>
      <dgm:spPr/>
      <dgm:t>
        <a:bodyPr/>
        <a:lstStyle/>
        <a:p>
          <a:endParaRPr lang="en-US"/>
        </a:p>
      </dgm:t>
    </dgm:pt>
    <dgm:pt modelId="{D5DA30F0-421F-46F5-B78F-4788C933F9C7}" type="sibTrans" cxnId="{E6C6E0A6-9730-4BC7-85E7-ABD40414FC80}">
      <dgm:prSet/>
      <dgm:spPr/>
      <dgm:t>
        <a:bodyPr/>
        <a:lstStyle/>
        <a:p>
          <a:endParaRPr lang="en-US"/>
        </a:p>
      </dgm:t>
    </dgm:pt>
    <dgm:pt modelId="{0D7CB602-84CC-487D-87E2-40A52627FF0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Conclusion</a:t>
          </a:r>
          <a:endParaRPr lang="en-US"/>
        </a:p>
      </dgm:t>
    </dgm:pt>
    <dgm:pt modelId="{9B260990-22E3-4570-82C5-1004F0FBA49A}" type="parTrans" cxnId="{AC3098E1-5DB3-4C0B-A775-C273FF6BAE8F}">
      <dgm:prSet/>
      <dgm:spPr/>
      <dgm:t>
        <a:bodyPr/>
        <a:lstStyle/>
        <a:p>
          <a:endParaRPr lang="en-US"/>
        </a:p>
      </dgm:t>
    </dgm:pt>
    <dgm:pt modelId="{1C88EE71-BEF2-410A-9A0D-0131F89D69A3}" type="sibTrans" cxnId="{AC3098E1-5DB3-4C0B-A775-C273FF6BAE8F}">
      <dgm:prSet/>
      <dgm:spPr/>
      <dgm:t>
        <a:bodyPr/>
        <a:lstStyle/>
        <a:p>
          <a:endParaRPr lang="en-US"/>
        </a:p>
      </dgm:t>
    </dgm:pt>
    <dgm:pt modelId="{00FE1CB4-8018-46E3-8D0C-15693B3DE5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Recommendation</a:t>
          </a:r>
          <a:endParaRPr lang="en-US"/>
        </a:p>
      </dgm:t>
    </dgm:pt>
    <dgm:pt modelId="{0607A6F8-B500-42F4-B68D-175125738407}" type="parTrans" cxnId="{8EF1527C-1551-496F-835A-E0EB3626E6AB}">
      <dgm:prSet/>
      <dgm:spPr/>
      <dgm:t>
        <a:bodyPr/>
        <a:lstStyle/>
        <a:p>
          <a:endParaRPr lang="en-US"/>
        </a:p>
      </dgm:t>
    </dgm:pt>
    <dgm:pt modelId="{43482698-5788-4ECC-B0C0-44A3A7E21267}" type="sibTrans" cxnId="{8EF1527C-1551-496F-835A-E0EB3626E6AB}">
      <dgm:prSet/>
      <dgm:spPr/>
      <dgm:t>
        <a:bodyPr/>
        <a:lstStyle/>
        <a:p>
          <a:endParaRPr lang="en-US"/>
        </a:p>
      </dgm:t>
    </dgm:pt>
    <dgm:pt modelId="{387B54F9-4351-4086-B5E5-19306C3DB828}" type="pres">
      <dgm:prSet presAssocID="{1E6F7108-F3C1-4CC0-92F5-97F4EAF5C0B0}" presName="root" presStyleCnt="0">
        <dgm:presLayoutVars>
          <dgm:dir/>
          <dgm:resizeHandles val="exact"/>
        </dgm:presLayoutVars>
      </dgm:prSet>
      <dgm:spPr/>
    </dgm:pt>
    <dgm:pt modelId="{B0972812-1077-4B9B-B1EB-B80F5FB898CC}" type="pres">
      <dgm:prSet presAssocID="{2781329B-FC19-48CD-88D2-7A97713A3C58}" presName="compNode" presStyleCnt="0"/>
      <dgm:spPr/>
    </dgm:pt>
    <dgm:pt modelId="{BF30A842-A1D1-4958-97E2-E8E084949D9D}" type="pres">
      <dgm:prSet presAssocID="{2781329B-FC19-48CD-88D2-7A97713A3C58}" presName="bgRect" presStyleLbl="bgShp" presStyleIdx="0" presStyleCnt="7"/>
      <dgm:spPr/>
    </dgm:pt>
    <dgm:pt modelId="{6F483C64-FDAE-4D99-893F-AE40D5C0F11A}" type="pres">
      <dgm:prSet presAssocID="{2781329B-FC19-48CD-88D2-7A97713A3C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D2DB9367-4CC0-4EC3-B45B-BB1493EC6FBC}" type="pres">
      <dgm:prSet presAssocID="{2781329B-FC19-48CD-88D2-7A97713A3C58}" presName="spaceRect" presStyleCnt="0"/>
      <dgm:spPr/>
    </dgm:pt>
    <dgm:pt modelId="{163A908F-9A09-43CA-ADC9-20B23D7CAF3D}" type="pres">
      <dgm:prSet presAssocID="{2781329B-FC19-48CD-88D2-7A97713A3C58}" presName="parTx" presStyleLbl="revTx" presStyleIdx="0" presStyleCnt="7">
        <dgm:presLayoutVars>
          <dgm:chMax val="0"/>
          <dgm:chPref val="0"/>
        </dgm:presLayoutVars>
      </dgm:prSet>
      <dgm:spPr/>
    </dgm:pt>
    <dgm:pt modelId="{20435C90-2422-4486-B142-B4A1538288CC}" type="pres">
      <dgm:prSet presAssocID="{7FEAD8ED-D01C-456B-85ED-502E09507DAF}" presName="sibTrans" presStyleCnt="0"/>
      <dgm:spPr/>
    </dgm:pt>
    <dgm:pt modelId="{519C371A-9AE2-4A7C-80B7-B27571FC9F53}" type="pres">
      <dgm:prSet presAssocID="{C1D1700F-C7D6-42CF-8209-DE908FD263E7}" presName="compNode" presStyleCnt="0"/>
      <dgm:spPr/>
    </dgm:pt>
    <dgm:pt modelId="{147A1585-83F2-4A86-AFA0-838783BB3CBC}" type="pres">
      <dgm:prSet presAssocID="{C1D1700F-C7D6-42CF-8209-DE908FD263E7}" presName="bgRect" presStyleLbl="bgShp" presStyleIdx="1" presStyleCnt="7"/>
      <dgm:spPr/>
    </dgm:pt>
    <dgm:pt modelId="{884C88B5-FD01-4374-A940-150D3BFB32D1}" type="pres">
      <dgm:prSet presAssocID="{C1D1700F-C7D6-42CF-8209-DE908FD263E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DB7135A-5829-4AA7-A086-2A4763AE1713}" type="pres">
      <dgm:prSet presAssocID="{C1D1700F-C7D6-42CF-8209-DE908FD263E7}" presName="spaceRect" presStyleCnt="0"/>
      <dgm:spPr/>
    </dgm:pt>
    <dgm:pt modelId="{2F439599-45FE-4134-8C96-97C2AE2583C0}" type="pres">
      <dgm:prSet presAssocID="{C1D1700F-C7D6-42CF-8209-DE908FD263E7}" presName="parTx" presStyleLbl="revTx" presStyleIdx="1" presStyleCnt="7">
        <dgm:presLayoutVars>
          <dgm:chMax val="0"/>
          <dgm:chPref val="0"/>
        </dgm:presLayoutVars>
      </dgm:prSet>
      <dgm:spPr/>
    </dgm:pt>
    <dgm:pt modelId="{74ECE43A-C302-4561-BC0C-35800A358507}" type="pres">
      <dgm:prSet presAssocID="{1195DB74-3AC3-4366-BB9C-2AC9FA468ACE}" presName="sibTrans" presStyleCnt="0"/>
      <dgm:spPr/>
    </dgm:pt>
    <dgm:pt modelId="{63A48523-92C4-4F53-A0E9-71226122A3FA}" type="pres">
      <dgm:prSet presAssocID="{0E5F2628-7752-45E6-94A0-11C2BC5489AF}" presName="compNode" presStyleCnt="0"/>
      <dgm:spPr/>
    </dgm:pt>
    <dgm:pt modelId="{487292F5-876F-4862-B3BF-257A8F215882}" type="pres">
      <dgm:prSet presAssocID="{0E5F2628-7752-45E6-94A0-11C2BC5489AF}" presName="bgRect" presStyleLbl="bgShp" presStyleIdx="2" presStyleCnt="7"/>
      <dgm:spPr/>
    </dgm:pt>
    <dgm:pt modelId="{C541F10B-FF44-440B-B8B9-BD83B9D065DA}" type="pres">
      <dgm:prSet presAssocID="{0E5F2628-7752-45E6-94A0-11C2BC5489A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2C87040A-FD5F-4B61-A51C-2016FFB2986B}" type="pres">
      <dgm:prSet presAssocID="{0E5F2628-7752-45E6-94A0-11C2BC5489AF}" presName="spaceRect" presStyleCnt="0"/>
      <dgm:spPr/>
    </dgm:pt>
    <dgm:pt modelId="{A335C89F-D1E9-460D-B61E-1BA5A85003C3}" type="pres">
      <dgm:prSet presAssocID="{0E5F2628-7752-45E6-94A0-11C2BC5489AF}" presName="parTx" presStyleLbl="revTx" presStyleIdx="2" presStyleCnt="7">
        <dgm:presLayoutVars>
          <dgm:chMax val="0"/>
          <dgm:chPref val="0"/>
        </dgm:presLayoutVars>
      </dgm:prSet>
      <dgm:spPr/>
    </dgm:pt>
    <dgm:pt modelId="{7F6CCE59-0384-4F39-A3D7-0B46E1B7323E}" type="pres">
      <dgm:prSet presAssocID="{176EB281-A56B-4B3F-8BCF-C16811999A36}" presName="sibTrans" presStyleCnt="0"/>
      <dgm:spPr/>
    </dgm:pt>
    <dgm:pt modelId="{BE55B0A3-6B1A-4E28-8441-52F028A00802}" type="pres">
      <dgm:prSet presAssocID="{51E4D38A-B695-4C3A-9C8F-9CE983215549}" presName="compNode" presStyleCnt="0"/>
      <dgm:spPr/>
    </dgm:pt>
    <dgm:pt modelId="{FEA2AE36-39B7-4A4F-9966-9A05B4E4E802}" type="pres">
      <dgm:prSet presAssocID="{51E4D38A-B695-4C3A-9C8F-9CE983215549}" presName="bgRect" presStyleLbl="bgShp" presStyleIdx="3" presStyleCnt="7"/>
      <dgm:spPr/>
    </dgm:pt>
    <dgm:pt modelId="{D65F9517-48F7-40E6-A2B9-E9A74228FDE8}" type="pres">
      <dgm:prSet presAssocID="{51E4D38A-B695-4C3A-9C8F-9CE98321554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ploy"/>
        </a:ext>
      </dgm:extLst>
    </dgm:pt>
    <dgm:pt modelId="{BAA4F7C8-F761-48C8-851D-2954182BDDF3}" type="pres">
      <dgm:prSet presAssocID="{51E4D38A-B695-4C3A-9C8F-9CE983215549}" presName="spaceRect" presStyleCnt="0"/>
      <dgm:spPr/>
    </dgm:pt>
    <dgm:pt modelId="{05196685-B595-4E7B-BDD5-2C57691B6562}" type="pres">
      <dgm:prSet presAssocID="{51E4D38A-B695-4C3A-9C8F-9CE983215549}" presName="parTx" presStyleLbl="revTx" presStyleIdx="3" presStyleCnt="7">
        <dgm:presLayoutVars>
          <dgm:chMax val="0"/>
          <dgm:chPref val="0"/>
        </dgm:presLayoutVars>
      </dgm:prSet>
      <dgm:spPr/>
    </dgm:pt>
    <dgm:pt modelId="{F5072334-62DA-44BF-BD5E-13FBAFA9E594}" type="pres">
      <dgm:prSet presAssocID="{7A6ED715-9888-4DC0-B37F-5C9036D4C448}" presName="sibTrans" presStyleCnt="0"/>
      <dgm:spPr/>
    </dgm:pt>
    <dgm:pt modelId="{47FAFEFB-3D30-48A6-8A12-96521824B5DA}" type="pres">
      <dgm:prSet presAssocID="{0FA8EB4A-4894-4466-91C0-E2A074CD991F}" presName="compNode" presStyleCnt="0"/>
      <dgm:spPr/>
    </dgm:pt>
    <dgm:pt modelId="{B6ED53AB-3F32-460F-84E9-344DBF8C80F8}" type="pres">
      <dgm:prSet presAssocID="{0FA8EB4A-4894-4466-91C0-E2A074CD991F}" presName="bgRect" presStyleLbl="bgShp" presStyleIdx="4" presStyleCnt="7"/>
      <dgm:spPr/>
    </dgm:pt>
    <dgm:pt modelId="{55C64241-1B0E-46BD-A93A-A3B2C1A06288}" type="pres">
      <dgm:prSet presAssocID="{0FA8EB4A-4894-4466-91C0-E2A074CD991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B112314-AFF9-423B-A2B8-B610971B8C50}" type="pres">
      <dgm:prSet presAssocID="{0FA8EB4A-4894-4466-91C0-E2A074CD991F}" presName="spaceRect" presStyleCnt="0"/>
      <dgm:spPr/>
    </dgm:pt>
    <dgm:pt modelId="{15C19C5C-6148-4622-B8BF-EEB5EF4F05AF}" type="pres">
      <dgm:prSet presAssocID="{0FA8EB4A-4894-4466-91C0-E2A074CD991F}" presName="parTx" presStyleLbl="revTx" presStyleIdx="4" presStyleCnt="7">
        <dgm:presLayoutVars>
          <dgm:chMax val="0"/>
          <dgm:chPref val="0"/>
        </dgm:presLayoutVars>
      </dgm:prSet>
      <dgm:spPr/>
    </dgm:pt>
    <dgm:pt modelId="{6560D786-DEB1-4418-9FF9-3C2E30402C17}" type="pres">
      <dgm:prSet presAssocID="{D5DA30F0-421F-46F5-B78F-4788C933F9C7}" presName="sibTrans" presStyleCnt="0"/>
      <dgm:spPr/>
    </dgm:pt>
    <dgm:pt modelId="{B3E7DF50-75A5-4B00-ADF5-54FDB0BDD736}" type="pres">
      <dgm:prSet presAssocID="{0D7CB602-84CC-487D-87E2-40A52627FF04}" presName="compNode" presStyleCnt="0"/>
      <dgm:spPr/>
    </dgm:pt>
    <dgm:pt modelId="{FDE03D2B-4C6E-46BE-A09C-71913720F872}" type="pres">
      <dgm:prSet presAssocID="{0D7CB602-84CC-487D-87E2-40A52627FF04}" presName="bgRect" presStyleLbl="bgShp" presStyleIdx="5" presStyleCnt="7"/>
      <dgm:spPr/>
    </dgm:pt>
    <dgm:pt modelId="{AA1D3BE1-72E4-4F30-B644-F81FFB994374}" type="pres">
      <dgm:prSet presAssocID="{0D7CB602-84CC-487D-87E2-40A52627FF0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A3B1E762-3958-4B27-9E78-D7A23E653171}" type="pres">
      <dgm:prSet presAssocID="{0D7CB602-84CC-487D-87E2-40A52627FF04}" presName="spaceRect" presStyleCnt="0"/>
      <dgm:spPr/>
    </dgm:pt>
    <dgm:pt modelId="{86FF7C50-4ED0-4DCD-8E87-9E5B8386B9EE}" type="pres">
      <dgm:prSet presAssocID="{0D7CB602-84CC-487D-87E2-40A52627FF04}" presName="parTx" presStyleLbl="revTx" presStyleIdx="5" presStyleCnt="7">
        <dgm:presLayoutVars>
          <dgm:chMax val="0"/>
          <dgm:chPref val="0"/>
        </dgm:presLayoutVars>
      </dgm:prSet>
      <dgm:spPr/>
    </dgm:pt>
    <dgm:pt modelId="{6978D2AC-32E5-4191-8289-C5EA28C2F901}" type="pres">
      <dgm:prSet presAssocID="{1C88EE71-BEF2-410A-9A0D-0131F89D69A3}" presName="sibTrans" presStyleCnt="0"/>
      <dgm:spPr/>
    </dgm:pt>
    <dgm:pt modelId="{3F574BD4-F0A8-4DED-B580-35D86A148F30}" type="pres">
      <dgm:prSet presAssocID="{00FE1CB4-8018-46E3-8D0C-15693B3DE5BE}" presName="compNode" presStyleCnt="0"/>
      <dgm:spPr/>
    </dgm:pt>
    <dgm:pt modelId="{1DAAAB36-7125-4EEC-A0A0-1F9D64EB0D75}" type="pres">
      <dgm:prSet presAssocID="{00FE1CB4-8018-46E3-8D0C-15693B3DE5BE}" presName="bgRect" presStyleLbl="bgShp" presStyleIdx="6" presStyleCnt="7"/>
      <dgm:spPr/>
    </dgm:pt>
    <dgm:pt modelId="{CFC4BB75-7B1B-444E-BD0D-155926366DA8}" type="pres">
      <dgm:prSet presAssocID="{00FE1CB4-8018-46E3-8D0C-15693B3DE5B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ort Add"/>
        </a:ext>
      </dgm:extLst>
    </dgm:pt>
    <dgm:pt modelId="{87151607-9C7A-40B4-84FF-C9CF680CAB29}" type="pres">
      <dgm:prSet presAssocID="{00FE1CB4-8018-46E3-8D0C-15693B3DE5BE}" presName="spaceRect" presStyleCnt="0"/>
      <dgm:spPr/>
    </dgm:pt>
    <dgm:pt modelId="{AA3609DE-A9FC-45CB-AAE3-184208CAED4A}" type="pres">
      <dgm:prSet presAssocID="{00FE1CB4-8018-46E3-8D0C-15693B3DE5B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7BA141C-E697-471A-92F8-D7FE52F6C199}" srcId="{1E6F7108-F3C1-4CC0-92F5-97F4EAF5C0B0}" destId="{C1D1700F-C7D6-42CF-8209-DE908FD263E7}" srcOrd="1" destOrd="0" parTransId="{069A337F-2537-4619-9AEF-E79293065D2F}" sibTransId="{1195DB74-3AC3-4366-BB9C-2AC9FA468ACE}"/>
    <dgm:cxn modelId="{DAB84E2B-632A-4FC3-B349-229DA077DD5A}" type="presOf" srcId="{C1D1700F-C7D6-42CF-8209-DE908FD263E7}" destId="{2F439599-45FE-4134-8C96-97C2AE2583C0}" srcOrd="0" destOrd="0" presId="urn:microsoft.com/office/officeart/2018/2/layout/IconVerticalSolidList"/>
    <dgm:cxn modelId="{607C5741-0B6C-457F-80C2-C502826C2762}" type="presOf" srcId="{2781329B-FC19-48CD-88D2-7A97713A3C58}" destId="{163A908F-9A09-43CA-ADC9-20B23D7CAF3D}" srcOrd="0" destOrd="0" presId="urn:microsoft.com/office/officeart/2018/2/layout/IconVerticalSolidList"/>
    <dgm:cxn modelId="{85DFB665-C8B1-4B28-8D41-0C2E4B3740C7}" srcId="{1E6F7108-F3C1-4CC0-92F5-97F4EAF5C0B0}" destId="{2781329B-FC19-48CD-88D2-7A97713A3C58}" srcOrd="0" destOrd="0" parTransId="{ECEE0FC5-E79F-4BEA-84EB-8FD908316E01}" sibTransId="{7FEAD8ED-D01C-456B-85ED-502E09507DAF}"/>
    <dgm:cxn modelId="{573FA772-7B0F-471B-96A7-0A1164879F39}" type="presOf" srcId="{0D7CB602-84CC-487D-87E2-40A52627FF04}" destId="{86FF7C50-4ED0-4DCD-8E87-9E5B8386B9EE}" srcOrd="0" destOrd="0" presId="urn:microsoft.com/office/officeart/2018/2/layout/IconVerticalSolidList"/>
    <dgm:cxn modelId="{A4994073-B4F7-4B93-A24D-07E62AD01A9A}" srcId="{1E6F7108-F3C1-4CC0-92F5-97F4EAF5C0B0}" destId="{51E4D38A-B695-4C3A-9C8F-9CE983215549}" srcOrd="3" destOrd="0" parTransId="{3F7DC2FB-D30D-45D3-A4A5-C663F0BE2EE6}" sibTransId="{7A6ED715-9888-4DC0-B37F-5C9036D4C448}"/>
    <dgm:cxn modelId="{400FB056-AAD1-4ED7-9F30-19CBE43883BC}" type="presOf" srcId="{1E6F7108-F3C1-4CC0-92F5-97F4EAF5C0B0}" destId="{387B54F9-4351-4086-B5E5-19306C3DB828}" srcOrd="0" destOrd="0" presId="urn:microsoft.com/office/officeart/2018/2/layout/IconVerticalSolidList"/>
    <dgm:cxn modelId="{8EF1527C-1551-496F-835A-E0EB3626E6AB}" srcId="{1E6F7108-F3C1-4CC0-92F5-97F4EAF5C0B0}" destId="{00FE1CB4-8018-46E3-8D0C-15693B3DE5BE}" srcOrd="6" destOrd="0" parTransId="{0607A6F8-B500-42F4-B68D-175125738407}" sibTransId="{43482698-5788-4ECC-B0C0-44A3A7E21267}"/>
    <dgm:cxn modelId="{AC68347E-EE8D-46FC-9C81-E1F06E51BC44}" type="presOf" srcId="{00FE1CB4-8018-46E3-8D0C-15693B3DE5BE}" destId="{AA3609DE-A9FC-45CB-AAE3-184208CAED4A}" srcOrd="0" destOrd="0" presId="urn:microsoft.com/office/officeart/2018/2/layout/IconVerticalSolidList"/>
    <dgm:cxn modelId="{6EF60A88-C88F-45F6-AE35-383CB2C32D62}" srcId="{1E6F7108-F3C1-4CC0-92F5-97F4EAF5C0B0}" destId="{0E5F2628-7752-45E6-94A0-11C2BC5489AF}" srcOrd="2" destOrd="0" parTransId="{5955A0FA-4FAD-4F07-8863-CA9AAC830506}" sibTransId="{176EB281-A56B-4B3F-8BCF-C16811999A36}"/>
    <dgm:cxn modelId="{B113F28F-A7F8-488D-9118-B58FE8C59238}" type="presOf" srcId="{0E5F2628-7752-45E6-94A0-11C2BC5489AF}" destId="{A335C89F-D1E9-460D-B61E-1BA5A85003C3}" srcOrd="0" destOrd="0" presId="urn:microsoft.com/office/officeart/2018/2/layout/IconVerticalSolidList"/>
    <dgm:cxn modelId="{C83AA6A1-1EFE-4C79-86B8-37E171D0B7BA}" type="presOf" srcId="{51E4D38A-B695-4C3A-9C8F-9CE983215549}" destId="{05196685-B595-4E7B-BDD5-2C57691B6562}" srcOrd="0" destOrd="0" presId="urn:microsoft.com/office/officeart/2018/2/layout/IconVerticalSolidList"/>
    <dgm:cxn modelId="{E6C6E0A6-9730-4BC7-85E7-ABD40414FC80}" srcId="{1E6F7108-F3C1-4CC0-92F5-97F4EAF5C0B0}" destId="{0FA8EB4A-4894-4466-91C0-E2A074CD991F}" srcOrd="4" destOrd="0" parTransId="{EB06F035-AD79-4244-9FAA-E39637BEC379}" sibTransId="{D5DA30F0-421F-46F5-B78F-4788C933F9C7}"/>
    <dgm:cxn modelId="{34D06BD3-F3ED-49C4-ADA0-784E90C0F0D9}" type="presOf" srcId="{0FA8EB4A-4894-4466-91C0-E2A074CD991F}" destId="{15C19C5C-6148-4622-B8BF-EEB5EF4F05AF}" srcOrd="0" destOrd="0" presId="urn:microsoft.com/office/officeart/2018/2/layout/IconVerticalSolidList"/>
    <dgm:cxn modelId="{AC3098E1-5DB3-4C0B-A775-C273FF6BAE8F}" srcId="{1E6F7108-F3C1-4CC0-92F5-97F4EAF5C0B0}" destId="{0D7CB602-84CC-487D-87E2-40A52627FF04}" srcOrd="5" destOrd="0" parTransId="{9B260990-22E3-4570-82C5-1004F0FBA49A}" sibTransId="{1C88EE71-BEF2-410A-9A0D-0131F89D69A3}"/>
    <dgm:cxn modelId="{2AEB6198-8165-4DD1-BFF5-D058838A3F07}" type="presParOf" srcId="{387B54F9-4351-4086-B5E5-19306C3DB828}" destId="{B0972812-1077-4B9B-B1EB-B80F5FB898CC}" srcOrd="0" destOrd="0" presId="urn:microsoft.com/office/officeart/2018/2/layout/IconVerticalSolidList"/>
    <dgm:cxn modelId="{2C05FD7F-63C1-45BA-9BB3-F5BE51856EE3}" type="presParOf" srcId="{B0972812-1077-4B9B-B1EB-B80F5FB898CC}" destId="{BF30A842-A1D1-4958-97E2-E8E084949D9D}" srcOrd="0" destOrd="0" presId="urn:microsoft.com/office/officeart/2018/2/layout/IconVerticalSolidList"/>
    <dgm:cxn modelId="{20D0D587-2A97-4DB0-9CE5-EDCEB251A27B}" type="presParOf" srcId="{B0972812-1077-4B9B-B1EB-B80F5FB898CC}" destId="{6F483C64-FDAE-4D99-893F-AE40D5C0F11A}" srcOrd="1" destOrd="0" presId="urn:microsoft.com/office/officeart/2018/2/layout/IconVerticalSolidList"/>
    <dgm:cxn modelId="{CF14519D-4885-4795-9A21-58D2B4D2FFC4}" type="presParOf" srcId="{B0972812-1077-4B9B-B1EB-B80F5FB898CC}" destId="{D2DB9367-4CC0-4EC3-B45B-BB1493EC6FBC}" srcOrd="2" destOrd="0" presId="urn:microsoft.com/office/officeart/2018/2/layout/IconVerticalSolidList"/>
    <dgm:cxn modelId="{CB2F8116-CEA9-4A92-AEF3-B2416D973C30}" type="presParOf" srcId="{B0972812-1077-4B9B-B1EB-B80F5FB898CC}" destId="{163A908F-9A09-43CA-ADC9-20B23D7CAF3D}" srcOrd="3" destOrd="0" presId="urn:microsoft.com/office/officeart/2018/2/layout/IconVerticalSolidList"/>
    <dgm:cxn modelId="{99EBB437-5658-4EB4-981B-4B5CDC6E78CB}" type="presParOf" srcId="{387B54F9-4351-4086-B5E5-19306C3DB828}" destId="{20435C90-2422-4486-B142-B4A1538288CC}" srcOrd="1" destOrd="0" presId="urn:microsoft.com/office/officeart/2018/2/layout/IconVerticalSolidList"/>
    <dgm:cxn modelId="{E11A2971-D965-4B15-BC82-254A2511DAAB}" type="presParOf" srcId="{387B54F9-4351-4086-B5E5-19306C3DB828}" destId="{519C371A-9AE2-4A7C-80B7-B27571FC9F53}" srcOrd="2" destOrd="0" presId="urn:microsoft.com/office/officeart/2018/2/layout/IconVerticalSolidList"/>
    <dgm:cxn modelId="{B929F950-F97E-4A51-BB19-51043B1855A0}" type="presParOf" srcId="{519C371A-9AE2-4A7C-80B7-B27571FC9F53}" destId="{147A1585-83F2-4A86-AFA0-838783BB3CBC}" srcOrd="0" destOrd="0" presId="urn:microsoft.com/office/officeart/2018/2/layout/IconVerticalSolidList"/>
    <dgm:cxn modelId="{F2B06612-0060-44D6-9A1E-9FDDE5EA3CB7}" type="presParOf" srcId="{519C371A-9AE2-4A7C-80B7-B27571FC9F53}" destId="{884C88B5-FD01-4374-A940-150D3BFB32D1}" srcOrd="1" destOrd="0" presId="urn:microsoft.com/office/officeart/2018/2/layout/IconVerticalSolidList"/>
    <dgm:cxn modelId="{3F4F43BA-5624-4DBA-8EEF-9A287A11832C}" type="presParOf" srcId="{519C371A-9AE2-4A7C-80B7-B27571FC9F53}" destId="{ADB7135A-5829-4AA7-A086-2A4763AE1713}" srcOrd="2" destOrd="0" presId="urn:microsoft.com/office/officeart/2018/2/layout/IconVerticalSolidList"/>
    <dgm:cxn modelId="{FA28238C-BF66-47AB-B4F4-26D583D01CC7}" type="presParOf" srcId="{519C371A-9AE2-4A7C-80B7-B27571FC9F53}" destId="{2F439599-45FE-4134-8C96-97C2AE2583C0}" srcOrd="3" destOrd="0" presId="urn:microsoft.com/office/officeart/2018/2/layout/IconVerticalSolidList"/>
    <dgm:cxn modelId="{F7105937-C475-43D8-8548-43EB29572AA0}" type="presParOf" srcId="{387B54F9-4351-4086-B5E5-19306C3DB828}" destId="{74ECE43A-C302-4561-BC0C-35800A358507}" srcOrd="3" destOrd="0" presId="urn:microsoft.com/office/officeart/2018/2/layout/IconVerticalSolidList"/>
    <dgm:cxn modelId="{FB917D7A-392D-4CCD-A18A-8F2CEDEEB43F}" type="presParOf" srcId="{387B54F9-4351-4086-B5E5-19306C3DB828}" destId="{63A48523-92C4-4F53-A0E9-71226122A3FA}" srcOrd="4" destOrd="0" presId="urn:microsoft.com/office/officeart/2018/2/layout/IconVerticalSolidList"/>
    <dgm:cxn modelId="{5528192C-AB2D-404E-B1F2-CA363B6E2CCB}" type="presParOf" srcId="{63A48523-92C4-4F53-A0E9-71226122A3FA}" destId="{487292F5-876F-4862-B3BF-257A8F215882}" srcOrd="0" destOrd="0" presId="urn:microsoft.com/office/officeart/2018/2/layout/IconVerticalSolidList"/>
    <dgm:cxn modelId="{C3B8FEB1-6186-4580-8B65-E27242ADED9A}" type="presParOf" srcId="{63A48523-92C4-4F53-A0E9-71226122A3FA}" destId="{C541F10B-FF44-440B-B8B9-BD83B9D065DA}" srcOrd="1" destOrd="0" presId="urn:microsoft.com/office/officeart/2018/2/layout/IconVerticalSolidList"/>
    <dgm:cxn modelId="{2DC92F17-81F6-4C2D-AC33-00A3F9FB2F67}" type="presParOf" srcId="{63A48523-92C4-4F53-A0E9-71226122A3FA}" destId="{2C87040A-FD5F-4B61-A51C-2016FFB2986B}" srcOrd="2" destOrd="0" presId="urn:microsoft.com/office/officeart/2018/2/layout/IconVerticalSolidList"/>
    <dgm:cxn modelId="{C854F5A2-90F6-4EE2-85FA-C0FCCCAFD314}" type="presParOf" srcId="{63A48523-92C4-4F53-A0E9-71226122A3FA}" destId="{A335C89F-D1E9-460D-B61E-1BA5A85003C3}" srcOrd="3" destOrd="0" presId="urn:microsoft.com/office/officeart/2018/2/layout/IconVerticalSolidList"/>
    <dgm:cxn modelId="{D7FDE48D-31C2-463A-B635-047CA22D7CF2}" type="presParOf" srcId="{387B54F9-4351-4086-B5E5-19306C3DB828}" destId="{7F6CCE59-0384-4F39-A3D7-0B46E1B7323E}" srcOrd="5" destOrd="0" presId="urn:microsoft.com/office/officeart/2018/2/layout/IconVerticalSolidList"/>
    <dgm:cxn modelId="{6D82B9FE-2B09-4B31-AA48-42A42A2E2251}" type="presParOf" srcId="{387B54F9-4351-4086-B5E5-19306C3DB828}" destId="{BE55B0A3-6B1A-4E28-8441-52F028A00802}" srcOrd="6" destOrd="0" presId="urn:microsoft.com/office/officeart/2018/2/layout/IconVerticalSolidList"/>
    <dgm:cxn modelId="{33069B32-FD24-4322-ABE0-9103BA2AA51F}" type="presParOf" srcId="{BE55B0A3-6B1A-4E28-8441-52F028A00802}" destId="{FEA2AE36-39B7-4A4F-9966-9A05B4E4E802}" srcOrd="0" destOrd="0" presId="urn:microsoft.com/office/officeart/2018/2/layout/IconVerticalSolidList"/>
    <dgm:cxn modelId="{994FB101-16E5-4465-88D7-223A4ADF88C9}" type="presParOf" srcId="{BE55B0A3-6B1A-4E28-8441-52F028A00802}" destId="{D65F9517-48F7-40E6-A2B9-E9A74228FDE8}" srcOrd="1" destOrd="0" presId="urn:microsoft.com/office/officeart/2018/2/layout/IconVerticalSolidList"/>
    <dgm:cxn modelId="{9154906E-7946-4625-AC77-6A4F41440667}" type="presParOf" srcId="{BE55B0A3-6B1A-4E28-8441-52F028A00802}" destId="{BAA4F7C8-F761-48C8-851D-2954182BDDF3}" srcOrd="2" destOrd="0" presId="urn:microsoft.com/office/officeart/2018/2/layout/IconVerticalSolidList"/>
    <dgm:cxn modelId="{2947CA18-50E1-4412-A2C6-CBAC682DA9AE}" type="presParOf" srcId="{BE55B0A3-6B1A-4E28-8441-52F028A00802}" destId="{05196685-B595-4E7B-BDD5-2C57691B6562}" srcOrd="3" destOrd="0" presId="urn:microsoft.com/office/officeart/2018/2/layout/IconVerticalSolidList"/>
    <dgm:cxn modelId="{89552083-BB61-445F-9678-2202C00C3DCD}" type="presParOf" srcId="{387B54F9-4351-4086-B5E5-19306C3DB828}" destId="{F5072334-62DA-44BF-BD5E-13FBAFA9E594}" srcOrd="7" destOrd="0" presId="urn:microsoft.com/office/officeart/2018/2/layout/IconVerticalSolidList"/>
    <dgm:cxn modelId="{CE62A680-C584-483B-8200-55B63D14051B}" type="presParOf" srcId="{387B54F9-4351-4086-B5E5-19306C3DB828}" destId="{47FAFEFB-3D30-48A6-8A12-96521824B5DA}" srcOrd="8" destOrd="0" presId="urn:microsoft.com/office/officeart/2018/2/layout/IconVerticalSolidList"/>
    <dgm:cxn modelId="{A13CE789-84C5-4BF3-98EE-9DC20547E440}" type="presParOf" srcId="{47FAFEFB-3D30-48A6-8A12-96521824B5DA}" destId="{B6ED53AB-3F32-460F-84E9-344DBF8C80F8}" srcOrd="0" destOrd="0" presId="urn:microsoft.com/office/officeart/2018/2/layout/IconVerticalSolidList"/>
    <dgm:cxn modelId="{3CFD786C-8EC1-4D27-8BAD-82370764F2CE}" type="presParOf" srcId="{47FAFEFB-3D30-48A6-8A12-96521824B5DA}" destId="{55C64241-1B0E-46BD-A93A-A3B2C1A06288}" srcOrd="1" destOrd="0" presId="urn:microsoft.com/office/officeart/2018/2/layout/IconVerticalSolidList"/>
    <dgm:cxn modelId="{D4BADAA6-2763-4D38-9BCD-5303DF4D8EE9}" type="presParOf" srcId="{47FAFEFB-3D30-48A6-8A12-96521824B5DA}" destId="{5B112314-AFF9-423B-A2B8-B610971B8C50}" srcOrd="2" destOrd="0" presId="urn:microsoft.com/office/officeart/2018/2/layout/IconVerticalSolidList"/>
    <dgm:cxn modelId="{EA8020AE-4BD4-4BB6-9D08-29C6B86C963C}" type="presParOf" srcId="{47FAFEFB-3D30-48A6-8A12-96521824B5DA}" destId="{15C19C5C-6148-4622-B8BF-EEB5EF4F05AF}" srcOrd="3" destOrd="0" presId="urn:microsoft.com/office/officeart/2018/2/layout/IconVerticalSolidList"/>
    <dgm:cxn modelId="{F4A3301F-2233-4351-A968-D80460CA9AB9}" type="presParOf" srcId="{387B54F9-4351-4086-B5E5-19306C3DB828}" destId="{6560D786-DEB1-4418-9FF9-3C2E30402C17}" srcOrd="9" destOrd="0" presId="urn:microsoft.com/office/officeart/2018/2/layout/IconVerticalSolidList"/>
    <dgm:cxn modelId="{3338FF84-DA46-4847-8456-99061B27F976}" type="presParOf" srcId="{387B54F9-4351-4086-B5E5-19306C3DB828}" destId="{B3E7DF50-75A5-4B00-ADF5-54FDB0BDD736}" srcOrd="10" destOrd="0" presId="urn:microsoft.com/office/officeart/2018/2/layout/IconVerticalSolidList"/>
    <dgm:cxn modelId="{B2DA1452-4F4A-4033-9D1E-C2BC9011A9F8}" type="presParOf" srcId="{B3E7DF50-75A5-4B00-ADF5-54FDB0BDD736}" destId="{FDE03D2B-4C6E-46BE-A09C-71913720F872}" srcOrd="0" destOrd="0" presId="urn:microsoft.com/office/officeart/2018/2/layout/IconVerticalSolidList"/>
    <dgm:cxn modelId="{9D81731F-EF72-4A9C-95CF-93B0E6D0CBAF}" type="presParOf" srcId="{B3E7DF50-75A5-4B00-ADF5-54FDB0BDD736}" destId="{AA1D3BE1-72E4-4F30-B644-F81FFB994374}" srcOrd="1" destOrd="0" presId="urn:microsoft.com/office/officeart/2018/2/layout/IconVerticalSolidList"/>
    <dgm:cxn modelId="{1B62C838-186B-49F9-8EEA-A0CA849183F0}" type="presParOf" srcId="{B3E7DF50-75A5-4B00-ADF5-54FDB0BDD736}" destId="{A3B1E762-3958-4B27-9E78-D7A23E653171}" srcOrd="2" destOrd="0" presId="urn:microsoft.com/office/officeart/2018/2/layout/IconVerticalSolidList"/>
    <dgm:cxn modelId="{085EACBF-01E7-46C3-8925-09E4ECFECC44}" type="presParOf" srcId="{B3E7DF50-75A5-4B00-ADF5-54FDB0BDD736}" destId="{86FF7C50-4ED0-4DCD-8E87-9E5B8386B9EE}" srcOrd="3" destOrd="0" presId="urn:microsoft.com/office/officeart/2018/2/layout/IconVerticalSolidList"/>
    <dgm:cxn modelId="{393E674D-72A2-4E13-B625-525871FA1726}" type="presParOf" srcId="{387B54F9-4351-4086-B5E5-19306C3DB828}" destId="{6978D2AC-32E5-4191-8289-C5EA28C2F901}" srcOrd="11" destOrd="0" presId="urn:microsoft.com/office/officeart/2018/2/layout/IconVerticalSolidList"/>
    <dgm:cxn modelId="{19F7B16E-5E9E-4656-8805-1A177BAA0205}" type="presParOf" srcId="{387B54F9-4351-4086-B5E5-19306C3DB828}" destId="{3F574BD4-F0A8-4DED-B580-35D86A148F30}" srcOrd="12" destOrd="0" presId="urn:microsoft.com/office/officeart/2018/2/layout/IconVerticalSolidList"/>
    <dgm:cxn modelId="{DC9930E4-6E29-40D7-A4FC-4C9BB1941767}" type="presParOf" srcId="{3F574BD4-F0A8-4DED-B580-35D86A148F30}" destId="{1DAAAB36-7125-4EEC-A0A0-1F9D64EB0D75}" srcOrd="0" destOrd="0" presId="urn:microsoft.com/office/officeart/2018/2/layout/IconVerticalSolidList"/>
    <dgm:cxn modelId="{B734D539-9B63-4274-AE4C-B9FD3956D2E8}" type="presParOf" srcId="{3F574BD4-F0A8-4DED-B580-35D86A148F30}" destId="{CFC4BB75-7B1B-444E-BD0D-155926366DA8}" srcOrd="1" destOrd="0" presId="urn:microsoft.com/office/officeart/2018/2/layout/IconVerticalSolidList"/>
    <dgm:cxn modelId="{67C3915C-19A6-4DB1-AF14-E5F78E40B1A9}" type="presParOf" srcId="{3F574BD4-F0A8-4DED-B580-35D86A148F30}" destId="{87151607-9C7A-40B4-84FF-C9CF680CAB29}" srcOrd="2" destOrd="0" presId="urn:microsoft.com/office/officeart/2018/2/layout/IconVerticalSolidList"/>
    <dgm:cxn modelId="{D00B4295-82B0-4411-8BC5-F46D4B0FF17C}" type="presParOf" srcId="{3F574BD4-F0A8-4DED-B580-35D86A148F30}" destId="{AA3609DE-A9FC-45CB-AAE3-184208CAED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04294A-BFAE-42EF-B7BD-61D0335AE63C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33E03B-1C6D-43CC-8674-1D3610C1EB25}">
      <dgm:prSet/>
      <dgm:spPr/>
      <dgm:t>
        <a:bodyPr/>
        <a:lstStyle/>
        <a:p>
          <a:r>
            <a:rPr lang="en-GB" dirty="0"/>
            <a:t>COVID-19 is a disease caused by the SARS-CoV-2 virus, first identified in Wuhan, China, in December 2019.</a:t>
          </a:r>
          <a:endParaRPr lang="en-US" dirty="0"/>
        </a:p>
      </dgm:t>
    </dgm:pt>
    <dgm:pt modelId="{09D0B6D6-C91E-4545-BFC2-D317206142E6}" type="parTrans" cxnId="{333FB43C-D208-4D53-9E0D-A1944140F480}">
      <dgm:prSet/>
      <dgm:spPr/>
      <dgm:t>
        <a:bodyPr/>
        <a:lstStyle/>
        <a:p>
          <a:endParaRPr lang="en-US"/>
        </a:p>
      </dgm:t>
    </dgm:pt>
    <dgm:pt modelId="{AFD5972D-9E68-47C5-9F25-B80688FE2E77}" type="sibTrans" cxnId="{333FB43C-D208-4D53-9E0D-A1944140F480}">
      <dgm:prSet/>
      <dgm:spPr/>
      <dgm:t>
        <a:bodyPr/>
        <a:lstStyle/>
        <a:p>
          <a:endParaRPr lang="en-US"/>
        </a:p>
      </dgm:t>
    </dgm:pt>
    <dgm:pt modelId="{5D7BCF93-611A-4F45-A3E2-5438AA98ED70}">
      <dgm:prSet/>
      <dgm:spPr/>
      <dgm:t>
        <a:bodyPr/>
        <a:lstStyle/>
        <a:p>
          <a:r>
            <a:rPr lang="en-GB"/>
            <a:t>The virus spreads mainly through respiratory droplets, causing symptoms like fever, cough, and difficulty breathing.</a:t>
          </a:r>
          <a:endParaRPr lang="en-US"/>
        </a:p>
      </dgm:t>
    </dgm:pt>
    <dgm:pt modelId="{FEA166D0-29D3-40D4-8639-D50C17A41030}" type="parTrans" cxnId="{EB75BD2D-91AE-4F26-974D-BFD4F5557808}">
      <dgm:prSet/>
      <dgm:spPr/>
      <dgm:t>
        <a:bodyPr/>
        <a:lstStyle/>
        <a:p>
          <a:endParaRPr lang="en-US"/>
        </a:p>
      </dgm:t>
    </dgm:pt>
    <dgm:pt modelId="{EBA83543-22D7-4AE3-A13C-BDF7785A09B3}" type="sibTrans" cxnId="{EB75BD2D-91AE-4F26-974D-BFD4F5557808}">
      <dgm:prSet/>
      <dgm:spPr/>
      <dgm:t>
        <a:bodyPr/>
        <a:lstStyle/>
        <a:p>
          <a:endParaRPr lang="en-US"/>
        </a:p>
      </dgm:t>
    </dgm:pt>
    <dgm:pt modelId="{7CC3D46A-798F-4284-8EAB-45F53BE9EA0C}">
      <dgm:prSet/>
      <dgm:spPr/>
      <dgm:t>
        <a:bodyPr/>
        <a:lstStyle/>
        <a:p>
          <a:r>
            <a:rPr lang="en-GB"/>
            <a:t>The pandemic led to global health crises, economic disruptions, and significant changes in daily life.</a:t>
          </a:r>
          <a:endParaRPr lang="en-US"/>
        </a:p>
      </dgm:t>
    </dgm:pt>
    <dgm:pt modelId="{AD29EA23-E3F8-4850-AF43-AF399C2A610F}" type="parTrans" cxnId="{A948B3CF-B4B1-4773-869C-08C84B0B96FA}">
      <dgm:prSet/>
      <dgm:spPr/>
      <dgm:t>
        <a:bodyPr/>
        <a:lstStyle/>
        <a:p>
          <a:endParaRPr lang="en-US"/>
        </a:p>
      </dgm:t>
    </dgm:pt>
    <dgm:pt modelId="{200525E8-D32E-41E5-87C0-655344207785}" type="sibTrans" cxnId="{A948B3CF-B4B1-4773-869C-08C84B0B96FA}">
      <dgm:prSet/>
      <dgm:spPr/>
      <dgm:t>
        <a:bodyPr/>
        <a:lstStyle/>
        <a:p>
          <a:endParaRPr lang="en-US"/>
        </a:p>
      </dgm:t>
    </dgm:pt>
    <dgm:pt modelId="{7F59F0F2-7ADD-427A-852F-DF71AF883893}">
      <dgm:prSet/>
      <dgm:spPr/>
      <dgm:t>
        <a:bodyPr/>
        <a:lstStyle/>
        <a:p>
          <a:r>
            <a:rPr lang="en-GB"/>
            <a:t>New variants of the virus have continued to emerge, requiring ongoing public health efforts and adaptations.</a:t>
          </a:r>
          <a:endParaRPr lang="en-US"/>
        </a:p>
      </dgm:t>
    </dgm:pt>
    <dgm:pt modelId="{7C8EC526-9469-40ED-8D04-67CD9ED8A299}" type="parTrans" cxnId="{12D64188-46FC-46F7-95BE-8E68C63198D8}">
      <dgm:prSet/>
      <dgm:spPr/>
      <dgm:t>
        <a:bodyPr/>
        <a:lstStyle/>
        <a:p>
          <a:endParaRPr lang="en-US"/>
        </a:p>
      </dgm:t>
    </dgm:pt>
    <dgm:pt modelId="{1FE2BDAD-0A07-4FD6-B48E-5BC821E6F579}" type="sibTrans" cxnId="{12D64188-46FC-46F7-95BE-8E68C63198D8}">
      <dgm:prSet/>
      <dgm:spPr/>
      <dgm:t>
        <a:bodyPr/>
        <a:lstStyle/>
        <a:p>
          <a:endParaRPr lang="en-US"/>
        </a:p>
      </dgm:t>
    </dgm:pt>
    <dgm:pt modelId="{4E43FA18-2090-45B2-8293-1EA44ECF1A80}">
      <dgm:prSet/>
      <dgm:spPr/>
      <dgm:t>
        <a:bodyPr/>
        <a:lstStyle/>
        <a:p>
          <a:r>
            <a:rPr lang="en-GB"/>
            <a:t>Vaccines and treatments were developed rapidly, with mass vaccination campaigns starting in late 2020.</a:t>
          </a:r>
          <a:endParaRPr lang="en-US"/>
        </a:p>
      </dgm:t>
    </dgm:pt>
    <dgm:pt modelId="{F1E5CAE8-9D3A-4575-9F40-1D0DB65F1EB3}" type="parTrans" cxnId="{3BF55846-1034-43B5-99EB-AA06E71B635B}">
      <dgm:prSet/>
      <dgm:spPr/>
      <dgm:t>
        <a:bodyPr/>
        <a:lstStyle/>
        <a:p>
          <a:endParaRPr lang="en-US"/>
        </a:p>
      </dgm:t>
    </dgm:pt>
    <dgm:pt modelId="{348CBA16-5C85-49F9-AB58-21B49BC2FDB8}" type="sibTrans" cxnId="{3BF55846-1034-43B5-99EB-AA06E71B635B}">
      <dgm:prSet/>
      <dgm:spPr/>
      <dgm:t>
        <a:bodyPr/>
        <a:lstStyle/>
        <a:p>
          <a:endParaRPr lang="en-US"/>
        </a:p>
      </dgm:t>
    </dgm:pt>
    <dgm:pt modelId="{8E7CF783-3AA8-45ED-AA9C-967FC7E6BF84}" type="pres">
      <dgm:prSet presAssocID="{9804294A-BFAE-42EF-B7BD-61D0335AE63C}" presName="linear" presStyleCnt="0">
        <dgm:presLayoutVars>
          <dgm:animLvl val="lvl"/>
          <dgm:resizeHandles val="exact"/>
        </dgm:presLayoutVars>
      </dgm:prSet>
      <dgm:spPr/>
    </dgm:pt>
    <dgm:pt modelId="{F112E069-F2B3-4104-9683-7716F3FE01D3}" type="pres">
      <dgm:prSet presAssocID="{8733E03B-1C6D-43CC-8674-1D3610C1EB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A4C8C6-AD83-4F7F-B4AC-E777BF31688B}" type="pres">
      <dgm:prSet presAssocID="{AFD5972D-9E68-47C5-9F25-B80688FE2E77}" presName="spacer" presStyleCnt="0"/>
      <dgm:spPr/>
    </dgm:pt>
    <dgm:pt modelId="{8EFC2D5B-B23B-4834-8F6C-98BCFEA10621}" type="pres">
      <dgm:prSet presAssocID="{5D7BCF93-611A-4F45-A3E2-5438AA98ED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C11DDE2-5F73-4F12-AB00-A23577C3CE87}" type="pres">
      <dgm:prSet presAssocID="{EBA83543-22D7-4AE3-A13C-BDF7785A09B3}" presName="spacer" presStyleCnt="0"/>
      <dgm:spPr/>
    </dgm:pt>
    <dgm:pt modelId="{DB47A7C0-938A-4BF1-B927-874D3C9CA3E1}" type="pres">
      <dgm:prSet presAssocID="{7CC3D46A-798F-4284-8EAB-45F53BE9EA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DE71F0-5AFF-40D5-B56F-B1646F18D224}" type="pres">
      <dgm:prSet presAssocID="{200525E8-D32E-41E5-87C0-655344207785}" presName="spacer" presStyleCnt="0"/>
      <dgm:spPr/>
    </dgm:pt>
    <dgm:pt modelId="{4A92ABB1-C054-4D19-81A5-D3952D37B94F}" type="pres">
      <dgm:prSet presAssocID="{7F59F0F2-7ADD-427A-852F-DF71AF8838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50BD96E-C730-499F-8DDE-CD874245A10D}" type="pres">
      <dgm:prSet presAssocID="{1FE2BDAD-0A07-4FD6-B48E-5BC821E6F579}" presName="spacer" presStyleCnt="0"/>
      <dgm:spPr/>
    </dgm:pt>
    <dgm:pt modelId="{2501D8EF-FD28-49E1-82A6-B43CE10F1E90}" type="pres">
      <dgm:prSet presAssocID="{4E43FA18-2090-45B2-8293-1EA44ECF1A8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617102-CBAE-47A4-9209-4868686E44E4}" type="presOf" srcId="{7CC3D46A-798F-4284-8EAB-45F53BE9EA0C}" destId="{DB47A7C0-938A-4BF1-B927-874D3C9CA3E1}" srcOrd="0" destOrd="0" presId="urn:microsoft.com/office/officeart/2005/8/layout/vList2"/>
    <dgm:cxn modelId="{09EBBF11-D3D3-484D-A8F7-2B7E905B79D3}" type="presOf" srcId="{8733E03B-1C6D-43CC-8674-1D3610C1EB25}" destId="{F112E069-F2B3-4104-9683-7716F3FE01D3}" srcOrd="0" destOrd="0" presId="urn:microsoft.com/office/officeart/2005/8/layout/vList2"/>
    <dgm:cxn modelId="{5425CA18-6C02-499E-A55A-B55E753E2242}" type="presOf" srcId="{5D7BCF93-611A-4F45-A3E2-5438AA98ED70}" destId="{8EFC2D5B-B23B-4834-8F6C-98BCFEA10621}" srcOrd="0" destOrd="0" presId="urn:microsoft.com/office/officeart/2005/8/layout/vList2"/>
    <dgm:cxn modelId="{EB75BD2D-91AE-4F26-974D-BFD4F5557808}" srcId="{9804294A-BFAE-42EF-B7BD-61D0335AE63C}" destId="{5D7BCF93-611A-4F45-A3E2-5438AA98ED70}" srcOrd="1" destOrd="0" parTransId="{FEA166D0-29D3-40D4-8639-D50C17A41030}" sibTransId="{EBA83543-22D7-4AE3-A13C-BDF7785A09B3}"/>
    <dgm:cxn modelId="{F96AA22E-8F30-45B1-8EAD-7AB9F189EB81}" type="presOf" srcId="{7F59F0F2-7ADD-427A-852F-DF71AF883893}" destId="{4A92ABB1-C054-4D19-81A5-D3952D37B94F}" srcOrd="0" destOrd="0" presId="urn:microsoft.com/office/officeart/2005/8/layout/vList2"/>
    <dgm:cxn modelId="{333FB43C-D208-4D53-9E0D-A1944140F480}" srcId="{9804294A-BFAE-42EF-B7BD-61D0335AE63C}" destId="{8733E03B-1C6D-43CC-8674-1D3610C1EB25}" srcOrd="0" destOrd="0" parTransId="{09D0B6D6-C91E-4545-BFC2-D317206142E6}" sibTransId="{AFD5972D-9E68-47C5-9F25-B80688FE2E77}"/>
    <dgm:cxn modelId="{3BF55846-1034-43B5-99EB-AA06E71B635B}" srcId="{9804294A-BFAE-42EF-B7BD-61D0335AE63C}" destId="{4E43FA18-2090-45B2-8293-1EA44ECF1A80}" srcOrd="4" destOrd="0" parTransId="{F1E5CAE8-9D3A-4575-9F40-1D0DB65F1EB3}" sibTransId="{348CBA16-5C85-49F9-AB58-21B49BC2FDB8}"/>
    <dgm:cxn modelId="{12D64188-46FC-46F7-95BE-8E68C63198D8}" srcId="{9804294A-BFAE-42EF-B7BD-61D0335AE63C}" destId="{7F59F0F2-7ADD-427A-852F-DF71AF883893}" srcOrd="3" destOrd="0" parTransId="{7C8EC526-9469-40ED-8D04-67CD9ED8A299}" sibTransId="{1FE2BDAD-0A07-4FD6-B48E-5BC821E6F579}"/>
    <dgm:cxn modelId="{BD8EBC95-2837-4604-9A0D-BE1EABE4BB71}" type="presOf" srcId="{9804294A-BFAE-42EF-B7BD-61D0335AE63C}" destId="{8E7CF783-3AA8-45ED-AA9C-967FC7E6BF84}" srcOrd="0" destOrd="0" presId="urn:microsoft.com/office/officeart/2005/8/layout/vList2"/>
    <dgm:cxn modelId="{06CFE2BF-04DB-4E96-9102-5C1A3567F189}" type="presOf" srcId="{4E43FA18-2090-45B2-8293-1EA44ECF1A80}" destId="{2501D8EF-FD28-49E1-82A6-B43CE10F1E90}" srcOrd="0" destOrd="0" presId="urn:microsoft.com/office/officeart/2005/8/layout/vList2"/>
    <dgm:cxn modelId="{A948B3CF-B4B1-4773-869C-08C84B0B96FA}" srcId="{9804294A-BFAE-42EF-B7BD-61D0335AE63C}" destId="{7CC3D46A-798F-4284-8EAB-45F53BE9EA0C}" srcOrd="2" destOrd="0" parTransId="{AD29EA23-E3F8-4850-AF43-AF399C2A610F}" sibTransId="{200525E8-D32E-41E5-87C0-655344207785}"/>
    <dgm:cxn modelId="{F2516076-F355-453F-A789-7449C515502A}" type="presParOf" srcId="{8E7CF783-3AA8-45ED-AA9C-967FC7E6BF84}" destId="{F112E069-F2B3-4104-9683-7716F3FE01D3}" srcOrd="0" destOrd="0" presId="urn:microsoft.com/office/officeart/2005/8/layout/vList2"/>
    <dgm:cxn modelId="{CB771C0F-1C7F-449D-ABFC-E0F6FFD1043A}" type="presParOf" srcId="{8E7CF783-3AA8-45ED-AA9C-967FC7E6BF84}" destId="{55A4C8C6-AD83-4F7F-B4AC-E777BF31688B}" srcOrd="1" destOrd="0" presId="urn:microsoft.com/office/officeart/2005/8/layout/vList2"/>
    <dgm:cxn modelId="{75F2E303-A62C-4F3C-8E47-89520D8C895C}" type="presParOf" srcId="{8E7CF783-3AA8-45ED-AA9C-967FC7E6BF84}" destId="{8EFC2D5B-B23B-4834-8F6C-98BCFEA10621}" srcOrd="2" destOrd="0" presId="urn:microsoft.com/office/officeart/2005/8/layout/vList2"/>
    <dgm:cxn modelId="{CD6CE596-97BF-4CB2-AD88-0DB810B12955}" type="presParOf" srcId="{8E7CF783-3AA8-45ED-AA9C-967FC7E6BF84}" destId="{3C11DDE2-5F73-4F12-AB00-A23577C3CE87}" srcOrd="3" destOrd="0" presId="urn:microsoft.com/office/officeart/2005/8/layout/vList2"/>
    <dgm:cxn modelId="{8ADC5C6E-B689-4F46-B871-40783302157D}" type="presParOf" srcId="{8E7CF783-3AA8-45ED-AA9C-967FC7E6BF84}" destId="{DB47A7C0-938A-4BF1-B927-874D3C9CA3E1}" srcOrd="4" destOrd="0" presId="urn:microsoft.com/office/officeart/2005/8/layout/vList2"/>
    <dgm:cxn modelId="{D73B19F1-10B2-4A77-8F98-61548B5DEF1C}" type="presParOf" srcId="{8E7CF783-3AA8-45ED-AA9C-967FC7E6BF84}" destId="{E4DE71F0-5AFF-40D5-B56F-B1646F18D224}" srcOrd="5" destOrd="0" presId="urn:microsoft.com/office/officeart/2005/8/layout/vList2"/>
    <dgm:cxn modelId="{7ACF4855-5BEF-4416-9E6D-50BD63601D4D}" type="presParOf" srcId="{8E7CF783-3AA8-45ED-AA9C-967FC7E6BF84}" destId="{4A92ABB1-C054-4D19-81A5-D3952D37B94F}" srcOrd="6" destOrd="0" presId="urn:microsoft.com/office/officeart/2005/8/layout/vList2"/>
    <dgm:cxn modelId="{AF9D7582-B981-4B6D-BCDA-01FD3C601DC5}" type="presParOf" srcId="{8E7CF783-3AA8-45ED-AA9C-967FC7E6BF84}" destId="{D50BD96E-C730-499F-8DDE-CD874245A10D}" srcOrd="7" destOrd="0" presId="urn:microsoft.com/office/officeart/2005/8/layout/vList2"/>
    <dgm:cxn modelId="{B4E2CBDE-9C67-487D-A021-B87ACA0C0243}" type="presParOf" srcId="{8E7CF783-3AA8-45ED-AA9C-967FC7E6BF84}" destId="{2501D8EF-FD28-49E1-82A6-B43CE10F1E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EA0CB3-2F66-4CB4-9B85-F8FCEC1BB73F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6441AC-CC2F-4681-ABE2-6ADD7CBB65AB}">
      <dgm:prSet/>
      <dgm:spPr/>
      <dgm:t>
        <a:bodyPr/>
        <a:lstStyle/>
        <a:p>
          <a:r>
            <a:rPr lang="en-GB" b="1"/>
            <a:t>Confidence: </a:t>
          </a:r>
          <a:r>
            <a:rPr lang="en-GB"/>
            <a:t>To understand the level of confidence on the covid vaccine</a:t>
          </a:r>
          <a:endParaRPr lang="en-US"/>
        </a:p>
      </dgm:t>
    </dgm:pt>
    <dgm:pt modelId="{07D6E5F1-6E08-4D63-843A-1D079B1AC6A8}" type="parTrans" cxnId="{69FF7373-E1D0-4B9A-967D-D4151916AD14}">
      <dgm:prSet/>
      <dgm:spPr/>
      <dgm:t>
        <a:bodyPr/>
        <a:lstStyle/>
        <a:p>
          <a:endParaRPr lang="en-US"/>
        </a:p>
      </dgm:t>
    </dgm:pt>
    <dgm:pt modelId="{899F3FAB-F20A-4DD8-B3FE-60C5F0B219AF}" type="sibTrans" cxnId="{69FF7373-E1D0-4B9A-967D-D4151916AD14}">
      <dgm:prSet/>
      <dgm:spPr/>
      <dgm:t>
        <a:bodyPr/>
        <a:lstStyle/>
        <a:p>
          <a:endParaRPr lang="en-US"/>
        </a:p>
      </dgm:t>
    </dgm:pt>
    <dgm:pt modelId="{9E553DE6-E384-4679-82C0-3ECB218033F6}">
      <dgm:prSet/>
      <dgm:spPr/>
      <dgm:t>
        <a:bodyPr/>
        <a:lstStyle/>
        <a:p>
          <a:r>
            <a:rPr lang="en-GB" b="1"/>
            <a:t>Likelihood: </a:t>
          </a:r>
          <a:r>
            <a:rPr lang="en-GB"/>
            <a:t>Get to know the probability of people willing to get vaccinated on its availability</a:t>
          </a:r>
          <a:endParaRPr lang="en-US"/>
        </a:p>
      </dgm:t>
    </dgm:pt>
    <dgm:pt modelId="{FE7E8D4E-9A73-432E-A6D9-CEFABF800F99}" type="parTrans" cxnId="{20A37DF8-F445-4B43-A9FB-E80FC60864D7}">
      <dgm:prSet/>
      <dgm:spPr/>
      <dgm:t>
        <a:bodyPr/>
        <a:lstStyle/>
        <a:p>
          <a:endParaRPr lang="en-US"/>
        </a:p>
      </dgm:t>
    </dgm:pt>
    <dgm:pt modelId="{7EBDDF7C-076E-443F-81E7-61042CE9C20D}" type="sibTrans" cxnId="{20A37DF8-F445-4B43-A9FB-E80FC60864D7}">
      <dgm:prSet/>
      <dgm:spPr/>
      <dgm:t>
        <a:bodyPr/>
        <a:lstStyle/>
        <a:p>
          <a:endParaRPr lang="en-US"/>
        </a:p>
      </dgm:t>
    </dgm:pt>
    <dgm:pt modelId="{7DB92B1A-8341-4742-BE04-5E9239024D56}">
      <dgm:prSet/>
      <dgm:spPr/>
      <dgm:t>
        <a:bodyPr/>
        <a:lstStyle/>
        <a:p>
          <a:r>
            <a:rPr lang="en-GB" b="1"/>
            <a:t>Reason for the contrary opinion: </a:t>
          </a:r>
          <a:r>
            <a:rPr lang="en-GB"/>
            <a:t>Primary reason for not taking the vaccine at its disposal</a:t>
          </a:r>
          <a:endParaRPr lang="en-US"/>
        </a:p>
      </dgm:t>
    </dgm:pt>
    <dgm:pt modelId="{9F292E22-8BF4-4507-BBA6-7E655BE499BA}" type="parTrans" cxnId="{7A52D96F-34D5-4871-8EE1-42729027C836}">
      <dgm:prSet/>
      <dgm:spPr/>
      <dgm:t>
        <a:bodyPr/>
        <a:lstStyle/>
        <a:p>
          <a:endParaRPr lang="en-US"/>
        </a:p>
      </dgm:t>
    </dgm:pt>
    <dgm:pt modelId="{F3E104AF-A3DB-4460-815D-4FAA1CAD0D50}" type="sibTrans" cxnId="{7A52D96F-34D5-4871-8EE1-42729027C836}">
      <dgm:prSet/>
      <dgm:spPr/>
      <dgm:t>
        <a:bodyPr/>
        <a:lstStyle/>
        <a:p>
          <a:endParaRPr lang="en-US"/>
        </a:p>
      </dgm:t>
    </dgm:pt>
    <dgm:pt modelId="{0C6EE969-CB4E-43EA-90C8-DA8AC3F470C6}" type="pres">
      <dgm:prSet presAssocID="{6DEA0CB3-2F66-4CB4-9B85-F8FCEC1BB73F}" presName="vert0" presStyleCnt="0">
        <dgm:presLayoutVars>
          <dgm:dir/>
          <dgm:animOne val="branch"/>
          <dgm:animLvl val="lvl"/>
        </dgm:presLayoutVars>
      </dgm:prSet>
      <dgm:spPr/>
    </dgm:pt>
    <dgm:pt modelId="{3C5AFADD-F095-4D44-9096-DB3668E213D6}" type="pres">
      <dgm:prSet presAssocID="{6A6441AC-CC2F-4681-ABE2-6ADD7CBB65AB}" presName="thickLine" presStyleLbl="alignNode1" presStyleIdx="0" presStyleCnt="3"/>
      <dgm:spPr/>
    </dgm:pt>
    <dgm:pt modelId="{D1DBDAA2-5BAF-4DC1-A1A4-15ED420F086F}" type="pres">
      <dgm:prSet presAssocID="{6A6441AC-CC2F-4681-ABE2-6ADD7CBB65AB}" presName="horz1" presStyleCnt="0"/>
      <dgm:spPr/>
    </dgm:pt>
    <dgm:pt modelId="{BB00B2AB-52FD-4138-AD8C-8F51FF6D0757}" type="pres">
      <dgm:prSet presAssocID="{6A6441AC-CC2F-4681-ABE2-6ADD7CBB65AB}" presName="tx1" presStyleLbl="revTx" presStyleIdx="0" presStyleCnt="3"/>
      <dgm:spPr/>
    </dgm:pt>
    <dgm:pt modelId="{D375442F-C609-4BEC-9E9E-93E5AD100DF4}" type="pres">
      <dgm:prSet presAssocID="{6A6441AC-CC2F-4681-ABE2-6ADD7CBB65AB}" presName="vert1" presStyleCnt="0"/>
      <dgm:spPr/>
    </dgm:pt>
    <dgm:pt modelId="{F9E2DDAD-CFC0-43C3-9B38-F90339A6B838}" type="pres">
      <dgm:prSet presAssocID="{9E553DE6-E384-4679-82C0-3ECB218033F6}" presName="thickLine" presStyleLbl="alignNode1" presStyleIdx="1" presStyleCnt="3"/>
      <dgm:spPr/>
    </dgm:pt>
    <dgm:pt modelId="{342C2D7D-33A1-4B02-9432-18D4286B5F63}" type="pres">
      <dgm:prSet presAssocID="{9E553DE6-E384-4679-82C0-3ECB218033F6}" presName="horz1" presStyleCnt="0"/>
      <dgm:spPr/>
    </dgm:pt>
    <dgm:pt modelId="{7177E020-DC67-491A-82F5-AA0EAD6D5504}" type="pres">
      <dgm:prSet presAssocID="{9E553DE6-E384-4679-82C0-3ECB218033F6}" presName="tx1" presStyleLbl="revTx" presStyleIdx="1" presStyleCnt="3"/>
      <dgm:spPr/>
    </dgm:pt>
    <dgm:pt modelId="{E6F78F0D-D5B7-4BA2-8ADB-CCB3FC2E11A5}" type="pres">
      <dgm:prSet presAssocID="{9E553DE6-E384-4679-82C0-3ECB218033F6}" presName="vert1" presStyleCnt="0"/>
      <dgm:spPr/>
    </dgm:pt>
    <dgm:pt modelId="{05DB3C5D-066A-4C6C-BF3E-F2FFFCBE9D9E}" type="pres">
      <dgm:prSet presAssocID="{7DB92B1A-8341-4742-BE04-5E9239024D56}" presName="thickLine" presStyleLbl="alignNode1" presStyleIdx="2" presStyleCnt="3"/>
      <dgm:spPr/>
    </dgm:pt>
    <dgm:pt modelId="{3984E9EA-977D-4C02-A032-1129BE7D3591}" type="pres">
      <dgm:prSet presAssocID="{7DB92B1A-8341-4742-BE04-5E9239024D56}" presName="horz1" presStyleCnt="0"/>
      <dgm:spPr/>
    </dgm:pt>
    <dgm:pt modelId="{D2A6C0E2-8F95-4CEE-9A46-9903E7070CC0}" type="pres">
      <dgm:prSet presAssocID="{7DB92B1A-8341-4742-BE04-5E9239024D56}" presName="tx1" presStyleLbl="revTx" presStyleIdx="2" presStyleCnt="3"/>
      <dgm:spPr/>
    </dgm:pt>
    <dgm:pt modelId="{B0A9538D-7FA3-4B53-9B4A-7D2F3A060CD8}" type="pres">
      <dgm:prSet presAssocID="{7DB92B1A-8341-4742-BE04-5E9239024D56}" presName="vert1" presStyleCnt="0"/>
      <dgm:spPr/>
    </dgm:pt>
  </dgm:ptLst>
  <dgm:cxnLst>
    <dgm:cxn modelId="{DB3AA029-7438-413E-B8EA-89CAAAD4C4B2}" type="presOf" srcId="{9E553DE6-E384-4679-82C0-3ECB218033F6}" destId="{7177E020-DC67-491A-82F5-AA0EAD6D5504}" srcOrd="0" destOrd="0" presId="urn:microsoft.com/office/officeart/2008/layout/LinedList"/>
    <dgm:cxn modelId="{7A52D96F-34D5-4871-8EE1-42729027C836}" srcId="{6DEA0CB3-2F66-4CB4-9B85-F8FCEC1BB73F}" destId="{7DB92B1A-8341-4742-BE04-5E9239024D56}" srcOrd="2" destOrd="0" parTransId="{9F292E22-8BF4-4507-BBA6-7E655BE499BA}" sibTransId="{F3E104AF-A3DB-4460-815D-4FAA1CAD0D50}"/>
    <dgm:cxn modelId="{69FF7373-E1D0-4B9A-967D-D4151916AD14}" srcId="{6DEA0CB3-2F66-4CB4-9B85-F8FCEC1BB73F}" destId="{6A6441AC-CC2F-4681-ABE2-6ADD7CBB65AB}" srcOrd="0" destOrd="0" parTransId="{07D6E5F1-6E08-4D63-843A-1D079B1AC6A8}" sibTransId="{899F3FAB-F20A-4DD8-B3FE-60C5F0B219AF}"/>
    <dgm:cxn modelId="{B2B37BAD-BB04-4271-BDA1-87531E121258}" type="presOf" srcId="{7DB92B1A-8341-4742-BE04-5E9239024D56}" destId="{D2A6C0E2-8F95-4CEE-9A46-9903E7070CC0}" srcOrd="0" destOrd="0" presId="urn:microsoft.com/office/officeart/2008/layout/LinedList"/>
    <dgm:cxn modelId="{E06CB1AD-B4FA-4ECA-ABDA-39EFFB98AB7F}" type="presOf" srcId="{6DEA0CB3-2F66-4CB4-9B85-F8FCEC1BB73F}" destId="{0C6EE969-CB4E-43EA-90C8-DA8AC3F470C6}" srcOrd="0" destOrd="0" presId="urn:microsoft.com/office/officeart/2008/layout/LinedList"/>
    <dgm:cxn modelId="{4AAAE2D1-989D-4049-949A-D38E429C436F}" type="presOf" srcId="{6A6441AC-CC2F-4681-ABE2-6ADD7CBB65AB}" destId="{BB00B2AB-52FD-4138-AD8C-8F51FF6D0757}" srcOrd="0" destOrd="0" presId="urn:microsoft.com/office/officeart/2008/layout/LinedList"/>
    <dgm:cxn modelId="{20A37DF8-F445-4B43-A9FB-E80FC60864D7}" srcId="{6DEA0CB3-2F66-4CB4-9B85-F8FCEC1BB73F}" destId="{9E553DE6-E384-4679-82C0-3ECB218033F6}" srcOrd="1" destOrd="0" parTransId="{FE7E8D4E-9A73-432E-A6D9-CEFABF800F99}" sibTransId="{7EBDDF7C-076E-443F-81E7-61042CE9C20D}"/>
    <dgm:cxn modelId="{C2D228CA-9906-4560-8A70-2FF2ECD1034C}" type="presParOf" srcId="{0C6EE969-CB4E-43EA-90C8-DA8AC3F470C6}" destId="{3C5AFADD-F095-4D44-9096-DB3668E213D6}" srcOrd="0" destOrd="0" presId="urn:microsoft.com/office/officeart/2008/layout/LinedList"/>
    <dgm:cxn modelId="{705A76C7-CA46-45DB-A511-FCF1489179D3}" type="presParOf" srcId="{0C6EE969-CB4E-43EA-90C8-DA8AC3F470C6}" destId="{D1DBDAA2-5BAF-4DC1-A1A4-15ED420F086F}" srcOrd="1" destOrd="0" presId="urn:microsoft.com/office/officeart/2008/layout/LinedList"/>
    <dgm:cxn modelId="{D6A77893-EC1A-4534-9214-4CDDE823A888}" type="presParOf" srcId="{D1DBDAA2-5BAF-4DC1-A1A4-15ED420F086F}" destId="{BB00B2AB-52FD-4138-AD8C-8F51FF6D0757}" srcOrd="0" destOrd="0" presId="urn:microsoft.com/office/officeart/2008/layout/LinedList"/>
    <dgm:cxn modelId="{12D26677-DDCA-44ED-846F-DB497B28210D}" type="presParOf" srcId="{D1DBDAA2-5BAF-4DC1-A1A4-15ED420F086F}" destId="{D375442F-C609-4BEC-9E9E-93E5AD100DF4}" srcOrd="1" destOrd="0" presId="urn:microsoft.com/office/officeart/2008/layout/LinedList"/>
    <dgm:cxn modelId="{82BEA59B-41D5-4222-8AE1-1508CA752245}" type="presParOf" srcId="{0C6EE969-CB4E-43EA-90C8-DA8AC3F470C6}" destId="{F9E2DDAD-CFC0-43C3-9B38-F90339A6B838}" srcOrd="2" destOrd="0" presId="urn:microsoft.com/office/officeart/2008/layout/LinedList"/>
    <dgm:cxn modelId="{6DDD3F9B-F3B9-448E-B98F-81E6206C17BD}" type="presParOf" srcId="{0C6EE969-CB4E-43EA-90C8-DA8AC3F470C6}" destId="{342C2D7D-33A1-4B02-9432-18D4286B5F63}" srcOrd="3" destOrd="0" presId="urn:microsoft.com/office/officeart/2008/layout/LinedList"/>
    <dgm:cxn modelId="{DF52407E-E945-41E3-84C2-556AB8CEED8C}" type="presParOf" srcId="{342C2D7D-33A1-4B02-9432-18D4286B5F63}" destId="{7177E020-DC67-491A-82F5-AA0EAD6D5504}" srcOrd="0" destOrd="0" presId="urn:microsoft.com/office/officeart/2008/layout/LinedList"/>
    <dgm:cxn modelId="{ACDAA841-C2D2-4A96-98C6-E449A642331A}" type="presParOf" srcId="{342C2D7D-33A1-4B02-9432-18D4286B5F63}" destId="{E6F78F0D-D5B7-4BA2-8ADB-CCB3FC2E11A5}" srcOrd="1" destOrd="0" presId="urn:microsoft.com/office/officeart/2008/layout/LinedList"/>
    <dgm:cxn modelId="{6F19727A-419F-4C46-8442-30A14C311383}" type="presParOf" srcId="{0C6EE969-CB4E-43EA-90C8-DA8AC3F470C6}" destId="{05DB3C5D-066A-4C6C-BF3E-F2FFFCBE9D9E}" srcOrd="4" destOrd="0" presId="urn:microsoft.com/office/officeart/2008/layout/LinedList"/>
    <dgm:cxn modelId="{08935FE9-C696-421D-8CE2-E370DB2AE084}" type="presParOf" srcId="{0C6EE969-CB4E-43EA-90C8-DA8AC3F470C6}" destId="{3984E9EA-977D-4C02-A032-1129BE7D3591}" srcOrd="5" destOrd="0" presId="urn:microsoft.com/office/officeart/2008/layout/LinedList"/>
    <dgm:cxn modelId="{F4E61026-506C-492F-8ACB-C21F87B56F13}" type="presParOf" srcId="{3984E9EA-977D-4C02-A032-1129BE7D3591}" destId="{D2A6C0E2-8F95-4CEE-9A46-9903E7070CC0}" srcOrd="0" destOrd="0" presId="urn:microsoft.com/office/officeart/2008/layout/LinedList"/>
    <dgm:cxn modelId="{DE5AB787-EF4C-4601-AA4D-1E4D66F62CF8}" type="presParOf" srcId="{3984E9EA-977D-4C02-A032-1129BE7D3591}" destId="{B0A9538D-7FA3-4B53-9B4A-7D2F3A060C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C2A827-E5E7-49FB-998A-665D49BD233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12BA57-C60C-49AB-8983-F0A0F3DE722D}">
      <dgm:prSet/>
      <dgm:spPr/>
      <dgm:t>
        <a:bodyPr/>
        <a:lstStyle/>
        <a:p>
          <a:r>
            <a:rPr lang="en-GB" b="1"/>
            <a:t>Demographics</a:t>
          </a:r>
          <a:endParaRPr lang="en-US"/>
        </a:p>
      </dgm:t>
    </dgm:pt>
    <dgm:pt modelId="{0EDCF3E3-9A19-4A3D-9905-1453E63C97B2}" type="parTrans" cxnId="{573B3E04-5B5F-444C-8DF7-2DF55C6FF1CF}">
      <dgm:prSet/>
      <dgm:spPr/>
      <dgm:t>
        <a:bodyPr/>
        <a:lstStyle/>
        <a:p>
          <a:endParaRPr lang="en-US"/>
        </a:p>
      </dgm:t>
    </dgm:pt>
    <dgm:pt modelId="{B9C7E0EF-9B5C-4775-BB26-D378C87B7612}" type="sibTrans" cxnId="{573B3E04-5B5F-444C-8DF7-2DF55C6FF1CF}">
      <dgm:prSet/>
      <dgm:spPr/>
      <dgm:t>
        <a:bodyPr/>
        <a:lstStyle/>
        <a:p>
          <a:endParaRPr lang="en-US"/>
        </a:p>
      </dgm:t>
    </dgm:pt>
    <dgm:pt modelId="{C5764B26-9C34-469B-A4A9-D0EF76DF8D7E}">
      <dgm:prSet/>
      <dgm:spPr/>
      <dgm:t>
        <a:bodyPr/>
        <a:lstStyle/>
        <a:p>
          <a:r>
            <a:rPr lang="en-GB" b="1"/>
            <a:t>Gender</a:t>
          </a:r>
          <a:r>
            <a:rPr lang="en-GB"/>
            <a:t>: The gender sample distribution was 50%-50% </a:t>
          </a:r>
          <a:endParaRPr lang="en-US"/>
        </a:p>
      </dgm:t>
    </dgm:pt>
    <dgm:pt modelId="{76879ED8-CEBF-4B79-B074-D67FFFEB7D84}" type="parTrans" cxnId="{F7C2EBB2-FA78-4973-8D38-D7D5C3C2AC64}">
      <dgm:prSet/>
      <dgm:spPr/>
      <dgm:t>
        <a:bodyPr/>
        <a:lstStyle/>
        <a:p>
          <a:endParaRPr lang="en-US"/>
        </a:p>
      </dgm:t>
    </dgm:pt>
    <dgm:pt modelId="{1DA27D74-13B1-4FF2-AEC6-252D103CD30C}" type="sibTrans" cxnId="{F7C2EBB2-FA78-4973-8D38-D7D5C3C2AC64}">
      <dgm:prSet/>
      <dgm:spPr/>
      <dgm:t>
        <a:bodyPr/>
        <a:lstStyle/>
        <a:p>
          <a:endParaRPr lang="en-US"/>
        </a:p>
      </dgm:t>
    </dgm:pt>
    <dgm:pt modelId="{2E73E648-A8AE-427A-9BBC-1F57025D5160}">
      <dgm:prSet/>
      <dgm:spPr/>
      <dgm:t>
        <a:bodyPr/>
        <a:lstStyle/>
        <a:p>
          <a:r>
            <a:rPr lang="en-GB" b="1"/>
            <a:t>Age group</a:t>
          </a:r>
          <a:r>
            <a:rPr lang="en-GB"/>
            <a:t>: Target age was 15 years and above. 26 to 35 were the least with a percentage of 27. 15 to 25 were 33% whereas 26+ were the highest with 40%.</a:t>
          </a:r>
          <a:endParaRPr lang="en-US"/>
        </a:p>
      </dgm:t>
    </dgm:pt>
    <dgm:pt modelId="{6B396924-0254-4E2F-96C7-82411893F665}" type="parTrans" cxnId="{D90ACE36-64C4-4287-802C-B9DE1BA6AE5A}">
      <dgm:prSet/>
      <dgm:spPr/>
      <dgm:t>
        <a:bodyPr/>
        <a:lstStyle/>
        <a:p>
          <a:endParaRPr lang="en-US"/>
        </a:p>
      </dgm:t>
    </dgm:pt>
    <dgm:pt modelId="{FECD6072-2971-4C2A-8884-9021B44744C7}" type="sibTrans" cxnId="{D90ACE36-64C4-4287-802C-B9DE1BA6AE5A}">
      <dgm:prSet/>
      <dgm:spPr/>
      <dgm:t>
        <a:bodyPr/>
        <a:lstStyle/>
        <a:p>
          <a:endParaRPr lang="en-US"/>
        </a:p>
      </dgm:t>
    </dgm:pt>
    <dgm:pt modelId="{636108F5-CAF7-4F28-AD1F-F7D516771768}">
      <dgm:prSet/>
      <dgm:spPr/>
      <dgm:t>
        <a:bodyPr/>
        <a:lstStyle/>
        <a:p>
          <a:r>
            <a:rPr lang="en-GB" b="1"/>
            <a:t>Likelihood</a:t>
          </a:r>
          <a:endParaRPr lang="en-US"/>
        </a:p>
      </dgm:t>
    </dgm:pt>
    <dgm:pt modelId="{7A45F458-614E-45A5-8500-2DFDACD0A850}" type="parTrans" cxnId="{A5ABF9A2-C72F-4A80-9E2C-F733C344D459}">
      <dgm:prSet/>
      <dgm:spPr/>
      <dgm:t>
        <a:bodyPr/>
        <a:lstStyle/>
        <a:p>
          <a:endParaRPr lang="en-US"/>
        </a:p>
      </dgm:t>
    </dgm:pt>
    <dgm:pt modelId="{B3C20DAA-FD30-4AD2-B2BE-9734683B5F87}" type="sibTrans" cxnId="{A5ABF9A2-C72F-4A80-9E2C-F733C344D459}">
      <dgm:prSet/>
      <dgm:spPr/>
      <dgm:t>
        <a:bodyPr/>
        <a:lstStyle/>
        <a:p>
          <a:endParaRPr lang="en-US"/>
        </a:p>
      </dgm:t>
    </dgm:pt>
    <dgm:pt modelId="{EE74A7FE-3A1C-4B0D-A31E-88A979845098}">
      <dgm:prSet/>
      <dgm:spPr/>
      <dgm:t>
        <a:bodyPr/>
        <a:lstStyle/>
        <a:p>
          <a:r>
            <a:rPr lang="en-GB"/>
            <a:t>Majority of the respondents 61% are willing or likely to get the vaccine while 30% are not willing or probably will not get the vaccine. Only 9% are unsure.</a:t>
          </a:r>
          <a:endParaRPr lang="en-US"/>
        </a:p>
      </dgm:t>
    </dgm:pt>
    <dgm:pt modelId="{0658089B-EAF7-4C3D-826F-6EAC32AB41AB}" type="parTrans" cxnId="{665C0BC6-AAC2-4373-89BE-CA504A7D3D6B}">
      <dgm:prSet/>
      <dgm:spPr/>
      <dgm:t>
        <a:bodyPr/>
        <a:lstStyle/>
        <a:p>
          <a:endParaRPr lang="en-US"/>
        </a:p>
      </dgm:t>
    </dgm:pt>
    <dgm:pt modelId="{A4BDCB3D-A1E2-4BE2-8B98-44543846F01E}" type="sibTrans" cxnId="{665C0BC6-AAC2-4373-89BE-CA504A7D3D6B}">
      <dgm:prSet/>
      <dgm:spPr/>
      <dgm:t>
        <a:bodyPr/>
        <a:lstStyle/>
        <a:p>
          <a:endParaRPr lang="en-US"/>
        </a:p>
      </dgm:t>
    </dgm:pt>
    <dgm:pt modelId="{7E1494B8-ED2E-4902-B628-142A5E091FE4}">
      <dgm:prSet/>
      <dgm:spPr/>
      <dgm:t>
        <a:bodyPr/>
        <a:lstStyle/>
        <a:p>
          <a:r>
            <a:rPr lang="en-GB" b="1"/>
            <a:t>Vaccine Confidence</a:t>
          </a:r>
          <a:endParaRPr lang="en-US"/>
        </a:p>
      </dgm:t>
    </dgm:pt>
    <dgm:pt modelId="{1030C3DC-D8D7-4BAC-A781-804FDF8E345A}" type="parTrans" cxnId="{37FE35F5-36A8-46CE-9ECA-F9E1DDEC5696}">
      <dgm:prSet/>
      <dgm:spPr/>
      <dgm:t>
        <a:bodyPr/>
        <a:lstStyle/>
        <a:p>
          <a:endParaRPr lang="en-US"/>
        </a:p>
      </dgm:t>
    </dgm:pt>
    <dgm:pt modelId="{A0ACA023-1D16-404F-B136-368010B1DD4A}" type="sibTrans" cxnId="{37FE35F5-36A8-46CE-9ECA-F9E1DDEC5696}">
      <dgm:prSet/>
      <dgm:spPr/>
      <dgm:t>
        <a:bodyPr/>
        <a:lstStyle/>
        <a:p>
          <a:endParaRPr lang="en-US"/>
        </a:p>
      </dgm:t>
    </dgm:pt>
    <dgm:pt modelId="{85F2C876-96B9-4367-8E01-085AE05C0EF9}">
      <dgm:prSet/>
      <dgm:spPr/>
      <dgm:t>
        <a:bodyPr/>
        <a:lstStyle/>
        <a:p>
          <a:r>
            <a:rPr lang="en-GB" dirty="0"/>
            <a:t>Most (30%) of the respondents are </a:t>
          </a:r>
          <a:r>
            <a:rPr lang="en-GB" b="1" dirty="0"/>
            <a:t>fairly confident</a:t>
          </a:r>
          <a:r>
            <a:rPr lang="en-GB" dirty="0"/>
            <a:t>; 23% are </a:t>
          </a:r>
          <a:r>
            <a:rPr lang="en-GB" b="1" dirty="0"/>
            <a:t>very confident; </a:t>
          </a:r>
          <a:r>
            <a:rPr lang="en-GB" dirty="0"/>
            <a:t>33% are </a:t>
          </a:r>
          <a:r>
            <a:rPr lang="en-GB" b="1" dirty="0"/>
            <a:t>Not at all confident or Not very Confident; </a:t>
          </a:r>
          <a:r>
            <a:rPr lang="en-GB" dirty="0"/>
            <a:t>15% are </a:t>
          </a:r>
          <a:r>
            <a:rPr lang="en-GB" b="1" dirty="0"/>
            <a:t>unsure </a:t>
          </a:r>
          <a:r>
            <a:rPr lang="en-GB" b="0" dirty="0"/>
            <a:t>of the vaccine</a:t>
          </a:r>
          <a:r>
            <a:rPr lang="en-GB" b="1" dirty="0"/>
            <a:t>.</a:t>
          </a:r>
          <a:endParaRPr lang="en-US" dirty="0"/>
        </a:p>
      </dgm:t>
    </dgm:pt>
    <dgm:pt modelId="{5CDEF628-7730-484C-8D61-C8A0342AD770}" type="parTrans" cxnId="{231D543B-F217-430B-B85E-6AE091E29BD3}">
      <dgm:prSet/>
      <dgm:spPr/>
      <dgm:t>
        <a:bodyPr/>
        <a:lstStyle/>
        <a:p>
          <a:endParaRPr lang="en-US"/>
        </a:p>
      </dgm:t>
    </dgm:pt>
    <dgm:pt modelId="{FEF5289F-08B6-4C07-8850-66CF3CC0759A}" type="sibTrans" cxnId="{231D543B-F217-430B-B85E-6AE091E29BD3}">
      <dgm:prSet/>
      <dgm:spPr/>
      <dgm:t>
        <a:bodyPr/>
        <a:lstStyle/>
        <a:p>
          <a:endParaRPr lang="en-US"/>
        </a:p>
      </dgm:t>
    </dgm:pt>
    <dgm:pt modelId="{AD02CE7D-DD5A-41A7-A355-1A783261ABD4}">
      <dgm:prSet/>
      <dgm:spPr/>
      <dgm:t>
        <a:bodyPr/>
        <a:lstStyle/>
        <a:p>
          <a:r>
            <a:rPr lang="en-GB"/>
            <a:t>For those who are not confident, majority indicated that they are adamant due to Potential Health Risk (33%) and Uncertainty of Vaccine Effectiveness (31%).</a:t>
          </a:r>
          <a:endParaRPr lang="en-US"/>
        </a:p>
      </dgm:t>
    </dgm:pt>
    <dgm:pt modelId="{082AA23D-4297-4681-BDB2-0D4FFC441138}" type="parTrans" cxnId="{C18B4A6D-0F1D-41FB-8C48-DE8C3B4FCD9C}">
      <dgm:prSet/>
      <dgm:spPr/>
      <dgm:t>
        <a:bodyPr/>
        <a:lstStyle/>
        <a:p>
          <a:endParaRPr lang="en-US"/>
        </a:p>
      </dgm:t>
    </dgm:pt>
    <dgm:pt modelId="{32F65EA0-5E76-470B-AE41-7523946316FB}" type="sibTrans" cxnId="{C18B4A6D-0F1D-41FB-8C48-DE8C3B4FCD9C}">
      <dgm:prSet/>
      <dgm:spPr/>
      <dgm:t>
        <a:bodyPr/>
        <a:lstStyle/>
        <a:p>
          <a:endParaRPr lang="en-US"/>
        </a:p>
      </dgm:t>
    </dgm:pt>
    <dgm:pt modelId="{91A93721-05B0-4CD1-BD34-6DD7FC68FBD1}" type="pres">
      <dgm:prSet presAssocID="{6FC2A827-E5E7-49FB-998A-665D49BD2330}" presName="Name0" presStyleCnt="0">
        <dgm:presLayoutVars>
          <dgm:dir/>
          <dgm:animLvl val="lvl"/>
          <dgm:resizeHandles val="exact"/>
        </dgm:presLayoutVars>
      </dgm:prSet>
      <dgm:spPr/>
    </dgm:pt>
    <dgm:pt modelId="{D20772AB-3FF0-4C56-8D11-033A8FA0DBDE}" type="pres">
      <dgm:prSet presAssocID="{7012BA57-C60C-49AB-8983-F0A0F3DE722D}" presName="linNode" presStyleCnt="0"/>
      <dgm:spPr/>
    </dgm:pt>
    <dgm:pt modelId="{BA37A629-D813-4298-84B2-C4A87E9D61DC}" type="pres">
      <dgm:prSet presAssocID="{7012BA57-C60C-49AB-8983-F0A0F3DE72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C227E4-2778-479D-9E0F-17090C9CBACF}" type="pres">
      <dgm:prSet presAssocID="{7012BA57-C60C-49AB-8983-F0A0F3DE722D}" presName="descendantText" presStyleLbl="alignAccFollowNode1" presStyleIdx="0" presStyleCnt="3">
        <dgm:presLayoutVars>
          <dgm:bulletEnabled val="1"/>
        </dgm:presLayoutVars>
      </dgm:prSet>
      <dgm:spPr/>
    </dgm:pt>
    <dgm:pt modelId="{D701D749-DA75-4AAF-93BE-217F6156E419}" type="pres">
      <dgm:prSet presAssocID="{B9C7E0EF-9B5C-4775-BB26-D378C87B7612}" presName="sp" presStyleCnt="0"/>
      <dgm:spPr/>
    </dgm:pt>
    <dgm:pt modelId="{57E72858-F840-4F4F-ABBA-7C4723711164}" type="pres">
      <dgm:prSet presAssocID="{636108F5-CAF7-4F28-AD1F-F7D516771768}" presName="linNode" presStyleCnt="0"/>
      <dgm:spPr/>
    </dgm:pt>
    <dgm:pt modelId="{0D3D94E7-5646-4D5D-812B-C49DA6C217F4}" type="pres">
      <dgm:prSet presAssocID="{636108F5-CAF7-4F28-AD1F-F7D5167717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848AECC-9ABC-476E-A98F-CB97AB1CFA9D}" type="pres">
      <dgm:prSet presAssocID="{636108F5-CAF7-4F28-AD1F-F7D516771768}" presName="descendantText" presStyleLbl="alignAccFollowNode1" presStyleIdx="1" presStyleCnt="3">
        <dgm:presLayoutVars>
          <dgm:bulletEnabled val="1"/>
        </dgm:presLayoutVars>
      </dgm:prSet>
      <dgm:spPr/>
    </dgm:pt>
    <dgm:pt modelId="{FE934A29-5EAB-4A11-8F54-7E5701730F9A}" type="pres">
      <dgm:prSet presAssocID="{B3C20DAA-FD30-4AD2-B2BE-9734683B5F87}" presName="sp" presStyleCnt="0"/>
      <dgm:spPr/>
    </dgm:pt>
    <dgm:pt modelId="{DC5587C2-0584-4C8C-A2DC-45ACDE464F98}" type="pres">
      <dgm:prSet presAssocID="{7E1494B8-ED2E-4902-B628-142A5E091FE4}" presName="linNode" presStyleCnt="0"/>
      <dgm:spPr/>
    </dgm:pt>
    <dgm:pt modelId="{75098926-C1CD-4004-A4B3-12AAA614BC1B}" type="pres">
      <dgm:prSet presAssocID="{7E1494B8-ED2E-4902-B628-142A5E091FE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4F31C51-9FAF-4FD1-9163-AF85B75D9A8A}" type="pres">
      <dgm:prSet presAssocID="{7E1494B8-ED2E-4902-B628-142A5E091F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73B3E04-5B5F-444C-8DF7-2DF55C6FF1CF}" srcId="{6FC2A827-E5E7-49FB-998A-665D49BD2330}" destId="{7012BA57-C60C-49AB-8983-F0A0F3DE722D}" srcOrd="0" destOrd="0" parTransId="{0EDCF3E3-9A19-4A3D-9905-1453E63C97B2}" sibTransId="{B9C7E0EF-9B5C-4775-BB26-D378C87B7612}"/>
    <dgm:cxn modelId="{77CB7A1F-0C1E-4CFC-85BD-165C04F98BAA}" type="presOf" srcId="{7E1494B8-ED2E-4902-B628-142A5E091FE4}" destId="{75098926-C1CD-4004-A4B3-12AAA614BC1B}" srcOrd="0" destOrd="0" presId="urn:microsoft.com/office/officeart/2005/8/layout/vList5"/>
    <dgm:cxn modelId="{4D1DCC2C-F76E-4D5F-8019-E294A9306AD1}" type="presOf" srcId="{AD02CE7D-DD5A-41A7-A355-1A783261ABD4}" destId="{A4F31C51-9FAF-4FD1-9163-AF85B75D9A8A}" srcOrd="0" destOrd="1" presId="urn:microsoft.com/office/officeart/2005/8/layout/vList5"/>
    <dgm:cxn modelId="{D90ACE36-64C4-4287-802C-B9DE1BA6AE5A}" srcId="{7012BA57-C60C-49AB-8983-F0A0F3DE722D}" destId="{2E73E648-A8AE-427A-9BBC-1F57025D5160}" srcOrd="1" destOrd="0" parTransId="{6B396924-0254-4E2F-96C7-82411893F665}" sibTransId="{FECD6072-2971-4C2A-8884-9021B44744C7}"/>
    <dgm:cxn modelId="{231D543B-F217-430B-B85E-6AE091E29BD3}" srcId="{7E1494B8-ED2E-4902-B628-142A5E091FE4}" destId="{85F2C876-96B9-4367-8E01-085AE05C0EF9}" srcOrd="0" destOrd="0" parTransId="{5CDEF628-7730-484C-8D61-C8A0342AD770}" sibTransId="{FEF5289F-08B6-4C07-8850-66CF3CC0759A}"/>
    <dgm:cxn modelId="{FE735745-229F-40D3-8498-DBE4BE88E30B}" type="presOf" srcId="{7012BA57-C60C-49AB-8983-F0A0F3DE722D}" destId="{BA37A629-D813-4298-84B2-C4A87E9D61DC}" srcOrd="0" destOrd="0" presId="urn:microsoft.com/office/officeart/2005/8/layout/vList5"/>
    <dgm:cxn modelId="{B43D294C-5EC4-4A89-BDD3-6D57B3D8027F}" type="presOf" srcId="{C5764B26-9C34-469B-A4A9-D0EF76DF8D7E}" destId="{66C227E4-2778-479D-9E0F-17090C9CBACF}" srcOrd="0" destOrd="0" presId="urn:microsoft.com/office/officeart/2005/8/layout/vList5"/>
    <dgm:cxn modelId="{C18B4A6D-0F1D-41FB-8C48-DE8C3B4FCD9C}" srcId="{7E1494B8-ED2E-4902-B628-142A5E091FE4}" destId="{AD02CE7D-DD5A-41A7-A355-1A783261ABD4}" srcOrd="1" destOrd="0" parTransId="{082AA23D-4297-4681-BDB2-0D4FFC441138}" sibTransId="{32F65EA0-5E76-470B-AE41-7523946316FB}"/>
    <dgm:cxn modelId="{FBAADB86-0391-422C-93D4-AF95773D6686}" type="presOf" srcId="{6FC2A827-E5E7-49FB-998A-665D49BD2330}" destId="{91A93721-05B0-4CD1-BD34-6DD7FC68FBD1}" srcOrd="0" destOrd="0" presId="urn:microsoft.com/office/officeart/2005/8/layout/vList5"/>
    <dgm:cxn modelId="{B5917F97-A77D-43D6-A7A8-AC07F5E0FEA6}" type="presOf" srcId="{EE74A7FE-3A1C-4B0D-A31E-88A979845098}" destId="{0848AECC-9ABC-476E-A98F-CB97AB1CFA9D}" srcOrd="0" destOrd="0" presId="urn:microsoft.com/office/officeart/2005/8/layout/vList5"/>
    <dgm:cxn modelId="{9014B3A2-7D9E-486B-9A28-D03F52B9D4C7}" type="presOf" srcId="{2E73E648-A8AE-427A-9BBC-1F57025D5160}" destId="{66C227E4-2778-479D-9E0F-17090C9CBACF}" srcOrd="0" destOrd="1" presId="urn:microsoft.com/office/officeart/2005/8/layout/vList5"/>
    <dgm:cxn modelId="{A5ABF9A2-C72F-4A80-9E2C-F733C344D459}" srcId="{6FC2A827-E5E7-49FB-998A-665D49BD2330}" destId="{636108F5-CAF7-4F28-AD1F-F7D516771768}" srcOrd="1" destOrd="0" parTransId="{7A45F458-614E-45A5-8500-2DFDACD0A850}" sibTransId="{B3C20DAA-FD30-4AD2-B2BE-9734683B5F87}"/>
    <dgm:cxn modelId="{F7C2EBB2-FA78-4973-8D38-D7D5C3C2AC64}" srcId="{7012BA57-C60C-49AB-8983-F0A0F3DE722D}" destId="{C5764B26-9C34-469B-A4A9-D0EF76DF8D7E}" srcOrd="0" destOrd="0" parTransId="{76879ED8-CEBF-4B79-B074-D67FFFEB7D84}" sibTransId="{1DA27D74-13B1-4FF2-AEC6-252D103CD30C}"/>
    <dgm:cxn modelId="{665C0BC6-AAC2-4373-89BE-CA504A7D3D6B}" srcId="{636108F5-CAF7-4F28-AD1F-F7D516771768}" destId="{EE74A7FE-3A1C-4B0D-A31E-88A979845098}" srcOrd="0" destOrd="0" parTransId="{0658089B-EAF7-4C3D-826F-6EAC32AB41AB}" sibTransId="{A4BDCB3D-A1E2-4BE2-8B98-44543846F01E}"/>
    <dgm:cxn modelId="{6DC535E5-6307-4241-AD58-EE254E4D5288}" type="presOf" srcId="{85F2C876-96B9-4367-8E01-085AE05C0EF9}" destId="{A4F31C51-9FAF-4FD1-9163-AF85B75D9A8A}" srcOrd="0" destOrd="0" presId="urn:microsoft.com/office/officeart/2005/8/layout/vList5"/>
    <dgm:cxn modelId="{6A7D12F1-A80E-4B96-A965-3C5E3A403E5E}" type="presOf" srcId="{636108F5-CAF7-4F28-AD1F-F7D516771768}" destId="{0D3D94E7-5646-4D5D-812B-C49DA6C217F4}" srcOrd="0" destOrd="0" presId="urn:microsoft.com/office/officeart/2005/8/layout/vList5"/>
    <dgm:cxn modelId="{37FE35F5-36A8-46CE-9ECA-F9E1DDEC5696}" srcId="{6FC2A827-E5E7-49FB-998A-665D49BD2330}" destId="{7E1494B8-ED2E-4902-B628-142A5E091FE4}" srcOrd="2" destOrd="0" parTransId="{1030C3DC-D8D7-4BAC-A781-804FDF8E345A}" sibTransId="{A0ACA023-1D16-404F-B136-368010B1DD4A}"/>
    <dgm:cxn modelId="{A5DA8284-1135-498E-968F-9E8C674CF5C0}" type="presParOf" srcId="{91A93721-05B0-4CD1-BD34-6DD7FC68FBD1}" destId="{D20772AB-3FF0-4C56-8D11-033A8FA0DBDE}" srcOrd="0" destOrd="0" presId="urn:microsoft.com/office/officeart/2005/8/layout/vList5"/>
    <dgm:cxn modelId="{FFE56D43-6475-4B46-BD2F-35B4C3EE9987}" type="presParOf" srcId="{D20772AB-3FF0-4C56-8D11-033A8FA0DBDE}" destId="{BA37A629-D813-4298-84B2-C4A87E9D61DC}" srcOrd="0" destOrd="0" presId="urn:microsoft.com/office/officeart/2005/8/layout/vList5"/>
    <dgm:cxn modelId="{E838228F-ADDA-46C8-8E37-B60BD5C2D3FB}" type="presParOf" srcId="{D20772AB-3FF0-4C56-8D11-033A8FA0DBDE}" destId="{66C227E4-2778-479D-9E0F-17090C9CBACF}" srcOrd="1" destOrd="0" presId="urn:microsoft.com/office/officeart/2005/8/layout/vList5"/>
    <dgm:cxn modelId="{C16C0D4B-3DB4-4A22-953C-1AB97D98A40F}" type="presParOf" srcId="{91A93721-05B0-4CD1-BD34-6DD7FC68FBD1}" destId="{D701D749-DA75-4AAF-93BE-217F6156E419}" srcOrd="1" destOrd="0" presId="urn:microsoft.com/office/officeart/2005/8/layout/vList5"/>
    <dgm:cxn modelId="{A29EB5B5-BCC9-4BD7-AA5A-5C47F77A3654}" type="presParOf" srcId="{91A93721-05B0-4CD1-BD34-6DD7FC68FBD1}" destId="{57E72858-F840-4F4F-ABBA-7C4723711164}" srcOrd="2" destOrd="0" presId="urn:microsoft.com/office/officeart/2005/8/layout/vList5"/>
    <dgm:cxn modelId="{90DF6445-2AB4-4D70-8652-CDED3F821559}" type="presParOf" srcId="{57E72858-F840-4F4F-ABBA-7C4723711164}" destId="{0D3D94E7-5646-4D5D-812B-C49DA6C217F4}" srcOrd="0" destOrd="0" presId="urn:microsoft.com/office/officeart/2005/8/layout/vList5"/>
    <dgm:cxn modelId="{85C3862C-0203-42D7-B308-2894AA455F75}" type="presParOf" srcId="{57E72858-F840-4F4F-ABBA-7C4723711164}" destId="{0848AECC-9ABC-476E-A98F-CB97AB1CFA9D}" srcOrd="1" destOrd="0" presId="urn:microsoft.com/office/officeart/2005/8/layout/vList5"/>
    <dgm:cxn modelId="{D551C5AA-8CD0-48FD-90B5-C5EB8E1C96F3}" type="presParOf" srcId="{91A93721-05B0-4CD1-BD34-6DD7FC68FBD1}" destId="{FE934A29-5EAB-4A11-8F54-7E5701730F9A}" srcOrd="3" destOrd="0" presId="urn:microsoft.com/office/officeart/2005/8/layout/vList5"/>
    <dgm:cxn modelId="{A1BA534E-0721-40EB-B46B-D2F4A3AF257B}" type="presParOf" srcId="{91A93721-05B0-4CD1-BD34-6DD7FC68FBD1}" destId="{DC5587C2-0584-4C8C-A2DC-45ACDE464F98}" srcOrd="4" destOrd="0" presId="urn:microsoft.com/office/officeart/2005/8/layout/vList5"/>
    <dgm:cxn modelId="{5C024077-F2B4-4811-8648-691AB3A0CB55}" type="presParOf" srcId="{DC5587C2-0584-4C8C-A2DC-45ACDE464F98}" destId="{75098926-C1CD-4004-A4B3-12AAA614BC1B}" srcOrd="0" destOrd="0" presId="urn:microsoft.com/office/officeart/2005/8/layout/vList5"/>
    <dgm:cxn modelId="{988002F8-CDF8-45A5-B843-219B9F8F368B}" type="presParOf" srcId="{DC5587C2-0584-4C8C-A2DC-45ACDE464F98}" destId="{A4F31C51-9FAF-4FD1-9163-AF85B75D9A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0A842-A1D1-4958-97E2-E8E084949D9D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83C64-FDAE-4D99-893F-AE40D5C0F11A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A908F-9A09-43CA-ADC9-20B23D7CAF3D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Background</a:t>
          </a:r>
          <a:endParaRPr lang="en-US" sz="1600" kern="1200"/>
        </a:p>
      </dsp:txBody>
      <dsp:txXfrm>
        <a:off x="747862" y="470"/>
        <a:ext cx="5515777" cy="647499"/>
      </dsp:txXfrm>
    </dsp:sp>
    <dsp:sp modelId="{147A1585-83F2-4A86-AFA0-838783BB3CBC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4C88B5-FD01-4374-A940-150D3BFB32D1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39599-45FE-4134-8C96-97C2AE2583C0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Objectives</a:t>
          </a:r>
          <a:endParaRPr lang="en-US" sz="1600" kern="1200"/>
        </a:p>
      </dsp:txBody>
      <dsp:txXfrm>
        <a:off x="747862" y="809844"/>
        <a:ext cx="5515777" cy="647499"/>
      </dsp:txXfrm>
    </dsp:sp>
    <dsp:sp modelId="{487292F5-876F-4862-B3BF-257A8F215882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1F10B-FF44-440B-B8B9-BD83B9D065DA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5C89F-D1E9-460D-B61E-1BA5A85003C3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Study Design</a:t>
          </a:r>
          <a:endParaRPr lang="en-US" sz="1600" kern="1200"/>
        </a:p>
      </dsp:txBody>
      <dsp:txXfrm>
        <a:off x="747862" y="1619219"/>
        <a:ext cx="5515777" cy="647499"/>
      </dsp:txXfrm>
    </dsp:sp>
    <dsp:sp modelId="{FEA2AE36-39B7-4A4F-9966-9A05B4E4E802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F9517-48F7-40E6-A2B9-E9A74228FDE8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96685-B595-4E7B-BDD5-2C57691B6562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Executive Summary</a:t>
          </a:r>
          <a:endParaRPr lang="en-US" sz="1600" kern="1200"/>
        </a:p>
      </dsp:txBody>
      <dsp:txXfrm>
        <a:off x="747862" y="2428594"/>
        <a:ext cx="5515777" cy="647499"/>
      </dsp:txXfrm>
    </dsp:sp>
    <dsp:sp modelId="{B6ED53AB-3F32-460F-84E9-344DBF8C80F8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C64241-1B0E-46BD-A93A-A3B2C1A06288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19C5C-6148-4622-B8BF-EEB5EF4F05AF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Key Findings</a:t>
          </a:r>
          <a:endParaRPr lang="en-US" sz="1600" kern="1200"/>
        </a:p>
      </dsp:txBody>
      <dsp:txXfrm>
        <a:off x="747862" y="3237968"/>
        <a:ext cx="5515777" cy="647499"/>
      </dsp:txXfrm>
    </dsp:sp>
    <dsp:sp modelId="{FDE03D2B-4C6E-46BE-A09C-71913720F872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D3BE1-72E4-4F30-B644-F81FFB994374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F7C50-4ED0-4DCD-8E87-9E5B8386B9EE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Conclusion</a:t>
          </a:r>
          <a:endParaRPr lang="en-US" sz="1600" kern="1200"/>
        </a:p>
      </dsp:txBody>
      <dsp:txXfrm>
        <a:off x="747862" y="4047343"/>
        <a:ext cx="5515777" cy="647499"/>
      </dsp:txXfrm>
    </dsp:sp>
    <dsp:sp modelId="{1DAAAB36-7125-4EEC-A0A0-1F9D64EB0D75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4BB75-7B1B-444E-BD0D-155926366DA8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609DE-A9FC-45CB-AAE3-184208CAED4A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Recommendation</a:t>
          </a:r>
          <a:endParaRPr lang="en-US" sz="1600" kern="1200"/>
        </a:p>
      </dsp:txBody>
      <dsp:txXfrm>
        <a:off x="747862" y="4856717"/>
        <a:ext cx="5515777" cy="647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2E069-F2B3-4104-9683-7716F3FE01D3}">
      <dsp:nvSpPr>
        <dsp:cNvPr id="0" name=""/>
        <dsp:cNvSpPr/>
      </dsp:nvSpPr>
      <dsp:spPr>
        <a:xfrm>
          <a:off x="0" y="27841"/>
          <a:ext cx="6001836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COVID-19 is a disease caused by the SARS-CoV-2 virus, first identified in Wuhan, China, in December 2019.</a:t>
          </a:r>
          <a:endParaRPr lang="en-US" sz="1700" kern="1200" dirty="0"/>
        </a:p>
      </dsp:txBody>
      <dsp:txXfrm>
        <a:off x="33012" y="60853"/>
        <a:ext cx="5935812" cy="610236"/>
      </dsp:txXfrm>
    </dsp:sp>
    <dsp:sp modelId="{8EFC2D5B-B23B-4834-8F6C-98BCFEA10621}">
      <dsp:nvSpPr>
        <dsp:cNvPr id="0" name=""/>
        <dsp:cNvSpPr/>
      </dsp:nvSpPr>
      <dsp:spPr>
        <a:xfrm>
          <a:off x="0" y="753062"/>
          <a:ext cx="6001836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virus spreads mainly through respiratory droplets, causing symptoms like fever, cough, and difficulty breathing.</a:t>
          </a:r>
          <a:endParaRPr lang="en-US" sz="1700" kern="1200"/>
        </a:p>
      </dsp:txBody>
      <dsp:txXfrm>
        <a:off x="33012" y="786074"/>
        <a:ext cx="5935812" cy="610236"/>
      </dsp:txXfrm>
    </dsp:sp>
    <dsp:sp modelId="{DB47A7C0-938A-4BF1-B927-874D3C9CA3E1}">
      <dsp:nvSpPr>
        <dsp:cNvPr id="0" name=""/>
        <dsp:cNvSpPr/>
      </dsp:nvSpPr>
      <dsp:spPr>
        <a:xfrm>
          <a:off x="0" y="1478282"/>
          <a:ext cx="6001836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The pandemic led to global health crises, economic disruptions, and significant changes in daily life.</a:t>
          </a:r>
          <a:endParaRPr lang="en-US" sz="1700" kern="1200"/>
        </a:p>
      </dsp:txBody>
      <dsp:txXfrm>
        <a:off x="33012" y="1511294"/>
        <a:ext cx="5935812" cy="610236"/>
      </dsp:txXfrm>
    </dsp:sp>
    <dsp:sp modelId="{4A92ABB1-C054-4D19-81A5-D3952D37B94F}">
      <dsp:nvSpPr>
        <dsp:cNvPr id="0" name=""/>
        <dsp:cNvSpPr/>
      </dsp:nvSpPr>
      <dsp:spPr>
        <a:xfrm>
          <a:off x="0" y="2203502"/>
          <a:ext cx="6001836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New variants of the virus have continued to emerge, requiring ongoing public health efforts and adaptations.</a:t>
          </a:r>
          <a:endParaRPr lang="en-US" sz="1700" kern="1200"/>
        </a:p>
      </dsp:txBody>
      <dsp:txXfrm>
        <a:off x="33012" y="2236514"/>
        <a:ext cx="5935812" cy="610236"/>
      </dsp:txXfrm>
    </dsp:sp>
    <dsp:sp modelId="{2501D8EF-FD28-49E1-82A6-B43CE10F1E90}">
      <dsp:nvSpPr>
        <dsp:cNvPr id="0" name=""/>
        <dsp:cNvSpPr/>
      </dsp:nvSpPr>
      <dsp:spPr>
        <a:xfrm>
          <a:off x="0" y="2928722"/>
          <a:ext cx="6001836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Vaccines and treatments were developed rapidly, with mass vaccination campaigns starting in late 2020.</a:t>
          </a:r>
          <a:endParaRPr lang="en-US" sz="1700" kern="1200"/>
        </a:p>
      </dsp:txBody>
      <dsp:txXfrm>
        <a:off x="33012" y="2961734"/>
        <a:ext cx="5935812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AFADD-F095-4D44-9096-DB3668E213D6}">
      <dsp:nvSpPr>
        <dsp:cNvPr id="0" name=""/>
        <dsp:cNvSpPr/>
      </dsp:nvSpPr>
      <dsp:spPr>
        <a:xfrm>
          <a:off x="0" y="2101"/>
          <a:ext cx="671474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0B2AB-52FD-4138-AD8C-8F51FF6D0757}">
      <dsp:nvSpPr>
        <dsp:cNvPr id="0" name=""/>
        <dsp:cNvSpPr/>
      </dsp:nvSpPr>
      <dsp:spPr>
        <a:xfrm>
          <a:off x="0" y="2101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Confidence: </a:t>
          </a:r>
          <a:r>
            <a:rPr lang="en-GB" sz="2800" kern="1200"/>
            <a:t>To understand the level of confidence on the covid vaccine</a:t>
          </a:r>
          <a:endParaRPr lang="en-US" sz="2800" kern="1200"/>
        </a:p>
      </dsp:txBody>
      <dsp:txXfrm>
        <a:off x="0" y="2101"/>
        <a:ext cx="6714744" cy="1433087"/>
      </dsp:txXfrm>
    </dsp:sp>
    <dsp:sp modelId="{F9E2DDAD-CFC0-43C3-9B38-F90339A6B838}">
      <dsp:nvSpPr>
        <dsp:cNvPr id="0" name=""/>
        <dsp:cNvSpPr/>
      </dsp:nvSpPr>
      <dsp:spPr>
        <a:xfrm>
          <a:off x="0" y="1435188"/>
          <a:ext cx="671474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77E020-DC67-491A-82F5-AA0EAD6D5504}">
      <dsp:nvSpPr>
        <dsp:cNvPr id="0" name=""/>
        <dsp:cNvSpPr/>
      </dsp:nvSpPr>
      <dsp:spPr>
        <a:xfrm>
          <a:off x="0" y="1435188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Likelihood: </a:t>
          </a:r>
          <a:r>
            <a:rPr lang="en-GB" sz="2800" kern="1200"/>
            <a:t>Get to know the probability of people willing to get vaccinated on its availability</a:t>
          </a:r>
          <a:endParaRPr lang="en-US" sz="2800" kern="1200"/>
        </a:p>
      </dsp:txBody>
      <dsp:txXfrm>
        <a:off x="0" y="1435188"/>
        <a:ext cx="6714744" cy="1433087"/>
      </dsp:txXfrm>
    </dsp:sp>
    <dsp:sp modelId="{05DB3C5D-066A-4C6C-BF3E-F2FFFCBE9D9E}">
      <dsp:nvSpPr>
        <dsp:cNvPr id="0" name=""/>
        <dsp:cNvSpPr/>
      </dsp:nvSpPr>
      <dsp:spPr>
        <a:xfrm>
          <a:off x="0" y="2868276"/>
          <a:ext cx="6714744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A6C0E2-8F95-4CEE-9A46-9903E7070CC0}">
      <dsp:nvSpPr>
        <dsp:cNvPr id="0" name=""/>
        <dsp:cNvSpPr/>
      </dsp:nvSpPr>
      <dsp:spPr>
        <a:xfrm>
          <a:off x="0" y="2868276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Reason for the contrary opinion: </a:t>
          </a:r>
          <a:r>
            <a:rPr lang="en-GB" sz="2800" kern="1200"/>
            <a:t>Primary reason for not taking the vaccine at its disposal</a:t>
          </a:r>
          <a:endParaRPr lang="en-US" sz="2800" kern="1200"/>
        </a:p>
      </dsp:txBody>
      <dsp:txXfrm>
        <a:off x="0" y="2868276"/>
        <a:ext cx="6714744" cy="1433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227E4-2778-479D-9E0F-17090C9CBACF}">
      <dsp:nvSpPr>
        <dsp:cNvPr id="0" name=""/>
        <dsp:cNvSpPr/>
      </dsp:nvSpPr>
      <dsp:spPr>
        <a:xfrm rot="5400000">
          <a:off x="3549686" y="-1114691"/>
          <a:ext cx="1419177" cy="40087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Gender</a:t>
          </a:r>
          <a:r>
            <a:rPr lang="en-GB" sz="1200" kern="1200"/>
            <a:t>: The gender sample distribution was 50%-50%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Age group</a:t>
          </a:r>
          <a:r>
            <a:rPr lang="en-GB" sz="1200" kern="1200"/>
            <a:t>: Target age was 15 years and above. 26 to 35 were the least with a percentage of 27. 15 to 25 were 33% whereas 26+ were the highest with 40%.</a:t>
          </a:r>
          <a:endParaRPr lang="en-US" sz="1200" kern="1200"/>
        </a:p>
      </dsp:txBody>
      <dsp:txXfrm rot="-5400000">
        <a:off x="2254911" y="249363"/>
        <a:ext cx="3939450" cy="1280619"/>
      </dsp:txXfrm>
    </dsp:sp>
    <dsp:sp modelId="{BA37A629-D813-4298-84B2-C4A87E9D61DC}">
      <dsp:nvSpPr>
        <dsp:cNvPr id="0" name=""/>
        <dsp:cNvSpPr/>
      </dsp:nvSpPr>
      <dsp:spPr>
        <a:xfrm>
          <a:off x="0" y="2687"/>
          <a:ext cx="2254910" cy="177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Demographics</a:t>
          </a:r>
          <a:endParaRPr lang="en-US" sz="2200" kern="1200"/>
        </a:p>
      </dsp:txBody>
      <dsp:txXfrm>
        <a:off x="86598" y="89285"/>
        <a:ext cx="2081714" cy="1600775"/>
      </dsp:txXfrm>
    </dsp:sp>
    <dsp:sp modelId="{0848AECC-9ABC-476E-A98F-CB97AB1CFA9D}">
      <dsp:nvSpPr>
        <dsp:cNvPr id="0" name=""/>
        <dsp:cNvSpPr/>
      </dsp:nvSpPr>
      <dsp:spPr>
        <a:xfrm rot="5400000">
          <a:off x="3549686" y="747979"/>
          <a:ext cx="1419177" cy="40087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Majority of the respondents 61% are willing or likely to get the vaccine while 30% are not willing or probably will not get the vaccine. Only 9% are unsure.</a:t>
          </a:r>
          <a:endParaRPr lang="en-US" sz="1200" kern="1200"/>
        </a:p>
      </dsp:txBody>
      <dsp:txXfrm rot="-5400000">
        <a:off x="2254911" y="2112034"/>
        <a:ext cx="3939450" cy="1280619"/>
      </dsp:txXfrm>
    </dsp:sp>
    <dsp:sp modelId="{0D3D94E7-5646-4D5D-812B-C49DA6C217F4}">
      <dsp:nvSpPr>
        <dsp:cNvPr id="0" name=""/>
        <dsp:cNvSpPr/>
      </dsp:nvSpPr>
      <dsp:spPr>
        <a:xfrm>
          <a:off x="0" y="1865358"/>
          <a:ext cx="2254910" cy="177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Likelihood</a:t>
          </a:r>
          <a:endParaRPr lang="en-US" sz="2200" kern="1200"/>
        </a:p>
      </dsp:txBody>
      <dsp:txXfrm>
        <a:off x="86598" y="1951956"/>
        <a:ext cx="2081714" cy="1600775"/>
      </dsp:txXfrm>
    </dsp:sp>
    <dsp:sp modelId="{A4F31C51-9FAF-4FD1-9163-AF85B75D9A8A}">
      <dsp:nvSpPr>
        <dsp:cNvPr id="0" name=""/>
        <dsp:cNvSpPr/>
      </dsp:nvSpPr>
      <dsp:spPr>
        <a:xfrm rot="5400000">
          <a:off x="3549686" y="2610649"/>
          <a:ext cx="1419177" cy="40087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Most (30%) of the respondents are </a:t>
          </a:r>
          <a:r>
            <a:rPr lang="en-GB" sz="1200" b="1" kern="1200" dirty="0"/>
            <a:t>fairly confident</a:t>
          </a:r>
          <a:r>
            <a:rPr lang="en-GB" sz="1200" kern="1200" dirty="0"/>
            <a:t>; 23% are </a:t>
          </a:r>
          <a:r>
            <a:rPr lang="en-GB" sz="1200" b="1" kern="1200" dirty="0"/>
            <a:t>very confident; </a:t>
          </a:r>
          <a:r>
            <a:rPr lang="en-GB" sz="1200" kern="1200" dirty="0"/>
            <a:t>33% are </a:t>
          </a:r>
          <a:r>
            <a:rPr lang="en-GB" sz="1200" b="1" kern="1200" dirty="0"/>
            <a:t>Not at all confident or Not very Confident; </a:t>
          </a:r>
          <a:r>
            <a:rPr lang="en-GB" sz="1200" kern="1200" dirty="0"/>
            <a:t>15% are </a:t>
          </a:r>
          <a:r>
            <a:rPr lang="en-GB" sz="1200" b="1" kern="1200" dirty="0"/>
            <a:t>unsure </a:t>
          </a:r>
          <a:r>
            <a:rPr lang="en-GB" sz="1200" b="0" kern="1200" dirty="0"/>
            <a:t>of the vaccine</a:t>
          </a:r>
          <a:r>
            <a:rPr lang="en-GB" sz="1200" b="1" kern="1200" dirty="0"/>
            <a:t>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For those who are not confident, majority indicated that they are adamant due to Potential Health Risk (33%) and Uncertainty of Vaccine Effectiveness (31%).</a:t>
          </a:r>
          <a:endParaRPr lang="en-US" sz="1200" kern="1200"/>
        </a:p>
      </dsp:txBody>
      <dsp:txXfrm rot="-5400000">
        <a:off x="2254911" y="3974704"/>
        <a:ext cx="3939450" cy="1280619"/>
      </dsp:txXfrm>
    </dsp:sp>
    <dsp:sp modelId="{75098926-C1CD-4004-A4B3-12AAA614BC1B}">
      <dsp:nvSpPr>
        <dsp:cNvPr id="0" name=""/>
        <dsp:cNvSpPr/>
      </dsp:nvSpPr>
      <dsp:spPr>
        <a:xfrm>
          <a:off x="0" y="3728028"/>
          <a:ext cx="2254910" cy="1773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Vaccine Confidence</a:t>
          </a:r>
          <a:endParaRPr lang="en-US" sz="2200" kern="1200"/>
        </a:p>
      </dsp:txBody>
      <dsp:txXfrm>
        <a:off x="86598" y="3814626"/>
        <a:ext cx="2081714" cy="1600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EC3D-37A8-1E3B-E031-657454C01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6CB21-9C40-E3F7-01EC-03817958D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6BDA3-139F-0EEE-22D4-D89CC558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BB73-8CF2-6249-1A10-2102461A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1D47-E967-A188-50BB-70C6A8B5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5894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A7-6445-030D-9DB3-7C913D65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64F2C-8D6D-4CAF-A194-0E9E13B0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4EA71-A7B5-BE0C-6A00-B05C3394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AA22-5AFB-F796-A9FF-D2B4C05C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25F0-3097-1566-77FF-B57C0685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46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8CFE1-49FB-D18E-A907-6E40C8124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315F-07DE-92B1-273B-D9727E077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D8F7-4A23-5D74-DA66-D13ED5B2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99327-4200-27D1-8E72-2D0B0586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8BC6-D01E-E814-6E69-13FF2C9B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03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8EC2-4A98-B994-FB14-527FCABD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F6A3-938C-78F5-619C-5ED82801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649D-2306-DC20-69D8-FB12E49A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884B-DA11-6747-7480-77749423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939DF-BA06-3158-06DE-BEE68384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522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98A6-4EF8-8C20-075F-9E81853B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46C3-C3D9-E679-C996-4E578BA06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D7CF-31C2-01C5-ED02-87F66CDE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A565-CBD7-FE16-EDDD-EED38800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607A-12EE-3458-217F-36C06F6D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9426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428C-F5C5-C184-5E8C-0F1A35B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4EB6-0D6C-1E52-04BD-83D2AF90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540D-A68C-FA82-769C-57D67BC8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D96B8-1074-3B61-494D-A4BA662F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2F18-6FEC-1F4D-B022-4F120496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8162-228C-84AE-FD50-42765314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8761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43A-D3AF-459F-FB5F-54CB1045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030F-F80F-50C4-FADC-65B310DC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0FCA0-6C09-C07A-DFFA-28C981FC2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645D3-3ABD-35D5-47AF-85F7A161C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47D28-F4E1-86A3-EA83-325946E01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59C6-3E07-6EBA-3266-B565A0AE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168FE-DC7F-A6FF-901C-1AA1C8D8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E3DC1-02F5-C706-7BB1-9ECE2185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704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3C06-829A-A45F-9EFA-8CE26D04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1B3CF-79BB-E01A-63A7-83022314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7110-6399-0E97-A808-B733748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AE3ED-CFCB-A946-FADB-C3B94F32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810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AC3FE-A9D0-8020-3C4B-340F677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C4887-93A5-CBFD-E0CE-565E1890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3C95-C73B-58D1-24A1-6D31E728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9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1DCF-4EE0-3AE0-AFDF-22D83B75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D114C-7F57-B77F-C9B7-344FFF55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B8E5B-86A8-636C-A5D2-8801A6760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3302E-D749-86C1-68E5-4101C1F5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EB9DE-A18A-4087-119D-EAFB84C9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B0A70-B51B-65A6-6C20-4029C89A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4999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735-E887-BE72-1F5C-C948B87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7B49D-370D-00F5-1D23-38BBCF0EF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8DB8A-B7D9-3E00-36B4-A463BC98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36CD9-190D-B43C-85D1-EBD0217D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D974-277A-B2A9-FDF3-02275C65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4B89-A27B-CB1D-C686-95F8DB5B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0434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B0258-DAB4-4609-517C-054974D2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E258D-5D86-06F1-23A2-7DC3C353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61EB-0D4E-60E5-6BCD-38A445A3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D48A0-4966-465D-8F57-E0051746980F}" type="datetimeFigureOut">
              <a:rPr lang="en-KE" smtClean="0"/>
              <a:t>12/04/2025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BF4E-2E32-1E22-28F7-1732A7C5B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E438D-C8A9-B3E2-8460-017BCFB1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4577C-45B5-475C-8772-2ACD734B33F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38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hdphoto" Target="../media/hdphoto2.wdp"/><Relationship Id="rId5" Type="http://schemas.openxmlformats.org/officeDocument/2006/relationships/diagramColors" Target="../diagrams/colors3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DE23C-5C3B-4327-6207-27C532C3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Covid Vaccine</a:t>
            </a:r>
            <a:endParaRPr lang="en-KE" sz="480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64418-5448-0401-0A48-05C844741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Prepared by: Christine Karani</a:t>
            </a:r>
          </a:p>
          <a:p>
            <a:pPr algn="l"/>
            <a:endParaRPr lang="en-GB" sz="2000">
              <a:solidFill>
                <a:srgbClr val="FFFFFF"/>
              </a:solidFill>
            </a:endParaRPr>
          </a:p>
          <a:p>
            <a:pPr algn="l"/>
            <a:r>
              <a:rPr lang="en-GB" sz="2000">
                <a:solidFill>
                  <a:srgbClr val="FFFFFF"/>
                </a:solidFill>
              </a:rPr>
              <a:t>7</a:t>
            </a:r>
            <a:r>
              <a:rPr lang="en-GB" sz="2000" baseline="30000">
                <a:solidFill>
                  <a:srgbClr val="FFFFFF"/>
                </a:solidFill>
              </a:rPr>
              <a:t>th</a:t>
            </a:r>
            <a:r>
              <a:rPr lang="en-GB" sz="2000">
                <a:solidFill>
                  <a:srgbClr val="FFFFFF"/>
                </a:solidFill>
              </a:rPr>
              <a:t> June 2024</a:t>
            </a:r>
            <a:endParaRPr lang="en-KE" sz="2000">
              <a:solidFill>
                <a:srgbClr val="FFFFFF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7C0DBBC5-291A-DC64-B50A-222CCA57C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37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123D-D234-6EEC-542B-9E1CF782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19 Vaccine Confidence By Gender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415E-4613-CA14-ADDF-0854A820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Among the genders, males (56%) are more confident in the COVID vaccine compared to females (51%). Additionally, 14% of respondents from both genders reported being </a:t>
            </a:r>
            <a:r>
              <a:rPr lang="en-GB" sz="2000" b="1" dirty="0"/>
              <a:t>Not at all confident</a:t>
            </a:r>
            <a:r>
              <a:rPr lang="en-GB" sz="2000" dirty="0"/>
              <a:t> in the vaccine.</a:t>
            </a:r>
            <a:endParaRPr lang="en-K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500E25-DB39-DD65-53F9-C06DD7A67A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454975"/>
              </p:ext>
            </p:extLst>
          </p:nvPr>
        </p:nvGraphicFramePr>
        <p:xfrm>
          <a:off x="1311401" y="2604898"/>
          <a:ext cx="6232399" cy="370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083D13-F740-AFAB-715B-FBFF2B3E0DDE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n=400</a:t>
            </a:r>
            <a:endParaRPr lang="en-K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17AC3-35DB-9C78-787C-A05F19908279}"/>
              </a:ext>
            </a:extLst>
          </p:cNvPr>
          <p:cNvSpPr txBox="1"/>
          <p:nvPr/>
        </p:nvSpPr>
        <p:spPr>
          <a:xfrm>
            <a:off x="3558013" y="6492875"/>
            <a:ext cx="2770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How confident are you in a COVID-19 vaccine?</a:t>
            </a:r>
            <a:endParaRPr lang="en-KE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D2B73-01C5-0AB5-264C-D1D3C99448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3925" y="3120451"/>
            <a:ext cx="2809875" cy="25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3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03D1-EB04-A660-5040-C6D34EBB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177"/>
          </a:xfrm>
        </p:spPr>
        <p:txBody>
          <a:bodyPr/>
          <a:lstStyle/>
          <a:p>
            <a:r>
              <a:rPr lang="en-GB" dirty="0"/>
              <a:t>Reason For Lack of Confidence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0A83-60B5-92FC-A6FD-F874B27E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65" y="117830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Out of the respondents who mentioned that they will not get the vaccine, the most selected reason for this was </a:t>
            </a:r>
            <a:r>
              <a:rPr lang="en-GB" sz="2000" b="1" dirty="0"/>
              <a:t>Potential Health Risk </a:t>
            </a:r>
            <a:r>
              <a:rPr lang="en-GB" sz="2000" dirty="0"/>
              <a:t>with a percentage of 33. </a:t>
            </a:r>
            <a:r>
              <a:rPr lang="en-GB" sz="2000" b="1" dirty="0"/>
              <a:t>Uncertainty of the vaccine effectiveness </a:t>
            </a:r>
            <a:r>
              <a:rPr lang="en-GB" sz="2000" dirty="0"/>
              <a:t>followed closely with 31% and the third most mentioned reason was </a:t>
            </a:r>
            <a:r>
              <a:rPr lang="en-GB" sz="2000" b="1" dirty="0"/>
              <a:t>Lack of knowledge or awareness </a:t>
            </a:r>
            <a:r>
              <a:rPr lang="en-GB" sz="2000" dirty="0"/>
              <a:t>with 22%.</a:t>
            </a:r>
            <a:endParaRPr lang="en-KE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634531A-CE1E-00F4-B6BB-1363C8227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643317"/>
              </p:ext>
            </p:extLst>
          </p:nvPr>
        </p:nvGraphicFramePr>
        <p:xfrm>
          <a:off x="838200" y="2479014"/>
          <a:ext cx="5093077" cy="386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22A18E-A5F9-F26F-2E59-931ADE7BFDA4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n=156</a:t>
            </a:r>
            <a:endParaRPr lang="en-K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681E7-1E6B-F5E1-2099-85E6F6E1E47E}"/>
              </a:ext>
            </a:extLst>
          </p:cNvPr>
          <p:cNvSpPr txBox="1"/>
          <p:nvPr/>
        </p:nvSpPr>
        <p:spPr>
          <a:xfrm>
            <a:off x="3558013" y="6492875"/>
            <a:ext cx="3702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What is the primary reason you aren't likely to take the vaccine?</a:t>
            </a:r>
            <a:endParaRPr lang="en-KE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6DCA7-BE2C-B55A-B5FF-1C47A7C2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29" y="2245259"/>
            <a:ext cx="4835306" cy="40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3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EEF6-2270-F3A6-EE15-FCC3ECE8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6146"/>
          </a:xfrm>
        </p:spPr>
        <p:txBody>
          <a:bodyPr/>
          <a:lstStyle/>
          <a:p>
            <a:r>
              <a:rPr lang="en-GB" dirty="0"/>
              <a:t>Vaccine Cost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C26E-008D-6F21-8098-F924DB825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Most (49%) of the respondents are </a:t>
            </a:r>
            <a:r>
              <a:rPr lang="en-GB" sz="2000" b="1" dirty="0"/>
              <a:t>not sure </a:t>
            </a:r>
            <a:r>
              <a:rPr lang="en-GB" sz="2000" dirty="0"/>
              <a:t>if they will pay for the vaccine. 31% will </a:t>
            </a:r>
            <a:r>
              <a:rPr lang="en-GB" sz="2000" b="1" dirty="0"/>
              <a:t>not pay </a:t>
            </a:r>
            <a:r>
              <a:rPr lang="en-GB" sz="2000" dirty="0"/>
              <a:t>whereas 21% </a:t>
            </a:r>
            <a:r>
              <a:rPr lang="en-GB" sz="2000" b="1" dirty="0"/>
              <a:t>will pay</a:t>
            </a:r>
            <a:r>
              <a:rPr lang="en-GB" sz="2000" dirty="0"/>
              <a:t>.</a:t>
            </a:r>
            <a:endParaRPr lang="en-KE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4D9461E-2BC4-258C-73BF-4CBA428B1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0764198"/>
              </p:ext>
            </p:extLst>
          </p:nvPr>
        </p:nvGraphicFramePr>
        <p:xfrm>
          <a:off x="821352" y="2037966"/>
          <a:ext cx="5473322" cy="370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614965-6573-09B7-1789-2BB46B9FA984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n=400</a:t>
            </a:r>
            <a:endParaRPr lang="en-K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AC47B-AC26-5197-5307-37C9C9F4B46B}"/>
              </a:ext>
            </a:extLst>
          </p:cNvPr>
          <p:cNvSpPr txBox="1"/>
          <p:nvPr/>
        </p:nvSpPr>
        <p:spPr>
          <a:xfrm>
            <a:off x="3558013" y="6492875"/>
            <a:ext cx="3739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Would you be willing to pay full or part of the cost of the vaccine?</a:t>
            </a:r>
            <a:endParaRPr lang="en-KE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44165-5865-5EF3-1023-C9057878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590" y="2333459"/>
            <a:ext cx="3803210" cy="310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2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E4CC5-302A-EBE6-9BDE-9296ADD5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GB"/>
              <a:t>Conclusion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270A-6041-634B-22E6-851E675B0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b="1"/>
              <a:t>Likelihood</a:t>
            </a:r>
            <a:r>
              <a:rPr lang="en-GB" sz="1600"/>
              <a:t>: Majority of the respondents are likely to get the vaccine. 63% of the respondents recorded this. The 37% who are not willing to be vaccinated pointed out that; there is potential health risk associated with vaccination, uncertainty of vaccine effectiveness and lack of knowledge for the vaccine.</a:t>
            </a:r>
          </a:p>
          <a:p>
            <a:pPr marL="0" indent="0">
              <a:buNone/>
            </a:pPr>
            <a:r>
              <a:rPr lang="en-GB" sz="1600"/>
              <a:t>There needs to be sensitization of the benefits and health side effects if any, for people to stop doubting.</a:t>
            </a:r>
          </a:p>
          <a:p>
            <a:pPr marL="0" indent="0">
              <a:buNone/>
            </a:pPr>
            <a:r>
              <a:rPr lang="en-GB" sz="1600" b="1"/>
              <a:t>Confidence of the vaccine</a:t>
            </a:r>
            <a:r>
              <a:rPr lang="en-GB" sz="1600"/>
              <a:t>: About half of the population is confident of the vaccine.</a:t>
            </a:r>
          </a:p>
          <a:p>
            <a:pPr marL="0" indent="0">
              <a:buNone/>
            </a:pPr>
            <a:r>
              <a:rPr lang="en-GB" sz="1600"/>
              <a:t>There needs to be real life examples for people who have used the vaccine to encourage those who are not sure of it</a:t>
            </a:r>
            <a:endParaRPr lang="en-KE" sz="1600"/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F36531EE-A8EF-B2D8-1222-35B575C5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7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F78D93-1C1D-C28D-3C32-2DBA92FE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03" r="3872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AE36B-3922-B020-EC09-C6D575DBCA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48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4B7F-344A-CB69-9FDF-6E46C0E8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/>
              <a:t>Contents</a:t>
            </a:r>
            <a:endParaRPr lang="en-KE" sz="52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7537621-BF5C-A264-D9F7-07CC05394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55143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4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46708FAB-3898-47A9-B05A-AB9ECBD9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3D328-1738-C2ED-CC8E-33DEB73F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457201"/>
            <a:ext cx="10117810" cy="1150470"/>
          </a:xfrm>
        </p:spPr>
        <p:txBody>
          <a:bodyPr anchor="b">
            <a:normAutofit/>
          </a:bodyPr>
          <a:lstStyle/>
          <a:p>
            <a:r>
              <a:rPr lang="en-GB" sz="4000"/>
              <a:t>Background Information</a:t>
            </a:r>
            <a:endParaRPr lang="en-KE" sz="4000"/>
          </a:p>
        </p:txBody>
      </p:sp>
      <p:pic>
        <p:nvPicPr>
          <p:cNvPr id="4" name="Picture 3" descr="A close up of a virus&#10;&#10;AI-generated content may be incorrect.">
            <a:extLst>
              <a:ext uri="{FF2B5EF4-FFF2-40B4-BE49-F238E27FC236}">
                <a16:creationId xmlns:a16="http://schemas.microsoft.com/office/drawing/2014/main" id="{72F959E1-4283-B107-65E9-7A87CE6F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86"/>
          <a:stretch/>
        </p:blipFill>
        <p:spPr>
          <a:xfrm>
            <a:off x="7460055" y="642796"/>
            <a:ext cx="4544839" cy="497080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2E438CA0-CB4D-4C94-8C39-9C7FC9BBE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2C05E3-84E7-4957-95EF-B471CBF71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3C5D6C66-88E3-4197-4CB8-79F78E3E9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963909"/>
              </p:ext>
            </p:extLst>
          </p:nvPr>
        </p:nvGraphicFramePr>
        <p:xfrm>
          <a:off x="1150286" y="1980775"/>
          <a:ext cx="6001836" cy="3632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176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9587A-6C1E-37CC-DAD3-812B4750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6893"/>
          </a:xfrm>
        </p:spPr>
        <p:txBody>
          <a:bodyPr>
            <a:normAutofit/>
          </a:bodyPr>
          <a:lstStyle/>
          <a:p>
            <a:pPr algn="ctr"/>
            <a:r>
              <a:rPr lang="en-GB" sz="4000" dirty="0"/>
              <a:t>Objectives of the study</a:t>
            </a:r>
            <a:endParaRPr lang="en-KE" sz="40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E20C741-0E9B-FCFD-D27F-9C9ABC20C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648132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71C354E-7739-7240-44E4-CC5EED5D89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99936" y="1522442"/>
            <a:ext cx="379133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21361A-ADBE-39C7-B8A2-812188DA8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8511" y="3235325"/>
            <a:ext cx="3762755" cy="14097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38FB7-A2B6-AA76-6CF7-29986F9F35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8511" y="4772410"/>
            <a:ext cx="3791329" cy="140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0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203200" dist="88900" dir="5460000" sx="95000" sy="95000" algn="t" rotWithShape="0">
              <a:srgbClr val="000000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A68BD-58A3-2E87-514F-A2FE5092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63941"/>
            <a:ext cx="9963509" cy="1616529"/>
          </a:xfrm>
        </p:spPr>
        <p:txBody>
          <a:bodyPr>
            <a:normAutofit/>
          </a:bodyPr>
          <a:lstStyle/>
          <a:p>
            <a:r>
              <a:rPr lang="en-GB" sz="4000"/>
              <a:t>Study Design</a:t>
            </a:r>
            <a:endParaRPr lang="en-KE" sz="40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DCAB06-3ED7-75EB-FA42-9DCAA5330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77548"/>
              </p:ext>
            </p:extLst>
          </p:nvPr>
        </p:nvGraphicFramePr>
        <p:xfrm>
          <a:off x="905669" y="2686050"/>
          <a:ext cx="7032101" cy="4067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1448817829"/>
                    </a:ext>
                  </a:extLst>
                </a:gridCol>
                <a:gridCol w="4031937">
                  <a:extLst>
                    <a:ext uri="{9D8B030D-6E8A-4147-A177-3AD203B41FA5}">
                      <a16:colId xmlns:a16="http://schemas.microsoft.com/office/drawing/2014/main" val="2724263307"/>
                    </a:ext>
                  </a:extLst>
                </a:gridCol>
              </a:tblGrid>
              <a:tr h="1363117">
                <a:tc>
                  <a:txBody>
                    <a:bodyPr/>
                    <a:lstStyle/>
                    <a:p>
                      <a:r>
                        <a:rPr lang="en-GB" sz="2000" dirty="0"/>
                        <a:t>Methodology</a:t>
                      </a:r>
                      <a:endParaRPr lang="en-KE" sz="2000" dirty="0"/>
                    </a:p>
                  </a:txBody>
                  <a:tcPr marL="101467" marR="101467" marT="50734" marB="50734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This was a Qualitative Survey whereby respondents were reached through Random Digit Dialling (RDD)</a:t>
                      </a:r>
                      <a:endParaRPr lang="en-KE" sz="2000" dirty="0"/>
                    </a:p>
                  </a:txBody>
                  <a:tcPr marL="101467" marR="101467" marT="50734" marB="50734"/>
                </a:tc>
                <a:extLst>
                  <a:ext uri="{0D108BD9-81ED-4DB2-BD59-A6C34878D82A}">
                    <a16:rowId xmlns:a16="http://schemas.microsoft.com/office/drawing/2014/main" val="3653825184"/>
                  </a:ext>
                </a:extLst>
              </a:tr>
              <a:tr h="1048520">
                <a:tc>
                  <a:txBody>
                    <a:bodyPr/>
                    <a:lstStyle/>
                    <a:p>
                      <a:r>
                        <a:rPr lang="en-GB" sz="2000"/>
                        <a:t>Objectives</a:t>
                      </a:r>
                      <a:endParaRPr lang="en-KE" sz="2000"/>
                    </a:p>
                  </a:txBody>
                  <a:tcPr marL="101467" marR="101467" marT="50734" marB="50734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Study to determine the perception and willingness to partake in the covid 19 vaccine exercise</a:t>
                      </a:r>
                      <a:endParaRPr lang="en-KE" sz="2000"/>
                    </a:p>
                  </a:txBody>
                  <a:tcPr marL="101467" marR="101467" marT="50734" marB="50734"/>
                </a:tc>
                <a:extLst>
                  <a:ext uri="{0D108BD9-81ED-4DB2-BD59-A6C34878D82A}">
                    <a16:rowId xmlns:a16="http://schemas.microsoft.com/office/drawing/2014/main" val="279148281"/>
                  </a:ext>
                </a:extLst>
              </a:tr>
              <a:tr h="733924">
                <a:tc>
                  <a:txBody>
                    <a:bodyPr/>
                    <a:lstStyle/>
                    <a:p>
                      <a:r>
                        <a:rPr lang="en-GB" sz="2000"/>
                        <a:t>Data Collection Dates</a:t>
                      </a:r>
                      <a:endParaRPr lang="en-KE" sz="2000"/>
                    </a:p>
                  </a:txBody>
                  <a:tcPr marL="101467" marR="101467" marT="50734" marB="50734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28</a:t>
                      </a:r>
                      <a:r>
                        <a:rPr lang="en-GB" sz="2000" baseline="30000"/>
                        <a:t>th</a:t>
                      </a:r>
                      <a:r>
                        <a:rPr lang="en-GB" sz="2000"/>
                        <a:t> February 2021 to 3</a:t>
                      </a:r>
                      <a:r>
                        <a:rPr lang="en-GB" sz="2000" baseline="30000"/>
                        <a:t>rd</a:t>
                      </a:r>
                      <a:r>
                        <a:rPr lang="en-GB" sz="2000"/>
                        <a:t> March 2021</a:t>
                      </a:r>
                      <a:endParaRPr lang="en-KE" sz="2000"/>
                    </a:p>
                  </a:txBody>
                  <a:tcPr marL="101467" marR="101467" marT="50734" marB="50734"/>
                </a:tc>
                <a:extLst>
                  <a:ext uri="{0D108BD9-81ED-4DB2-BD59-A6C34878D82A}">
                    <a16:rowId xmlns:a16="http://schemas.microsoft.com/office/drawing/2014/main" val="1441658600"/>
                  </a:ext>
                </a:extLst>
              </a:tr>
              <a:tr h="460807">
                <a:tc>
                  <a:txBody>
                    <a:bodyPr/>
                    <a:lstStyle/>
                    <a:p>
                      <a:r>
                        <a:rPr lang="en-GB" sz="2000"/>
                        <a:t>Target Respondents</a:t>
                      </a:r>
                      <a:endParaRPr lang="en-KE" sz="2000"/>
                    </a:p>
                  </a:txBody>
                  <a:tcPr marL="101467" marR="101467" marT="50734" marB="50734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Nationwide</a:t>
                      </a:r>
                      <a:endParaRPr lang="en-KE" sz="2000"/>
                    </a:p>
                  </a:txBody>
                  <a:tcPr marL="101467" marR="101467" marT="50734" marB="50734"/>
                </a:tc>
                <a:extLst>
                  <a:ext uri="{0D108BD9-81ED-4DB2-BD59-A6C34878D82A}">
                    <a16:rowId xmlns:a16="http://schemas.microsoft.com/office/drawing/2014/main" val="1723477475"/>
                  </a:ext>
                </a:extLst>
              </a:tr>
              <a:tr h="460807">
                <a:tc>
                  <a:txBody>
                    <a:bodyPr/>
                    <a:lstStyle/>
                    <a:p>
                      <a:r>
                        <a:rPr lang="en-GB" sz="2000"/>
                        <a:t>Sample size</a:t>
                      </a:r>
                      <a:endParaRPr lang="en-KE" sz="2000"/>
                    </a:p>
                  </a:txBody>
                  <a:tcPr marL="101467" marR="101467" marT="50734" marB="50734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n=400</a:t>
                      </a:r>
                      <a:endParaRPr lang="en-KE" sz="2000" dirty="0"/>
                    </a:p>
                  </a:txBody>
                  <a:tcPr marL="101467" marR="101467" marT="50734" marB="50734"/>
                </a:tc>
                <a:extLst>
                  <a:ext uri="{0D108BD9-81ED-4DB2-BD59-A6C34878D82A}">
                    <a16:rowId xmlns:a16="http://schemas.microsoft.com/office/drawing/2014/main" val="14755784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CE68CF3-EF44-A5FE-18D2-A5C963A9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6045" y="2686050"/>
            <a:ext cx="2597705" cy="234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A01EA-B8CC-1F62-633E-A7BD0C56F5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6044" y="5170837"/>
            <a:ext cx="2616343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B7102-AC88-04C9-10CB-A6BBE174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/>
              <a:t>Executive Summary</a:t>
            </a:r>
            <a:endParaRPr lang="en-KE" sz="52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D83EC9-7BE1-D0E7-3E33-1C5324081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98336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5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8499-9066-76CA-6381-A647FBC3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Findings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7049-AE1A-2389-02B1-B4B99BE17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608"/>
            <a:ext cx="10515600" cy="4719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Likelihood By Age group</a:t>
            </a:r>
          </a:p>
          <a:p>
            <a:pPr marL="0" indent="0">
              <a:buNone/>
            </a:pPr>
            <a:r>
              <a:rPr lang="en-GB" sz="2000" dirty="0"/>
              <a:t>The age group 35+ leads in the percentage of respondents who are likely to get the vaccine (62%), followed closely by those aged 25–34 (61%) and 18–24 (60%). The highest percentage of respondents who are very certain they will not get the vaccine comes from the 25–34 age group, at 23%.</a:t>
            </a:r>
            <a:endParaRPr lang="en-KE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86CD89-4BEB-4717-01DC-A0808D9403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652107"/>
              </p:ext>
            </p:extLst>
          </p:nvPr>
        </p:nvGraphicFramePr>
        <p:xfrm>
          <a:off x="1008868" y="3500918"/>
          <a:ext cx="7156078" cy="2862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40E64B-65E8-0C4E-0F00-C70573803850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n=400</a:t>
            </a:r>
            <a:endParaRPr lang="en-K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AF82E-7777-8598-DBE0-21F1A7989512}"/>
              </a:ext>
            </a:extLst>
          </p:cNvPr>
          <p:cNvSpPr txBox="1"/>
          <p:nvPr/>
        </p:nvSpPr>
        <p:spPr>
          <a:xfrm>
            <a:off x="3558013" y="6492875"/>
            <a:ext cx="586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If a COVID-19 vaccine was available for free today, would you get it as soon as possible?</a:t>
            </a:r>
            <a:endParaRPr lang="en-KE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A8CC7-FAA7-09AB-F8EC-EF0F0C26C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0" y="3581400"/>
            <a:ext cx="2705100" cy="216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2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C06B-32D0-F5A5-F02A-5FAA26B4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Likelihood by Gender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3D87-4F81-E0E7-9580-8AD12D48F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Females lead with 62% of respondents indicating a willingness to get vaccinated as soon as it becomes available, followed closely by males at 61%. Only 19% of respondents from both genders are very certain that they will not get the vaccine.</a:t>
            </a:r>
            <a:endParaRPr lang="en-K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3DC7DB-1697-B614-F540-DD98E4BE39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0296330"/>
              </p:ext>
            </p:extLst>
          </p:nvPr>
        </p:nvGraphicFramePr>
        <p:xfrm>
          <a:off x="981798" y="2985475"/>
          <a:ext cx="7343052" cy="332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5485EE-2E0A-81F7-9E90-413F1BE40F1B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n=400</a:t>
            </a:r>
            <a:endParaRPr lang="en-K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D90199-7181-2576-F04A-1577F65630CC}"/>
              </a:ext>
            </a:extLst>
          </p:cNvPr>
          <p:cNvSpPr txBox="1"/>
          <p:nvPr/>
        </p:nvSpPr>
        <p:spPr>
          <a:xfrm>
            <a:off x="3558013" y="6492875"/>
            <a:ext cx="58666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If a COVID-19 vaccine was available for free today, would you get it as soon as possible?</a:t>
            </a:r>
            <a:endParaRPr lang="en-KE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63E29-8D77-5330-12E5-C01C7A1F8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0" y="2724149"/>
            <a:ext cx="2933700" cy="250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886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579-DE67-0B3A-405F-6463C076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Covid 19 Vaccine Confidence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D711D-CDCA-1E41-4542-141CDA69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Overall, 53% of respondents expressed confidence in the vaccine, while 33% were not confident and 15% were unsure about how they felt. The age group 25–34 recorded the highest level of confidence at 54%, followed by the 18–24 age group at 51%, and those aged 35 and above at 50%.</a:t>
            </a:r>
            <a:endParaRPr lang="en-KE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0ACC45-AD5C-1AAA-7C4A-27650B767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802841"/>
              </p:ext>
            </p:extLst>
          </p:nvPr>
        </p:nvGraphicFramePr>
        <p:xfrm>
          <a:off x="914400" y="3002277"/>
          <a:ext cx="4835373" cy="3422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5F53A6-22C6-C441-BA7B-E33F47C21539}"/>
              </a:ext>
            </a:extLst>
          </p:cNvPr>
          <p:cNvSpPr txBox="1"/>
          <p:nvPr/>
        </p:nvSpPr>
        <p:spPr>
          <a:xfrm>
            <a:off x="162961" y="6549068"/>
            <a:ext cx="675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n=400</a:t>
            </a:r>
            <a:endParaRPr lang="en-K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636ED-8BC6-6A0E-5520-64D72757D8B0}"/>
              </a:ext>
            </a:extLst>
          </p:cNvPr>
          <p:cNvSpPr txBox="1"/>
          <p:nvPr/>
        </p:nvSpPr>
        <p:spPr>
          <a:xfrm>
            <a:off x="3558013" y="6492875"/>
            <a:ext cx="27703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How confident are you in a COVID-19 vaccine?</a:t>
            </a:r>
            <a:endParaRPr lang="en-KE" sz="1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DF29715-591F-4580-44C1-A74B4E01F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551550"/>
              </p:ext>
            </p:extLst>
          </p:nvPr>
        </p:nvGraphicFramePr>
        <p:xfrm>
          <a:off x="7227320" y="3055403"/>
          <a:ext cx="3870036" cy="3256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411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E96150-C78C-4DBC-923F-EA721F0A8D93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913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Covid Vaccine</vt:lpstr>
      <vt:lpstr>Contents</vt:lpstr>
      <vt:lpstr>Background Information</vt:lpstr>
      <vt:lpstr>Objectives of the study</vt:lpstr>
      <vt:lpstr>Study Design</vt:lpstr>
      <vt:lpstr>Executive Summary</vt:lpstr>
      <vt:lpstr>Key Findings</vt:lpstr>
      <vt:lpstr>Likelihood by Gender</vt:lpstr>
      <vt:lpstr>Covid 19 Vaccine Confidence</vt:lpstr>
      <vt:lpstr>Covid 19 Vaccine Confidence By Gender</vt:lpstr>
      <vt:lpstr>Reason For Lack of Confidence</vt:lpstr>
      <vt:lpstr>Vaccine Cost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Karani</dc:creator>
  <cp:lastModifiedBy>Christine Karani</cp:lastModifiedBy>
  <cp:revision>3</cp:revision>
  <dcterms:created xsi:type="dcterms:W3CDTF">2024-06-07T08:13:34Z</dcterms:created>
  <dcterms:modified xsi:type="dcterms:W3CDTF">2025-04-12T12:39:58Z</dcterms:modified>
</cp:coreProperties>
</file>