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29"/>
    <p:restoredTop sz="94599"/>
  </p:normalViewPr>
  <p:slideViewPr>
    <p:cSldViewPr snapToGrid="0">
      <p:cViewPr varScale="1">
        <p:scale>
          <a:sx n="90" d="100"/>
          <a:sy n="90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63642-9C56-F796-B648-5C1BFC1A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56DA30-46C8-01A6-C238-66001EDE9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CAEA2-6D26-34D8-DEAE-1F9F1209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091AC-8490-8A0D-589B-0BB7CE40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1630B-8A44-1001-FBEE-045E199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20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5E972-7442-86A3-BF95-1314D84E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26012-67AF-7378-2EC3-C7D4015F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AD228-A356-B98B-C857-265390F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60992-59E4-7FC3-4CE7-A742B841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39CE0-6588-C7B5-8DB9-10DA185F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98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279F30-664D-648D-B7CF-BC15F3271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D2133-E1A8-3AE7-1839-510633E16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DA51-7043-69D4-0168-BF7E4FDA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884DB-C792-888F-06AC-27556F53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06A9E-182B-23F1-EF2A-0D216512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65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00D7F-D7C7-54DE-FDBA-559B667A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1EFA2-30B2-150F-4992-008FA70D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324E3-579E-F43B-E8D0-721DDFB1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960A4-4865-FB0B-E5C9-0F8A7A22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30125-2108-1B84-78C5-BF7428D3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3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C4D42-E7F1-AB4B-1C91-34BE29F5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9BAC7-C08E-ECC8-F5FC-E31A7475D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74D3F-0682-677F-BD52-18FF04A5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3A3AA-C810-F466-D0F2-6F85652D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FAA8F-E691-68D0-7402-8156500A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91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042AC-8970-96D4-D416-D7ED8CA9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E6644-BF91-6744-5A88-615BCEC5C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10AEBD-ABE3-1ECE-E8D8-F6DE46513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447C6-F133-604C-EF8B-21AD051E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3DC2B-6A19-3619-C841-7065279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8E977-E8E8-381C-7347-244F5CFF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96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6A18-68A7-A869-D414-13513931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CDC4C-8237-7141-DA71-4CB1E1B0F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FD63D-7D31-67F9-50D7-B9C24225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8BD30-5C31-1C64-8C25-5677663A1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5B5CE7-CA1E-61EC-E148-9B1C16C55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95B898-856E-5436-38B9-80D15778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89F5F2-475A-8B36-4B98-1491A39F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405B24-D124-0568-8442-ECA240B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69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BD62-A28F-5FDF-24ED-82C4E4DB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5A28CC-84C9-CDF7-64D1-44FDECF3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CE171C-17E4-BDF3-E618-74BC3202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1F6FC4-8A3B-4102-98B8-4A57453A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1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2A1B0-BFD1-2C66-EBA8-D9ADAA1B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3D08D1-D574-FAF7-9041-9EB7364F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9FED2E-416A-F293-7D72-202F89AE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3074A-5CB9-F0E7-5958-31543D0A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C3AB8-6958-173C-4812-30DBFD7E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36BA7-4456-70EB-19E4-7EB6FF968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7F195-1663-84F2-AEE0-9E0B6ECB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38FE4-79E2-39A4-A351-F86786E6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CF743-1068-1C8E-6DC3-052D4D4F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0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BB5E4-74A2-3B60-DBBF-01D61387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F129EC-1AD5-81E8-EFE9-1B7D98CA8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084C0-8DD5-A6B7-1D1A-9E9D73BD6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2FC5E-F500-B197-42E2-CA6B3496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023F6-6A28-F0CB-8567-5F1BC6D0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6B337-219E-3B25-E912-8ACA1B94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36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6CA38A-0262-6EDC-A7AC-61AE9093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4EF3B-8204-3FA9-F495-E2668B48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C475B-42C5-6EE1-8940-9715961A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CB2A-361D-1348-B4C3-835283775FBE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ECE06-23D1-95E8-1F23-93D67B5D7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0A3AD-3AEA-E67B-46D8-36105801A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A03A-C6DA-474C-8C43-5623D8064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42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82A5698-C3C8-DDB7-6926-B02ED1BBA7BC}"/>
              </a:ext>
            </a:extLst>
          </p:cNvPr>
          <p:cNvSpPr/>
          <p:nvPr/>
        </p:nvSpPr>
        <p:spPr>
          <a:xfrm>
            <a:off x="2978943" y="714376"/>
            <a:ext cx="1185863" cy="614362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6D2718-D513-4F75-A646-0FD2712D9679}"/>
              </a:ext>
            </a:extLst>
          </p:cNvPr>
          <p:cNvSpPr/>
          <p:nvPr/>
        </p:nvSpPr>
        <p:spPr>
          <a:xfrm>
            <a:off x="2914650" y="2343154"/>
            <a:ext cx="1314450" cy="18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85AA3C-3978-15AC-4E08-4265EA6A329C}"/>
              </a:ext>
            </a:extLst>
          </p:cNvPr>
          <p:cNvSpPr txBox="1"/>
          <p:nvPr/>
        </p:nvSpPr>
        <p:spPr>
          <a:xfrm>
            <a:off x="214314" y="2371726"/>
            <a:ext cx="211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Container</a:t>
            </a:r>
            <a:r>
              <a:rPr kumimoji="1" lang="zh-CN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=&gt;</a:t>
            </a:r>
            <a:r>
              <a:rPr kumimoji="1" lang="zh-CN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5cm</a:t>
            </a:r>
          </a:p>
          <a:p>
            <a:r>
              <a:rPr kumimoji="1" lang="zh-CN" altLang="en-US" dirty="0">
                <a:solidFill>
                  <a:schemeClr val="accent6"/>
                </a:solidFill>
              </a:rPr>
              <a:t>展示</a:t>
            </a:r>
            <a:r>
              <a:rPr kumimoji="1" lang="en-US" altLang="zh-CN" dirty="0">
                <a:solidFill>
                  <a:schemeClr val="accent6"/>
                </a:solidFill>
              </a:rPr>
              <a:t>5</a:t>
            </a:r>
            <a:r>
              <a:rPr kumimoji="1" lang="zh-CN" altLang="en-US" dirty="0">
                <a:solidFill>
                  <a:schemeClr val="accent6"/>
                </a:solidFill>
              </a:rPr>
              <a:t>个元素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34865-3D8B-A0F5-F1AD-B2217BB5BEB8}"/>
              </a:ext>
            </a:extLst>
          </p:cNvPr>
          <p:cNvSpPr txBox="1"/>
          <p:nvPr/>
        </p:nvSpPr>
        <p:spPr>
          <a:xfrm>
            <a:off x="214315" y="842964"/>
            <a:ext cx="164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Phantom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=&gt;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100cm</a:t>
            </a:r>
            <a:r>
              <a:rPr kumimoji="1" lang="zh-CN" altLang="en-US" dirty="0">
                <a:solidFill>
                  <a:schemeClr val="accent2"/>
                </a:solidFill>
              </a:rPr>
              <a:t>很长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5A6FDD-3CC5-6A2C-3883-DAA29C134317}"/>
              </a:ext>
            </a:extLst>
          </p:cNvPr>
          <p:cNvSpPr/>
          <p:nvPr/>
        </p:nvSpPr>
        <p:spPr>
          <a:xfrm>
            <a:off x="4293393" y="714376"/>
            <a:ext cx="1185863" cy="540067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3AD486-BFD5-36F8-1EB8-9B80E8B00C8A}"/>
              </a:ext>
            </a:extLst>
          </p:cNvPr>
          <p:cNvSpPr txBox="1"/>
          <p:nvPr/>
        </p:nvSpPr>
        <p:spPr>
          <a:xfrm>
            <a:off x="5792438" y="871539"/>
            <a:ext cx="49088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List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=&gt;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15cm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/>
              <a:t>展示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个元素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窗口一次能展示的元素为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个，假设缓冲比例为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，那么上面缓冲元素数量为</a:t>
            </a:r>
            <a:r>
              <a:rPr kumimoji="1" lang="en-US" altLang="zh-CN" dirty="0"/>
              <a:t>5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此时刚好是临界值。窗口上中下各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个元素，还不需要平移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渲染</a:t>
            </a:r>
            <a:r>
              <a:rPr kumimoji="1" lang="en-US" altLang="zh-CN" dirty="0"/>
              <a:t>0-14</a:t>
            </a:r>
            <a:r>
              <a:rPr kumimoji="1" lang="zh-CN" altLang="en-US" dirty="0"/>
              <a:t>号元素，共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个</a:t>
            </a:r>
            <a:endParaRPr kumimoji="1" lang="en-US" altLang="zh-CN" dirty="0"/>
          </a:p>
          <a:p>
            <a:r>
              <a:rPr kumimoji="1" lang="zh-CN" altLang="en-US" dirty="0"/>
              <a:t>可视区的第一个元素是第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号元素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滚动操作，如果</a:t>
            </a:r>
            <a:r>
              <a:rPr kumimoji="1" lang="en-US" altLang="zh-CN" dirty="0"/>
              <a:t>5</a:t>
            </a:r>
            <a:r>
              <a:rPr kumimoji="1" lang="zh-CN" altLang="en-US" dirty="0"/>
              <a:t>号元素还没有完全移动上去，直到看不见时，此时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窗口还不需要移动。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</a:t>
            </a:r>
            <a:r>
              <a:rPr kumimoji="1" lang="en-US" altLang="zh-CN" dirty="0"/>
              <a:t>5</a:t>
            </a:r>
            <a:r>
              <a:rPr kumimoji="1" lang="zh-CN" altLang="en-US" dirty="0"/>
              <a:t>号元素完全消失，可视区第一个元素为</a:t>
            </a:r>
            <a:r>
              <a:rPr kumimoji="1" lang="en-US" altLang="zh-CN" dirty="0"/>
              <a:t>6</a:t>
            </a:r>
            <a:r>
              <a:rPr kumimoji="1" lang="zh-CN" altLang="en-US" dirty="0"/>
              <a:t>号元素时，才需要移动，具体偏移量见下章分析。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临界条件就是，当可视区的第一个元素的序号大于缓冲元素数量时，才</a:t>
            </a:r>
            <a:r>
              <a:rPr kumimoji="1" lang="zh-CN" altLang="en-US"/>
              <a:t>需要移动。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9F669E-5F3D-4F9E-8E5D-F0146732016E}"/>
              </a:ext>
            </a:extLst>
          </p:cNvPr>
          <p:cNvSpPr txBox="1"/>
          <p:nvPr/>
        </p:nvSpPr>
        <p:spPr>
          <a:xfrm>
            <a:off x="4221958" y="657227"/>
            <a:ext cx="42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D28BE-5D05-AB66-479A-A6D2EB397979}"/>
              </a:ext>
            </a:extLst>
          </p:cNvPr>
          <p:cNvSpPr txBox="1"/>
          <p:nvPr/>
        </p:nvSpPr>
        <p:spPr>
          <a:xfrm>
            <a:off x="4235883" y="2282695"/>
            <a:ext cx="4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0F5BF7-2197-B033-58AA-1D0A0C14CE31}"/>
              </a:ext>
            </a:extLst>
          </p:cNvPr>
          <p:cNvSpPr txBox="1"/>
          <p:nvPr/>
        </p:nvSpPr>
        <p:spPr>
          <a:xfrm>
            <a:off x="4243357" y="4157659"/>
            <a:ext cx="4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F70ADF-69D9-228F-E0A1-289369BA9E97}"/>
              </a:ext>
            </a:extLst>
          </p:cNvPr>
          <p:cNvSpPr txBox="1"/>
          <p:nvPr/>
        </p:nvSpPr>
        <p:spPr>
          <a:xfrm>
            <a:off x="4207639" y="6095310"/>
            <a:ext cx="4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15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A51F40-FF7A-6C53-1A22-7CE1699D76D1}"/>
              </a:ext>
            </a:extLst>
          </p:cNvPr>
          <p:cNvSpPr txBox="1"/>
          <p:nvPr/>
        </p:nvSpPr>
        <p:spPr>
          <a:xfrm>
            <a:off x="2639284" y="657227"/>
            <a:ext cx="42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A3B7F5-D43B-4E16-4DD7-210B7F7D617B}"/>
              </a:ext>
            </a:extLst>
          </p:cNvPr>
          <p:cNvSpPr txBox="1"/>
          <p:nvPr/>
        </p:nvSpPr>
        <p:spPr>
          <a:xfrm>
            <a:off x="2653209" y="2282695"/>
            <a:ext cx="4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088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7045E3BD-CEC4-0533-AC53-78F54A1D450A}"/>
              </a:ext>
            </a:extLst>
          </p:cNvPr>
          <p:cNvSpPr/>
          <p:nvPr/>
        </p:nvSpPr>
        <p:spPr>
          <a:xfrm>
            <a:off x="4693442" y="400040"/>
            <a:ext cx="1185863" cy="540067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2A5698-C3C8-DDB7-6926-B02ED1BBA7BC}"/>
              </a:ext>
            </a:extLst>
          </p:cNvPr>
          <p:cNvSpPr/>
          <p:nvPr/>
        </p:nvSpPr>
        <p:spPr>
          <a:xfrm>
            <a:off x="2978943" y="385762"/>
            <a:ext cx="1185863" cy="647223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6D2718-D513-4F75-A646-0FD2712D9679}"/>
              </a:ext>
            </a:extLst>
          </p:cNvPr>
          <p:cNvSpPr/>
          <p:nvPr/>
        </p:nvSpPr>
        <p:spPr>
          <a:xfrm>
            <a:off x="2914650" y="2343154"/>
            <a:ext cx="1314450" cy="18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85AA3C-3978-15AC-4E08-4265EA6A329C}"/>
              </a:ext>
            </a:extLst>
          </p:cNvPr>
          <p:cNvSpPr txBox="1"/>
          <p:nvPr/>
        </p:nvSpPr>
        <p:spPr>
          <a:xfrm>
            <a:off x="214314" y="2371726"/>
            <a:ext cx="211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Container</a:t>
            </a:r>
            <a:r>
              <a:rPr kumimoji="1" lang="zh-CN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=&gt;</a:t>
            </a:r>
            <a:r>
              <a:rPr kumimoji="1" lang="zh-CN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5cm</a:t>
            </a:r>
          </a:p>
          <a:p>
            <a:r>
              <a:rPr kumimoji="1" lang="zh-CN" altLang="en-US" dirty="0">
                <a:solidFill>
                  <a:schemeClr val="accent6"/>
                </a:solidFill>
              </a:rPr>
              <a:t>展示</a:t>
            </a:r>
            <a:r>
              <a:rPr kumimoji="1" lang="en-US" altLang="zh-CN" dirty="0">
                <a:solidFill>
                  <a:schemeClr val="accent6"/>
                </a:solidFill>
              </a:rPr>
              <a:t>5</a:t>
            </a:r>
            <a:r>
              <a:rPr kumimoji="1" lang="zh-CN" altLang="en-US" dirty="0">
                <a:solidFill>
                  <a:schemeClr val="accent6"/>
                </a:solidFill>
              </a:rPr>
              <a:t>个元素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34865-3D8B-A0F5-F1AD-B2217BB5BEB8}"/>
              </a:ext>
            </a:extLst>
          </p:cNvPr>
          <p:cNvSpPr txBox="1"/>
          <p:nvPr/>
        </p:nvSpPr>
        <p:spPr>
          <a:xfrm>
            <a:off x="214315" y="842964"/>
            <a:ext cx="164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Phantom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=&gt;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100cm</a:t>
            </a:r>
            <a:r>
              <a:rPr kumimoji="1" lang="zh-CN" altLang="en-US" dirty="0">
                <a:solidFill>
                  <a:schemeClr val="accent2"/>
                </a:solidFill>
              </a:rPr>
              <a:t>很长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A93543-E74E-C166-10BF-8EB3A23D533D}"/>
              </a:ext>
            </a:extLst>
          </p:cNvPr>
          <p:cNvSpPr txBox="1"/>
          <p:nvPr/>
        </p:nvSpPr>
        <p:spPr>
          <a:xfrm>
            <a:off x="6346033" y="228591"/>
            <a:ext cx="490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List</a:t>
            </a:r>
            <a:r>
              <a:rPr kumimoji="1" lang="zh-CN" altLang="en-US" dirty="0"/>
              <a:t>需要往下平移的高度</a:t>
            </a:r>
            <a:endParaRPr kumimoji="1" lang="en-US" altLang="zh-CN" dirty="0"/>
          </a:p>
          <a:p>
            <a:r>
              <a:rPr kumimoji="1" lang="zh-CN" altLang="en-US" dirty="0"/>
              <a:t>就是</a:t>
            </a:r>
            <a:r>
              <a:rPr kumimoji="1" lang="zh-CN" altLang="en-US" dirty="0">
                <a:solidFill>
                  <a:srgbClr val="C00000"/>
                </a:solidFill>
              </a:rPr>
              <a:t>实际渲染的第一个元素的</a:t>
            </a:r>
            <a:r>
              <a:rPr kumimoji="1" lang="en-US" altLang="zh-CN" dirty="0">
                <a:solidFill>
                  <a:srgbClr val="C00000"/>
                </a:solidFill>
              </a:rPr>
              <a:t>top</a:t>
            </a:r>
            <a:r>
              <a:rPr kumimoji="1" lang="zh-CN" altLang="en-US" dirty="0">
                <a:solidFill>
                  <a:srgbClr val="C00000"/>
                </a:solidFill>
              </a:rPr>
              <a:t>值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444B2A-CCC3-BB00-BF21-7256BF61BD03}"/>
              </a:ext>
            </a:extLst>
          </p:cNvPr>
          <p:cNvSpPr txBox="1"/>
          <p:nvPr/>
        </p:nvSpPr>
        <p:spPr>
          <a:xfrm>
            <a:off x="6360322" y="1026558"/>
            <a:ext cx="52748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往上滚动了</a:t>
            </a:r>
            <a:r>
              <a:rPr kumimoji="1" lang="en-US" altLang="zh-CN" dirty="0"/>
              <a:t>1cm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一个元素的高度</a:t>
            </a:r>
            <a:endParaRPr kumimoji="1" lang="en-US" altLang="zh-CN" dirty="0"/>
          </a:p>
          <a:p>
            <a:r>
              <a:rPr kumimoji="1" lang="en-US" altLang="zh-CN" dirty="0"/>
              <a:t>Phantom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都往会上滚动</a:t>
            </a:r>
            <a:r>
              <a:rPr kumimoji="1" lang="en-US" altLang="zh-CN" dirty="0"/>
              <a:t>1cm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zh-CN" altLang="en-US" dirty="0"/>
              <a:t>也就是本来蓝色框会滚动到和橙色框一样的位置</a:t>
            </a:r>
            <a:endParaRPr kumimoji="1" lang="en-US" altLang="zh-CN" dirty="0"/>
          </a:p>
          <a:p>
            <a:r>
              <a:rPr kumimoji="1" lang="zh-CN" altLang="en-US" dirty="0"/>
              <a:t>用黄色框表示。但是动态渲染，此时渲染的实际元素需要变为</a:t>
            </a:r>
            <a:r>
              <a:rPr kumimoji="1" lang="en-US" altLang="zh-CN" dirty="0"/>
              <a:t>1-15</a:t>
            </a:r>
            <a:r>
              <a:rPr kumimoji="1" lang="zh-CN" altLang="en-US" dirty="0"/>
              <a:t>号，还是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个元素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可以看到如果在黄色框位置渲染</a:t>
            </a:r>
            <a:r>
              <a:rPr kumimoji="1" lang="en-US" altLang="zh-CN" dirty="0"/>
              <a:t>1-15</a:t>
            </a:r>
            <a:r>
              <a:rPr kumimoji="1" lang="zh-CN" altLang="en-US" dirty="0"/>
              <a:t>号元素，那么此时本来可视区第一个应该显示的</a:t>
            </a:r>
            <a:r>
              <a:rPr kumimoji="1" lang="en-US" altLang="zh-CN" dirty="0"/>
              <a:t>6</a:t>
            </a:r>
            <a:r>
              <a:rPr kumimoji="1" lang="zh-CN" altLang="en-US" dirty="0"/>
              <a:t>号元素，就会滚动到可视区上方，看不到了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如果需要</a:t>
            </a:r>
            <a:r>
              <a:rPr kumimoji="1" lang="en-US" altLang="zh-CN" dirty="0"/>
              <a:t>6</a:t>
            </a:r>
            <a:r>
              <a:rPr kumimoji="1" lang="zh-CN" altLang="en-US" dirty="0"/>
              <a:t>号元素展示到可视区，就要将黄色框移动到蓝色框的位置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那么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就要往下平移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号元素的高度，也就是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号元素的</a:t>
            </a:r>
            <a:r>
              <a:rPr kumimoji="1" lang="en-US" altLang="zh-CN" dirty="0"/>
              <a:t>top</a:t>
            </a:r>
            <a:r>
              <a:rPr kumimoji="1" lang="zh-CN" altLang="en-US" dirty="0"/>
              <a:t>值，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号元素距离</a:t>
            </a:r>
            <a:r>
              <a:rPr kumimoji="1" lang="en-US" altLang="zh-CN" dirty="0"/>
              <a:t>Phantom</a:t>
            </a:r>
            <a:r>
              <a:rPr kumimoji="1" lang="zh-CN" altLang="en-US" dirty="0"/>
              <a:t>顶部的位置</a:t>
            </a:r>
            <a:endParaRPr kumimoji="1" lang="en-US" altLang="zh-CN" dirty="0"/>
          </a:p>
          <a:p>
            <a:r>
              <a:rPr kumimoji="1" lang="zh-CN" altLang="en-US" dirty="0"/>
              <a:t>这样才能让第</a:t>
            </a:r>
            <a:r>
              <a:rPr kumimoji="1" lang="en-US" altLang="zh-CN" dirty="0"/>
              <a:t>6</a:t>
            </a:r>
            <a:r>
              <a:rPr kumimoji="1" lang="zh-CN" altLang="en-US" dirty="0"/>
              <a:t>号元素展示在可视区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继续滚动道理都是一样的，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需要往下移动的偏移量，就是实际渲染的第一个元素的</a:t>
            </a:r>
            <a:r>
              <a:rPr kumimoji="1" lang="en-US" altLang="zh-CN" dirty="0"/>
              <a:t>top</a:t>
            </a:r>
            <a:r>
              <a:rPr kumimoji="1" lang="zh-CN" altLang="en-US" dirty="0"/>
              <a:t>值。</a:t>
            </a:r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5A6FDD-3CC5-6A2C-3883-DAA29C134317}"/>
              </a:ext>
            </a:extLst>
          </p:cNvPr>
          <p:cNvSpPr/>
          <p:nvPr/>
        </p:nvSpPr>
        <p:spPr>
          <a:xfrm>
            <a:off x="4293393" y="714376"/>
            <a:ext cx="1185863" cy="540067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6C7FF5A-A8B0-DEAF-8274-FB816BD1A9B6}"/>
              </a:ext>
            </a:extLst>
          </p:cNvPr>
          <p:cNvCxnSpPr>
            <a:cxnSpLocks/>
          </p:cNvCxnSpPr>
          <p:nvPr/>
        </p:nvCxnSpPr>
        <p:spPr>
          <a:xfrm>
            <a:off x="3971925" y="385752"/>
            <a:ext cx="2374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6C98168-FC96-E0DA-7DB3-CBDEEB73D3D4}"/>
              </a:ext>
            </a:extLst>
          </p:cNvPr>
          <p:cNvCxnSpPr>
            <a:cxnSpLocks/>
          </p:cNvCxnSpPr>
          <p:nvPr/>
        </p:nvCxnSpPr>
        <p:spPr>
          <a:xfrm>
            <a:off x="3971925" y="714373"/>
            <a:ext cx="23741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19155FA-C3DD-1AD0-E277-141E810C55C5}"/>
              </a:ext>
            </a:extLst>
          </p:cNvPr>
          <p:cNvSpPr txBox="1"/>
          <p:nvPr/>
        </p:nvSpPr>
        <p:spPr>
          <a:xfrm>
            <a:off x="4243357" y="4114794"/>
            <a:ext cx="4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11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BAEA0F-4008-B66E-A028-D27F88DC378F}"/>
              </a:ext>
            </a:extLst>
          </p:cNvPr>
          <p:cNvSpPr txBox="1"/>
          <p:nvPr/>
        </p:nvSpPr>
        <p:spPr>
          <a:xfrm>
            <a:off x="4193351" y="6052446"/>
            <a:ext cx="4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AEAE82-5312-E5F1-03D4-15DFF459EAB2}"/>
              </a:ext>
            </a:extLst>
          </p:cNvPr>
          <p:cNvSpPr txBox="1"/>
          <p:nvPr/>
        </p:nvSpPr>
        <p:spPr>
          <a:xfrm>
            <a:off x="4214811" y="658931"/>
            <a:ext cx="42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10706F-6E3E-09EC-AE64-D7CAE094C252}"/>
              </a:ext>
            </a:extLst>
          </p:cNvPr>
          <p:cNvSpPr txBox="1"/>
          <p:nvPr/>
        </p:nvSpPr>
        <p:spPr>
          <a:xfrm>
            <a:off x="4214811" y="2287711"/>
            <a:ext cx="4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579984-35D8-AD3A-C041-2F6DEB86CE22}"/>
              </a:ext>
            </a:extLst>
          </p:cNvPr>
          <p:cNvSpPr txBox="1"/>
          <p:nvPr/>
        </p:nvSpPr>
        <p:spPr>
          <a:xfrm>
            <a:off x="2639284" y="314325"/>
            <a:ext cx="42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CB77B0-05F3-51BE-06EB-B3A9DD864C44}"/>
              </a:ext>
            </a:extLst>
          </p:cNvPr>
          <p:cNvSpPr txBox="1"/>
          <p:nvPr/>
        </p:nvSpPr>
        <p:spPr>
          <a:xfrm>
            <a:off x="2653209" y="1939793"/>
            <a:ext cx="4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C68B3E-A05B-557E-1187-6DE82D0E3BD5}"/>
              </a:ext>
            </a:extLst>
          </p:cNvPr>
          <p:cNvSpPr txBox="1"/>
          <p:nvPr/>
        </p:nvSpPr>
        <p:spPr>
          <a:xfrm>
            <a:off x="5595212" y="345042"/>
            <a:ext cx="42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kumimoji="1"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0E7DFC-2F68-64A2-CD6E-6EA807C49CF5}"/>
              </a:ext>
            </a:extLst>
          </p:cNvPr>
          <p:cNvSpPr txBox="1"/>
          <p:nvPr/>
        </p:nvSpPr>
        <p:spPr>
          <a:xfrm>
            <a:off x="5595212" y="1973822"/>
            <a:ext cx="4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61F392-8A0E-A227-612D-2C4A5660D1A8}"/>
              </a:ext>
            </a:extLst>
          </p:cNvPr>
          <p:cNvSpPr txBox="1"/>
          <p:nvPr/>
        </p:nvSpPr>
        <p:spPr>
          <a:xfrm>
            <a:off x="5516634" y="5780976"/>
            <a:ext cx="4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0732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395</Words>
  <Application>Microsoft Macintosh PowerPoint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45</cp:revision>
  <dcterms:created xsi:type="dcterms:W3CDTF">2024-05-03T13:09:15Z</dcterms:created>
  <dcterms:modified xsi:type="dcterms:W3CDTF">2024-05-03T14:59:41Z</dcterms:modified>
</cp:coreProperties>
</file>