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34" r:id="rId2"/>
    <p:sldId id="606" r:id="rId3"/>
    <p:sldId id="635" r:id="rId4"/>
    <p:sldId id="641" r:id="rId5"/>
    <p:sldId id="640" r:id="rId6"/>
    <p:sldId id="642" r:id="rId7"/>
    <p:sldId id="636" r:id="rId8"/>
    <p:sldId id="645" r:id="rId9"/>
    <p:sldId id="646" r:id="rId10"/>
    <p:sldId id="647" r:id="rId11"/>
    <p:sldId id="648" r:id="rId12"/>
    <p:sldId id="644" r:id="rId13"/>
    <p:sldId id="643" r:id="rId14"/>
    <p:sldId id="637" r:id="rId15"/>
    <p:sldId id="650" r:id="rId16"/>
    <p:sldId id="638" r:id="rId17"/>
    <p:sldId id="639" r:id="rId18"/>
    <p:sldId id="651" r:id="rId19"/>
    <p:sldId id="633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66FF66"/>
    <a:srgbClr val="CC9900"/>
    <a:srgbClr val="FF99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/>
    <p:restoredTop sz="94660"/>
  </p:normalViewPr>
  <p:slideViewPr>
    <p:cSldViewPr showGuides="1">
      <p:cViewPr varScale="1">
        <p:scale>
          <a:sx n="81" d="100"/>
          <a:sy n="81" d="100"/>
        </p:scale>
        <p:origin x="1459" y="67"/>
      </p:cViewPr>
      <p:guideLst>
        <p:guide orient="horz" pos="2179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#1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#2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#1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9CF44-9A1B-48D7-A2CC-9A82AE7A2585}" type="doc">
      <dgm:prSet loTypeId="urn:microsoft.com/office/officeart/2005/8/layout/process1" loCatId="process" qsTypeId="urn:microsoft.com/office/officeart/2005/8/quickstyle/simple3#1" qsCatId="simple" csTypeId="urn:microsoft.com/office/officeart/2005/8/colors/accent2_2#1" csCatId="accent2" phldr="1"/>
      <dgm:spPr/>
      <dgm:t>
        <a:bodyPr/>
        <a:lstStyle/>
        <a:p>
          <a:endParaRPr lang="zh-CN" altLang="en-US"/>
        </a:p>
      </dgm:t>
    </dgm:pt>
    <dgm:pt modelId="{93B6C8E7-22C2-4D32-A350-ACC12B4AD043}">
      <dgm:prSet/>
      <dgm:spPr/>
      <dgm:t>
        <a:bodyPr/>
        <a:lstStyle/>
        <a:p>
          <a:r>
            <a:rPr lang="zh-CN" dirty="0"/>
            <a:t>营业窗口、公用卫生间、超市收银点、商家结账区等服务提供点安装评价器</a:t>
          </a:r>
        </a:p>
      </dgm:t>
    </dgm:pt>
    <dgm:pt modelId="{030175B8-A16D-427D-86ED-21FB5EBC5005}" type="parTrans" cxnId="{73CE8D99-E5C7-4BE3-B091-4B43D79BB7CD}">
      <dgm:prSet/>
      <dgm:spPr/>
      <dgm:t>
        <a:bodyPr/>
        <a:lstStyle/>
        <a:p>
          <a:endParaRPr lang="zh-CN" altLang="en-US"/>
        </a:p>
      </dgm:t>
    </dgm:pt>
    <dgm:pt modelId="{76E1A4DD-5B9A-4639-A295-870914984C7A}" type="sibTrans" cxnId="{73CE8D99-E5C7-4BE3-B091-4B43D79BB7CD}">
      <dgm:prSet/>
      <dgm:spPr/>
      <dgm:t>
        <a:bodyPr/>
        <a:lstStyle/>
        <a:p>
          <a:endParaRPr lang="zh-CN" altLang="en-US"/>
        </a:p>
      </dgm:t>
    </dgm:pt>
    <dgm:pt modelId="{B041EAB9-1A18-45A6-BD14-A621B4606A8A}">
      <dgm:prSet/>
      <dgm:spPr/>
      <dgm:t>
        <a:bodyPr/>
        <a:lstStyle/>
        <a:p>
          <a:r>
            <a:rPr lang="zh-CN" dirty="0"/>
            <a:t>客户触摸按钮进行评价，数据通过</a:t>
          </a:r>
          <a:r>
            <a:rPr lang="en-US" dirty="0"/>
            <a:t>NB-IoT</a:t>
          </a:r>
          <a:r>
            <a:rPr lang="zh-CN" dirty="0"/>
            <a:t>传输给电信物联网平台</a:t>
          </a:r>
        </a:p>
      </dgm:t>
    </dgm:pt>
    <dgm:pt modelId="{708661E5-C6B0-4CEA-A9E8-198AE21597FE}" type="parTrans" cxnId="{EEF11FD9-2BD3-4B56-8CFA-6B8573D7656C}">
      <dgm:prSet/>
      <dgm:spPr/>
      <dgm:t>
        <a:bodyPr/>
        <a:lstStyle/>
        <a:p>
          <a:endParaRPr lang="zh-CN" altLang="en-US"/>
        </a:p>
      </dgm:t>
    </dgm:pt>
    <dgm:pt modelId="{C8C1AF5F-DD8C-44BE-9170-79D6632B15D2}" type="sibTrans" cxnId="{EEF11FD9-2BD3-4B56-8CFA-6B8573D7656C}">
      <dgm:prSet/>
      <dgm:spPr/>
      <dgm:t>
        <a:bodyPr/>
        <a:lstStyle/>
        <a:p>
          <a:endParaRPr lang="zh-CN" altLang="en-US"/>
        </a:p>
      </dgm:t>
    </dgm:pt>
    <dgm:pt modelId="{6075549A-24D0-4B74-B7E2-1104C1709092}">
      <dgm:prSet/>
      <dgm:spPr/>
      <dgm:t>
        <a:bodyPr/>
        <a:lstStyle/>
        <a:p>
          <a:r>
            <a:rPr lang="zh-CN" dirty="0"/>
            <a:t>电信物联网平台接收数据报文</a:t>
          </a:r>
        </a:p>
      </dgm:t>
    </dgm:pt>
    <dgm:pt modelId="{A4DFE3E8-33B7-4F91-BF70-6BE7E3F48AFB}" type="parTrans" cxnId="{060DC70D-8D06-4E82-9131-92323CD8DE05}">
      <dgm:prSet/>
      <dgm:spPr/>
      <dgm:t>
        <a:bodyPr/>
        <a:lstStyle/>
        <a:p>
          <a:endParaRPr lang="zh-CN" altLang="en-US"/>
        </a:p>
      </dgm:t>
    </dgm:pt>
    <dgm:pt modelId="{D544D760-0B14-497E-B8DC-53181BB497DD}" type="sibTrans" cxnId="{060DC70D-8D06-4E82-9131-92323CD8DE05}">
      <dgm:prSet/>
      <dgm:spPr/>
      <dgm:t>
        <a:bodyPr/>
        <a:lstStyle/>
        <a:p>
          <a:endParaRPr lang="zh-CN" altLang="en-US"/>
        </a:p>
      </dgm:t>
    </dgm:pt>
    <dgm:pt modelId="{18DA79CC-9776-4162-A159-2D0DEF599095}">
      <dgm:prSet/>
      <dgm:spPr/>
      <dgm:t>
        <a:bodyPr/>
        <a:lstStyle/>
        <a:p>
          <a:r>
            <a:rPr lang="zh-CN" dirty="0"/>
            <a:t>通过订阅将物联网平台数据持久化</a:t>
          </a:r>
        </a:p>
      </dgm:t>
    </dgm:pt>
    <dgm:pt modelId="{78B18A60-8AEF-46E8-83AD-CC1F56B78F8D}" type="parTrans" cxnId="{BD677AD3-520A-4A9C-808A-7E7FCB9BF44D}">
      <dgm:prSet/>
      <dgm:spPr/>
      <dgm:t>
        <a:bodyPr/>
        <a:lstStyle/>
        <a:p>
          <a:endParaRPr lang="zh-CN" altLang="en-US"/>
        </a:p>
      </dgm:t>
    </dgm:pt>
    <dgm:pt modelId="{104077E7-4CAA-4C96-81D3-6EADB5117E18}" type="sibTrans" cxnId="{BD677AD3-520A-4A9C-808A-7E7FCB9BF44D}">
      <dgm:prSet/>
      <dgm:spPr/>
      <dgm:t>
        <a:bodyPr/>
        <a:lstStyle/>
        <a:p>
          <a:endParaRPr lang="zh-CN" altLang="en-US"/>
        </a:p>
      </dgm:t>
    </dgm:pt>
    <dgm:pt modelId="{7AE08C7B-1E49-4B85-8154-CCDC2AA78E21}">
      <dgm:prSet/>
      <dgm:spPr/>
      <dgm:t>
        <a:bodyPr/>
        <a:lstStyle/>
        <a:p>
          <a:r>
            <a:rPr lang="zh-CN" dirty="0"/>
            <a:t>笑脸盒子后台分析处理评价数据，借助手机</a:t>
          </a:r>
          <a:r>
            <a:rPr lang="en-US" dirty="0"/>
            <a:t>APP</a:t>
          </a:r>
          <a:r>
            <a:rPr lang="zh-CN" dirty="0"/>
            <a:t>、微信小程序等形式反馈给服务提供单位。</a:t>
          </a:r>
        </a:p>
      </dgm:t>
    </dgm:pt>
    <dgm:pt modelId="{AEDC92BC-4A06-4779-9861-8634E6D774A6}" type="parTrans" cxnId="{C9F90AA9-0352-4D28-8FAF-43A6826C0CE7}">
      <dgm:prSet/>
      <dgm:spPr/>
      <dgm:t>
        <a:bodyPr/>
        <a:lstStyle/>
        <a:p>
          <a:endParaRPr lang="zh-CN" altLang="en-US"/>
        </a:p>
      </dgm:t>
    </dgm:pt>
    <dgm:pt modelId="{E95F08ED-6772-41B7-8506-3282501A5AD9}" type="sibTrans" cxnId="{C9F90AA9-0352-4D28-8FAF-43A6826C0CE7}">
      <dgm:prSet/>
      <dgm:spPr/>
      <dgm:t>
        <a:bodyPr/>
        <a:lstStyle/>
        <a:p>
          <a:endParaRPr lang="zh-CN" altLang="en-US"/>
        </a:p>
      </dgm:t>
    </dgm:pt>
    <dgm:pt modelId="{156D8397-078A-4B03-B1B4-865E52C6D410}" type="pres">
      <dgm:prSet presAssocID="{1959CF44-9A1B-48D7-A2CC-9A82AE7A2585}" presName="Name0" presStyleCnt="0">
        <dgm:presLayoutVars>
          <dgm:dir/>
          <dgm:resizeHandles val="exact"/>
        </dgm:presLayoutVars>
      </dgm:prSet>
      <dgm:spPr/>
    </dgm:pt>
    <dgm:pt modelId="{F01E7A61-775D-4CC5-9924-E65EC95F632E}" type="pres">
      <dgm:prSet presAssocID="{93B6C8E7-22C2-4D32-A350-ACC12B4AD043}" presName="node" presStyleLbl="node1" presStyleIdx="0" presStyleCnt="5" custScaleX="99918">
        <dgm:presLayoutVars>
          <dgm:bulletEnabled val="1"/>
        </dgm:presLayoutVars>
      </dgm:prSet>
      <dgm:spPr/>
    </dgm:pt>
    <dgm:pt modelId="{AE6DCDD9-C3AA-4ADE-ABF2-0588D5441DFC}" type="pres">
      <dgm:prSet presAssocID="{76E1A4DD-5B9A-4639-A295-870914984C7A}" presName="sibTrans" presStyleLbl="sibTrans2D1" presStyleIdx="0" presStyleCnt="4"/>
      <dgm:spPr/>
    </dgm:pt>
    <dgm:pt modelId="{326D3F7F-18DD-43A2-B4CB-72EC69525197}" type="pres">
      <dgm:prSet presAssocID="{76E1A4DD-5B9A-4639-A295-870914984C7A}" presName="connectorText" presStyleLbl="sibTrans2D1" presStyleIdx="0" presStyleCnt="4"/>
      <dgm:spPr/>
    </dgm:pt>
    <dgm:pt modelId="{D33A9B71-3BB3-49D8-90AD-56B1633A2CF7}" type="pres">
      <dgm:prSet presAssocID="{B041EAB9-1A18-45A6-BD14-A621B4606A8A}" presName="node" presStyleLbl="node1" presStyleIdx="1" presStyleCnt="5">
        <dgm:presLayoutVars>
          <dgm:bulletEnabled val="1"/>
        </dgm:presLayoutVars>
      </dgm:prSet>
      <dgm:spPr/>
    </dgm:pt>
    <dgm:pt modelId="{C6AA3726-8099-41EF-A16F-2783A8713319}" type="pres">
      <dgm:prSet presAssocID="{C8C1AF5F-DD8C-44BE-9170-79D6632B15D2}" presName="sibTrans" presStyleLbl="sibTrans2D1" presStyleIdx="1" presStyleCnt="4"/>
      <dgm:spPr/>
    </dgm:pt>
    <dgm:pt modelId="{D765F105-BA7C-43A7-AE8E-8FA4FB880BA6}" type="pres">
      <dgm:prSet presAssocID="{C8C1AF5F-DD8C-44BE-9170-79D6632B15D2}" presName="connectorText" presStyleLbl="sibTrans2D1" presStyleIdx="1" presStyleCnt="4"/>
      <dgm:spPr/>
    </dgm:pt>
    <dgm:pt modelId="{419D5F52-44AB-435D-83E0-F1AEA6F01ACE}" type="pres">
      <dgm:prSet presAssocID="{6075549A-24D0-4B74-B7E2-1104C1709092}" presName="node" presStyleLbl="node1" presStyleIdx="2" presStyleCnt="5" custScaleX="81494">
        <dgm:presLayoutVars>
          <dgm:bulletEnabled val="1"/>
        </dgm:presLayoutVars>
      </dgm:prSet>
      <dgm:spPr/>
    </dgm:pt>
    <dgm:pt modelId="{111FAF5D-31E6-4197-A802-E71C6E63E71C}" type="pres">
      <dgm:prSet presAssocID="{D544D760-0B14-497E-B8DC-53181BB497DD}" presName="sibTrans" presStyleLbl="sibTrans2D1" presStyleIdx="2" presStyleCnt="4"/>
      <dgm:spPr/>
    </dgm:pt>
    <dgm:pt modelId="{E8CDEDFC-D72D-436E-B86E-EDB7142E88C9}" type="pres">
      <dgm:prSet presAssocID="{D544D760-0B14-497E-B8DC-53181BB497DD}" presName="connectorText" presStyleLbl="sibTrans2D1" presStyleIdx="2" presStyleCnt="4"/>
      <dgm:spPr/>
    </dgm:pt>
    <dgm:pt modelId="{12C8C2D3-940A-4B2E-958A-AB9C34030E79}" type="pres">
      <dgm:prSet presAssocID="{18DA79CC-9776-4162-A159-2D0DEF599095}" presName="node" presStyleLbl="node1" presStyleIdx="3" presStyleCnt="5" custScaleX="74684">
        <dgm:presLayoutVars>
          <dgm:bulletEnabled val="1"/>
        </dgm:presLayoutVars>
      </dgm:prSet>
      <dgm:spPr/>
    </dgm:pt>
    <dgm:pt modelId="{A156546D-CC73-4C0E-9522-874933B828EE}" type="pres">
      <dgm:prSet presAssocID="{104077E7-4CAA-4C96-81D3-6EADB5117E18}" presName="sibTrans" presStyleLbl="sibTrans2D1" presStyleIdx="3" presStyleCnt="4"/>
      <dgm:spPr/>
    </dgm:pt>
    <dgm:pt modelId="{4E5F8F13-7A6B-4C1F-B168-FC21945907A5}" type="pres">
      <dgm:prSet presAssocID="{104077E7-4CAA-4C96-81D3-6EADB5117E18}" presName="connectorText" presStyleLbl="sibTrans2D1" presStyleIdx="3" presStyleCnt="4"/>
      <dgm:spPr/>
    </dgm:pt>
    <dgm:pt modelId="{DAD282EB-17C4-4266-8F44-D4BF013D002E}" type="pres">
      <dgm:prSet presAssocID="{7AE08C7B-1E49-4B85-8154-CCDC2AA78E21}" presName="node" presStyleLbl="node1" presStyleIdx="4" presStyleCnt="5" custScaleX="167363">
        <dgm:presLayoutVars>
          <dgm:bulletEnabled val="1"/>
        </dgm:presLayoutVars>
      </dgm:prSet>
      <dgm:spPr/>
    </dgm:pt>
  </dgm:ptLst>
  <dgm:cxnLst>
    <dgm:cxn modelId="{060DC70D-8D06-4E82-9131-92323CD8DE05}" srcId="{1959CF44-9A1B-48D7-A2CC-9A82AE7A2585}" destId="{6075549A-24D0-4B74-B7E2-1104C1709092}" srcOrd="2" destOrd="0" parTransId="{A4DFE3E8-33B7-4F91-BF70-6BE7E3F48AFB}" sibTransId="{D544D760-0B14-497E-B8DC-53181BB497DD}"/>
    <dgm:cxn modelId="{B5F6A41A-46CA-48C2-BC59-2B3D67F0B32F}" type="presOf" srcId="{B041EAB9-1A18-45A6-BD14-A621B4606A8A}" destId="{D33A9B71-3BB3-49D8-90AD-56B1633A2CF7}" srcOrd="0" destOrd="0" presId="urn:microsoft.com/office/officeart/2005/8/layout/process1"/>
    <dgm:cxn modelId="{31638B1D-B1EB-48EE-994E-78C25918ACFA}" type="presOf" srcId="{D544D760-0B14-497E-B8DC-53181BB497DD}" destId="{111FAF5D-31E6-4197-A802-E71C6E63E71C}" srcOrd="0" destOrd="0" presId="urn:microsoft.com/office/officeart/2005/8/layout/process1"/>
    <dgm:cxn modelId="{AB642E39-5AA9-48C8-BC6E-E4D3D1F413AB}" type="presOf" srcId="{C8C1AF5F-DD8C-44BE-9170-79D6632B15D2}" destId="{C6AA3726-8099-41EF-A16F-2783A8713319}" srcOrd="0" destOrd="0" presId="urn:microsoft.com/office/officeart/2005/8/layout/process1"/>
    <dgm:cxn modelId="{ABC7EC3A-04BA-44DF-ABF1-F28B480150F5}" type="presOf" srcId="{C8C1AF5F-DD8C-44BE-9170-79D6632B15D2}" destId="{D765F105-BA7C-43A7-AE8E-8FA4FB880BA6}" srcOrd="1" destOrd="0" presId="urn:microsoft.com/office/officeart/2005/8/layout/process1"/>
    <dgm:cxn modelId="{4E032862-325C-47CD-BF55-C1E670B15254}" type="presOf" srcId="{93B6C8E7-22C2-4D32-A350-ACC12B4AD043}" destId="{F01E7A61-775D-4CC5-9924-E65EC95F632E}" srcOrd="0" destOrd="0" presId="urn:microsoft.com/office/officeart/2005/8/layout/process1"/>
    <dgm:cxn modelId="{2BEE2867-FCC3-4C23-8431-060C68ABA26B}" type="presOf" srcId="{76E1A4DD-5B9A-4639-A295-870914984C7A}" destId="{AE6DCDD9-C3AA-4ADE-ABF2-0588D5441DFC}" srcOrd="0" destOrd="0" presId="urn:microsoft.com/office/officeart/2005/8/layout/process1"/>
    <dgm:cxn modelId="{2DD1DD47-A166-46B0-8688-EB8F59481DED}" type="presOf" srcId="{D544D760-0B14-497E-B8DC-53181BB497DD}" destId="{E8CDEDFC-D72D-436E-B86E-EDB7142E88C9}" srcOrd="1" destOrd="0" presId="urn:microsoft.com/office/officeart/2005/8/layout/process1"/>
    <dgm:cxn modelId="{70979E4A-75E7-4175-A37D-C73201BA3719}" type="presOf" srcId="{1959CF44-9A1B-48D7-A2CC-9A82AE7A2585}" destId="{156D8397-078A-4B03-B1B4-865E52C6D410}" srcOrd="0" destOrd="0" presId="urn:microsoft.com/office/officeart/2005/8/layout/process1"/>
    <dgm:cxn modelId="{9A3FF94D-66D4-40EB-AB4A-2DCEADBA113D}" type="presOf" srcId="{7AE08C7B-1E49-4B85-8154-CCDC2AA78E21}" destId="{DAD282EB-17C4-4266-8F44-D4BF013D002E}" srcOrd="0" destOrd="0" presId="urn:microsoft.com/office/officeart/2005/8/layout/process1"/>
    <dgm:cxn modelId="{73CE8D99-E5C7-4BE3-B091-4B43D79BB7CD}" srcId="{1959CF44-9A1B-48D7-A2CC-9A82AE7A2585}" destId="{93B6C8E7-22C2-4D32-A350-ACC12B4AD043}" srcOrd="0" destOrd="0" parTransId="{030175B8-A16D-427D-86ED-21FB5EBC5005}" sibTransId="{76E1A4DD-5B9A-4639-A295-870914984C7A}"/>
    <dgm:cxn modelId="{C9F90AA9-0352-4D28-8FAF-43A6826C0CE7}" srcId="{1959CF44-9A1B-48D7-A2CC-9A82AE7A2585}" destId="{7AE08C7B-1E49-4B85-8154-CCDC2AA78E21}" srcOrd="4" destOrd="0" parTransId="{AEDC92BC-4A06-4779-9861-8634E6D774A6}" sibTransId="{E95F08ED-6772-41B7-8506-3282501A5AD9}"/>
    <dgm:cxn modelId="{2E4C8FAF-4777-4C6E-8C3A-048721687861}" type="presOf" srcId="{104077E7-4CAA-4C96-81D3-6EADB5117E18}" destId="{A156546D-CC73-4C0E-9522-874933B828EE}" srcOrd="0" destOrd="0" presId="urn:microsoft.com/office/officeart/2005/8/layout/process1"/>
    <dgm:cxn modelId="{957E18C0-B6DB-453D-BC98-16DB1813DA35}" type="presOf" srcId="{18DA79CC-9776-4162-A159-2D0DEF599095}" destId="{12C8C2D3-940A-4B2E-958A-AB9C34030E79}" srcOrd="0" destOrd="0" presId="urn:microsoft.com/office/officeart/2005/8/layout/process1"/>
    <dgm:cxn modelId="{2AAE94CF-A08B-4807-8F61-D426444CC6FD}" type="presOf" srcId="{104077E7-4CAA-4C96-81D3-6EADB5117E18}" destId="{4E5F8F13-7A6B-4C1F-B168-FC21945907A5}" srcOrd="1" destOrd="0" presId="urn:microsoft.com/office/officeart/2005/8/layout/process1"/>
    <dgm:cxn modelId="{BD677AD3-520A-4A9C-808A-7E7FCB9BF44D}" srcId="{1959CF44-9A1B-48D7-A2CC-9A82AE7A2585}" destId="{18DA79CC-9776-4162-A159-2D0DEF599095}" srcOrd="3" destOrd="0" parTransId="{78B18A60-8AEF-46E8-83AD-CC1F56B78F8D}" sibTransId="{104077E7-4CAA-4C96-81D3-6EADB5117E18}"/>
    <dgm:cxn modelId="{EEF11FD9-2BD3-4B56-8CFA-6B8573D7656C}" srcId="{1959CF44-9A1B-48D7-A2CC-9A82AE7A2585}" destId="{B041EAB9-1A18-45A6-BD14-A621B4606A8A}" srcOrd="1" destOrd="0" parTransId="{708661E5-C6B0-4CEA-A9E8-198AE21597FE}" sibTransId="{C8C1AF5F-DD8C-44BE-9170-79D6632B15D2}"/>
    <dgm:cxn modelId="{BAA3F3E1-FA06-4332-9809-93B222DDFF6A}" type="presOf" srcId="{76E1A4DD-5B9A-4639-A295-870914984C7A}" destId="{326D3F7F-18DD-43A2-B4CB-72EC69525197}" srcOrd="1" destOrd="0" presId="urn:microsoft.com/office/officeart/2005/8/layout/process1"/>
    <dgm:cxn modelId="{0F6603E9-C3B7-4A12-91BD-B3D44BAFE4E8}" type="presOf" srcId="{6075549A-24D0-4B74-B7E2-1104C1709092}" destId="{419D5F52-44AB-435D-83E0-F1AEA6F01ACE}" srcOrd="0" destOrd="0" presId="urn:microsoft.com/office/officeart/2005/8/layout/process1"/>
    <dgm:cxn modelId="{46E141D3-2130-46BE-9D58-0A2BF983C4B6}" type="presParOf" srcId="{156D8397-078A-4B03-B1B4-865E52C6D410}" destId="{F01E7A61-775D-4CC5-9924-E65EC95F632E}" srcOrd="0" destOrd="0" presId="urn:microsoft.com/office/officeart/2005/8/layout/process1"/>
    <dgm:cxn modelId="{48B6FF47-D2DE-46FD-B919-36A3D26E961B}" type="presParOf" srcId="{156D8397-078A-4B03-B1B4-865E52C6D410}" destId="{AE6DCDD9-C3AA-4ADE-ABF2-0588D5441DFC}" srcOrd="1" destOrd="0" presId="urn:microsoft.com/office/officeart/2005/8/layout/process1"/>
    <dgm:cxn modelId="{20ECC4A9-FBCA-4F9B-8735-654CA5FDAB6C}" type="presParOf" srcId="{AE6DCDD9-C3AA-4ADE-ABF2-0588D5441DFC}" destId="{326D3F7F-18DD-43A2-B4CB-72EC69525197}" srcOrd="0" destOrd="0" presId="urn:microsoft.com/office/officeart/2005/8/layout/process1"/>
    <dgm:cxn modelId="{B9694E36-BD12-4068-AFE4-12B593DCFC9E}" type="presParOf" srcId="{156D8397-078A-4B03-B1B4-865E52C6D410}" destId="{D33A9B71-3BB3-49D8-90AD-56B1633A2CF7}" srcOrd="2" destOrd="0" presId="urn:microsoft.com/office/officeart/2005/8/layout/process1"/>
    <dgm:cxn modelId="{2FA91603-325F-4A7B-BDA7-BE1BE73D5C5A}" type="presParOf" srcId="{156D8397-078A-4B03-B1B4-865E52C6D410}" destId="{C6AA3726-8099-41EF-A16F-2783A8713319}" srcOrd="3" destOrd="0" presId="urn:microsoft.com/office/officeart/2005/8/layout/process1"/>
    <dgm:cxn modelId="{77FA5A27-1DEA-47B4-B848-0C7BDD101DC7}" type="presParOf" srcId="{C6AA3726-8099-41EF-A16F-2783A8713319}" destId="{D765F105-BA7C-43A7-AE8E-8FA4FB880BA6}" srcOrd="0" destOrd="0" presId="urn:microsoft.com/office/officeart/2005/8/layout/process1"/>
    <dgm:cxn modelId="{4080A213-C04C-4CF8-8DD2-6217AA43F4AE}" type="presParOf" srcId="{156D8397-078A-4B03-B1B4-865E52C6D410}" destId="{419D5F52-44AB-435D-83E0-F1AEA6F01ACE}" srcOrd="4" destOrd="0" presId="urn:microsoft.com/office/officeart/2005/8/layout/process1"/>
    <dgm:cxn modelId="{6B6B5F10-0D05-4E3F-BE33-ECEA26829E94}" type="presParOf" srcId="{156D8397-078A-4B03-B1B4-865E52C6D410}" destId="{111FAF5D-31E6-4197-A802-E71C6E63E71C}" srcOrd="5" destOrd="0" presId="urn:microsoft.com/office/officeart/2005/8/layout/process1"/>
    <dgm:cxn modelId="{E9A4845C-A651-44BC-B97A-1B5D9CE1A3FB}" type="presParOf" srcId="{111FAF5D-31E6-4197-A802-E71C6E63E71C}" destId="{E8CDEDFC-D72D-436E-B86E-EDB7142E88C9}" srcOrd="0" destOrd="0" presId="urn:microsoft.com/office/officeart/2005/8/layout/process1"/>
    <dgm:cxn modelId="{3AE9D85C-56AD-4114-9BC5-00807A9B4D0E}" type="presParOf" srcId="{156D8397-078A-4B03-B1B4-865E52C6D410}" destId="{12C8C2D3-940A-4B2E-958A-AB9C34030E79}" srcOrd="6" destOrd="0" presId="urn:microsoft.com/office/officeart/2005/8/layout/process1"/>
    <dgm:cxn modelId="{BB445695-8E7C-4A1F-AEC7-5D67AD2FFEEC}" type="presParOf" srcId="{156D8397-078A-4B03-B1B4-865E52C6D410}" destId="{A156546D-CC73-4C0E-9522-874933B828EE}" srcOrd="7" destOrd="0" presId="urn:microsoft.com/office/officeart/2005/8/layout/process1"/>
    <dgm:cxn modelId="{AB58CA59-1F68-41A8-903F-37F4B1339CD6}" type="presParOf" srcId="{A156546D-CC73-4C0E-9522-874933B828EE}" destId="{4E5F8F13-7A6B-4C1F-B168-FC21945907A5}" srcOrd="0" destOrd="0" presId="urn:microsoft.com/office/officeart/2005/8/layout/process1"/>
    <dgm:cxn modelId="{A880FDB0-0CA6-40A8-B327-5DCD464C9C16}" type="presParOf" srcId="{156D8397-078A-4B03-B1B4-865E52C6D410}" destId="{DAD282EB-17C4-4266-8F44-D4BF013D002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9D381-0EE9-4C7A-A1C4-1207EC8CD46C}" type="doc">
      <dgm:prSet loTypeId="urn:microsoft.com/office/officeart/2005/8/layout/list1#1" loCatId="list" qsTypeId="urn:microsoft.com/office/officeart/2005/8/quickstyle/simple1#1" qsCatId="simple" csTypeId="urn:microsoft.com/office/officeart/2005/8/colors/accent2_3#1" csCatId="accent2" phldr="1"/>
      <dgm:spPr/>
      <dgm:t>
        <a:bodyPr/>
        <a:lstStyle/>
        <a:p>
          <a:endParaRPr lang="zh-CN" altLang="en-US"/>
        </a:p>
      </dgm:t>
    </dgm:pt>
    <dgm:pt modelId="{48663FA5-A0E4-4685-8EDF-AB6B80F31E77}">
      <dgm:prSet/>
      <dgm:spPr/>
      <dgm:t>
        <a:bodyPr/>
        <a:lstStyle/>
        <a:p>
          <a:r>
            <a:rPr lang="zh-CN" dirty="0"/>
            <a:t>数据</a:t>
          </a:r>
          <a:r>
            <a:rPr lang="zh-CN" altLang="en-US" dirty="0"/>
            <a:t>无法跨省</a:t>
          </a:r>
          <a:r>
            <a:rPr lang="zh-CN" dirty="0"/>
            <a:t>传输</a:t>
          </a:r>
        </a:p>
      </dgm:t>
    </dgm:pt>
    <dgm:pt modelId="{0D27350C-012F-4222-92A8-580DB274C7B9}" type="parTrans" cxnId="{1378E280-E793-4003-8416-89DAF538B923}">
      <dgm:prSet/>
      <dgm:spPr/>
      <dgm:t>
        <a:bodyPr/>
        <a:lstStyle/>
        <a:p>
          <a:endParaRPr lang="zh-CN" altLang="en-US"/>
        </a:p>
      </dgm:t>
    </dgm:pt>
    <dgm:pt modelId="{36DC66AD-7533-44AB-82F6-EB0E59E9CC97}" type="sibTrans" cxnId="{1378E280-E793-4003-8416-89DAF538B923}">
      <dgm:prSet/>
      <dgm:spPr/>
      <dgm:t>
        <a:bodyPr/>
        <a:lstStyle/>
        <a:p>
          <a:endParaRPr lang="zh-CN" altLang="en-US"/>
        </a:p>
      </dgm:t>
    </dgm:pt>
    <dgm:pt modelId="{4C4F7B4B-4FBC-4393-8B83-3E137308826A}">
      <dgm:prSet/>
      <dgm:spPr/>
      <dgm:t>
        <a:bodyPr/>
        <a:lstStyle/>
        <a:p>
          <a:r>
            <a:rPr lang="zh-CN" dirty="0"/>
            <a:t>新政则规定</a:t>
          </a:r>
          <a:r>
            <a:rPr lang="en-US" dirty="0"/>
            <a:t>NB-IoT</a:t>
          </a:r>
          <a:r>
            <a:rPr lang="zh-CN" altLang="en-US" dirty="0"/>
            <a:t>终端不能直接与服务器进行</a:t>
          </a:r>
          <a:r>
            <a:rPr lang="zh-CN" altLang="en-US" b="1" dirty="0"/>
            <a:t>跨省通信</a:t>
          </a:r>
          <a:endParaRPr lang="zh-CN" b="1" dirty="0"/>
        </a:p>
      </dgm:t>
    </dgm:pt>
    <dgm:pt modelId="{64A9ADB7-796D-42E7-8697-E855D4CEC36B}" type="parTrans" cxnId="{F275F5FB-BDCD-4AEB-AACD-A517B8EFCB90}">
      <dgm:prSet/>
      <dgm:spPr/>
      <dgm:t>
        <a:bodyPr/>
        <a:lstStyle/>
        <a:p>
          <a:endParaRPr lang="zh-CN" altLang="en-US"/>
        </a:p>
      </dgm:t>
    </dgm:pt>
    <dgm:pt modelId="{2014E490-FA1B-48A2-8E36-AAB9C499498C}" type="sibTrans" cxnId="{F275F5FB-BDCD-4AEB-AACD-A517B8EFCB90}">
      <dgm:prSet/>
      <dgm:spPr/>
      <dgm:t>
        <a:bodyPr/>
        <a:lstStyle/>
        <a:p>
          <a:endParaRPr lang="zh-CN" altLang="en-US"/>
        </a:p>
      </dgm:t>
    </dgm:pt>
    <dgm:pt modelId="{05E67F5D-9E16-4930-972C-4F1907FE07DC}" type="pres">
      <dgm:prSet presAssocID="{A129D381-0EE9-4C7A-A1C4-1207EC8CD46C}" presName="linear" presStyleCnt="0">
        <dgm:presLayoutVars>
          <dgm:dir/>
          <dgm:animLvl val="lvl"/>
          <dgm:resizeHandles val="exact"/>
        </dgm:presLayoutVars>
      </dgm:prSet>
      <dgm:spPr/>
    </dgm:pt>
    <dgm:pt modelId="{C6B61DA0-85B0-4147-81C3-C31BCF688412}" type="pres">
      <dgm:prSet presAssocID="{48663FA5-A0E4-4685-8EDF-AB6B80F31E77}" presName="parentLin" presStyleCnt="0"/>
      <dgm:spPr/>
    </dgm:pt>
    <dgm:pt modelId="{7F4F683D-F4F2-421B-9035-F11296E4C549}" type="pres">
      <dgm:prSet presAssocID="{48663FA5-A0E4-4685-8EDF-AB6B80F31E77}" presName="parentLeftMargin" presStyleLbl="node1" presStyleIdx="0" presStyleCnt="1"/>
      <dgm:spPr/>
    </dgm:pt>
    <dgm:pt modelId="{49253C73-6CF9-473C-A748-A559BD5D6B9C}" type="pres">
      <dgm:prSet presAssocID="{48663FA5-A0E4-4685-8EDF-AB6B80F31E77}" presName="parentText" presStyleLbl="node1" presStyleIdx="0" presStyleCnt="1" custScaleX="64000" custScaleY="82684">
        <dgm:presLayoutVars>
          <dgm:chMax val="0"/>
          <dgm:bulletEnabled val="1"/>
        </dgm:presLayoutVars>
      </dgm:prSet>
      <dgm:spPr/>
    </dgm:pt>
    <dgm:pt modelId="{9409A206-D5E1-4EC7-BC01-4938E3FC5149}" type="pres">
      <dgm:prSet presAssocID="{48663FA5-A0E4-4685-8EDF-AB6B80F31E77}" presName="negativeSpace" presStyleCnt="0"/>
      <dgm:spPr/>
    </dgm:pt>
    <dgm:pt modelId="{9D11DDDF-40F2-45D5-B48E-1409B7E119D0}" type="pres">
      <dgm:prSet presAssocID="{48663FA5-A0E4-4685-8EDF-AB6B80F31E7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97FF103-C71D-42FF-80C9-62D8DC39EBAD}" type="presOf" srcId="{4C4F7B4B-4FBC-4393-8B83-3E137308826A}" destId="{9D11DDDF-40F2-45D5-B48E-1409B7E119D0}" srcOrd="0" destOrd="0" presId="urn:microsoft.com/office/officeart/2005/8/layout/list1#1"/>
    <dgm:cxn modelId="{248DF318-EDB1-4C7B-A15C-F80B0AA6CBCD}" type="presOf" srcId="{A129D381-0EE9-4C7A-A1C4-1207EC8CD46C}" destId="{05E67F5D-9E16-4930-972C-4F1907FE07DC}" srcOrd="0" destOrd="0" presId="urn:microsoft.com/office/officeart/2005/8/layout/list1#1"/>
    <dgm:cxn modelId="{1378E280-E793-4003-8416-89DAF538B923}" srcId="{A129D381-0EE9-4C7A-A1C4-1207EC8CD46C}" destId="{48663FA5-A0E4-4685-8EDF-AB6B80F31E77}" srcOrd="0" destOrd="0" parTransId="{0D27350C-012F-4222-92A8-580DB274C7B9}" sibTransId="{36DC66AD-7533-44AB-82F6-EB0E59E9CC97}"/>
    <dgm:cxn modelId="{AFA60088-B46E-424A-A339-C4FE19FB08EF}" type="presOf" srcId="{48663FA5-A0E4-4685-8EDF-AB6B80F31E77}" destId="{49253C73-6CF9-473C-A748-A559BD5D6B9C}" srcOrd="1" destOrd="0" presId="urn:microsoft.com/office/officeart/2005/8/layout/list1#1"/>
    <dgm:cxn modelId="{CA4CC9D6-4B21-4BD1-8AB6-31905AC5CC82}" type="presOf" srcId="{48663FA5-A0E4-4685-8EDF-AB6B80F31E77}" destId="{7F4F683D-F4F2-421B-9035-F11296E4C549}" srcOrd="0" destOrd="0" presId="urn:microsoft.com/office/officeart/2005/8/layout/list1#1"/>
    <dgm:cxn modelId="{F275F5FB-BDCD-4AEB-AACD-A517B8EFCB90}" srcId="{48663FA5-A0E4-4685-8EDF-AB6B80F31E77}" destId="{4C4F7B4B-4FBC-4393-8B83-3E137308826A}" srcOrd="0" destOrd="0" parTransId="{64A9ADB7-796D-42E7-8697-E855D4CEC36B}" sibTransId="{2014E490-FA1B-48A2-8E36-AAB9C499498C}"/>
    <dgm:cxn modelId="{B954F44F-19FA-4945-AEAD-C117F9101A73}" type="presParOf" srcId="{05E67F5D-9E16-4930-972C-4F1907FE07DC}" destId="{C6B61DA0-85B0-4147-81C3-C31BCF688412}" srcOrd="0" destOrd="0" presId="urn:microsoft.com/office/officeart/2005/8/layout/list1#1"/>
    <dgm:cxn modelId="{3CE27D68-78AD-4175-AC44-88825A00D108}" type="presParOf" srcId="{C6B61DA0-85B0-4147-81C3-C31BCF688412}" destId="{7F4F683D-F4F2-421B-9035-F11296E4C549}" srcOrd="0" destOrd="0" presId="urn:microsoft.com/office/officeart/2005/8/layout/list1#1"/>
    <dgm:cxn modelId="{AF0AE660-3C6B-4455-B9AD-BBD1CEC513EE}" type="presParOf" srcId="{C6B61DA0-85B0-4147-81C3-C31BCF688412}" destId="{49253C73-6CF9-473C-A748-A559BD5D6B9C}" srcOrd="1" destOrd="0" presId="urn:microsoft.com/office/officeart/2005/8/layout/list1#1"/>
    <dgm:cxn modelId="{150942F1-933C-4E54-B118-FC1FF4FC710F}" type="presParOf" srcId="{05E67F5D-9E16-4930-972C-4F1907FE07DC}" destId="{9409A206-D5E1-4EC7-BC01-4938E3FC5149}" srcOrd="1" destOrd="0" presId="urn:microsoft.com/office/officeart/2005/8/layout/list1#1"/>
    <dgm:cxn modelId="{B71B208F-5523-4EE0-BB8D-9A8D1F7C183D}" type="presParOf" srcId="{05E67F5D-9E16-4930-972C-4F1907FE07DC}" destId="{9D11DDDF-40F2-45D5-B48E-1409B7E119D0}" srcOrd="2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45FAFA-F0F0-44B1-BC92-354293FAAF14}" type="doc">
      <dgm:prSet loTypeId="urn:microsoft.com/office/officeart/2005/8/layout/list1#2" loCatId="list" qsTypeId="urn:microsoft.com/office/officeart/2005/8/quickstyle/simple1#2" qsCatId="simple" csTypeId="urn:microsoft.com/office/officeart/2005/8/colors/accent2_3#2" csCatId="accent2" phldr="1"/>
      <dgm:spPr/>
      <dgm:t>
        <a:bodyPr/>
        <a:lstStyle/>
        <a:p>
          <a:endParaRPr lang="zh-CN" altLang="en-US"/>
        </a:p>
      </dgm:t>
    </dgm:pt>
    <dgm:pt modelId="{B5410179-A3AA-4617-B0BE-44B7CE956D10}">
      <dgm:prSet custT="1"/>
      <dgm:spPr/>
      <dgm:t>
        <a:bodyPr/>
        <a:lstStyle/>
        <a:p>
          <a:r>
            <a:rPr lang="zh-CN" altLang="en-US" sz="3000" dirty="0"/>
            <a:t>高并发连接</a:t>
          </a:r>
        </a:p>
      </dgm:t>
    </dgm:pt>
    <dgm:pt modelId="{394B6076-E2E8-4532-B223-1D6805EA9248}" type="parTrans" cxnId="{0EEC8862-AB8A-4117-933F-35A2AB572DF0}">
      <dgm:prSet/>
      <dgm:spPr/>
      <dgm:t>
        <a:bodyPr/>
        <a:lstStyle/>
        <a:p>
          <a:endParaRPr lang="zh-CN" altLang="en-US"/>
        </a:p>
      </dgm:t>
    </dgm:pt>
    <dgm:pt modelId="{56A4B92A-3AA0-4272-8654-F988E60F594E}" type="sibTrans" cxnId="{0EEC8862-AB8A-4117-933F-35A2AB572DF0}">
      <dgm:prSet/>
      <dgm:spPr/>
      <dgm:t>
        <a:bodyPr/>
        <a:lstStyle/>
        <a:p>
          <a:endParaRPr lang="zh-CN" altLang="en-US"/>
        </a:p>
      </dgm:t>
    </dgm:pt>
    <dgm:pt modelId="{DBCB44E8-3419-4C95-A6FF-8981418899B2}">
      <dgm:prSet/>
      <dgm:spPr/>
      <dgm:t>
        <a:bodyPr/>
        <a:lstStyle/>
        <a:p>
          <a:r>
            <a:rPr lang="zh-CN" altLang="en-US" dirty="0"/>
            <a:t>由于物联网终端的业务特性，可能因为高并发导致网络拥塞等异常</a:t>
          </a:r>
          <a:endParaRPr lang="zh-CN" dirty="0"/>
        </a:p>
      </dgm:t>
    </dgm:pt>
    <dgm:pt modelId="{243D9C1E-0ED2-40E8-805B-420A7E2E92A3}" type="parTrans" cxnId="{4C5A6F3D-6275-4BC2-818D-DBDCC22DC421}">
      <dgm:prSet/>
      <dgm:spPr/>
      <dgm:t>
        <a:bodyPr/>
        <a:lstStyle/>
        <a:p>
          <a:endParaRPr lang="zh-CN" altLang="en-US"/>
        </a:p>
      </dgm:t>
    </dgm:pt>
    <dgm:pt modelId="{E5CC683E-B324-43A2-B5C2-21BD097027C3}" type="sibTrans" cxnId="{4C5A6F3D-6275-4BC2-818D-DBDCC22DC421}">
      <dgm:prSet/>
      <dgm:spPr/>
      <dgm:t>
        <a:bodyPr/>
        <a:lstStyle/>
        <a:p>
          <a:endParaRPr lang="zh-CN" altLang="en-US"/>
        </a:p>
      </dgm:t>
    </dgm:pt>
    <dgm:pt modelId="{5661A401-972A-4F82-BECA-1137C3ABEA21}">
      <dgm:prSet/>
      <dgm:spPr/>
      <dgm:t>
        <a:bodyPr/>
        <a:lstStyle/>
        <a:p>
          <a:r>
            <a:rPr lang="zh-CN" altLang="en-US" dirty="0"/>
            <a:t>代码层面可采用</a:t>
          </a:r>
          <a:r>
            <a:rPr lang="zh-CN" dirty="0"/>
            <a:t>分布式锁与消息队列进行处理</a:t>
          </a:r>
        </a:p>
      </dgm:t>
    </dgm:pt>
    <dgm:pt modelId="{9C2CBB99-B4D9-4339-917B-937B82F2B124}" type="parTrans" cxnId="{AA63BAB2-224B-487C-A2F3-EE182AB24BF2}">
      <dgm:prSet/>
      <dgm:spPr/>
      <dgm:t>
        <a:bodyPr/>
        <a:lstStyle/>
        <a:p>
          <a:endParaRPr lang="zh-CN" altLang="en-US"/>
        </a:p>
      </dgm:t>
    </dgm:pt>
    <dgm:pt modelId="{C7C5F6B5-A70C-41D0-BB8D-9A72914A2056}" type="sibTrans" cxnId="{AA63BAB2-224B-487C-A2F3-EE182AB24BF2}">
      <dgm:prSet/>
      <dgm:spPr/>
      <dgm:t>
        <a:bodyPr/>
        <a:lstStyle/>
        <a:p>
          <a:endParaRPr lang="zh-CN" altLang="en-US"/>
        </a:p>
      </dgm:t>
    </dgm:pt>
    <dgm:pt modelId="{07F024EE-3437-4957-8F01-08A18F7AFCA8}" type="pres">
      <dgm:prSet presAssocID="{1045FAFA-F0F0-44B1-BC92-354293FAAF14}" presName="linear" presStyleCnt="0">
        <dgm:presLayoutVars>
          <dgm:dir/>
          <dgm:animLvl val="lvl"/>
          <dgm:resizeHandles val="exact"/>
        </dgm:presLayoutVars>
      </dgm:prSet>
      <dgm:spPr/>
    </dgm:pt>
    <dgm:pt modelId="{37689D54-2FDE-4C76-A783-8708E14C76C8}" type="pres">
      <dgm:prSet presAssocID="{B5410179-A3AA-4617-B0BE-44B7CE956D10}" presName="parentLin" presStyleCnt="0"/>
      <dgm:spPr/>
    </dgm:pt>
    <dgm:pt modelId="{D8FE4A0A-B360-462A-BBAF-5750A3D0DB41}" type="pres">
      <dgm:prSet presAssocID="{B5410179-A3AA-4617-B0BE-44B7CE956D10}" presName="parentLeftMargin" presStyleLbl="node1" presStyleIdx="0" presStyleCnt="1"/>
      <dgm:spPr/>
    </dgm:pt>
    <dgm:pt modelId="{6C5C1FD2-AB00-4CA5-9161-8B2128B79AE7}" type="pres">
      <dgm:prSet presAssocID="{B5410179-A3AA-4617-B0BE-44B7CE956D10}" presName="parentText" presStyleLbl="node1" presStyleIdx="0" presStyleCnt="1" custScaleX="48573" custScaleY="116069">
        <dgm:presLayoutVars>
          <dgm:chMax val="0"/>
          <dgm:bulletEnabled val="1"/>
        </dgm:presLayoutVars>
      </dgm:prSet>
      <dgm:spPr/>
    </dgm:pt>
    <dgm:pt modelId="{4868014F-418E-4F17-B3C2-6607E7C6B17B}" type="pres">
      <dgm:prSet presAssocID="{B5410179-A3AA-4617-B0BE-44B7CE956D10}" presName="negativeSpace" presStyleCnt="0"/>
      <dgm:spPr/>
    </dgm:pt>
    <dgm:pt modelId="{5EDE80B1-F287-431C-8E1B-A222900A37D6}" type="pres">
      <dgm:prSet presAssocID="{B5410179-A3AA-4617-B0BE-44B7CE956D1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30B5334-9904-40C4-AADF-F75177ED8CF9}" type="presOf" srcId="{B5410179-A3AA-4617-B0BE-44B7CE956D10}" destId="{D8FE4A0A-B360-462A-BBAF-5750A3D0DB41}" srcOrd="0" destOrd="0" presId="urn:microsoft.com/office/officeart/2005/8/layout/list1#2"/>
    <dgm:cxn modelId="{4C5A6F3D-6275-4BC2-818D-DBDCC22DC421}" srcId="{B5410179-A3AA-4617-B0BE-44B7CE956D10}" destId="{DBCB44E8-3419-4C95-A6FF-8981418899B2}" srcOrd="0" destOrd="0" parTransId="{243D9C1E-0ED2-40E8-805B-420A7E2E92A3}" sibTransId="{E5CC683E-B324-43A2-B5C2-21BD097027C3}"/>
    <dgm:cxn modelId="{6585605F-2CEB-4A3A-812B-BA91F4BB5B2B}" type="presOf" srcId="{5661A401-972A-4F82-BECA-1137C3ABEA21}" destId="{5EDE80B1-F287-431C-8E1B-A222900A37D6}" srcOrd="0" destOrd="1" presId="urn:microsoft.com/office/officeart/2005/8/layout/list1#2"/>
    <dgm:cxn modelId="{0EEC8862-AB8A-4117-933F-35A2AB572DF0}" srcId="{1045FAFA-F0F0-44B1-BC92-354293FAAF14}" destId="{B5410179-A3AA-4617-B0BE-44B7CE956D10}" srcOrd="0" destOrd="0" parTransId="{394B6076-E2E8-4532-B223-1D6805EA9248}" sibTransId="{56A4B92A-3AA0-4272-8654-F988E60F594E}"/>
    <dgm:cxn modelId="{1BCEE843-E08C-40E0-923E-E2A25524FB08}" type="presOf" srcId="{1045FAFA-F0F0-44B1-BC92-354293FAAF14}" destId="{07F024EE-3437-4957-8F01-08A18F7AFCA8}" srcOrd="0" destOrd="0" presId="urn:microsoft.com/office/officeart/2005/8/layout/list1#2"/>
    <dgm:cxn modelId="{C5B24C83-1D77-41C4-A5F9-A1DD8E4BF88F}" type="presOf" srcId="{B5410179-A3AA-4617-B0BE-44B7CE956D10}" destId="{6C5C1FD2-AB00-4CA5-9161-8B2128B79AE7}" srcOrd="1" destOrd="0" presId="urn:microsoft.com/office/officeart/2005/8/layout/list1#2"/>
    <dgm:cxn modelId="{AA63BAB2-224B-487C-A2F3-EE182AB24BF2}" srcId="{B5410179-A3AA-4617-B0BE-44B7CE956D10}" destId="{5661A401-972A-4F82-BECA-1137C3ABEA21}" srcOrd="1" destOrd="0" parTransId="{9C2CBB99-B4D9-4339-917B-937B82F2B124}" sibTransId="{C7C5F6B5-A70C-41D0-BB8D-9A72914A2056}"/>
    <dgm:cxn modelId="{6D1C8EBD-0C03-4F22-A7A1-6EBB33699662}" type="presOf" srcId="{DBCB44E8-3419-4C95-A6FF-8981418899B2}" destId="{5EDE80B1-F287-431C-8E1B-A222900A37D6}" srcOrd="0" destOrd="0" presId="urn:microsoft.com/office/officeart/2005/8/layout/list1#2"/>
    <dgm:cxn modelId="{1D50DCE4-74F4-4C5E-B317-E50A2AF48BAE}" type="presParOf" srcId="{07F024EE-3437-4957-8F01-08A18F7AFCA8}" destId="{37689D54-2FDE-4C76-A783-8708E14C76C8}" srcOrd="0" destOrd="0" presId="urn:microsoft.com/office/officeart/2005/8/layout/list1#2"/>
    <dgm:cxn modelId="{9F766823-4279-4896-ACB7-11CE5C23D650}" type="presParOf" srcId="{37689D54-2FDE-4C76-A783-8708E14C76C8}" destId="{D8FE4A0A-B360-462A-BBAF-5750A3D0DB41}" srcOrd="0" destOrd="0" presId="urn:microsoft.com/office/officeart/2005/8/layout/list1#2"/>
    <dgm:cxn modelId="{1F404C69-09D0-44D8-947B-F01C7873C8E5}" type="presParOf" srcId="{37689D54-2FDE-4C76-A783-8708E14C76C8}" destId="{6C5C1FD2-AB00-4CA5-9161-8B2128B79AE7}" srcOrd="1" destOrd="0" presId="urn:microsoft.com/office/officeart/2005/8/layout/list1#2"/>
    <dgm:cxn modelId="{493E6DDF-D22A-4D69-BBE6-B4A6E710A073}" type="presParOf" srcId="{07F024EE-3437-4957-8F01-08A18F7AFCA8}" destId="{4868014F-418E-4F17-B3C2-6607E7C6B17B}" srcOrd="1" destOrd="0" presId="urn:microsoft.com/office/officeart/2005/8/layout/list1#2"/>
    <dgm:cxn modelId="{E9EAF54F-4180-4DA6-B796-87B24081D001}" type="presParOf" srcId="{07F024EE-3437-4957-8F01-08A18F7AFCA8}" destId="{5EDE80B1-F287-431C-8E1B-A222900A37D6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340360-DCF0-4E03-BA77-258AFF6A6455}" type="doc">
      <dgm:prSet loTypeId="urn:microsoft.com/office/officeart/2005/8/layout/vProcess5" loCatId="process" qsTypeId="urn:microsoft.com/office/officeart/2005/8/quickstyle/simple1#3" qsCatId="simple" csTypeId="urn:microsoft.com/office/officeart/2005/8/colors/accent2_5#1" csCatId="accent2" phldr="1"/>
      <dgm:spPr/>
      <dgm:t>
        <a:bodyPr/>
        <a:lstStyle/>
        <a:p>
          <a:endParaRPr lang="zh-CN" altLang="en-US"/>
        </a:p>
      </dgm:t>
    </dgm:pt>
    <dgm:pt modelId="{782B68C8-A6CC-4557-8E50-068F3373B5D5}">
      <dgm:prSet phldrT="[文本]"/>
      <dgm:spPr/>
      <dgm:t>
        <a:bodyPr/>
        <a:lstStyle/>
        <a:p>
          <a:r>
            <a:rPr lang="zh-CN" altLang="en-US" dirty="0"/>
            <a:t>学习并掌握</a:t>
          </a:r>
          <a:r>
            <a:rPr lang="en-US" altLang="zh-CN" dirty="0"/>
            <a:t>SSM</a:t>
          </a:r>
          <a:r>
            <a:rPr lang="zh-CN" altLang="en-US" dirty="0"/>
            <a:t>框架、</a:t>
          </a:r>
          <a:r>
            <a:rPr lang="en-US" altLang="zh-CN" dirty="0" err="1"/>
            <a:t>UNIApp</a:t>
          </a:r>
          <a:r>
            <a:rPr lang="zh-CN" altLang="en-US" dirty="0"/>
            <a:t>相关知识</a:t>
          </a:r>
        </a:p>
      </dgm:t>
    </dgm:pt>
    <dgm:pt modelId="{85F4CE7A-03BE-413C-802D-3C0EFAE0724B}" type="parTrans" cxnId="{4260911C-D38D-4BAC-B10C-042BB0AF75B4}">
      <dgm:prSet/>
      <dgm:spPr/>
      <dgm:t>
        <a:bodyPr/>
        <a:lstStyle/>
        <a:p>
          <a:endParaRPr lang="zh-CN" altLang="en-US"/>
        </a:p>
      </dgm:t>
    </dgm:pt>
    <dgm:pt modelId="{02F0C10A-63F9-4ED3-B7CC-A91929286AD8}" type="sibTrans" cxnId="{4260911C-D38D-4BAC-B10C-042BB0AF75B4}">
      <dgm:prSet/>
      <dgm:spPr/>
      <dgm:t>
        <a:bodyPr/>
        <a:lstStyle/>
        <a:p>
          <a:endParaRPr lang="zh-CN" altLang="en-US"/>
        </a:p>
      </dgm:t>
    </dgm:pt>
    <dgm:pt modelId="{2C9E7BB3-6C0D-4370-930D-FE4558F7B169}">
      <dgm:prSet phldrT="[文本]"/>
      <dgm:spPr/>
      <dgm:t>
        <a:bodyPr/>
        <a:lstStyle/>
        <a:p>
          <a:r>
            <a:rPr lang="zh-CN" altLang="en-US" dirty="0"/>
            <a:t>评价器接入到物联网平台</a:t>
          </a:r>
        </a:p>
      </dgm:t>
    </dgm:pt>
    <dgm:pt modelId="{8F396EBD-095F-4C23-B6B9-40C265A30D90}" type="parTrans" cxnId="{E107BF4A-315A-42F1-B01B-A7AE7AB16D5F}">
      <dgm:prSet/>
      <dgm:spPr/>
      <dgm:t>
        <a:bodyPr/>
        <a:lstStyle/>
        <a:p>
          <a:endParaRPr lang="zh-CN" altLang="en-US"/>
        </a:p>
      </dgm:t>
    </dgm:pt>
    <dgm:pt modelId="{4E3477F8-6BB9-491D-9909-83BE81900AAA}" type="sibTrans" cxnId="{E107BF4A-315A-42F1-B01B-A7AE7AB16D5F}">
      <dgm:prSet/>
      <dgm:spPr/>
      <dgm:t>
        <a:bodyPr/>
        <a:lstStyle/>
        <a:p>
          <a:endParaRPr lang="zh-CN" altLang="en-US"/>
        </a:p>
      </dgm:t>
    </dgm:pt>
    <dgm:pt modelId="{0F33494C-A618-4C80-9809-4AF9853DF23E}">
      <dgm:prSet phldrT="[文本]"/>
      <dgm:spPr/>
      <dgm:t>
        <a:bodyPr/>
        <a:lstStyle/>
        <a:p>
          <a:r>
            <a:rPr lang="zh-CN" altLang="en-US"/>
            <a:t>管理后台接入电信物联网平台</a:t>
          </a:r>
          <a:endParaRPr lang="zh-CN" altLang="en-US" dirty="0"/>
        </a:p>
      </dgm:t>
    </dgm:pt>
    <dgm:pt modelId="{097A8525-EBA7-4084-A76A-C2D5D39EB384}" type="parTrans" cxnId="{B29D1395-D1F7-4EEC-97A2-F29B8792EAC2}">
      <dgm:prSet/>
      <dgm:spPr/>
      <dgm:t>
        <a:bodyPr/>
        <a:lstStyle/>
        <a:p>
          <a:endParaRPr lang="zh-CN" altLang="en-US"/>
        </a:p>
      </dgm:t>
    </dgm:pt>
    <dgm:pt modelId="{E7466777-49F3-4497-BC7A-CCF266AD5827}" type="sibTrans" cxnId="{B29D1395-D1F7-4EEC-97A2-F29B8792EAC2}">
      <dgm:prSet/>
      <dgm:spPr/>
      <dgm:t>
        <a:bodyPr/>
        <a:lstStyle/>
        <a:p>
          <a:endParaRPr lang="zh-CN" altLang="en-US"/>
        </a:p>
      </dgm:t>
    </dgm:pt>
    <dgm:pt modelId="{DECAA4CE-724E-4AF3-AF36-15C0804BAFB4}">
      <dgm:prSet phldrT="[文本]"/>
      <dgm:spPr/>
      <dgm:t>
        <a:bodyPr/>
        <a:lstStyle/>
        <a:p>
          <a:r>
            <a:rPr lang="zh-CN" altLang="en-US" dirty="0"/>
            <a:t>本地数据预警及统计分析</a:t>
          </a:r>
        </a:p>
      </dgm:t>
    </dgm:pt>
    <dgm:pt modelId="{C4BF344F-38A8-4593-AE40-B7320D915B8E}" type="parTrans" cxnId="{E494FC67-3E99-433C-BBB3-EB3496E5B1B5}">
      <dgm:prSet/>
      <dgm:spPr/>
      <dgm:t>
        <a:bodyPr/>
        <a:lstStyle/>
        <a:p>
          <a:endParaRPr lang="zh-CN" altLang="en-US"/>
        </a:p>
      </dgm:t>
    </dgm:pt>
    <dgm:pt modelId="{0C5150CA-4B03-4CAA-AAD9-C33AA276D385}" type="sibTrans" cxnId="{E494FC67-3E99-433C-BBB3-EB3496E5B1B5}">
      <dgm:prSet/>
      <dgm:spPr/>
      <dgm:t>
        <a:bodyPr/>
        <a:lstStyle/>
        <a:p>
          <a:endParaRPr lang="zh-CN" altLang="en-US"/>
        </a:p>
      </dgm:t>
    </dgm:pt>
    <dgm:pt modelId="{72A23941-B3AF-48AA-B2A0-E33020627AC5}">
      <dgm:prSet phldrT="[文本]"/>
      <dgm:spPr/>
      <dgm:t>
        <a:bodyPr/>
        <a:lstStyle/>
        <a:p>
          <a:r>
            <a:rPr lang="zh-CN" altLang="en-US" dirty="0"/>
            <a:t>手机</a:t>
          </a:r>
          <a:r>
            <a:rPr lang="en-US" altLang="zh-CN" dirty="0"/>
            <a:t>APP</a:t>
          </a:r>
          <a:r>
            <a:rPr lang="zh-CN" altLang="en-US" dirty="0"/>
            <a:t>系统管理</a:t>
          </a:r>
        </a:p>
      </dgm:t>
    </dgm:pt>
    <dgm:pt modelId="{6C6ACB0D-AE5A-4140-ABE0-839DF90282E7}" type="parTrans" cxnId="{282B8231-19BE-482B-BD4C-F08953D2A980}">
      <dgm:prSet/>
      <dgm:spPr/>
      <dgm:t>
        <a:bodyPr/>
        <a:lstStyle/>
        <a:p>
          <a:endParaRPr lang="zh-CN" altLang="en-US"/>
        </a:p>
      </dgm:t>
    </dgm:pt>
    <dgm:pt modelId="{A636F970-8B68-4801-BDF5-B46C0797D30E}" type="sibTrans" cxnId="{282B8231-19BE-482B-BD4C-F08953D2A980}">
      <dgm:prSet/>
      <dgm:spPr/>
      <dgm:t>
        <a:bodyPr/>
        <a:lstStyle/>
        <a:p>
          <a:endParaRPr lang="zh-CN" altLang="en-US"/>
        </a:p>
      </dgm:t>
    </dgm:pt>
    <dgm:pt modelId="{792978C8-9FB4-486E-A4D3-DA6E8D2B7EAB}" type="pres">
      <dgm:prSet presAssocID="{63340360-DCF0-4E03-BA77-258AFF6A6455}" presName="outerComposite" presStyleCnt="0">
        <dgm:presLayoutVars>
          <dgm:chMax val="5"/>
          <dgm:dir/>
          <dgm:resizeHandles val="exact"/>
        </dgm:presLayoutVars>
      </dgm:prSet>
      <dgm:spPr/>
    </dgm:pt>
    <dgm:pt modelId="{AE986564-A505-488D-9E3E-109C7E95C7E6}" type="pres">
      <dgm:prSet presAssocID="{63340360-DCF0-4E03-BA77-258AFF6A6455}" presName="dummyMaxCanvas" presStyleCnt="0">
        <dgm:presLayoutVars/>
      </dgm:prSet>
      <dgm:spPr/>
    </dgm:pt>
    <dgm:pt modelId="{F6F8F200-E7C8-40C1-88CC-8FF9A7AD1715}" type="pres">
      <dgm:prSet presAssocID="{63340360-DCF0-4E03-BA77-258AFF6A6455}" presName="FiveNodes_1" presStyleLbl="node1" presStyleIdx="0" presStyleCnt="5">
        <dgm:presLayoutVars>
          <dgm:bulletEnabled val="1"/>
        </dgm:presLayoutVars>
      </dgm:prSet>
      <dgm:spPr/>
    </dgm:pt>
    <dgm:pt modelId="{4B501979-C98C-4FDD-925F-D589A7DF443A}" type="pres">
      <dgm:prSet presAssocID="{63340360-DCF0-4E03-BA77-258AFF6A6455}" presName="FiveNodes_2" presStyleLbl="node1" presStyleIdx="1" presStyleCnt="5">
        <dgm:presLayoutVars>
          <dgm:bulletEnabled val="1"/>
        </dgm:presLayoutVars>
      </dgm:prSet>
      <dgm:spPr/>
    </dgm:pt>
    <dgm:pt modelId="{9EBA8822-DB2D-46D4-9791-F74038DAEAE8}" type="pres">
      <dgm:prSet presAssocID="{63340360-DCF0-4E03-BA77-258AFF6A6455}" presName="FiveNodes_3" presStyleLbl="node1" presStyleIdx="2" presStyleCnt="5">
        <dgm:presLayoutVars>
          <dgm:bulletEnabled val="1"/>
        </dgm:presLayoutVars>
      </dgm:prSet>
      <dgm:spPr/>
    </dgm:pt>
    <dgm:pt modelId="{7B24C701-55A1-4F3F-BCA6-6CF6C9035096}" type="pres">
      <dgm:prSet presAssocID="{63340360-DCF0-4E03-BA77-258AFF6A6455}" presName="FiveNodes_4" presStyleLbl="node1" presStyleIdx="3" presStyleCnt="5">
        <dgm:presLayoutVars>
          <dgm:bulletEnabled val="1"/>
        </dgm:presLayoutVars>
      </dgm:prSet>
      <dgm:spPr/>
    </dgm:pt>
    <dgm:pt modelId="{E8860E0E-C579-4A9A-8056-B125D45A17AE}" type="pres">
      <dgm:prSet presAssocID="{63340360-DCF0-4E03-BA77-258AFF6A6455}" presName="FiveNodes_5" presStyleLbl="node1" presStyleIdx="4" presStyleCnt="5">
        <dgm:presLayoutVars>
          <dgm:bulletEnabled val="1"/>
        </dgm:presLayoutVars>
      </dgm:prSet>
      <dgm:spPr/>
    </dgm:pt>
    <dgm:pt modelId="{571E2359-1AC7-4282-963D-B412B655823A}" type="pres">
      <dgm:prSet presAssocID="{63340360-DCF0-4E03-BA77-258AFF6A6455}" presName="FiveConn_1-2" presStyleLbl="fgAccFollowNode1" presStyleIdx="0" presStyleCnt="4">
        <dgm:presLayoutVars>
          <dgm:bulletEnabled val="1"/>
        </dgm:presLayoutVars>
      </dgm:prSet>
      <dgm:spPr/>
    </dgm:pt>
    <dgm:pt modelId="{85D52A55-6187-413F-A8D8-83B15B7702DE}" type="pres">
      <dgm:prSet presAssocID="{63340360-DCF0-4E03-BA77-258AFF6A6455}" presName="FiveConn_2-3" presStyleLbl="fgAccFollowNode1" presStyleIdx="1" presStyleCnt="4">
        <dgm:presLayoutVars>
          <dgm:bulletEnabled val="1"/>
        </dgm:presLayoutVars>
      </dgm:prSet>
      <dgm:spPr/>
    </dgm:pt>
    <dgm:pt modelId="{82D1372E-B59C-47F6-9D23-EF7AC67F0F76}" type="pres">
      <dgm:prSet presAssocID="{63340360-DCF0-4E03-BA77-258AFF6A6455}" presName="FiveConn_3-4" presStyleLbl="fgAccFollowNode1" presStyleIdx="2" presStyleCnt="4">
        <dgm:presLayoutVars>
          <dgm:bulletEnabled val="1"/>
        </dgm:presLayoutVars>
      </dgm:prSet>
      <dgm:spPr/>
    </dgm:pt>
    <dgm:pt modelId="{0E9BC94C-AB3C-4856-9D91-88D05D1BB17C}" type="pres">
      <dgm:prSet presAssocID="{63340360-DCF0-4E03-BA77-258AFF6A6455}" presName="FiveConn_4-5" presStyleLbl="fgAccFollowNode1" presStyleIdx="3" presStyleCnt="4">
        <dgm:presLayoutVars>
          <dgm:bulletEnabled val="1"/>
        </dgm:presLayoutVars>
      </dgm:prSet>
      <dgm:spPr/>
    </dgm:pt>
    <dgm:pt modelId="{61D729D7-B43E-4F88-B802-FA06D681CF4A}" type="pres">
      <dgm:prSet presAssocID="{63340360-DCF0-4E03-BA77-258AFF6A6455}" presName="FiveNodes_1_text" presStyleLbl="node1" presStyleIdx="4" presStyleCnt="5">
        <dgm:presLayoutVars>
          <dgm:bulletEnabled val="1"/>
        </dgm:presLayoutVars>
      </dgm:prSet>
      <dgm:spPr/>
    </dgm:pt>
    <dgm:pt modelId="{72469259-3147-4235-959E-8B44563F72AA}" type="pres">
      <dgm:prSet presAssocID="{63340360-DCF0-4E03-BA77-258AFF6A6455}" presName="FiveNodes_2_text" presStyleLbl="node1" presStyleIdx="4" presStyleCnt="5">
        <dgm:presLayoutVars>
          <dgm:bulletEnabled val="1"/>
        </dgm:presLayoutVars>
      </dgm:prSet>
      <dgm:spPr/>
    </dgm:pt>
    <dgm:pt modelId="{C936A774-19A2-4383-AD2A-F2FF42FA4A87}" type="pres">
      <dgm:prSet presAssocID="{63340360-DCF0-4E03-BA77-258AFF6A6455}" presName="FiveNodes_3_text" presStyleLbl="node1" presStyleIdx="4" presStyleCnt="5">
        <dgm:presLayoutVars>
          <dgm:bulletEnabled val="1"/>
        </dgm:presLayoutVars>
      </dgm:prSet>
      <dgm:spPr/>
    </dgm:pt>
    <dgm:pt modelId="{B80AFF2E-E481-4748-9630-ABADE47E18F8}" type="pres">
      <dgm:prSet presAssocID="{63340360-DCF0-4E03-BA77-258AFF6A6455}" presName="FiveNodes_4_text" presStyleLbl="node1" presStyleIdx="4" presStyleCnt="5">
        <dgm:presLayoutVars>
          <dgm:bulletEnabled val="1"/>
        </dgm:presLayoutVars>
      </dgm:prSet>
      <dgm:spPr/>
    </dgm:pt>
    <dgm:pt modelId="{D845B702-AAD8-4E5F-8B84-4F6802A05D64}" type="pres">
      <dgm:prSet presAssocID="{63340360-DCF0-4E03-BA77-258AFF6A645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52BB601-5460-4AF3-9E91-546F7A57BAF3}" type="presOf" srcId="{02F0C10A-63F9-4ED3-B7CC-A91929286AD8}" destId="{571E2359-1AC7-4282-963D-B412B655823A}" srcOrd="0" destOrd="0" presId="urn:microsoft.com/office/officeart/2005/8/layout/vProcess5"/>
    <dgm:cxn modelId="{9AC6CD04-E0CD-4F5F-AB78-AD67D032664A}" type="presOf" srcId="{2C9E7BB3-6C0D-4370-930D-FE4558F7B169}" destId="{72469259-3147-4235-959E-8B44563F72AA}" srcOrd="1" destOrd="0" presId="urn:microsoft.com/office/officeart/2005/8/layout/vProcess5"/>
    <dgm:cxn modelId="{4260911C-D38D-4BAC-B10C-042BB0AF75B4}" srcId="{63340360-DCF0-4E03-BA77-258AFF6A6455}" destId="{782B68C8-A6CC-4557-8E50-068F3373B5D5}" srcOrd="0" destOrd="0" parTransId="{85F4CE7A-03BE-413C-802D-3C0EFAE0724B}" sibTransId="{02F0C10A-63F9-4ED3-B7CC-A91929286AD8}"/>
    <dgm:cxn modelId="{EF9EC025-66AA-4476-A562-F833602D3512}" type="presOf" srcId="{72A23941-B3AF-48AA-B2A0-E33020627AC5}" destId="{D845B702-AAD8-4E5F-8B84-4F6802A05D64}" srcOrd="1" destOrd="0" presId="urn:microsoft.com/office/officeart/2005/8/layout/vProcess5"/>
    <dgm:cxn modelId="{1456852B-2E87-4A97-A84E-916DD79EB680}" type="presOf" srcId="{2C9E7BB3-6C0D-4370-930D-FE4558F7B169}" destId="{4B501979-C98C-4FDD-925F-D589A7DF443A}" srcOrd="0" destOrd="0" presId="urn:microsoft.com/office/officeart/2005/8/layout/vProcess5"/>
    <dgm:cxn modelId="{282B8231-19BE-482B-BD4C-F08953D2A980}" srcId="{63340360-DCF0-4E03-BA77-258AFF6A6455}" destId="{72A23941-B3AF-48AA-B2A0-E33020627AC5}" srcOrd="4" destOrd="0" parTransId="{6C6ACB0D-AE5A-4140-ABE0-839DF90282E7}" sibTransId="{A636F970-8B68-4801-BDF5-B46C0797D30E}"/>
    <dgm:cxn modelId="{0CA5A340-F48D-4BDE-BFD0-2414A360651C}" type="presOf" srcId="{E7466777-49F3-4497-BC7A-CCF266AD5827}" destId="{82D1372E-B59C-47F6-9D23-EF7AC67F0F76}" srcOrd="0" destOrd="0" presId="urn:microsoft.com/office/officeart/2005/8/layout/vProcess5"/>
    <dgm:cxn modelId="{E494FC67-3E99-433C-BBB3-EB3496E5B1B5}" srcId="{63340360-DCF0-4E03-BA77-258AFF6A6455}" destId="{DECAA4CE-724E-4AF3-AF36-15C0804BAFB4}" srcOrd="3" destOrd="0" parTransId="{C4BF344F-38A8-4593-AE40-B7320D915B8E}" sibTransId="{0C5150CA-4B03-4CAA-AAD9-C33AA276D385}"/>
    <dgm:cxn modelId="{E107BF4A-315A-42F1-B01B-A7AE7AB16D5F}" srcId="{63340360-DCF0-4E03-BA77-258AFF6A6455}" destId="{2C9E7BB3-6C0D-4370-930D-FE4558F7B169}" srcOrd="1" destOrd="0" parTransId="{8F396EBD-095F-4C23-B6B9-40C265A30D90}" sibTransId="{4E3477F8-6BB9-491D-9909-83BE81900AAA}"/>
    <dgm:cxn modelId="{2A783C70-D66C-4933-945D-852C0FA8C99A}" type="presOf" srcId="{0F33494C-A618-4C80-9809-4AF9853DF23E}" destId="{C936A774-19A2-4383-AD2A-F2FF42FA4A87}" srcOrd="1" destOrd="0" presId="urn:microsoft.com/office/officeart/2005/8/layout/vProcess5"/>
    <dgm:cxn modelId="{24B5B850-0804-429F-B880-BB7294AB3699}" type="presOf" srcId="{4E3477F8-6BB9-491D-9909-83BE81900AAA}" destId="{85D52A55-6187-413F-A8D8-83B15B7702DE}" srcOrd="0" destOrd="0" presId="urn:microsoft.com/office/officeart/2005/8/layout/vProcess5"/>
    <dgm:cxn modelId="{C73F8857-6BD5-49AA-8336-2CDB5A832EF0}" type="presOf" srcId="{DECAA4CE-724E-4AF3-AF36-15C0804BAFB4}" destId="{7B24C701-55A1-4F3F-BCA6-6CF6C9035096}" srcOrd="0" destOrd="0" presId="urn:microsoft.com/office/officeart/2005/8/layout/vProcess5"/>
    <dgm:cxn modelId="{A1198D7F-40BF-4383-800F-6E5D9AD1572A}" type="presOf" srcId="{72A23941-B3AF-48AA-B2A0-E33020627AC5}" destId="{E8860E0E-C579-4A9A-8056-B125D45A17AE}" srcOrd="0" destOrd="0" presId="urn:microsoft.com/office/officeart/2005/8/layout/vProcess5"/>
    <dgm:cxn modelId="{D4389A85-A3C4-494D-8F89-767D2EC05F8D}" type="presOf" srcId="{782B68C8-A6CC-4557-8E50-068F3373B5D5}" destId="{F6F8F200-E7C8-40C1-88CC-8FF9A7AD1715}" srcOrd="0" destOrd="0" presId="urn:microsoft.com/office/officeart/2005/8/layout/vProcess5"/>
    <dgm:cxn modelId="{7DC15588-532E-4C00-8847-3AA9FB0FD49A}" type="presOf" srcId="{DECAA4CE-724E-4AF3-AF36-15C0804BAFB4}" destId="{B80AFF2E-E481-4748-9630-ABADE47E18F8}" srcOrd="1" destOrd="0" presId="urn:microsoft.com/office/officeart/2005/8/layout/vProcess5"/>
    <dgm:cxn modelId="{827C738F-ABA3-4661-A7CD-65A4D48F38A5}" type="presOf" srcId="{782B68C8-A6CC-4557-8E50-068F3373B5D5}" destId="{61D729D7-B43E-4F88-B802-FA06D681CF4A}" srcOrd="1" destOrd="0" presId="urn:microsoft.com/office/officeart/2005/8/layout/vProcess5"/>
    <dgm:cxn modelId="{B29D1395-D1F7-4EEC-97A2-F29B8792EAC2}" srcId="{63340360-DCF0-4E03-BA77-258AFF6A6455}" destId="{0F33494C-A618-4C80-9809-4AF9853DF23E}" srcOrd="2" destOrd="0" parTransId="{097A8525-EBA7-4084-A76A-C2D5D39EB384}" sibTransId="{E7466777-49F3-4497-BC7A-CCF266AD5827}"/>
    <dgm:cxn modelId="{866E1BB2-E7BC-4CF8-85B7-1CB2D07932CB}" type="presOf" srcId="{0C5150CA-4B03-4CAA-AAD9-C33AA276D385}" destId="{0E9BC94C-AB3C-4856-9D91-88D05D1BB17C}" srcOrd="0" destOrd="0" presId="urn:microsoft.com/office/officeart/2005/8/layout/vProcess5"/>
    <dgm:cxn modelId="{C58008B5-6BC5-473C-A5E3-834D2CB88993}" type="presOf" srcId="{63340360-DCF0-4E03-BA77-258AFF6A6455}" destId="{792978C8-9FB4-486E-A4D3-DA6E8D2B7EAB}" srcOrd="0" destOrd="0" presId="urn:microsoft.com/office/officeart/2005/8/layout/vProcess5"/>
    <dgm:cxn modelId="{CD450CC4-AA39-4916-AB01-A5B8A6A158C1}" type="presOf" srcId="{0F33494C-A618-4C80-9809-4AF9853DF23E}" destId="{9EBA8822-DB2D-46D4-9791-F74038DAEAE8}" srcOrd="0" destOrd="0" presId="urn:microsoft.com/office/officeart/2005/8/layout/vProcess5"/>
    <dgm:cxn modelId="{41801546-4357-4346-82B2-C72257A7F9B8}" type="presParOf" srcId="{792978C8-9FB4-486E-A4D3-DA6E8D2B7EAB}" destId="{AE986564-A505-488D-9E3E-109C7E95C7E6}" srcOrd="0" destOrd="0" presId="urn:microsoft.com/office/officeart/2005/8/layout/vProcess5"/>
    <dgm:cxn modelId="{19BA2016-F8BA-4E21-95B7-D2B3826BBE69}" type="presParOf" srcId="{792978C8-9FB4-486E-A4D3-DA6E8D2B7EAB}" destId="{F6F8F200-E7C8-40C1-88CC-8FF9A7AD1715}" srcOrd="1" destOrd="0" presId="urn:microsoft.com/office/officeart/2005/8/layout/vProcess5"/>
    <dgm:cxn modelId="{365F796E-0F46-40FE-92F0-5EFF475CAFDE}" type="presParOf" srcId="{792978C8-9FB4-486E-A4D3-DA6E8D2B7EAB}" destId="{4B501979-C98C-4FDD-925F-D589A7DF443A}" srcOrd="2" destOrd="0" presId="urn:microsoft.com/office/officeart/2005/8/layout/vProcess5"/>
    <dgm:cxn modelId="{B130E27B-716A-43C4-B9D6-2C9C0A4D8A38}" type="presParOf" srcId="{792978C8-9FB4-486E-A4D3-DA6E8D2B7EAB}" destId="{9EBA8822-DB2D-46D4-9791-F74038DAEAE8}" srcOrd="3" destOrd="0" presId="urn:microsoft.com/office/officeart/2005/8/layout/vProcess5"/>
    <dgm:cxn modelId="{C8EA1D9C-EC50-403B-8EB0-1BD605BBE1E2}" type="presParOf" srcId="{792978C8-9FB4-486E-A4D3-DA6E8D2B7EAB}" destId="{7B24C701-55A1-4F3F-BCA6-6CF6C9035096}" srcOrd="4" destOrd="0" presId="urn:microsoft.com/office/officeart/2005/8/layout/vProcess5"/>
    <dgm:cxn modelId="{AB6DBBC5-3AB2-4197-940F-63B3D83F09B0}" type="presParOf" srcId="{792978C8-9FB4-486E-A4D3-DA6E8D2B7EAB}" destId="{E8860E0E-C579-4A9A-8056-B125D45A17AE}" srcOrd="5" destOrd="0" presId="urn:microsoft.com/office/officeart/2005/8/layout/vProcess5"/>
    <dgm:cxn modelId="{9AEDEDC4-E333-4CC3-AA5C-EBBAF6D30647}" type="presParOf" srcId="{792978C8-9FB4-486E-A4D3-DA6E8D2B7EAB}" destId="{571E2359-1AC7-4282-963D-B412B655823A}" srcOrd="6" destOrd="0" presId="urn:microsoft.com/office/officeart/2005/8/layout/vProcess5"/>
    <dgm:cxn modelId="{15F2001A-ADA2-4250-986E-85316EC3D3CA}" type="presParOf" srcId="{792978C8-9FB4-486E-A4D3-DA6E8D2B7EAB}" destId="{85D52A55-6187-413F-A8D8-83B15B7702DE}" srcOrd="7" destOrd="0" presId="urn:microsoft.com/office/officeart/2005/8/layout/vProcess5"/>
    <dgm:cxn modelId="{93D9EEAA-42F6-4AA0-987A-5454017CB72B}" type="presParOf" srcId="{792978C8-9FB4-486E-A4D3-DA6E8D2B7EAB}" destId="{82D1372E-B59C-47F6-9D23-EF7AC67F0F76}" srcOrd="8" destOrd="0" presId="urn:microsoft.com/office/officeart/2005/8/layout/vProcess5"/>
    <dgm:cxn modelId="{D9A5A23B-3BF8-4016-85E6-314159E2AD86}" type="presParOf" srcId="{792978C8-9FB4-486E-A4D3-DA6E8D2B7EAB}" destId="{0E9BC94C-AB3C-4856-9D91-88D05D1BB17C}" srcOrd="9" destOrd="0" presId="urn:microsoft.com/office/officeart/2005/8/layout/vProcess5"/>
    <dgm:cxn modelId="{0949C3FF-5B05-4028-BBFE-9321CF0C769B}" type="presParOf" srcId="{792978C8-9FB4-486E-A4D3-DA6E8D2B7EAB}" destId="{61D729D7-B43E-4F88-B802-FA06D681CF4A}" srcOrd="10" destOrd="0" presId="urn:microsoft.com/office/officeart/2005/8/layout/vProcess5"/>
    <dgm:cxn modelId="{9B293F54-5E39-4A70-896A-2311D8FEA942}" type="presParOf" srcId="{792978C8-9FB4-486E-A4D3-DA6E8D2B7EAB}" destId="{72469259-3147-4235-959E-8B44563F72AA}" srcOrd="11" destOrd="0" presId="urn:microsoft.com/office/officeart/2005/8/layout/vProcess5"/>
    <dgm:cxn modelId="{2C32DFF0-BA49-4606-96F1-73EC0A2934B6}" type="presParOf" srcId="{792978C8-9FB4-486E-A4D3-DA6E8D2B7EAB}" destId="{C936A774-19A2-4383-AD2A-F2FF42FA4A87}" srcOrd="12" destOrd="0" presId="urn:microsoft.com/office/officeart/2005/8/layout/vProcess5"/>
    <dgm:cxn modelId="{6FD8286F-44E3-4607-8B75-7DDABC690C14}" type="presParOf" srcId="{792978C8-9FB4-486E-A4D3-DA6E8D2B7EAB}" destId="{B80AFF2E-E481-4748-9630-ABADE47E18F8}" srcOrd="13" destOrd="0" presId="urn:microsoft.com/office/officeart/2005/8/layout/vProcess5"/>
    <dgm:cxn modelId="{840F8892-78CB-46E4-A698-C6D41AE6705B}" type="presParOf" srcId="{792978C8-9FB4-486E-A4D3-DA6E8D2B7EAB}" destId="{D845B702-AAD8-4E5F-8B84-4F6802A05D6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E7A61-775D-4CC5-9924-E65EC95F632E}">
      <dsp:nvSpPr>
        <dsp:cNvPr id="0" name=""/>
        <dsp:cNvSpPr/>
      </dsp:nvSpPr>
      <dsp:spPr>
        <a:xfrm>
          <a:off x="2084" y="1485032"/>
          <a:ext cx="1199264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营业窗口、公用卫生间、超市收银点、商家结账区等服务提供点安装评价器</a:t>
          </a:r>
        </a:p>
      </dsp:txBody>
      <dsp:txXfrm>
        <a:off x="37209" y="1520157"/>
        <a:ext cx="1129014" cy="1730122"/>
      </dsp:txXfrm>
    </dsp:sp>
    <dsp:sp modelId="{AE6DCDD9-C3AA-4ADE-ABF2-0588D5441DFC}">
      <dsp:nvSpPr>
        <dsp:cNvPr id="0" name=""/>
        <dsp:cNvSpPr/>
      </dsp:nvSpPr>
      <dsp:spPr>
        <a:xfrm>
          <a:off x="1321373" y="2236387"/>
          <a:ext cx="254452" cy="2976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321373" y="2295919"/>
        <a:ext cx="178116" cy="178597"/>
      </dsp:txXfrm>
    </dsp:sp>
    <dsp:sp modelId="{D33A9B71-3BB3-49D8-90AD-56B1633A2CF7}">
      <dsp:nvSpPr>
        <dsp:cNvPr id="0" name=""/>
        <dsp:cNvSpPr/>
      </dsp:nvSpPr>
      <dsp:spPr>
        <a:xfrm>
          <a:off x="1681448" y="1485032"/>
          <a:ext cx="1200248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客户触摸按钮进行评价，数据通过</a:t>
          </a:r>
          <a:r>
            <a:rPr lang="en-US" sz="1200" kern="1200" dirty="0"/>
            <a:t>NB-IoT</a:t>
          </a:r>
          <a:r>
            <a:rPr lang="zh-CN" sz="1200" kern="1200" dirty="0"/>
            <a:t>传输给电信物联网平台</a:t>
          </a:r>
        </a:p>
      </dsp:txBody>
      <dsp:txXfrm>
        <a:off x="1716602" y="1520186"/>
        <a:ext cx="1129940" cy="1730064"/>
      </dsp:txXfrm>
    </dsp:sp>
    <dsp:sp modelId="{C6AA3726-8099-41EF-A16F-2783A8713319}">
      <dsp:nvSpPr>
        <dsp:cNvPr id="0" name=""/>
        <dsp:cNvSpPr/>
      </dsp:nvSpPr>
      <dsp:spPr>
        <a:xfrm>
          <a:off x="3001721" y="2236387"/>
          <a:ext cx="254452" cy="2976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001721" y="2295919"/>
        <a:ext cx="178116" cy="178597"/>
      </dsp:txXfrm>
    </dsp:sp>
    <dsp:sp modelId="{419D5F52-44AB-435D-83E0-F1AEA6F01ACE}">
      <dsp:nvSpPr>
        <dsp:cNvPr id="0" name=""/>
        <dsp:cNvSpPr/>
      </dsp:nvSpPr>
      <dsp:spPr>
        <a:xfrm>
          <a:off x="3361795" y="1485032"/>
          <a:ext cx="978130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电信物联网平台接收数据报文</a:t>
          </a:r>
        </a:p>
      </dsp:txBody>
      <dsp:txXfrm>
        <a:off x="3390443" y="1513680"/>
        <a:ext cx="920834" cy="1743076"/>
      </dsp:txXfrm>
    </dsp:sp>
    <dsp:sp modelId="{111FAF5D-31E6-4197-A802-E71C6E63E71C}">
      <dsp:nvSpPr>
        <dsp:cNvPr id="0" name=""/>
        <dsp:cNvSpPr/>
      </dsp:nvSpPr>
      <dsp:spPr>
        <a:xfrm>
          <a:off x="4459951" y="2236387"/>
          <a:ext cx="254452" cy="2976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459951" y="2295919"/>
        <a:ext cx="178116" cy="178597"/>
      </dsp:txXfrm>
    </dsp:sp>
    <dsp:sp modelId="{12C8C2D3-940A-4B2E-958A-AB9C34030E79}">
      <dsp:nvSpPr>
        <dsp:cNvPr id="0" name=""/>
        <dsp:cNvSpPr/>
      </dsp:nvSpPr>
      <dsp:spPr>
        <a:xfrm>
          <a:off x="4820025" y="1485032"/>
          <a:ext cx="896393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通过订阅将物联网平台数据持久化</a:t>
          </a:r>
        </a:p>
      </dsp:txBody>
      <dsp:txXfrm>
        <a:off x="4846279" y="1511286"/>
        <a:ext cx="843885" cy="1747864"/>
      </dsp:txXfrm>
    </dsp:sp>
    <dsp:sp modelId="{A156546D-CC73-4C0E-9522-874933B828EE}">
      <dsp:nvSpPr>
        <dsp:cNvPr id="0" name=""/>
        <dsp:cNvSpPr/>
      </dsp:nvSpPr>
      <dsp:spPr>
        <a:xfrm>
          <a:off x="5836444" y="2236387"/>
          <a:ext cx="254452" cy="2976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836444" y="2295919"/>
        <a:ext cx="178116" cy="178597"/>
      </dsp:txXfrm>
    </dsp:sp>
    <dsp:sp modelId="{DAD282EB-17C4-4266-8F44-D4BF013D002E}">
      <dsp:nvSpPr>
        <dsp:cNvPr id="0" name=""/>
        <dsp:cNvSpPr/>
      </dsp:nvSpPr>
      <dsp:spPr>
        <a:xfrm>
          <a:off x="6196518" y="1485032"/>
          <a:ext cx="2008771" cy="18003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笑脸盒子后台分析处理评价数据，借助手机</a:t>
          </a:r>
          <a:r>
            <a:rPr lang="en-US" sz="1200" kern="1200" dirty="0"/>
            <a:t>APP</a:t>
          </a:r>
          <a:r>
            <a:rPr lang="zh-CN" sz="1200" kern="1200" dirty="0"/>
            <a:t>、微信小程序等形式反馈给服务提供单位。</a:t>
          </a:r>
        </a:p>
      </dsp:txBody>
      <dsp:txXfrm>
        <a:off x="6249249" y="1537763"/>
        <a:ext cx="1903309" cy="169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1DDDF-40F2-45D5-B48E-1409B7E119D0}">
      <dsp:nvSpPr>
        <dsp:cNvPr id="0" name=""/>
        <dsp:cNvSpPr/>
      </dsp:nvSpPr>
      <dsp:spPr>
        <a:xfrm>
          <a:off x="0" y="372918"/>
          <a:ext cx="8001000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624840" rIns="62096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000" kern="1200" dirty="0"/>
            <a:t>新政则规定</a:t>
          </a:r>
          <a:r>
            <a:rPr lang="en-US" sz="3000" kern="1200" dirty="0"/>
            <a:t>NB-IoT</a:t>
          </a:r>
          <a:r>
            <a:rPr lang="zh-CN" altLang="en-US" sz="3000" kern="1200" dirty="0"/>
            <a:t>终端不能直接与服务器进行</a:t>
          </a:r>
          <a:r>
            <a:rPr lang="zh-CN" altLang="en-US" sz="3000" b="1" kern="1200" dirty="0"/>
            <a:t>跨省通信</a:t>
          </a:r>
          <a:endParaRPr lang="zh-CN" sz="3000" b="1" kern="1200" dirty="0"/>
        </a:p>
      </dsp:txBody>
      <dsp:txXfrm>
        <a:off x="0" y="372918"/>
        <a:ext cx="8001000" cy="2573550"/>
      </dsp:txXfrm>
    </dsp:sp>
    <dsp:sp modelId="{49253C73-6CF9-473C-A748-A559BD5D6B9C}">
      <dsp:nvSpPr>
        <dsp:cNvPr id="0" name=""/>
        <dsp:cNvSpPr/>
      </dsp:nvSpPr>
      <dsp:spPr>
        <a:xfrm>
          <a:off x="400050" y="6281"/>
          <a:ext cx="3584448" cy="927516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数据无法跨省传输</a:t>
          </a:r>
        </a:p>
      </dsp:txBody>
      <dsp:txXfrm>
        <a:off x="445328" y="51559"/>
        <a:ext cx="3493892" cy="836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E80B1-F287-431C-8E1B-A222900A37D6}">
      <dsp:nvSpPr>
        <dsp:cNvPr id="0" name=""/>
        <dsp:cNvSpPr/>
      </dsp:nvSpPr>
      <dsp:spPr>
        <a:xfrm>
          <a:off x="0" y="578294"/>
          <a:ext cx="8001000" cy="228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520700" rIns="62096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由于物联网终端的业务特性，可能因为高并发导致网络拥塞等异常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代码层面可采用分布式锁与消息队列进行处理</a:t>
          </a:r>
        </a:p>
      </dsp:txBody>
      <dsp:txXfrm>
        <a:off x="0" y="578294"/>
        <a:ext cx="8001000" cy="2283750"/>
      </dsp:txXfrm>
    </dsp:sp>
    <dsp:sp modelId="{6C5C1FD2-AB00-4CA5-9161-8B2128B79AE7}">
      <dsp:nvSpPr>
        <dsp:cNvPr id="0" name=""/>
        <dsp:cNvSpPr/>
      </dsp:nvSpPr>
      <dsp:spPr>
        <a:xfrm>
          <a:off x="400050" y="90705"/>
          <a:ext cx="2720428" cy="85658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高并发连接</a:t>
          </a:r>
        </a:p>
      </dsp:txBody>
      <dsp:txXfrm>
        <a:off x="441865" y="132520"/>
        <a:ext cx="2636798" cy="77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8F200-E7C8-40C1-88CC-8FF9A7AD1715}">
      <dsp:nvSpPr>
        <dsp:cNvPr id="0" name=""/>
        <dsp:cNvSpPr/>
      </dsp:nvSpPr>
      <dsp:spPr>
        <a:xfrm>
          <a:off x="0" y="0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学习并掌握</a:t>
          </a:r>
          <a:r>
            <a:rPr lang="en-US" altLang="zh-CN" sz="2300" kern="1200" dirty="0"/>
            <a:t>SSM</a:t>
          </a:r>
          <a:r>
            <a:rPr lang="zh-CN" altLang="en-US" sz="2300" kern="1200" dirty="0"/>
            <a:t>框架、</a:t>
          </a:r>
          <a:r>
            <a:rPr lang="en-US" altLang="zh-CN" sz="2300" kern="1200" dirty="0" err="1"/>
            <a:t>UNIApp</a:t>
          </a:r>
          <a:r>
            <a:rPr lang="zh-CN" altLang="en-US" sz="2300" kern="1200" dirty="0"/>
            <a:t>相关知识</a:t>
          </a:r>
        </a:p>
      </dsp:txBody>
      <dsp:txXfrm>
        <a:off x="25150" y="25150"/>
        <a:ext cx="5292631" cy="808378"/>
      </dsp:txXfrm>
    </dsp:sp>
    <dsp:sp modelId="{4B501979-C98C-4FDD-925F-D589A7DF443A}">
      <dsp:nvSpPr>
        <dsp:cNvPr id="0" name=""/>
        <dsp:cNvSpPr/>
      </dsp:nvSpPr>
      <dsp:spPr>
        <a:xfrm>
          <a:off x="471924" y="977939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评价器接入到物联网平台</a:t>
          </a:r>
        </a:p>
      </dsp:txBody>
      <dsp:txXfrm>
        <a:off x="497074" y="1003089"/>
        <a:ext cx="5239313" cy="808378"/>
      </dsp:txXfrm>
    </dsp:sp>
    <dsp:sp modelId="{9EBA8822-DB2D-46D4-9791-F74038DAEAE8}">
      <dsp:nvSpPr>
        <dsp:cNvPr id="0" name=""/>
        <dsp:cNvSpPr/>
      </dsp:nvSpPr>
      <dsp:spPr>
        <a:xfrm>
          <a:off x="943848" y="1955879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管理后台接入电信物联网平台</a:t>
          </a:r>
          <a:endParaRPr lang="zh-CN" altLang="en-US" sz="2300" kern="1200" dirty="0"/>
        </a:p>
      </dsp:txBody>
      <dsp:txXfrm>
        <a:off x="968998" y="1981029"/>
        <a:ext cx="5239313" cy="808378"/>
      </dsp:txXfrm>
    </dsp:sp>
    <dsp:sp modelId="{7B24C701-55A1-4F3F-BCA6-6CF6C9035096}">
      <dsp:nvSpPr>
        <dsp:cNvPr id="0" name=""/>
        <dsp:cNvSpPr/>
      </dsp:nvSpPr>
      <dsp:spPr>
        <a:xfrm>
          <a:off x="1415772" y="2933818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本地数据预警及统计分析</a:t>
          </a:r>
        </a:p>
      </dsp:txBody>
      <dsp:txXfrm>
        <a:off x="1440922" y="2958968"/>
        <a:ext cx="5239313" cy="808378"/>
      </dsp:txXfrm>
    </dsp:sp>
    <dsp:sp modelId="{E8860E0E-C579-4A9A-8056-B125D45A17AE}">
      <dsp:nvSpPr>
        <dsp:cNvPr id="0" name=""/>
        <dsp:cNvSpPr/>
      </dsp:nvSpPr>
      <dsp:spPr>
        <a:xfrm>
          <a:off x="1887696" y="3911758"/>
          <a:ext cx="6319678" cy="8586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手机</a:t>
          </a:r>
          <a:r>
            <a:rPr lang="en-US" altLang="zh-CN" sz="2300" kern="1200" dirty="0"/>
            <a:t>APP</a:t>
          </a:r>
          <a:r>
            <a:rPr lang="zh-CN" altLang="en-US" sz="2300" kern="1200" dirty="0"/>
            <a:t>系统管理</a:t>
          </a:r>
        </a:p>
      </dsp:txBody>
      <dsp:txXfrm>
        <a:off x="1912846" y="3936908"/>
        <a:ext cx="5239313" cy="808378"/>
      </dsp:txXfrm>
    </dsp:sp>
    <dsp:sp modelId="{571E2359-1AC7-4282-963D-B412B655823A}">
      <dsp:nvSpPr>
        <dsp:cNvPr id="0" name=""/>
        <dsp:cNvSpPr/>
      </dsp:nvSpPr>
      <dsp:spPr>
        <a:xfrm>
          <a:off x="5761537" y="627312"/>
          <a:ext cx="558141" cy="558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5887119" y="627312"/>
        <a:ext cx="306977" cy="420001"/>
      </dsp:txXfrm>
    </dsp:sp>
    <dsp:sp modelId="{85D52A55-6187-413F-A8D8-83B15B7702DE}">
      <dsp:nvSpPr>
        <dsp:cNvPr id="0" name=""/>
        <dsp:cNvSpPr/>
      </dsp:nvSpPr>
      <dsp:spPr>
        <a:xfrm>
          <a:off x="6233461" y="1605252"/>
          <a:ext cx="558141" cy="558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359043" y="1605252"/>
        <a:ext cx="306977" cy="420001"/>
      </dsp:txXfrm>
    </dsp:sp>
    <dsp:sp modelId="{82D1372E-B59C-47F6-9D23-EF7AC67F0F76}">
      <dsp:nvSpPr>
        <dsp:cNvPr id="0" name=""/>
        <dsp:cNvSpPr/>
      </dsp:nvSpPr>
      <dsp:spPr>
        <a:xfrm>
          <a:off x="6705385" y="2568880"/>
          <a:ext cx="558141" cy="558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830967" y="2568880"/>
        <a:ext cx="306977" cy="420001"/>
      </dsp:txXfrm>
    </dsp:sp>
    <dsp:sp modelId="{0E9BC94C-AB3C-4856-9D91-88D05D1BB17C}">
      <dsp:nvSpPr>
        <dsp:cNvPr id="0" name=""/>
        <dsp:cNvSpPr/>
      </dsp:nvSpPr>
      <dsp:spPr>
        <a:xfrm>
          <a:off x="7177309" y="3556360"/>
          <a:ext cx="558141" cy="558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7302891" y="3556360"/>
        <a:ext cx="306977" cy="420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F8E543-B39E-4590-B81F-66E51FE28E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C7C7E6-727F-40A0-998A-1647B21FC0F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4213" y="2708275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1" name="Picture 15" descr="050907c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39999" contrast="-39999"/>
          </a:blip>
          <a:srcRect b="12874"/>
          <a:stretch>
            <a:fillRect/>
          </a:stretch>
        </p:blipFill>
        <p:spPr>
          <a:xfrm>
            <a:off x="4283075" y="2420938"/>
            <a:ext cx="3168650" cy="295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371600"/>
          </a:xfrm>
        </p:spPr>
        <p:txBody>
          <a:bodyPr/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2024/2/27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5513" y="1844675"/>
            <a:ext cx="4027487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55625" y="1844675"/>
            <a:ext cx="8207375" cy="426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单击图标添加表格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5625" y="1844675"/>
            <a:ext cx="4027488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35513" y="1844675"/>
            <a:ext cx="4027487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55625" y="4054475"/>
            <a:ext cx="4027488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5513" y="4054475"/>
            <a:ext cx="4027487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a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第二级</a:t>
            </a:r>
          </a:p>
        </p:txBody>
      </p:sp>
      <p:sp>
        <p:nvSpPr>
          <p:cNvPr id="1028" name="AutoShape 4"/>
          <p:cNvSpPr/>
          <p:nvPr/>
        </p:nvSpPr>
        <p:spPr>
          <a:xfrm>
            <a:off x="539750" y="1087438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2124075" y="6308725"/>
            <a:ext cx="55451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合肥工业大学 计算机与信息学院</a:t>
            </a:r>
          </a:p>
        </p:txBody>
      </p:sp>
      <p:pic>
        <p:nvPicPr>
          <p:cNvPr id="1032" name="Picture 11" descr="050907c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rcRect b="12874"/>
          <a:stretch>
            <a:fillRect/>
          </a:stretch>
        </p:blipFill>
        <p:spPr>
          <a:xfrm>
            <a:off x="6796088" y="6280150"/>
            <a:ext cx="43973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6"/>
          <p:cNvSpPr>
            <a:spLocks noChangeArrowheads="1"/>
          </p:cNvSpPr>
          <p:nvPr/>
        </p:nvSpPr>
        <p:spPr bwMode="auto">
          <a:xfrm>
            <a:off x="7235825" y="6375400"/>
            <a:ext cx="1370013" cy="26828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20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Picture 13" descr="新校徽100"/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413" y="6237288"/>
            <a:ext cx="576262" cy="53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日期占位符 3"/>
          <p:cNvSpPr txBox="1">
            <a:spLocks noGrp="1"/>
          </p:cNvSpPr>
          <p:nvPr/>
        </p:nvSpPr>
        <p:spPr bwMode="auto">
          <a:xfrm>
            <a:off x="611188" y="6396038"/>
            <a:ext cx="1370013" cy="268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sz="520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8A38A3-6652-425B-8BA4-9098B4BAE49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2024/2/27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1576388"/>
            <a:ext cx="7416800" cy="1882775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dirty="0"/>
              <a:t>面向抑郁症知识图谱的可视化分析系统设计与实现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8435" name="Text Box 6"/>
          <p:cNvSpPr txBox="1"/>
          <p:nvPr/>
        </p:nvSpPr>
        <p:spPr>
          <a:xfrm>
            <a:off x="1835150" y="0"/>
            <a:ext cx="7308850" cy="128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12800" lvl="0" indent="-812800" algn="ctr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None/>
            </a:pPr>
            <a:endParaRPr lang="zh-CN" altLang="en-US" sz="5200" b="1" dirty="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436" name="Text Box 7"/>
          <p:cNvSpPr txBox="1"/>
          <p:nvPr/>
        </p:nvSpPr>
        <p:spPr>
          <a:xfrm>
            <a:off x="611188" y="188913"/>
            <a:ext cx="7848600" cy="757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12800" lvl="0" indent="-812800" algn="ctr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2024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届本科毕业设计开题汇报</a:t>
            </a:r>
          </a:p>
        </p:txBody>
      </p:sp>
      <p:sp>
        <p:nvSpPr>
          <p:cNvPr id="18437" name="Rectangle 2"/>
          <p:cNvSpPr/>
          <p:nvPr/>
        </p:nvSpPr>
        <p:spPr>
          <a:xfrm>
            <a:off x="2268855" y="3284855"/>
            <a:ext cx="5798185" cy="2520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469900" indent="-469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姓    名：吴子文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>
                <a:solidFill>
                  <a:schemeClr val="tx2"/>
                </a:solidFill>
              </a:rPr>
              <a:t>学    号：</a:t>
            </a:r>
            <a:r>
              <a:rPr lang="en-US" altLang="zh-CN" dirty="0">
                <a:solidFill>
                  <a:schemeClr val="tx2"/>
                </a:solidFill>
              </a:rPr>
              <a:t>2020218000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>
                <a:solidFill>
                  <a:schemeClr val="tx2"/>
                </a:solidFill>
              </a:rPr>
              <a:t>专业班级：计算机科学与技术</a:t>
            </a:r>
            <a:r>
              <a:rPr lang="en-US" altLang="zh-CN" dirty="0">
                <a:solidFill>
                  <a:schemeClr val="tx2"/>
                </a:solidFill>
              </a:rPr>
              <a:t>20-3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>
                <a:solidFill>
                  <a:schemeClr val="tx2"/>
                </a:solidFill>
              </a:rPr>
              <a:t>指导教师：胡  敏 </a:t>
            </a:r>
            <a:br>
              <a:rPr lang="zh-CN" altLang="en-US" dirty="0">
                <a:solidFill>
                  <a:schemeClr val="tx2"/>
                </a:solidFill>
              </a:rPr>
            </a:br>
            <a:r>
              <a:rPr lang="zh-CN" altLang="en-US" dirty="0">
                <a:solidFill>
                  <a:schemeClr val="tx2"/>
                </a:solidFill>
              </a:rPr>
              <a:t>汇报日期：</a:t>
            </a:r>
            <a:r>
              <a:rPr lang="en-US" altLang="zh-CN" dirty="0">
                <a:solidFill>
                  <a:schemeClr val="tx2"/>
                </a:solidFill>
              </a:rPr>
              <a:t>2024-03-03</a:t>
            </a: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13" y="1484313"/>
            <a:ext cx="2757488" cy="4105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定义服务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为产品定义一个数据上传的服务，配置该服务的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以及相应的属性，在设备上传程序中需要指定该服务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id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，表示不同的数据服务上传数据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765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36725"/>
            <a:ext cx="5543550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484313"/>
            <a:ext cx="7653338" cy="2016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订阅接口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设备上传数据后，可以触发订阅的接口，从而通过接口将数据持久化到本地服务器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141663"/>
            <a:ext cx="7480300" cy="2782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3743325" cy="467995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1800" dirty="0"/>
              <a:t>SSM</a:t>
            </a:r>
            <a:r>
              <a:rPr lang="zh-CN" altLang="en-US" sz="1800" dirty="0"/>
              <a:t>框架，是</a:t>
            </a:r>
            <a:r>
              <a:rPr lang="en-US" altLang="zh-CN" sz="1800" dirty="0"/>
              <a:t>Spring + Spring MVC + MyBatis</a:t>
            </a:r>
            <a:r>
              <a:rPr lang="zh-CN" altLang="en-US" sz="1800" dirty="0"/>
              <a:t>的缩写，</a:t>
            </a:r>
            <a:r>
              <a:rPr lang="en-US" altLang="zh-CN" sz="1800" dirty="0"/>
              <a:t>Spring</a:t>
            </a:r>
            <a:r>
              <a:rPr lang="zh-CN" altLang="en-US" sz="1800" dirty="0"/>
              <a:t>依赖注入</a:t>
            </a:r>
            <a:r>
              <a:rPr lang="en-US" altLang="zh-CN" sz="1800" dirty="0"/>
              <a:t>DI</a:t>
            </a:r>
            <a:r>
              <a:rPr lang="zh-CN" altLang="en-US" sz="1800" dirty="0"/>
              <a:t>来管理各层的组件，使用面向切面编程</a:t>
            </a:r>
            <a:r>
              <a:rPr lang="en-US" altLang="zh-CN" sz="1800" dirty="0"/>
              <a:t>AOP</a:t>
            </a:r>
            <a:r>
              <a:rPr lang="zh-CN" altLang="en-US" sz="1800" dirty="0"/>
              <a:t>管理事物、日志、权限等。</a:t>
            </a:r>
            <a:r>
              <a:rPr lang="en-US" altLang="zh-CN" sz="1800" dirty="0"/>
              <a:t>SpringMVC</a:t>
            </a:r>
            <a:r>
              <a:rPr lang="zh-CN" altLang="en-US" sz="1800" dirty="0"/>
              <a:t>代表了</a:t>
            </a:r>
            <a:r>
              <a:rPr lang="en-US" altLang="zh-CN" sz="1800" dirty="0"/>
              <a:t>Model(</a:t>
            </a:r>
            <a:r>
              <a:rPr lang="zh-CN" altLang="en-US" sz="1800" dirty="0"/>
              <a:t>模型</a:t>
            </a:r>
            <a:r>
              <a:rPr lang="en-US" altLang="zh-CN" sz="1800" dirty="0"/>
              <a:t>)View(</a:t>
            </a:r>
            <a:r>
              <a:rPr lang="zh-CN" altLang="en-US" sz="1800" dirty="0"/>
              <a:t>视图</a:t>
            </a:r>
            <a:r>
              <a:rPr lang="en-US" altLang="zh-CN" sz="1800" dirty="0"/>
              <a:t>)Controller(</a:t>
            </a:r>
            <a:r>
              <a:rPr lang="zh-CN" altLang="en-US" sz="1800" dirty="0"/>
              <a:t>控制</a:t>
            </a:r>
            <a:r>
              <a:rPr lang="en-US" altLang="zh-CN" sz="1800" dirty="0"/>
              <a:t>)</a:t>
            </a:r>
            <a:r>
              <a:rPr lang="zh-CN" altLang="en-US" sz="1800" dirty="0"/>
              <a:t>接收外部请求</a:t>
            </a:r>
            <a:r>
              <a:rPr lang="en-US" altLang="zh-CN" sz="1800" dirty="0"/>
              <a:t>,</a:t>
            </a:r>
            <a:r>
              <a:rPr lang="zh-CN" altLang="en-US" sz="1800" dirty="0"/>
              <a:t>进行分发和处理。</a:t>
            </a:r>
            <a:r>
              <a:rPr lang="en-US" altLang="zh-CN" sz="1800" dirty="0"/>
              <a:t>Mybatis</a:t>
            </a:r>
            <a:r>
              <a:rPr lang="zh-CN" altLang="en-US" sz="1800" dirty="0"/>
              <a:t>是基于</a:t>
            </a:r>
            <a:r>
              <a:rPr lang="en-US" altLang="zh-CN" sz="1800" dirty="0"/>
              <a:t>jdbc</a:t>
            </a:r>
            <a:r>
              <a:rPr lang="zh-CN" altLang="en-US" sz="1800" dirty="0"/>
              <a:t>的框架</a:t>
            </a:r>
            <a:r>
              <a:rPr lang="en-US" altLang="zh-CN" sz="1800" dirty="0"/>
              <a:t>,</a:t>
            </a:r>
            <a:r>
              <a:rPr lang="zh-CN" altLang="en-US" sz="1800" dirty="0"/>
              <a:t>主要用来操作数据库</a:t>
            </a:r>
            <a:r>
              <a:rPr lang="en-US" altLang="zh-CN" sz="1800" dirty="0"/>
              <a:t>,</a:t>
            </a:r>
            <a:r>
              <a:rPr lang="zh-CN" altLang="en-US" sz="1800" dirty="0"/>
              <a:t>并且将业务实体和数据表联系起来</a:t>
            </a:r>
          </a:p>
        </p:txBody>
      </p:sp>
      <p:pic>
        <p:nvPicPr>
          <p:cNvPr id="29700" name="Picture 2" descr="https://ss0.bdstatic.com/70cFvHSh_Q1YnxGkpoWK1HF6hhy/it/u=3011555405,1283720585&amp;fm=26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773238"/>
            <a:ext cx="4762500" cy="376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77825" y="1341438"/>
            <a:ext cx="8162925" cy="1871662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1800" dirty="0"/>
              <a:t>uni-app</a:t>
            </a:r>
            <a:r>
              <a:rPr lang="zh-CN" altLang="en-US" sz="1800" dirty="0"/>
              <a:t>是本课题的完成</a:t>
            </a:r>
            <a:r>
              <a:rPr lang="en-US" altLang="zh-CN" sz="1800" dirty="0"/>
              <a:t>APP</a:t>
            </a:r>
            <a:r>
              <a:rPr lang="zh-CN" altLang="en-US" sz="1800" dirty="0"/>
              <a:t>开发的重要框架，一套代码，多端发布的思想，利用当前热门的</a:t>
            </a:r>
            <a:r>
              <a:rPr lang="en-US" altLang="zh-CN" sz="1800" dirty="0"/>
              <a:t>H5</a:t>
            </a:r>
            <a:r>
              <a:rPr lang="zh-CN" altLang="en-US" sz="1800" dirty="0"/>
              <a:t>标准，可以同时开发出适配安卓、苹果、微信小程序、头条</a:t>
            </a:r>
            <a:r>
              <a:rPr lang="en-US" altLang="zh-CN" sz="1800" dirty="0"/>
              <a:t>,</a:t>
            </a:r>
            <a:r>
              <a:rPr lang="zh-CN" altLang="en-US" sz="1800" dirty="0"/>
              <a:t>百度小程序以及其他快应用</a:t>
            </a:r>
          </a:p>
        </p:txBody>
      </p:sp>
      <p:pic>
        <p:nvPicPr>
          <p:cNvPr id="3072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213100"/>
            <a:ext cx="5240338" cy="234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课题难点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468313" y="2092325"/>
          <a:ext cx="8001000" cy="295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课题难点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468313" y="2092325"/>
          <a:ext cx="8001000" cy="295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课题方案和需要条件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539750" y="1341438"/>
          <a:ext cx="82073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计划进度和预期成果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月进行</a:t>
            </a:r>
            <a:r>
              <a:rPr lang="en-US" altLang="zh-CN" sz="2400" dirty="0"/>
              <a:t>NB-Iot</a:t>
            </a:r>
            <a:r>
              <a:rPr lang="zh-CN" altLang="en-US" sz="2400" dirty="0"/>
              <a:t>及</a:t>
            </a:r>
            <a:r>
              <a:rPr lang="en-US" altLang="zh-CN" sz="2400" dirty="0"/>
              <a:t>SSM</a:t>
            </a:r>
            <a:r>
              <a:rPr lang="zh-CN" altLang="en-US" sz="2400" dirty="0"/>
              <a:t>应用程序开发的可行性研究，补充相应技术知识</a:t>
            </a:r>
            <a:endParaRPr lang="en-US" altLang="zh-CN" sz="2400" dirty="0"/>
          </a:p>
          <a:p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-2021</a:t>
            </a:r>
            <a:r>
              <a:rPr lang="zh-CN" altLang="en-US" sz="2400" dirty="0"/>
              <a:t>年</a:t>
            </a:r>
            <a:r>
              <a:rPr lang="en-US" altLang="zh-CN" sz="2400" dirty="0"/>
              <a:t>1</a:t>
            </a:r>
            <a:r>
              <a:rPr lang="zh-CN" altLang="en-US" sz="2400" dirty="0"/>
              <a:t>月完成硬件部分研究，及电信物联网平台的接入流程</a:t>
            </a:r>
            <a:endParaRPr lang="en-US" altLang="zh-CN" sz="2400" dirty="0"/>
          </a:p>
          <a:p>
            <a:r>
              <a:rPr lang="en-US" altLang="zh-CN" sz="2400" dirty="0"/>
              <a:t>2021</a:t>
            </a:r>
            <a:r>
              <a:rPr lang="zh-CN" altLang="en-US" sz="2400" dirty="0"/>
              <a:t>年</a:t>
            </a:r>
            <a:r>
              <a:rPr lang="en-US" altLang="zh-CN" sz="2400" dirty="0"/>
              <a:t>2</a:t>
            </a:r>
            <a:r>
              <a:rPr lang="zh-CN" altLang="en-US" sz="2400" dirty="0"/>
              <a:t>月</a:t>
            </a:r>
            <a:r>
              <a:rPr lang="en-US" altLang="zh-CN" sz="2400" dirty="0"/>
              <a:t>-4</a:t>
            </a:r>
            <a:r>
              <a:rPr lang="zh-CN" altLang="en-US" sz="2400" dirty="0"/>
              <a:t>月开始编码，完成</a:t>
            </a:r>
            <a:r>
              <a:rPr lang="en-US" altLang="zh-CN" sz="2400" dirty="0"/>
              <a:t>WEB</a:t>
            </a:r>
            <a:r>
              <a:rPr lang="zh-CN" altLang="en-US" sz="2400" dirty="0"/>
              <a:t>管理后台的开发，并接入电信物联网平台</a:t>
            </a:r>
            <a:endParaRPr lang="en-US" altLang="zh-CN" sz="2400" dirty="0"/>
          </a:p>
          <a:p>
            <a:r>
              <a:rPr lang="en-US" altLang="zh-CN" sz="2400" dirty="0"/>
              <a:t>2021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下旬开始手机</a:t>
            </a:r>
            <a:r>
              <a:rPr lang="en-US" altLang="zh-CN" sz="2400" dirty="0"/>
              <a:t>APP</a:t>
            </a:r>
            <a:r>
              <a:rPr lang="zh-CN" altLang="en-US" sz="2400" dirty="0"/>
              <a:t>开发</a:t>
            </a:r>
            <a:endParaRPr lang="en-US" altLang="zh-CN" sz="2400" dirty="0"/>
          </a:p>
          <a:p>
            <a:r>
              <a:rPr lang="en-US" altLang="zh-CN" sz="2400" dirty="0"/>
              <a:t>2021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月进行全面调试，并编写毕业设计说明书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翻译工作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2400" dirty="0"/>
              <a:t>翻译工作选取</a:t>
            </a:r>
            <a:r>
              <a:rPr lang="en-US" altLang="zh-CN" sz="2400" dirty="0"/>
              <a:t>NB-IoT</a:t>
            </a:r>
            <a:r>
              <a:rPr lang="zh-CN" altLang="en-US" sz="2400" dirty="0"/>
              <a:t>相关设计类论文进行翻译</a:t>
            </a:r>
            <a:endParaRPr lang="en-US" altLang="zh-CN" sz="2400" dirty="0"/>
          </a:p>
          <a:p>
            <a:r>
              <a:rPr lang="en-US" altLang="zh-CN" sz="2400" dirty="0"/>
              <a:t>A wireless network detection and control system for intelligent agricultural greenhouses based on NB-IOT technology</a:t>
            </a:r>
          </a:p>
        </p:txBody>
      </p:sp>
      <p:pic>
        <p:nvPicPr>
          <p:cNvPr id="3584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3357563"/>
            <a:ext cx="5734050" cy="256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+mj-lt"/>
                <a:ea typeface="华文新魏" panose="02010800040101010101" pitchFamily="2" charset="-122"/>
                <a:cs typeface="+mj-cs"/>
              </a:rPr>
              <a:t>感谢您的聆听 ！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subTitle" idx="4294967295"/>
          </p:nvPr>
        </p:nvSpPr>
        <p:spPr>
          <a:xfrm>
            <a:off x="2025650" y="3971925"/>
            <a:ext cx="6218238" cy="1276350"/>
          </a:xfrm>
        </p:spPr>
        <p:txBody>
          <a:bodyPr vert="horz" wrap="square" lIns="91440" tIns="45720" rIns="91440" bIns="45720" anchor="t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72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欢迎指正！</a:t>
            </a: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汇报提纲</a:t>
            </a:r>
          </a:p>
        </p:txBody>
      </p:sp>
      <p:sp>
        <p:nvSpPr>
          <p:cNvPr id="19459" name="Text Box 4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课题意义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课题综述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课题难点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课题方案和需要条件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计划进度与预期成果</a:t>
            </a:r>
            <a:endParaRPr lang="en-US" altLang="zh-CN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翻译工作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课题意义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4770438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业务服务窗口都安装有评价机，在服务完成后，让客户进行评价，一般包括：</a:t>
            </a:r>
            <a:endParaRPr lang="en-US" altLang="zh-CN" dirty="0"/>
          </a:p>
          <a:p>
            <a:pPr lvl="1"/>
            <a:r>
              <a:rPr lang="zh-CN" altLang="en-US" dirty="0"/>
              <a:t>不满意</a:t>
            </a:r>
            <a:endParaRPr lang="en-US" altLang="zh-CN" dirty="0"/>
          </a:p>
          <a:p>
            <a:pPr lvl="1"/>
            <a:r>
              <a:rPr lang="zh-CN" altLang="en-US" dirty="0"/>
              <a:t>满意</a:t>
            </a:r>
            <a:endParaRPr lang="en-US" altLang="zh-CN" dirty="0"/>
          </a:p>
          <a:p>
            <a:pPr lvl="1"/>
            <a:r>
              <a:rPr lang="zh-CN" altLang="en-US" dirty="0"/>
              <a:t>很满意</a:t>
            </a:r>
            <a:endParaRPr lang="en-US" altLang="zh-CN" dirty="0"/>
          </a:p>
          <a:p>
            <a:r>
              <a:rPr lang="zh-CN" altLang="en-US" dirty="0"/>
              <a:t>将评分流程与物联网结合</a:t>
            </a:r>
            <a:endParaRPr lang="en-US" altLang="zh-CN" dirty="0"/>
          </a:p>
          <a:p>
            <a:pPr lvl="1"/>
            <a:r>
              <a:rPr lang="zh-CN" altLang="en-US" dirty="0"/>
              <a:t>提高信息收集的效率和准确性</a:t>
            </a:r>
            <a:endParaRPr lang="en-US" altLang="zh-CN" dirty="0"/>
          </a:p>
          <a:p>
            <a:pPr lvl="1"/>
            <a:r>
              <a:rPr lang="zh-CN" altLang="en-US" dirty="0"/>
              <a:t>及时生成评价情况统计，利于服务改进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57213" y="260350"/>
            <a:ext cx="8001000" cy="747713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750" y="1341438"/>
          <a:ext cx="82073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925763" y="1628775"/>
            <a:ext cx="32623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课题思维路线</a:t>
            </a: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NB-IoT</a:t>
            </a:r>
            <a:r>
              <a:rPr lang="zh-CN" altLang="en-US" dirty="0"/>
              <a:t>聚焦于低功耗广覆盖（</a:t>
            </a:r>
            <a:r>
              <a:rPr lang="en-US" altLang="zh-CN" dirty="0"/>
              <a:t>LPWA</a:t>
            </a:r>
            <a:r>
              <a:rPr lang="zh-CN" altLang="en-US" dirty="0"/>
              <a:t>）物联网（</a:t>
            </a:r>
            <a:r>
              <a:rPr lang="en-US" altLang="zh-CN" dirty="0"/>
              <a:t>IoT</a:t>
            </a:r>
            <a:r>
              <a:rPr lang="zh-CN" altLang="en-US" dirty="0"/>
              <a:t>）市场，是一种可在全球范围内广泛应用的新兴技术。</a:t>
            </a:r>
            <a:endParaRPr lang="en-US" altLang="zh-CN" dirty="0"/>
          </a:p>
          <a:p>
            <a:r>
              <a:rPr lang="zh-CN" altLang="en-US" dirty="0"/>
              <a:t>覆盖广、连接多、速率快、成本低、功耗低</a:t>
            </a:r>
            <a:endParaRPr lang="en-US" altLang="zh-CN" dirty="0"/>
          </a:p>
          <a:p>
            <a:r>
              <a:rPr lang="en-US" altLang="zh-CN" dirty="0"/>
              <a:t>NB-IoT</a:t>
            </a:r>
            <a:r>
              <a:rPr lang="zh-CN" altLang="en-US" dirty="0"/>
              <a:t>使用</a:t>
            </a:r>
            <a:r>
              <a:rPr lang="en-US" altLang="zh-CN" dirty="0"/>
              <a:t>License</a:t>
            </a:r>
            <a:r>
              <a:rPr lang="zh-CN" altLang="en-US" dirty="0"/>
              <a:t>频段，与现有网络共存。不同于当下的</a:t>
            </a:r>
            <a:r>
              <a:rPr lang="en-US" altLang="zh-CN" dirty="0"/>
              <a:t>5G</a:t>
            </a:r>
            <a:r>
              <a:rPr lang="zh-CN" altLang="en-US" dirty="0"/>
              <a:t>网络，</a:t>
            </a:r>
            <a:r>
              <a:rPr lang="en-US" altLang="zh-CN" dirty="0"/>
              <a:t>NB-IoT</a:t>
            </a:r>
            <a:r>
              <a:rPr lang="zh-CN" altLang="en-US" dirty="0"/>
              <a:t>网络不要求那么高效的传输速度，未来也将和</a:t>
            </a:r>
            <a:r>
              <a:rPr lang="en-US" altLang="zh-CN" dirty="0"/>
              <a:t>5G</a:t>
            </a:r>
            <a:r>
              <a:rPr lang="zh-CN" altLang="en-US" dirty="0"/>
              <a:t>一同发展。</a:t>
            </a:r>
            <a:endParaRPr lang="en-US" altLang="zh-CN" dirty="0"/>
          </a:p>
        </p:txBody>
      </p:sp>
      <p:sp>
        <p:nvSpPr>
          <p:cNvPr id="22531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2020</a:t>
            </a:r>
            <a:r>
              <a:rPr lang="zh-CN" altLang="en-US" dirty="0"/>
              <a:t>年，电信网络关闭了</a:t>
            </a:r>
            <a:r>
              <a:rPr lang="en-US" altLang="zh-CN" dirty="0"/>
              <a:t>NB-IoT</a:t>
            </a:r>
            <a:r>
              <a:rPr lang="zh-CN" altLang="en-US" dirty="0"/>
              <a:t>的跨省传输，不能够公网直传至用户服务器，必须要通过电信物联网平台转发。</a:t>
            </a:r>
            <a:endParaRPr lang="en-US" altLang="zh-CN" dirty="0"/>
          </a:p>
          <a:p>
            <a:r>
              <a:rPr lang="zh-CN" altLang="en-US" dirty="0"/>
              <a:t>电信物联网平台的优点：实时监控终端的在线时长、通信故障、定位、流量等信息，降低了物联网应用开发的门槛，集合了大量了物联网开发的理念。</a:t>
            </a:r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  <p:pic>
        <p:nvPicPr>
          <p:cNvPr id="24579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060575"/>
            <a:ext cx="6121400" cy="3824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文本框 13"/>
          <p:cNvSpPr txBox="1"/>
          <p:nvPr/>
        </p:nvSpPr>
        <p:spPr>
          <a:xfrm>
            <a:off x="395288" y="1438275"/>
            <a:ext cx="2736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系统软件架构：</a:t>
            </a: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363" y="1341438"/>
            <a:ext cx="8207375" cy="4770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电信物联网平台对应的产品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560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844675"/>
            <a:ext cx="6697662" cy="3979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课题综述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341438"/>
            <a:ext cx="8207375" cy="4770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定义属性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在电信物联网平台需要对设备的属性进行完善，这样设备上传的数据才能够正确的解析出来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8" y="2852738"/>
            <a:ext cx="7770812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计算机与信息学院本科毕业设计开题汇报">
  <a:themeElements>
    <a:clrScheme name="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zdy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校领导学院调研汇报200911</Template>
  <TotalTime>1</TotalTime>
  <Words>823</Words>
  <Application>Microsoft Office PowerPoint</Application>
  <PresentationFormat>全屏显示(4:3)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华文新魏</vt:lpstr>
      <vt:lpstr>楷体_GB2312</vt:lpstr>
      <vt:lpstr>Arial</vt:lpstr>
      <vt:lpstr>Times New Roman</vt:lpstr>
      <vt:lpstr>Verdana</vt:lpstr>
      <vt:lpstr>Wingdings</vt:lpstr>
      <vt:lpstr>计算机与信息学院本科毕业设计开题汇报</vt:lpstr>
      <vt:lpstr>面向抑郁症知识图谱的可视化分析系统设计与实现  </vt:lpstr>
      <vt:lpstr>汇报提纲</vt:lpstr>
      <vt:lpstr>课题意义</vt:lpstr>
      <vt:lpstr>课题综述</vt:lpstr>
      <vt:lpstr>课题综述</vt:lpstr>
      <vt:lpstr>课题综述</vt:lpstr>
      <vt:lpstr>课题综述</vt:lpstr>
      <vt:lpstr>课题综述</vt:lpstr>
      <vt:lpstr>课题综述</vt:lpstr>
      <vt:lpstr>课题综述</vt:lpstr>
      <vt:lpstr>课题综述</vt:lpstr>
      <vt:lpstr>课题综述</vt:lpstr>
      <vt:lpstr>课题综述</vt:lpstr>
      <vt:lpstr>课题难点</vt:lpstr>
      <vt:lpstr>课题难点</vt:lpstr>
      <vt:lpstr>课题方案和需要条件</vt:lpstr>
      <vt:lpstr>计划进度和预期成果</vt:lpstr>
      <vt:lpstr>翻译工作</vt:lpstr>
      <vt:lpstr>感谢您的聆听 ！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王伟</dc:creator>
  <cp:lastModifiedBy>ziwen wu</cp:lastModifiedBy>
  <cp:revision>254</cp:revision>
  <dcterms:created xsi:type="dcterms:W3CDTF">2009-11-14T07:16:00Z</dcterms:created>
  <dcterms:modified xsi:type="dcterms:W3CDTF">2024-02-27T11:33:25Z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EEFBEDB2A6D6448C837BCC7ED25217A9</vt:lpwstr>
  </property>
</Properties>
</file>