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9" r:id="rId3"/>
    <p:sldId id="389" r:id="rId4"/>
    <p:sldId id="385" r:id="rId5"/>
    <p:sldId id="386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7"/>
  </p:normalViewPr>
  <p:slideViewPr>
    <p:cSldViewPr snapToGrid="0">
      <p:cViewPr varScale="1">
        <p:scale>
          <a:sx n="128" d="100"/>
          <a:sy n="128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75EF-5588-4C5A-8C69-A23ADD913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83DAA-72A3-4323-9180-E67CC5312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79AB4-734B-483B-9B3B-838DE176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9DE3-9EE3-4181-B7BA-DB9FEF9A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CDA71-5DF7-409B-8D4D-5EF025BB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8BC9-9C54-4CF0-BDE8-0098B107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4F7DD-EA10-4EC8-BC34-19B65123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F5C2D-4245-4B0B-9C0B-7C664E68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DF9F8-7667-4C45-911D-786B6A2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4F57E-575C-430A-9CEB-8C0FC54E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8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D388F-FB97-4E29-A9A4-1B6184DDA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91EF7-F997-49CC-B79A-7170BBBC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79022-74CA-4467-891D-5DB311B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FAD-405C-4961-8CBE-F4B265EA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989D1-ACFE-421B-82B1-7887AE3F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5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53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7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AFB6C-5CEE-41D6-9244-1C39C06D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81DB8-A3AF-49C4-AB4A-5B68B8E2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FA28E-DBB5-4E56-9CB1-4B1F539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6ADC4-FE60-4B20-849C-849E4C0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0BB0B-DA4F-4FA4-9645-235D34D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9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3A651-EE1D-45C7-8874-11D4040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0399E-D83D-4098-AC9A-48279774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30C95-CD61-4887-B80A-14CB602F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2B0C-A6BA-43A8-8120-233C8CDC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A6419-D2D3-439B-B813-1A714E1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71AB3-3CA5-4220-B187-55CF0B5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9349F-A836-4FD5-9B41-A5880F524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D6043-0DC5-4A96-B439-280D0D226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DE444-5751-4B71-8B42-115BB73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0BDDC-0DB4-4781-9AE3-5EF82FB5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0CA70-F15C-4869-95C2-3664FA3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CACE-A875-4EED-84FB-50553DD8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5DED8-429A-45D3-AB2D-C6A9A5AE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54CDD-3EBE-4711-972C-16B2AE06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125103-A050-4637-A9A2-712E9EA2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0E388-4C34-457D-9399-9E9B8AB8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82836-5E00-4BE8-9F94-E2F38089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794712-5892-4C53-851E-1365A063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79B84-CE8C-4476-AEF7-DC8A197B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75711-DECE-4477-924E-FEE38EC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C25FA-511E-4AAB-A3D6-DFD9FCFD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5F89CB-24FC-4709-B9F8-C5C8459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49DE9-45CB-4D6C-8F54-3D94A0D2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25BC1-A553-4198-8B37-B8712B6B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86DFF-068F-44C2-B206-F6AB5C99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2D8F3-4059-4BEF-B2A4-32019742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8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AEAD-EBBA-4502-B824-7AA42BE0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69569-B1FD-4293-BB94-572B43E5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FBF55-C510-47B4-84F1-3D11C5ED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ADE21-4B14-4ED1-B4FA-3D3AE7DB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EE719-D05D-42F2-9B2E-82B7D6F9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42DA0-BEEB-4A2B-9E31-1CF54BE2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7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BFD97-E2FC-4889-B4AF-D1BD559E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4E478-3985-4BD3-91B0-47B3CEDD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9A775-755F-4818-B1DE-34DF3BB2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6E158-29E5-4C90-B1F2-8F59115A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6A4F0-1280-47F4-938B-C594005A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F5EA0-FEA8-411F-BAB2-AC2489E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28898-9C90-4B60-876B-DD999BEF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EF101-3BE9-4867-BAD2-B49A63C7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39350-637F-4C69-8E72-911CC33CC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9AF-B662-4C3F-A6F5-3A778066D603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C8647-8A4C-47B0-B4BD-C1052081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DFF5-557B-4706-A377-7F7E1C64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59AB-7006-4054-A2A4-DAC7B679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22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脚本实现如下功能：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）读入一张真彩色图像；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函数实现真彩色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灰度图像的转换并调用输出结果，保存为新图像文件；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函数统计一张灰度图像中每一个像素值的数量并输出二维统计图形。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函数实现真彩色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二值图像的转换并调用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输出结果，保存为新图像文件；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函数统计一张二值图像中的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像素数量并输出二维统计图形；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不准调用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中与上述功能相关的自有函数。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在实验课上完成，请助教检查并记录。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1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DA7B76-89DD-427E-A74C-260B0FCB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0" y="0"/>
            <a:ext cx="1155538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9B3E6A-6FA5-431D-ABA6-279839BC7031}"/>
              </a:ext>
            </a:extLst>
          </p:cNvPr>
          <p:cNvSpPr txBox="1"/>
          <p:nvPr/>
        </p:nvSpPr>
        <p:spPr>
          <a:xfrm>
            <a:off x="2441360" y="3551068"/>
            <a:ext cx="294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用矩阵操作，避免循环</a:t>
            </a:r>
          </a:p>
        </p:txBody>
      </p:sp>
    </p:spTree>
    <p:extLst>
      <p:ext uri="{BB962C8B-B14F-4D97-AF65-F5344CB8AC3E}">
        <p14:creationId xmlns:p14="http://schemas.microsoft.com/office/powerpoint/2010/main" val="9565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35E06-F382-4B11-9CC9-618F8000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90EAE-A633-476F-A595-E340F91B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493"/>
            <a:ext cx="12192000" cy="58546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066B2-5485-4010-8218-62ACAE497BFC}"/>
              </a:ext>
            </a:extLst>
          </p:cNvPr>
          <p:cNvSpPr txBox="1"/>
          <p:nvPr/>
        </p:nvSpPr>
        <p:spPr>
          <a:xfrm>
            <a:off x="328474" y="186431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避免循环</a:t>
            </a:r>
          </a:p>
        </p:txBody>
      </p:sp>
    </p:spTree>
    <p:extLst>
      <p:ext uri="{BB962C8B-B14F-4D97-AF65-F5344CB8AC3E}">
        <p14:creationId xmlns:p14="http://schemas.microsoft.com/office/powerpoint/2010/main" val="1463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29CC8D-D0BD-4671-9BCE-444B09AD750C}"/>
              </a:ext>
            </a:extLst>
          </p:cNvPr>
          <p:cNvSpPr txBox="1"/>
          <p:nvPr/>
        </p:nvSpPr>
        <p:spPr>
          <a:xfrm>
            <a:off x="452761" y="488272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 </a:t>
            </a:r>
            <a:r>
              <a:rPr lang="en-US" altLang="zh-CN"/>
              <a:t>sum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DC12B0-F3FA-4874-BE95-E6B75F26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29" y="0"/>
            <a:ext cx="9045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DA97A3-DE57-4B62-871E-8EFE15E0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995"/>
            <a:ext cx="12192000" cy="42272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C634895-1D9D-4281-A82C-D3AD80FB1A0F}"/>
              </a:ext>
            </a:extLst>
          </p:cNvPr>
          <p:cNvSpPr txBox="1"/>
          <p:nvPr/>
        </p:nvSpPr>
        <p:spPr>
          <a:xfrm>
            <a:off x="353683" y="276046"/>
            <a:ext cx="270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一个样例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0300B-603A-4275-AFAA-46F1557DBDAD}"/>
              </a:ext>
            </a:extLst>
          </p:cNvPr>
          <p:cNvSpPr txBox="1"/>
          <p:nvPr/>
        </p:nvSpPr>
        <p:spPr>
          <a:xfrm>
            <a:off x="646980" y="6167887"/>
            <a:ext cx="62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有些细节随意，例如图片文件名是否让用户输入，</a:t>
            </a:r>
            <a:r>
              <a:rPr lang="en-US" altLang="zh-CN"/>
              <a:t>plot</a:t>
            </a:r>
            <a:r>
              <a:rPr lang="zh-CN" altLang="en-US"/>
              <a:t>的图像分四个还是用</a:t>
            </a:r>
            <a:r>
              <a:rPr lang="en-US" altLang="zh-CN"/>
              <a:t>subplot</a:t>
            </a:r>
            <a:r>
              <a:rPr lang="zh-CN" altLang="en-US"/>
              <a:t>合在一起，等等</a:t>
            </a:r>
          </a:p>
        </p:txBody>
      </p:sp>
    </p:spTree>
    <p:extLst>
      <p:ext uri="{BB962C8B-B14F-4D97-AF65-F5344CB8AC3E}">
        <p14:creationId xmlns:p14="http://schemas.microsoft.com/office/powerpoint/2010/main" val="30796036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185</Words>
  <Application>Microsoft Macintosh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Century Gothic</vt:lpstr>
      <vt:lpstr>Courier New</vt:lpstr>
      <vt:lpstr>Palatino Linotype</vt:lpstr>
      <vt:lpstr>Times New Roman</vt:lpstr>
      <vt:lpstr>Wingdings</vt:lpstr>
      <vt:lpstr>Office 主题​​</vt:lpstr>
      <vt:lpstr>主管人员</vt:lpstr>
      <vt:lpstr>课程实验2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课程实验2</dc:title>
  <dc:creator>Gaokaifeng512</dc:creator>
  <cp:lastModifiedBy>zhen wang</cp:lastModifiedBy>
  <cp:revision>13</cp:revision>
  <dcterms:created xsi:type="dcterms:W3CDTF">2021-07-13T03:02:25Z</dcterms:created>
  <dcterms:modified xsi:type="dcterms:W3CDTF">2023-07-04T06:55:19Z</dcterms:modified>
</cp:coreProperties>
</file>