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9" r:id="rId3"/>
    <p:sldId id="409" r:id="rId4"/>
    <p:sldId id="410" r:id="rId5"/>
    <p:sldId id="25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0DDB6-2FAF-48BD-8D3C-71F28CD35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10F69A-3C1C-4D70-8C51-236A1670D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1C388-C2B9-419F-83B5-3B6F511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C63D-1230-4824-A2F7-72638900049A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32827-19B7-48B9-BBF2-53265A41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BC273-9744-4198-9F97-1AA03463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A976-67A8-4493-A4A6-D1C415C12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71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76E7F-1039-4BD3-AF39-3547D878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C8583C-82F6-493E-9138-A811DEDD4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32389-8D54-40E2-962B-BEE358F5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C63D-1230-4824-A2F7-72638900049A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C79F4-4C3A-4EBA-B78D-651AC0B8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E4B31-7BF7-4707-8D4F-0A6854F1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A976-67A8-4493-A4A6-D1C415C12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2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6782E1-9F3F-4BE7-A051-0661D377A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3B48BD-9251-46C3-BECE-4A892F723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1C42B-E1C2-444A-B438-38C189DD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C63D-1230-4824-A2F7-72638900049A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A1A12-EBEC-4B1E-84A8-774B59E9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B9C9B-5FA9-4BE8-BC0E-07875FEF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A976-67A8-4493-A4A6-D1C415C12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778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ABF8D5-E842-4597-A2FD-CFBC76776A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媒体信号处理基础（</a:t>
            </a:r>
            <a:r>
              <a:rPr lang="en-US" altLang="zh-CN" dirty="0"/>
              <a:t>2012 </a:t>
            </a:r>
            <a:r>
              <a:rPr lang="zh-CN" altLang="en-US" dirty="0"/>
              <a:t>夏）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8603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25352"/>
          </a:xfrm>
        </p:spPr>
        <p:txBody>
          <a:bodyPr/>
          <a:lstStyle>
            <a:lvl1pPr algn="l">
              <a:defRPr sz="40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896544"/>
          </a:xfrm>
        </p:spPr>
        <p:txBody>
          <a:bodyPr/>
          <a:lstStyle>
            <a:lvl1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buFont typeface="Arial" pitchFamily="34" charset="0"/>
              <a:buChar char="•"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b="1" i="1"/>
            </a:lvl1pPr>
          </a:lstStyle>
          <a:p>
            <a:pPr>
              <a:defRPr/>
            </a:pPr>
            <a:r>
              <a:rPr lang="zh-CN" altLang="en-US" dirty="0"/>
              <a:t>媒体信号处理基础（</a:t>
            </a:r>
            <a:r>
              <a:rPr lang="en-US" altLang="zh-CN" dirty="0"/>
              <a:t>2012 </a:t>
            </a:r>
            <a:r>
              <a:rPr lang="zh-CN" altLang="en-US" dirty="0"/>
              <a:t>夏）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3392" y="1052736"/>
            <a:ext cx="10945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5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74DDA-8A46-4ACB-A92E-A5BDA421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17BD1-FF4B-4EC9-A7E6-D5EBE0030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B61E9-74D5-420F-AA9D-993DDE1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C63D-1230-4824-A2F7-72638900049A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2C56E-D855-42C0-B16A-F4139570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F643B-F007-46B8-90DE-4C76BAD0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A976-67A8-4493-A4A6-D1C415C12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DCDAE-E43F-4A54-B131-ADF6EBA4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C9719-02FE-4DB0-940C-8BAB5CDB8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C3A8F-B469-4496-989B-C8DEBCC7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C63D-1230-4824-A2F7-72638900049A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8BD0A-B042-404B-8CB0-77339179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5D6B7-5A17-4692-9F80-0C138CB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A976-67A8-4493-A4A6-D1C415C12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8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A2072-288A-4D0F-BC0E-D9657AA9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71A42-39C7-44D5-9D98-D24F56033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ECABE5-49FC-4D72-9E4D-969D56125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6613D0-FD0B-46D2-A515-411D6575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C63D-1230-4824-A2F7-72638900049A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9153D-25AE-49A8-9B66-349E9C9E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5D8FA1-C06F-400A-B2D0-589B010F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A976-67A8-4493-A4A6-D1C415C12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0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29A41-2847-4DC8-BAFE-ED0B1FD7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3DDC0-D63A-4397-9D16-F13C9DD2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F07FBB-387D-4883-B6CC-0C98EA09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451597-BA34-4B09-AC12-A56D18FD0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1E938A-D272-4F43-8653-551EF8A24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3269D1-AE2F-42E8-9A13-05D2F9F0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C63D-1230-4824-A2F7-72638900049A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D33C0B-9684-46F7-AEFA-CE0C10CB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8BA2B7-9E7C-4BB5-BF83-FB25F5D2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A976-67A8-4493-A4A6-D1C415C12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DA203-F707-4A80-BBC6-D35CB1FE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ED3013-9721-4F24-A669-DD7F405F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C63D-1230-4824-A2F7-72638900049A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CF32FD-8B9F-4396-97D0-E435709B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B6E240-C546-4FDB-83D4-5BFB98E2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A976-67A8-4493-A4A6-D1C415C12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7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788C44-F9DE-4EAE-A476-22E65265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C63D-1230-4824-A2F7-72638900049A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127451-8009-4D26-BBF3-DF7A5909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64F3AA-30AE-47CB-92FA-C16E7DDC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A976-67A8-4493-A4A6-D1C415C12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6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6DB3D-13AA-4B2E-9721-8A741F2F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2E772-AB8E-441C-821F-A3D84B246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6BE302-499B-4429-AA72-211B73FCA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65021-20B3-4B1F-AE13-CFC6F557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C63D-1230-4824-A2F7-72638900049A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FA4DF8-0BF5-4B74-9B1E-1AB4684C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A3EE69-6CE9-49CF-8952-F9A7AD21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A976-67A8-4493-A4A6-D1C415C12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A3754-8339-4BDC-B38D-C4880C10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FA5A99-303F-4B85-93E3-709978EC9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69DB6C-227A-466C-976E-095F19BCE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7F171-9949-439C-AC07-B5484291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C63D-1230-4824-A2F7-72638900049A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DEBA71-9148-494E-8EFE-541CC168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463C63-BEDE-4A15-8620-F1EE5384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DA976-67A8-4493-A4A6-D1C415C12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5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607E5-41BB-417A-A040-92323642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EE3D62-5B09-4368-B7E5-0C2042621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4DFEE-0B71-47FA-96EC-F24A43BF0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0C63D-1230-4824-A2F7-72638900049A}" type="datetimeFigureOut">
              <a:rPr lang="zh-CN" altLang="en-US" smtClean="0"/>
              <a:t>2022/7/4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D0BC4-C60A-4E12-A0DA-DA0885912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72127-B685-41B4-B12B-43F75B76C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DA976-67A8-4493-A4A6-D1C415C12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32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300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媒体信号处理基础（</a:t>
            </a:r>
            <a:r>
              <a:rPr lang="en-US" altLang="zh-CN"/>
              <a:t>2012 </a:t>
            </a:r>
            <a:r>
              <a:rPr lang="zh-CN" altLang="en-US"/>
              <a:t>夏）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09721AB5-65DE-4BCB-90F3-F2BE08F006F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8457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课程实验</a:t>
            </a:r>
            <a:r>
              <a:rPr lang="en-US" altLang="zh-CN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脚本实现如下功能，二选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一：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）编写一个函数实现图像缩放</a:t>
            </a:r>
            <a:r>
              <a:rPr lang="zh-CN" altLang="en-US" dirty="0"/>
              <a:t>功能，函数输入为原始图像和缩放系数，输出为缩放后图像数据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）编写代码实现如下功能：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）编写一个函数实现镜头切换时的淡入淡出效果，输入为两张图像及过渡帧数，输出为一组图像；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）编写一个函数实现图像的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特效，输入为原始图像及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图像，输出为特效图像。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E9EF"/>
              </a:buClr>
              <a:buSzPct val="75000"/>
              <a:buFont typeface="Wingdings" pitchFamily="2" charset="2"/>
              <a:buNone/>
              <a:tabLst/>
              <a:defRPr/>
            </a:pPr>
            <a:fld id="{A2E76F01-11C2-4B64-9D70-BDE5F31E318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黑体" pitchFamily="49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4E9EF"/>
                </a:buClr>
                <a:buSzPct val="75000"/>
                <a:buFont typeface="Wingdings" pitchFamily="2" charset="2"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15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图像的几何运算</a:t>
            </a:r>
            <a:r>
              <a:rPr lang="en-US" altLang="zh-CN" dirty="0"/>
              <a:t>——</a:t>
            </a:r>
            <a:r>
              <a:rPr lang="zh-CN" altLang="en-US" dirty="0"/>
              <a:t>缩放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二维图像如何处理？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76F01-11C2-4B64-9D70-BDE5F31E318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0" name="Picture 2" descr="https://upload-images.jianshu.io/upload_images/3636150-fc1d2d9c0cd48f6a.png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2859872"/>
            <a:ext cx="331330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343472" y="2499831"/>
            <a:ext cx="3960441" cy="3888433"/>
            <a:chOff x="983431" y="1988839"/>
            <a:chExt cx="4367511" cy="4367511"/>
          </a:xfrm>
        </p:grpSpPr>
        <p:pic>
          <p:nvPicPr>
            <p:cNvPr id="2054" name="Picture 6" descr="https://upload.wikimedia.org/wikipedia/commons/thumb/d/d5/Conformal_grid_before_M%C3%B6bius_transformation.svg/2000px-Conformal_grid_before_M%C3%B6bius_transformation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431" y="1988839"/>
              <a:ext cx="4367511" cy="4367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椭圆 4"/>
            <p:cNvSpPr/>
            <p:nvPr/>
          </p:nvSpPr>
          <p:spPr>
            <a:xfrm>
              <a:off x="2730158" y="2984596"/>
              <a:ext cx="119038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39616" y="2733092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X0,Y0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2933027" y="2676623"/>
            <a:ext cx="5562024" cy="988541"/>
          </a:xfrm>
          <a:custGeom>
            <a:avLst/>
            <a:gdLst>
              <a:gd name="connsiteX0" fmla="*/ 50911 w 5562024"/>
              <a:gd name="connsiteY0" fmla="*/ 685800 h 988541"/>
              <a:gd name="connsiteX1" fmla="*/ 260975 w 5562024"/>
              <a:gd name="connsiteY1" fmla="*/ 210065 h 988541"/>
              <a:gd name="connsiteX2" fmla="*/ 2077419 w 5562024"/>
              <a:gd name="connsiteY2" fmla="*/ 0 h 988541"/>
              <a:gd name="connsiteX3" fmla="*/ 4907116 w 5562024"/>
              <a:gd name="connsiteY3" fmla="*/ 80319 h 988541"/>
              <a:gd name="connsiteX4" fmla="*/ 5562024 w 5562024"/>
              <a:gd name="connsiteY4" fmla="*/ 988541 h 98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2024" h="988541">
                <a:moveTo>
                  <a:pt x="50911" y="685800"/>
                </a:moveTo>
                <a:cubicBezTo>
                  <a:pt x="-12933" y="505082"/>
                  <a:pt x="-76776" y="324365"/>
                  <a:pt x="260975" y="210065"/>
                </a:cubicBezTo>
                <a:cubicBezTo>
                  <a:pt x="598726" y="95765"/>
                  <a:pt x="1303062" y="21624"/>
                  <a:pt x="2077419" y="0"/>
                </a:cubicBezTo>
                <a:lnTo>
                  <a:pt x="4907116" y="80319"/>
                </a:lnTo>
                <a:cubicBezTo>
                  <a:pt x="5487884" y="245076"/>
                  <a:pt x="5524954" y="616808"/>
                  <a:pt x="5562024" y="98854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070" y="1268760"/>
            <a:ext cx="7127968" cy="9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0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9573CA9-BF94-40AA-8436-9A79E0EC4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" y="63265"/>
            <a:ext cx="12022666" cy="63979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F6FC530-8A33-40AA-97DB-F5AD213202EA}"/>
              </a:ext>
            </a:extLst>
          </p:cNvPr>
          <p:cNvSpPr txBox="1"/>
          <p:nvPr/>
        </p:nvSpPr>
        <p:spPr>
          <a:xfrm>
            <a:off x="1992702" y="5960853"/>
            <a:ext cx="277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 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29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980769-B687-4217-90A2-8D3586B4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901"/>
            <a:ext cx="12192000" cy="605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320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128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等线</vt:lpstr>
      <vt:lpstr>等线 Light</vt:lpstr>
      <vt:lpstr>黑体</vt:lpstr>
      <vt:lpstr>宋体</vt:lpstr>
      <vt:lpstr>幼圆</vt:lpstr>
      <vt:lpstr>Arial</vt:lpstr>
      <vt:lpstr>Century Gothic</vt:lpstr>
      <vt:lpstr>Courier New</vt:lpstr>
      <vt:lpstr>Palatino Linotype</vt:lpstr>
      <vt:lpstr>Times New Roman</vt:lpstr>
      <vt:lpstr>Wingdings</vt:lpstr>
      <vt:lpstr>Office 主题​​</vt:lpstr>
      <vt:lpstr>主管人员</vt:lpstr>
      <vt:lpstr>课程实验3</vt:lpstr>
      <vt:lpstr>图像的几何运算——缩放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课程实验3</dc:title>
  <dc:creator>Gaokaifeng512</dc:creator>
  <cp:lastModifiedBy>Gaokaifeng512</cp:lastModifiedBy>
  <cp:revision>3</cp:revision>
  <dcterms:created xsi:type="dcterms:W3CDTF">2022-07-02T01:11:09Z</dcterms:created>
  <dcterms:modified xsi:type="dcterms:W3CDTF">2022-07-04T06:12:45Z</dcterms:modified>
</cp:coreProperties>
</file>