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952AA-1055-4061-8897-8E9E7F3352FF}" v="884" dt="2021-02-22T05:43:33.474"/>
    <p1510:client id="{9A1C3B66-671E-4880-AA15-9A3EFEDFAFA7}" v="1396" dt="2021-02-22T06:59:3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4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672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9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512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53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950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350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416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46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93006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1510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5/10/2021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873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listednews.com/article/67920/thousands-of-stores-will-soon-use-facial-recognition-and-they-wont-need-you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AA13AD3-0A4F-475A-BEBB-DEEFF5C09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99B01B52-0BA7-4D03-95A5-3BE55EE29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840" y="3340"/>
            <a:ext cx="10268712" cy="1526380"/>
          </a:xfrm>
        </p:spPr>
        <p:txBody>
          <a:bodyPr anchor="b">
            <a:normAutofit/>
          </a:bodyPr>
          <a:lstStyle/>
          <a:p>
            <a:r>
              <a:rPr lang="en-US" sz="4000" b="1" u="sng" dirty="0">
                <a:latin typeface="Comic Sans MS"/>
                <a:cs typeface="Calibri Light"/>
              </a:rPr>
              <a:t>AUTOMATIC ATTENDENCE SYSTEM USING FACE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72" y="4735047"/>
            <a:ext cx="10268712" cy="1508760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91000"/>
              </a:lnSpc>
            </a:pPr>
            <a:r>
              <a:rPr lang="en-US" sz="2500" dirty="0">
                <a:solidFill>
                  <a:schemeClr val="tx1"/>
                </a:solidFill>
              </a:rPr>
              <a:t>PRESENTED BY</a:t>
            </a:r>
            <a:r>
              <a:rPr lang="en-US" sz="2500" dirty="0" smtClean="0">
                <a:solidFill>
                  <a:schemeClr val="tx1"/>
                </a:solidFill>
              </a:rPr>
              <a:t>:- ANMOL AHUJA(1816653)</a:t>
            </a:r>
          </a:p>
          <a:p>
            <a:pPr>
              <a:lnSpc>
                <a:spcPct val="91000"/>
              </a:lnSpc>
            </a:pPr>
            <a:r>
              <a:rPr lang="en-US" sz="2500" dirty="0" smtClean="0">
                <a:solidFill>
                  <a:schemeClr val="tx1"/>
                </a:solidFill>
              </a:rPr>
              <a:t>	               Chirag Sharma (1816659)</a:t>
            </a:r>
          </a:p>
          <a:p>
            <a:pPr>
              <a:lnSpc>
                <a:spcPct val="91000"/>
              </a:lnSpc>
            </a:pPr>
            <a:r>
              <a:rPr lang="en-US" sz="2500" dirty="0" smtClean="0">
                <a:solidFill>
                  <a:schemeClr val="tx1"/>
                </a:solidFill>
              </a:rPr>
              <a:t>                                     ROHIT </a:t>
            </a:r>
            <a:r>
              <a:rPr lang="en-US" sz="2500" dirty="0">
                <a:solidFill>
                  <a:schemeClr val="tx1"/>
                </a:solidFill>
              </a:rPr>
              <a:t>KUMAR(1816685</a:t>
            </a:r>
            <a:r>
              <a:rPr lang="en-US" sz="2500" dirty="0" smtClean="0">
                <a:solidFill>
                  <a:schemeClr val="tx1"/>
                </a:solidFill>
              </a:rPr>
              <a:t>)</a:t>
            </a:r>
            <a:r>
              <a:rPr lang="en-US" sz="2500" dirty="0">
                <a:solidFill>
                  <a:schemeClr val="tx1"/>
                </a:solidFill>
              </a:rPr>
              <a:t>         </a:t>
            </a:r>
          </a:p>
          <a:p>
            <a:pPr>
              <a:lnSpc>
                <a:spcPct val="91000"/>
              </a:lnSpc>
            </a:pPr>
            <a:r>
              <a:rPr lang="en-US" sz="2500" dirty="0">
                <a:solidFill>
                  <a:schemeClr val="tx1"/>
                </a:solidFill>
              </a:rPr>
              <a:t>                            AYUSH DUBEY(1816657)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EB6D1D7F-141C-4D8E-BFBA-D95B68E163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D77E5-7F8C-4E58-881F-C7752E39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/>
              <a:t>ABOUT OUR PROJECT..</a:t>
            </a:r>
            <a:br>
              <a:rPr lang="en-US" sz="5600"/>
            </a:br>
            <a:endParaRPr lang="en-US" sz="56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27248369-464E-49D1-91FC-BC34A50A6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BE391C-B3F9-4F0D-8866-040D379A3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5608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/>
              <a:t>SOFTWARE AND HARDWARE USED</a:t>
            </a:r>
            <a:r>
              <a:rPr lang="en-US" dirty="0"/>
              <a:t> :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 smtClean="0"/>
              <a:t>VS Code python </a:t>
            </a:r>
            <a:r>
              <a:rPr lang="en-US" dirty="0"/>
              <a:t>IDE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/>
              <a:t>Inbuilt </a:t>
            </a:r>
            <a:r>
              <a:rPr lang="en-US" dirty="0" smtClean="0"/>
              <a:t>camera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IN" dirty="0" err="1" smtClean="0"/>
              <a:t>SQLite</a:t>
            </a:r>
            <a:r>
              <a:rPr lang="en-IN" dirty="0" smtClean="0"/>
              <a:t> database.</a:t>
            </a:r>
            <a:endParaRPr lang="en-US" dirty="0" smtClean="0"/>
          </a:p>
          <a:p>
            <a:pPr marL="457200" indent="-457200"/>
            <a:r>
              <a:rPr lang="en-US" b="1" u="sng" dirty="0" smtClean="0"/>
              <a:t>DURATION</a:t>
            </a:r>
            <a:r>
              <a:rPr lang="en-US" dirty="0"/>
              <a:t> :</a:t>
            </a:r>
          </a:p>
          <a:p>
            <a:pPr marL="457200" indent="-457200">
              <a:buChar char="•"/>
            </a:pPr>
            <a:r>
              <a:rPr lang="en-US" dirty="0"/>
              <a:t>4Weeks(approx.)</a:t>
            </a:r>
          </a:p>
        </p:txBody>
      </p:sp>
    </p:spTree>
    <p:extLst>
      <p:ext uri="{BB962C8B-B14F-4D97-AF65-F5344CB8AC3E}">
        <p14:creationId xmlns:p14="http://schemas.microsoft.com/office/powerpoint/2010/main" xmlns="" val="27500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6D1D7F-141C-4D8E-BFBA-D95B68E163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AC499-F1CD-4C80-989B-22247E5E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/>
              <a:t>WHAT EXACTLY IS FACE RECOGNITION?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248369-464E-49D1-91FC-BC34A50A6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2FA16-9B8F-45FC-A508-FD72AFA6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264163"/>
            <a:ext cx="11166410" cy="4364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1000"/>
              </a:lnSpc>
              <a:buChar char="•"/>
            </a:pPr>
            <a:r>
              <a:rPr lang="en-US" sz="2400" dirty="0"/>
              <a:t> A Facial recognition is a computer application for automatically identifying or verifying the person from an image or video source or video frame.</a:t>
            </a:r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sz="2400" dirty="0"/>
              <a:t>It will work by identifying some of the points </a:t>
            </a:r>
          </a:p>
          <a:p>
            <a:pPr>
              <a:lnSpc>
                <a:spcPct val="91000"/>
              </a:lnSpc>
            </a:pPr>
            <a:r>
              <a:rPr lang="en-US" sz="2400" dirty="0"/>
              <a:t>           Distance b/w eyes.</a:t>
            </a:r>
          </a:p>
          <a:p>
            <a:pPr>
              <a:lnSpc>
                <a:spcPct val="91000"/>
              </a:lnSpc>
            </a:pPr>
            <a:r>
              <a:rPr lang="en-US" sz="2400" dirty="0"/>
              <a:t>           Width of nose.</a:t>
            </a:r>
          </a:p>
          <a:p>
            <a:pPr>
              <a:lnSpc>
                <a:spcPct val="91000"/>
              </a:lnSpc>
            </a:pPr>
            <a:r>
              <a:rPr lang="en-US" sz="2400" dirty="0"/>
              <a:t>           Length of jawline.  </a:t>
            </a:r>
          </a:p>
          <a:p>
            <a:pPr>
              <a:lnSpc>
                <a:spcPct val="91000"/>
              </a:lnSpc>
            </a:pPr>
            <a:r>
              <a:rPr lang="en-US" sz="2400" dirty="0"/>
              <a:t>           Depth of eye sockets</a:t>
            </a:r>
          </a:p>
          <a:p>
            <a:pPr>
              <a:lnSpc>
                <a:spcPct val="91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404698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6D1D7F-141C-4D8E-BFBA-D95B68E163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CD0F93-47A9-4DF7-A8C1-56ADBABF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/>
              <a:t>Implementation of face recognition....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248369-464E-49D1-91FC-BC34A50A6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20B84-094E-498F-BC99-8B25CD10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1000"/>
              </a:lnSpc>
            </a:pPr>
            <a:r>
              <a:rPr lang="en-US" dirty="0"/>
              <a:t>The implementation technology include the following steps:</a:t>
            </a:r>
            <a:endParaRPr lang="en-US"/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dirty="0"/>
              <a:t>Image acquisition</a:t>
            </a:r>
            <a:endParaRPr lang="en-US"/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dirty="0"/>
              <a:t>Image processing</a:t>
            </a:r>
            <a:endParaRPr lang="en-US"/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dirty="0"/>
              <a:t>Extraction of facial features</a:t>
            </a:r>
            <a:endParaRPr lang="en-US"/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dirty="0"/>
              <a:t>Comparisions with database</a:t>
            </a:r>
            <a:endParaRPr lang="en-US"/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dirty="0"/>
              <a:t>Face image classification and marking the attendance.</a:t>
            </a:r>
            <a:endParaRPr lang="en-US"/>
          </a:p>
          <a:p>
            <a:pPr marL="457200" indent="-457200">
              <a:lnSpc>
                <a:spcPct val="91000"/>
              </a:lnSpc>
              <a:buChar char="•"/>
            </a:pPr>
            <a:endParaRPr lang="en-US"/>
          </a:p>
          <a:p>
            <a:pPr marL="457200" indent="-457200">
              <a:lnSpc>
                <a:spcPct val="91000"/>
              </a:lnSpc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14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08AF0-F17E-4DD3-96ED-38FA8230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BLOCK DIAGRAM: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0CC535E-187C-4DC2-A283-94EA9AA461AB}"/>
              </a:ext>
            </a:extLst>
          </p:cNvPr>
          <p:cNvSpPr/>
          <p:nvPr/>
        </p:nvSpPr>
        <p:spPr>
          <a:xfrm>
            <a:off x="520743" y="2822400"/>
            <a:ext cx="2181616" cy="9185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 acquisition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6AB8535C-BF21-4DDB-A040-B7F18AF13842}"/>
              </a:ext>
            </a:extLst>
          </p:cNvPr>
          <p:cNvSpPr/>
          <p:nvPr/>
        </p:nvSpPr>
        <p:spPr>
          <a:xfrm>
            <a:off x="2875860" y="3044461"/>
            <a:ext cx="981205" cy="48016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17AE39D-231F-4A37-BA70-EE01CD717BF5}"/>
              </a:ext>
            </a:extLst>
          </p:cNvPr>
          <p:cNvSpPr/>
          <p:nvPr/>
        </p:nvSpPr>
        <p:spPr>
          <a:xfrm>
            <a:off x="3811504" y="5622558"/>
            <a:ext cx="2359479" cy="9185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Marking the attendance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D72E46B-9A8C-4682-B414-85BA6B5D955A}"/>
              </a:ext>
            </a:extLst>
          </p:cNvPr>
          <p:cNvSpPr/>
          <p:nvPr/>
        </p:nvSpPr>
        <p:spPr>
          <a:xfrm>
            <a:off x="3986930" y="2823052"/>
            <a:ext cx="2192054" cy="9185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 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9E520FDC-EF63-429C-8537-3F4EEC96AE67}"/>
              </a:ext>
            </a:extLst>
          </p:cNvPr>
          <p:cNvSpPr/>
          <p:nvPr/>
        </p:nvSpPr>
        <p:spPr>
          <a:xfrm>
            <a:off x="7746968" y="5563017"/>
            <a:ext cx="2352475" cy="9185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Comparing with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15CC02A-0F0B-434D-9A2F-70719C7C3830}"/>
              </a:ext>
            </a:extLst>
          </p:cNvPr>
          <p:cNvSpPr/>
          <p:nvPr/>
        </p:nvSpPr>
        <p:spPr>
          <a:xfrm>
            <a:off x="7678193" y="2816528"/>
            <a:ext cx="2416341" cy="91857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of facial features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D9106B3F-B8F1-4B26-8E04-99FD0FF67A1B}"/>
              </a:ext>
            </a:extLst>
          </p:cNvPr>
          <p:cNvSpPr/>
          <p:nvPr/>
        </p:nvSpPr>
        <p:spPr>
          <a:xfrm>
            <a:off x="6398153" y="3038590"/>
            <a:ext cx="981205" cy="48016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474624F8-CCBD-4545-9691-56136CD28E7D}"/>
              </a:ext>
            </a:extLst>
          </p:cNvPr>
          <p:cNvSpPr/>
          <p:nvPr/>
        </p:nvSpPr>
        <p:spPr>
          <a:xfrm rot="5400000">
            <a:off x="8393974" y="4371850"/>
            <a:ext cx="981205" cy="48016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xmlns="" id="{CDD27F88-E47F-4F13-B8CE-250242B58414}"/>
              </a:ext>
            </a:extLst>
          </p:cNvPr>
          <p:cNvSpPr/>
          <p:nvPr/>
        </p:nvSpPr>
        <p:spPr>
          <a:xfrm>
            <a:off x="6398805" y="5732338"/>
            <a:ext cx="981205" cy="48016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497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6D1D7F-141C-4D8E-BFBA-D95B68E163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F2BA3-5A37-4659-B565-BE320AD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Applications....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248369-464E-49D1-91FC-BC34A50A6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04D201-1890-4597-BEAF-75C187E3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/>
              <a:t>Used in classroom for attendance of students.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/>
              <a:t>It decrease the false attendance.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/>
              <a:t>In security/counterterrorism.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/>
              <a:t>In ATM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/>
              <a:t>Healthcare : minimize the fraud by verifying identity</a:t>
            </a:r>
          </a:p>
        </p:txBody>
      </p:sp>
    </p:spTree>
    <p:extLst>
      <p:ext uri="{BB962C8B-B14F-4D97-AF65-F5344CB8AC3E}">
        <p14:creationId xmlns:p14="http://schemas.microsoft.com/office/powerpoint/2010/main" xmlns="" val="78779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6BC377B7-18F1-42AD-A1DD-E1D6A5B27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E27CBDD7-6A01-4B3F-B16A-F50305427B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xmlns="" id="{7D299DC9-0D84-4E23-B40C-FFCFB252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54067" y="1131510"/>
            <a:ext cx="6883865" cy="45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1791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93620"/>
      </a:dk2>
      <a:lt2>
        <a:srgbClr val="E8E5E2"/>
      </a:lt2>
      <a:accent1>
        <a:srgbClr val="378DD9"/>
      </a:accent1>
      <a:accent2>
        <a:srgbClr val="23B4BC"/>
      </a:accent2>
      <a:accent3>
        <a:srgbClr val="2EB685"/>
      </a:accent3>
      <a:accent4>
        <a:srgbClr val="23B944"/>
      </a:accent4>
      <a:accent5>
        <a:srgbClr val="49B72E"/>
      </a:accent5>
      <a:accent6>
        <a:srgbClr val="79B121"/>
      </a:accent6>
      <a:hlink>
        <a:srgbClr val="35963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93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JuxtaposeVTI</vt:lpstr>
      <vt:lpstr>AUTOMATIC ATTENDENCE SYSTEM USING FACE RECOGNITION</vt:lpstr>
      <vt:lpstr>ABOUT OUR PROJECT.. </vt:lpstr>
      <vt:lpstr>WHAT EXACTLY IS FACE RECOGNITION?</vt:lpstr>
      <vt:lpstr>Implementation of face recognition....</vt:lpstr>
      <vt:lpstr>BLOCK DIAGRAM:</vt:lpstr>
      <vt:lpstr>Applications....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91701</dc:creator>
  <cp:lastModifiedBy>Chirag Sharma</cp:lastModifiedBy>
  <cp:revision>291</cp:revision>
  <dcterms:created xsi:type="dcterms:W3CDTF">2021-02-22T04:12:12Z</dcterms:created>
  <dcterms:modified xsi:type="dcterms:W3CDTF">2021-05-10T09:20:31Z</dcterms:modified>
</cp:coreProperties>
</file>