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8FAF0-63AD-45CF-A16F-0A6BC521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35B4B5-1B96-4239-813C-AA8EB172B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EEE8D-4B42-43C4-83C4-7CD802D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25DA45-8B3D-4320-B26C-3B9FA346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7E9C6-839E-4830-955F-14F8ECF6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1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FE981-F37C-4445-A8C5-4CD10177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2F929F-DCC4-425B-B5D1-91104A9B5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A7FD9-D988-4869-AF2F-D50154EB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7E78E-8937-4865-B2FD-F68AB89E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367F1-8C68-4DFA-8842-5D9CE731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5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748CE6-1DA0-4F0A-B5C3-28C2FBE30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155115-2B32-4EAD-AC0F-A333B6C8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50E6B-FCB1-40F9-95C8-3A87BEF1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AFBD3-9881-46FB-A02B-96FAFD33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6E5F0-B0F7-4453-8998-A3972BA2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8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9F0D9-B92D-4DD9-8340-93623570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0782B-9FAD-49D4-9E50-122B7252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F6471-DF9F-48BA-98B1-67302BC3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106F5-36B9-4BC3-BABC-1131DB41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250E6-A82E-4C65-B262-D987D966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96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8E6FB-D775-4376-AA68-5596BB57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5D868D-33C2-45C6-B588-75F20043F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AD534-8F8C-4DFC-9912-E01CAA62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6AAB8-C6EA-4DF3-9E60-332204E1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B9AD11-EDBD-4FD9-963A-EE0FF53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38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88904-FEF2-498B-87E1-DE48AD1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66828-FE3D-42C4-807E-E826A6CFA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5D6D02-1E0D-4121-AAE7-49AF7BB7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392948-BA62-4201-ABD1-8ECAE4DC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A0A70-CC6A-40E6-84D1-EA11BBE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CD9062-BCA0-44E2-B560-2673DEB6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79FB3-593A-4C41-BEBF-1C1D72C7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7E7B7D-C97B-4CF0-B38B-76C5918A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7CA9F0-7847-439E-950B-46BFB0EF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BC2B52-51A5-463D-ABD9-5DC74A6D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F4AF25-D4C9-49FB-B577-1BDBC5010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DA8ECD-5BA6-453D-9C2A-C3420564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F89FB4-5CB8-48F9-8DC3-2A20724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A84FC7-D529-48F8-BE66-DDFF7571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9A798-4BCD-43CB-87DF-61A5C3E7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F44A4B-5F44-40ED-BAF6-7779C91E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006086-2D73-4C4F-AAB8-79C5FD12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CBF9E0-6317-4229-8CBD-8704D066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22EDCA-A77F-4039-9B3D-96E49432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7AD71C-9E07-4A1A-8E59-390A52EA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753ABC-2F86-44C5-A62F-E99E67EF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3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D2E4A-43CD-4380-97CE-4A43265F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2DCE04-69ED-44C4-9E91-2E72C999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28447E-27A5-4ED7-B80E-C9DCB34F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C0209D-82EA-4D0F-8707-FC888487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488E4-B178-44C9-BACF-C270AFE8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413BEC-F2D0-434E-B112-1348E5F3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96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A0DC-E7AA-47DF-A955-08A4DF44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4D5CEC-3B49-4E90-971D-E299F2CDD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324540-8F58-4123-AE41-AA65E948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5258C-FA95-4B6A-B30E-2EA31510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8ECB0-BE70-4B46-8864-E9E3857F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AB635-F2F5-44BA-A93A-C7B2010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3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9AE4BE-ECF3-45AF-A906-1D0C1276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D4DC2A-8FFF-4D58-9716-97B92CA1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29433-43D0-47C3-ACF4-4BFA00DF7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714-0E09-475C-BBE2-F3928E0861CE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FCD7B-D43A-442F-A076-6C78E7DE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C850B-0D77-4904-B7F2-A2D4B9AC8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858B-B4ED-4F84-BC03-05173D2A3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8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ugol-webstudio.cubos.io/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CD09C-ACFB-4268-8E6F-AEEC9803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Desafio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4E64AF-2E04-4253-BEA5-604B1B1D9887}"/>
              </a:ext>
            </a:extLst>
          </p:cNvPr>
          <p:cNvSpPr txBox="1"/>
          <p:nvPr/>
        </p:nvSpPr>
        <p:spPr>
          <a:xfrm>
            <a:off x="665922" y="2136913"/>
            <a:ext cx="10873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TREINO DE LÓGICA – REVISÃO</a:t>
            </a:r>
          </a:p>
          <a:p>
            <a:endParaRPr lang="en-US" b="1" dirty="0"/>
          </a:p>
          <a:p>
            <a:r>
              <a:rPr lang="en-US" dirty="0" err="1"/>
              <a:t>Escreva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en-US" dirty="0" err="1"/>
              <a:t>estruturado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1-Acesse </a:t>
            </a:r>
            <a:r>
              <a:rPr lang="en-US" dirty="0">
                <a:hlinkClick r:id="rId2"/>
              </a:rPr>
              <a:t>https://portugol-webstudio.cubos.io/ide</a:t>
            </a:r>
            <a:endParaRPr lang="en-US" dirty="0"/>
          </a:p>
          <a:p>
            <a:r>
              <a:rPr lang="en-US" dirty="0"/>
              <a:t>2-Escreva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. Caso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, utilize a </a:t>
            </a:r>
            <a:r>
              <a:rPr lang="en-US" dirty="0" err="1"/>
              <a:t>documentação</a:t>
            </a:r>
            <a:r>
              <a:rPr lang="en-US" dirty="0"/>
              <a:t> de </a:t>
            </a:r>
            <a:r>
              <a:rPr lang="en-US" dirty="0" err="1"/>
              <a:t>ajuda</a:t>
            </a:r>
            <a:r>
              <a:rPr lang="en-US" dirty="0"/>
              <a:t> no </a:t>
            </a:r>
            <a:r>
              <a:rPr lang="en-US" dirty="0" err="1"/>
              <a:t>ícone</a:t>
            </a:r>
            <a:r>
              <a:rPr lang="en-US" dirty="0"/>
              <a:t> com o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interrogação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1D36D0-D4E9-476D-91BB-1B6E01F5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142" y="3966493"/>
            <a:ext cx="4879657" cy="2663398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E20F541-5211-4440-893E-4D3D1B283699}"/>
              </a:ext>
            </a:extLst>
          </p:cNvPr>
          <p:cNvSpPr/>
          <p:nvPr/>
        </p:nvSpPr>
        <p:spPr>
          <a:xfrm>
            <a:off x="2791142" y="5171440"/>
            <a:ext cx="388938" cy="35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7624244-8261-43B1-BEE1-A715DAAB84A4}"/>
              </a:ext>
            </a:extLst>
          </p:cNvPr>
          <p:cNvCxnSpPr>
            <a:endCxn id="9" idx="1"/>
          </p:cNvCxnSpPr>
          <p:nvPr/>
        </p:nvCxnSpPr>
        <p:spPr>
          <a:xfrm>
            <a:off x="1689652" y="4691270"/>
            <a:ext cx="1158449" cy="532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B333D-654D-4AC5-AB1A-26783B2E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Regras</a:t>
            </a:r>
            <a:r>
              <a:rPr lang="en-US" b="1" dirty="0"/>
              <a:t> de </a:t>
            </a:r>
            <a:r>
              <a:rPr lang="en-US" b="1" dirty="0" err="1"/>
              <a:t>Negócio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B9806-E661-483F-9B31-3DACC26CA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470991"/>
            <a:ext cx="11320669" cy="503913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Uma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organizadora</a:t>
            </a:r>
            <a:r>
              <a:rPr lang="en-US" dirty="0"/>
              <a:t> de </a:t>
            </a:r>
            <a:r>
              <a:rPr lang="en-US" dirty="0" err="1"/>
              <a:t>campeonatos</a:t>
            </a:r>
            <a:r>
              <a:rPr lang="en-US" dirty="0"/>
              <a:t> de </a:t>
            </a:r>
            <a:r>
              <a:rPr lang="en-US" dirty="0" err="1"/>
              <a:t>futebol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o tempo das </a:t>
            </a:r>
            <a:r>
              <a:rPr lang="en-US" dirty="0" err="1"/>
              <a:t>partidas</a:t>
            </a:r>
            <a:r>
              <a:rPr lang="en-US" dirty="0"/>
              <a:t>. Para </a:t>
            </a:r>
            <a:r>
              <a:rPr lang="en-US" dirty="0" err="1"/>
              <a:t>isso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que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defina</a:t>
            </a:r>
            <a:r>
              <a:rPr lang="en-US" dirty="0"/>
              <a:t> o </a:t>
            </a:r>
            <a:r>
              <a:rPr lang="en-US" dirty="0" err="1"/>
              <a:t>juiz</a:t>
            </a:r>
            <a:r>
              <a:rPr lang="en-US" dirty="0"/>
              <a:t> da </a:t>
            </a:r>
            <a:r>
              <a:rPr lang="en-US" dirty="0" err="1"/>
              <a:t>partida</a:t>
            </a:r>
            <a:r>
              <a:rPr lang="en-US" dirty="0"/>
              <a:t>, </a:t>
            </a:r>
            <a:r>
              <a:rPr lang="en-US" dirty="0" err="1"/>
              <a:t>guardando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dados: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, se é </a:t>
            </a:r>
            <a:r>
              <a:rPr lang="en-US" dirty="0" err="1"/>
              <a:t>certificado</a:t>
            </a:r>
            <a:r>
              <a:rPr lang="en-US" dirty="0"/>
              <a:t> pela FIFA e se o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experiência</a:t>
            </a:r>
            <a:r>
              <a:rPr lang="en-US" dirty="0"/>
              <a:t> é </a:t>
            </a:r>
            <a:r>
              <a:rPr lang="en-US" dirty="0" err="1"/>
              <a:t>baixo</a:t>
            </a:r>
            <a:r>
              <a:rPr lang="en-US" dirty="0"/>
              <a:t>, </a:t>
            </a:r>
            <a:r>
              <a:rPr lang="en-US" dirty="0" err="1"/>
              <a:t>intermediário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alto. </a:t>
            </a:r>
          </a:p>
          <a:p>
            <a:pPr algn="just"/>
            <a:r>
              <a:rPr lang="en-US" dirty="0"/>
              <a:t>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informar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se </a:t>
            </a:r>
            <a:r>
              <a:rPr lang="en-US" dirty="0" err="1"/>
              <a:t>trouxeram</a:t>
            </a:r>
            <a:r>
              <a:rPr lang="en-US" dirty="0"/>
              <a:t> a bola para campo de </a:t>
            </a:r>
            <a:r>
              <a:rPr lang="en-US" dirty="0" err="1"/>
              <a:t>futebol</a:t>
            </a:r>
            <a:r>
              <a:rPr lang="en-US" dirty="0"/>
              <a:t> e se o </a:t>
            </a:r>
            <a:r>
              <a:rPr lang="en-US" dirty="0" err="1"/>
              <a:t>juiz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. Caso </a:t>
            </a:r>
            <a:r>
              <a:rPr lang="en-US" dirty="0" err="1"/>
              <a:t>positivo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digitar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“S”,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,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digitar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“N”.  Se a </a:t>
            </a:r>
            <a:r>
              <a:rPr lang="en-US" dirty="0" err="1"/>
              <a:t>resposta</a:t>
            </a:r>
            <a:r>
              <a:rPr lang="en-US" dirty="0"/>
              <a:t> for “N” para bola,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surgir</a:t>
            </a:r>
            <a:r>
              <a:rPr lang="en-US" dirty="0"/>
              <a:t> </a:t>
            </a:r>
            <a:r>
              <a:rPr lang="en-US" dirty="0" err="1"/>
              <a:t>avisando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jogar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bola. Se for “N” para </a:t>
            </a:r>
            <a:r>
              <a:rPr lang="en-US" dirty="0" err="1"/>
              <a:t>juiz</a:t>
            </a:r>
            <a:r>
              <a:rPr lang="en-US" dirty="0"/>
              <a:t>, que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juiz</a:t>
            </a:r>
            <a:r>
              <a:rPr lang="en-US" dirty="0"/>
              <a:t>. Se for “N” para ambos, </a:t>
            </a:r>
            <a:r>
              <a:rPr lang="en-US" dirty="0" err="1"/>
              <a:t>só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que a </a:t>
            </a:r>
            <a:r>
              <a:rPr lang="en-US" dirty="0" err="1"/>
              <a:t>mensagem</a:t>
            </a:r>
            <a:r>
              <a:rPr lang="en-US" dirty="0"/>
              <a:t> da bola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mostrada</a:t>
            </a:r>
            <a:r>
              <a:rPr lang="en-US" dirty="0"/>
              <a:t>. Neste </a:t>
            </a:r>
            <a:r>
              <a:rPr lang="en-US" dirty="0" err="1"/>
              <a:t>caso</a:t>
            </a:r>
            <a:r>
              <a:rPr lang="en-US" dirty="0"/>
              <a:t>, se 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iniciada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complementar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logo </a:t>
            </a:r>
            <a:r>
              <a:rPr lang="en-US" dirty="0" err="1"/>
              <a:t>após</a:t>
            </a:r>
            <a:r>
              <a:rPr lang="en-US" dirty="0"/>
              <a:t>: “ </a:t>
            </a:r>
            <a:r>
              <a:rPr lang="en-US" dirty="0" err="1"/>
              <a:t>Erro</a:t>
            </a:r>
            <a:r>
              <a:rPr lang="en-US" dirty="0"/>
              <a:t>. 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iniciada</a:t>
            </a:r>
            <a:r>
              <a:rPr lang="en-US" dirty="0"/>
              <a:t>. ”</a:t>
            </a:r>
          </a:p>
          <a:p>
            <a:pPr algn="just"/>
            <a:r>
              <a:rPr lang="en-US" dirty="0"/>
              <a:t>Caso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digite</a:t>
            </a:r>
            <a:r>
              <a:rPr lang="en-US" dirty="0"/>
              <a:t> algo </a:t>
            </a:r>
            <a:r>
              <a:rPr lang="en-US" dirty="0" err="1"/>
              <a:t>diferente</a:t>
            </a:r>
            <a:r>
              <a:rPr lang="en-US" dirty="0"/>
              <a:t> de “S” </a:t>
            </a:r>
            <a:r>
              <a:rPr lang="en-US" dirty="0" err="1"/>
              <a:t>ou</a:t>
            </a:r>
            <a:r>
              <a:rPr lang="en-US" dirty="0"/>
              <a:t> “N” (</a:t>
            </a:r>
            <a:r>
              <a:rPr lang="en-US" dirty="0" err="1"/>
              <a:t>maiúscula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minúscula</a:t>
            </a:r>
            <a:r>
              <a:rPr lang="en-US" dirty="0"/>
              <a:t>),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informar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aceito</a:t>
            </a:r>
            <a:r>
              <a:rPr lang="en-US" dirty="0"/>
              <a:t> nada </a:t>
            </a:r>
            <a:r>
              <a:rPr lang="en-US" dirty="0" err="1"/>
              <a:t>diferente</a:t>
            </a:r>
            <a:r>
              <a:rPr lang="en-US" dirty="0"/>
              <a:t> dessas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letras</a:t>
            </a:r>
            <a:r>
              <a:rPr lang="en-US" dirty="0"/>
              <a:t>,  </a:t>
            </a:r>
            <a:r>
              <a:rPr lang="en-US" dirty="0" err="1"/>
              <a:t>pedindo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finalizado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erro</a:t>
            </a:r>
            <a:r>
              <a:rPr lang="en-US" dirty="0"/>
              <a:t> de </a:t>
            </a:r>
            <a:r>
              <a:rPr lang="en-US" dirty="0" err="1"/>
              <a:t>digitação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) para </a:t>
            </a:r>
            <a:r>
              <a:rPr lang="en-US" dirty="0" err="1"/>
              <a:t>digitar</a:t>
            </a:r>
            <a:r>
              <a:rPr lang="en-US" dirty="0"/>
              <a:t> a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. </a:t>
            </a:r>
          </a:p>
          <a:p>
            <a:r>
              <a:rPr lang="en-US" dirty="0"/>
              <a:t>Caso as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positivas</a:t>
            </a:r>
            <a:r>
              <a:rPr lang="en-US" dirty="0"/>
              <a:t>, um </a:t>
            </a:r>
            <a:r>
              <a:rPr lang="en-US" dirty="0" err="1"/>
              <a:t>cronômetro</a:t>
            </a:r>
            <a:r>
              <a:rPr lang="en-US" dirty="0"/>
              <a:t> é </a:t>
            </a:r>
            <a:r>
              <a:rPr lang="en-US" dirty="0" err="1"/>
              <a:t>iniciado</a:t>
            </a:r>
            <a:r>
              <a:rPr lang="en-US" dirty="0"/>
              <a:t>.  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finalizada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o valor </a:t>
            </a:r>
            <a:r>
              <a:rPr lang="en-US" dirty="0" err="1"/>
              <a:t>equivalente</a:t>
            </a:r>
            <a:r>
              <a:rPr lang="en-US" dirty="0"/>
              <a:t> a 1 hora e 50 </a:t>
            </a:r>
            <a:r>
              <a:rPr lang="en-US" dirty="0" err="1"/>
              <a:t>minutos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medir</a:t>
            </a:r>
            <a:r>
              <a:rPr lang="en-US" dirty="0"/>
              <a:t> o tempo de </a:t>
            </a:r>
            <a:r>
              <a:rPr lang="en-US" dirty="0" err="1"/>
              <a:t>verdade</a:t>
            </a:r>
            <a:r>
              <a:rPr lang="en-US" dirty="0"/>
              <a:t>, basta que 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finalizada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valor.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finalizar</a:t>
            </a:r>
            <a:r>
              <a:rPr lang="en-US" dirty="0"/>
              <a:t> a </a:t>
            </a:r>
            <a:r>
              <a:rPr lang="en-US" dirty="0" err="1"/>
              <a:t>partida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 que a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finalizada</a:t>
            </a:r>
            <a:r>
              <a:rPr lang="en-US" dirty="0"/>
              <a:t> com </a:t>
            </a:r>
            <a:r>
              <a:rPr lang="en-US" dirty="0" err="1"/>
              <a:t>sucesso</a:t>
            </a:r>
            <a:r>
              <a:rPr lang="en-US" dirty="0"/>
              <a:t>, o tempo de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minutos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juiz</a:t>
            </a:r>
            <a:r>
              <a:rPr lang="en-US" dirty="0"/>
              <a:t> que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guardados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279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Desafio</vt:lpstr>
      <vt:lpstr>Regras de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</dc:title>
  <dc:creator>Daniel</dc:creator>
  <cp:lastModifiedBy>Daniel</cp:lastModifiedBy>
  <cp:revision>2</cp:revision>
  <dcterms:created xsi:type="dcterms:W3CDTF">2021-12-12T03:14:26Z</dcterms:created>
  <dcterms:modified xsi:type="dcterms:W3CDTF">2021-12-12T03:16:56Z</dcterms:modified>
</cp:coreProperties>
</file>